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32"/>
  </p:notesMasterIdLst>
  <p:handoutMasterIdLst>
    <p:handoutMasterId r:id="rId33"/>
  </p:handoutMasterIdLst>
  <p:sldIdLst>
    <p:sldId id="265" r:id="rId5"/>
    <p:sldId id="306" r:id="rId6"/>
    <p:sldId id="314" r:id="rId7"/>
    <p:sldId id="319" r:id="rId8"/>
    <p:sldId id="307" r:id="rId9"/>
    <p:sldId id="311" r:id="rId10"/>
    <p:sldId id="321" r:id="rId11"/>
    <p:sldId id="322" r:id="rId12"/>
    <p:sldId id="310" r:id="rId13"/>
    <p:sldId id="326" r:id="rId14"/>
    <p:sldId id="323" r:id="rId15"/>
    <p:sldId id="324" r:id="rId16"/>
    <p:sldId id="297" r:id="rId17"/>
    <p:sldId id="308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05" r:id="rId30"/>
    <p:sldId id="291" r:id="rId3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09" autoAdjust="0"/>
    <p:restoredTop sz="94694" autoAdjust="0"/>
  </p:normalViewPr>
  <p:slideViewPr>
    <p:cSldViewPr snapToGrid="0">
      <p:cViewPr varScale="1">
        <p:scale>
          <a:sx n="108" d="100"/>
          <a:sy n="108" d="100"/>
        </p:scale>
        <p:origin x="492" y="78"/>
      </p:cViewPr>
      <p:guideLst/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5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F93CD36-562E-4EEA-8B96-DB5FE3AB0DC1}" type="datetimeFigureOut">
              <a:rPr lang="ru-RU" smtClean="0"/>
              <a:t>26.11.2024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D9C5148-8ED6-434E-BA59-EF48324382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70FA4AB-31E7-4D1C-A552-BCF9442B3075}" type="datetimeFigureOut">
              <a:rPr lang="ru-RU" smtClean="0"/>
              <a:t>26.11.2024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ED33291-C0D9-4415-AEC4-F67D377A5AD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16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42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568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589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7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64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95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034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1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7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25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53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ED33291-C0D9-4415-AEC4-F67D377A5AD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65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8038742" cy="5627716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80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3B036E7-2C5F-DD40-6308-EE75B2EA9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39100" y="705447"/>
            <a:ext cx="4218216" cy="4695398"/>
            <a:chOff x="7482594" y="578447"/>
            <a:chExt cx="4774722" cy="5314858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A5EEA11F-21D1-B5CC-B742-007A17FE5DF6}"/>
                </a:ext>
              </a:extLst>
            </p:cNvPr>
            <p:cNvGrpSpPr/>
            <p:nvPr/>
          </p:nvGrpSpPr>
          <p:grpSpPr>
            <a:xfrm rot="5400000" flipV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0" name="Группа 29">
                <a:extLst>
                  <a:ext uri="{FF2B5EF4-FFF2-40B4-BE49-F238E27FC236}">
                    <a16:creationId xmlns:a16="http://schemas.microsoft.com/office/drawing/2014/main" id="{C5D2FC03-C09F-7317-9CF8-10F7F2BC2456}"/>
                  </a:ext>
                </a:extLst>
              </p:cNvPr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4955D7CE-F9E4-5872-C58A-13F97B53D60C}"/>
                    </a:ext>
                  </a:extLst>
                </p:cNvPr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>
                    <a:gd name="connsiteX0" fmla="*/ 158732 w 1087430"/>
                    <a:gd name="connsiteY0" fmla="*/ 4741554 h 4774722"/>
                    <a:gd name="connsiteX1" fmla="*/ 163470 w 1087430"/>
                    <a:gd name="connsiteY1" fmla="*/ 4746292 h 4774722"/>
                    <a:gd name="connsiteX2" fmla="*/ 165839 w 1087430"/>
                    <a:gd name="connsiteY2" fmla="*/ 4758138 h 4774722"/>
                    <a:gd name="connsiteX3" fmla="*/ 163470 w 1087430"/>
                    <a:gd name="connsiteY3" fmla="*/ 4769984 h 4774722"/>
                    <a:gd name="connsiteX4" fmla="*/ 161101 w 1087430"/>
                    <a:gd name="connsiteY4" fmla="*/ 4774722 h 4774722"/>
                    <a:gd name="connsiteX5" fmla="*/ 151624 w 1087430"/>
                    <a:gd name="connsiteY5" fmla="*/ 4769984 h 4774722"/>
                    <a:gd name="connsiteX6" fmla="*/ 153993 w 1087430"/>
                    <a:gd name="connsiteY6" fmla="*/ 4743923 h 4774722"/>
                    <a:gd name="connsiteX7" fmla="*/ 158732 w 1087430"/>
                    <a:gd name="connsiteY7" fmla="*/ 4741554 h 4774722"/>
                    <a:gd name="connsiteX8" fmla="*/ 398013 w 1087430"/>
                    <a:gd name="connsiteY8" fmla="*/ 4736816 h 4774722"/>
                    <a:gd name="connsiteX9" fmla="*/ 412228 w 1087430"/>
                    <a:gd name="connsiteY9" fmla="*/ 4746292 h 4774722"/>
                    <a:gd name="connsiteX10" fmla="*/ 402752 w 1087430"/>
                    <a:gd name="connsiteY10" fmla="*/ 4758138 h 4774722"/>
                    <a:gd name="connsiteX11" fmla="*/ 393275 w 1087430"/>
                    <a:gd name="connsiteY11" fmla="*/ 4746292 h 4774722"/>
                    <a:gd name="connsiteX12" fmla="*/ 398013 w 1087430"/>
                    <a:gd name="connsiteY12" fmla="*/ 4736816 h 4774722"/>
                    <a:gd name="connsiteX13" fmla="*/ 559114 w 1087430"/>
                    <a:gd name="connsiteY13" fmla="*/ 4727339 h 4774722"/>
                    <a:gd name="connsiteX14" fmla="*/ 568591 w 1087430"/>
                    <a:gd name="connsiteY14" fmla="*/ 4734447 h 4774722"/>
                    <a:gd name="connsiteX15" fmla="*/ 568591 w 1087430"/>
                    <a:gd name="connsiteY15" fmla="*/ 4739185 h 4774722"/>
                    <a:gd name="connsiteX16" fmla="*/ 549638 w 1087430"/>
                    <a:gd name="connsiteY16" fmla="*/ 4762876 h 4774722"/>
                    <a:gd name="connsiteX17" fmla="*/ 540161 w 1087430"/>
                    <a:gd name="connsiteY17" fmla="*/ 4765246 h 4774722"/>
                    <a:gd name="connsiteX18" fmla="*/ 537792 w 1087430"/>
                    <a:gd name="connsiteY18" fmla="*/ 4760507 h 4774722"/>
                    <a:gd name="connsiteX19" fmla="*/ 544899 w 1087430"/>
                    <a:gd name="connsiteY19" fmla="*/ 4736816 h 4774722"/>
                    <a:gd name="connsiteX20" fmla="*/ 559114 w 1087430"/>
                    <a:gd name="connsiteY20" fmla="*/ 4727339 h 4774722"/>
                    <a:gd name="connsiteX21" fmla="*/ 537792 w 1087430"/>
                    <a:gd name="connsiteY21" fmla="*/ 4689434 h 4774722"/>
                    <a:gd name="connsiteX22" fmla="*/ 544899 w 1087430"/>
                    <a:gd name="connsiteY22" fmla="*/ 4698910 h 4774722"/>
                    <a:gd name="connsiteX23" fmla="*/ 535423 w 1087430"/>
                    <a:gd name="connsiteY23" fmla="*/ 4703648 h 4774722"/>
                    <a:gd name="connsiteX24" fmla="*/ 530685 w 1087430"/>
                    <a:gd name="connsiteY24" fmla="*/ 4696541 h 4774722"/>
                    <a:gd name="connsiteX25" fmla="*/ 537792 w 1087430"/>
                    <a:gd name="connsiteY25" fmla="*/ 4689434 h 4774722"/>
                    <a:gd name="connsiteX26" fmla="*/ 452503 w 1087430"/>
                    <a:gd name="connsiteY26" fmla="*/ 4677588 h 4774722"/>
                    <a:gd name="connsiteX27" fmla="*/ 466718 w 1087430"/>
                    <a:gd name="connsiteY27" fmla="*/ 4687064 h 4774722"/>
                    <a:gd name="connsiteX28" fmla="*/ 464349 w 1087430"/>
                    <a:gd name="connsiteY28" fmla="*/ 4703648 h 4774722"/>
                    <a:gd name="connsiteX29" fmla="*/ 452503 w 1087430"/>
                    <a:gd name="connsiteY29" fmla="*/ 4713125 h 4774722"/>
                    <a:gd name="connsiteX30" fmla="*/ 431181 w 1087430"/>
                    <a:gd name="connsiteY30" fmla="*/ 4701279 h 4774722"/>
                    <a:gd name="connsiteX31" fmla="*/ 435919 w 1087430"/>
                    <a:gd name="connsiteY31" fmla="*/ 4684695 h 4774722"/>
                    <a:gd name="connsiteX32" fmla="*/ 452503 w 1087430"/>
                    <a:gd name="connsiteY32" fmla="*/ 4677588 h 4774722"/>
                    <a:gd name="connsiteX33" fmla="*/ 447765 w 1087430"/>
                    <a:gd name="connsiteY33" fmla="*/ 4618360 h 4774722"/>
                    <a:gd name="connsiteX34" fmla="*/ 457242 w 1087430"/>
                    <a:gd name="connsiteY34" fmla="*/ 4630205 h 4774722"/>
                    <a:gd name="connsiteX35" fmla="*/ 450134 w 1087430"/>
                    <a:gd name="connsiteY35" fmla="*/ 4644420 h 4774722"/>
                    <a:gd name="connsiteX36" fmla="*/ 433550 w 1087430"/>
                    <a:gd name="connsiteY36" fmla="*/ 4632574 h 4774722"/>
                    <a:gd name="connsiteX37" fmla="*/ 447765 w 1087430"/>
                    <a:gd name="connsiteY37" fmla="*/ 4618360 h 4774722"/>
                    <a:gd name="connsiteX38" fmla="*/ 355369 w 1087430"/>
                    <a:gd name="connsiteY38" fmla="*/ 4601776 h 4774722"/>
                    <a:gd name="connsiteX39" fmla="*/ 364846 w 1087430"/>
                    <a:gd name="connsiteY39" fmla="*/ 4613621 h 4774722"/>
                    <a:gd name="connsiteX40" fmla="*/ 360107 w 1087430"/>
                    <a:gd name="connsiteY40" fmla="*/ 4627836 h 4774722"/>
                    <a:gd name="connsiteX41" fmla="*/ 353000 w 1087430"/>
                    <a:gd name="connsiteY41" fmla="*/ 4627836 h 4774722"/>
                    <a:gd name="connsiteX42" fmla="*/ 345893 w 1087430"/>
                    <a:gd name="connsiteY42" fmla="*/ 4608883 h 4774722"/>
                    <a:gd name="connsiteX43" fmla="*/ 355369 w 1087430"/>
                    <a:gd name="connsiteY43" fmla="*/ 4601776 h 4774722"/>
                    <a:gd name="connsiteX44" fmla="*/ 639665 w 1087430"/>
                    <a:gd name="connsiteY44" fmla="*/ 4585192 h 4774722"/>
                    <a:gd name="connsiteX45" fmla="*/ 653879 w 1087430"/>
                    <a:gd name="connsiteY45" fmla="*/ 4592299 h 4774722"/>
                    <a:gd name="connsiteX46" fmla="*/ 656248 w 1087430"/>
                    <a:gd name="connsiteY46" fmla="*/ 4599407 h 4774722"/>
                    <a:gd name="connsiteX47" fmla="*/ 656248 w 1087430"/>
                    <a:gd name="connsiteY47" fmla="*/ 4623098 h 4774722"/>
                    <a:gd name="connsiteX48" fmla="*/ 653879 w 1087430"/>
                    <a:gd name="connsiteY48" fmla="*/ 4627836 h 4774722"/>
                    <a:gd name="connsiteX49" fmla="*/ 649141 w 1087430"/>
                    <a:gd name="connsiteY49" fmla="*/ 4627836 h 4774722"/>
                    <a:gd name="connsiteX50" fmla="*/ 634926 w 1087430"/>
                    <a:gd name="connsiteY50" fmla="*/ 4594668 h 4774722"/>
                    <a:gd name="connsiteX51" fmla="*/ 639665 w 1087430"/>
                    <a:gd name="connsiteY51" fmla="*/ 4585192 h 4774722"/>
                    <a:gd name="connsiteX52" fmla="*/ 317463 w 1087430"/>
                    <a:gd name="connsiteY52" fmla="*/ 4578084 h 4774722"/>
                    <a:gd name="connsiteX53" fmla="*/ 326940 w 1087430"/>
                    <a:gd name="connsiteY53" fmla="*/ 4589930 h 4774722"/>
                    <a:gd name="connsiteX54" fmla="*/ 317463 w 1087430"/>
                    <a:gd name="connsiteY54" fmla="*/ 4594668 h 4774722"/>
                    <a:gd name="connsiteX55" fmla="*/ 310356 w 1087430"/>
                    <a:gd name="connsiteY55" fmla="*/ 4585192 h 4774722"/>
                    <a:gd name="connsiteX56" fmla="*/ 317463 w 1087430"/>
                    <a:gd name="connsiteY56" fmla="*/ 4578084 h 4774722"/>
                    <a:gd name="connsiteX57" fmla="*/ 393275 w 1087430"/>
                    <a:gd name="connsiteY57" fmla="*/ 4540178 h 4774722"/>
                    <a:gd name="connsiteX58" fmla="*/ 398013 w 1087430"/>
                    <a:gd name="connsiteY58" fmla="*/ 4540178 h 4774722"/>
                    <a:gd name="connsiteX59" fmla="*/ 398013 w 1087430"/>
                    <a:gd name="connsiteY59" fmla="*/ 4544917 h 4774722"/>
                    <a:gd name="connsiteX60" fmla="*/ 400383 w 1087430"/>
                    <a:gd name="connsiteY60" fmla="*/ 4554393 h 4774722"/>
                    <a:gd name="connsiteX61" fmla="*/ 393275 w 1087430"/>
                    <a:gd name="connsiteY61" fmla="*/ 4549655 h 4774722"/>
                    <a:gd name="connsiteX62" fmla="*/ 393275 w 1087430"/>
                    <a:gd name="connsiteY62" fmla="*/ 4540178 h 4774722"/>
                    <a:gd name="connsiteX63" fmla="*/ 642034 w 1087430"/>
                    <a:gd name="connsiteY63" fmla="*/ 4516487 h 4774722"/>
                    <a:gd name="connsiteX64" fmla="*/ 651510 w 1087430"/>
                    <a:gd name="connsiteY64" fmla="*/ 4523595 h 4774722"/>
                    <a:gd name="connsiteX65" fmla="*/ 651510 w 1087430"/>
                    <a:gd name="connsiteY65" fmla="*/ 4542547 h 4774722"/>
                    <a:gd name="connsiteX66" fmla="*/ 634926 w 1087430"/>
                    <a:gd name="connsiteY66" fmla="*/ 4540178 h 4774722"/>
                    <a:gd name="connsiteX67" fmla="*/ 627819 w 1087430"/>
                    <a:gd name="connsiteY67" fmla="*/ 4528333 h 4774722"/>
                    <a:gd name="connsiteX68" fmla="*/ 642034 w 1087430"/>
                    <a:gd name="connsiteY68" fmla="*/ 4516487 h 4774722"/>
                    <a:gd name="connsiteX69" fmla="*/ 472345 w 1087430"/>
                    <a:gd name="connsiteY69" fmla="*/ 4513526 h 4774722"/>
                    <a:gd name="connsiteX70" fmla="*/ 485671 w 1087430"/>
                    <a:gd name="connsiteY70" fmla="*/ 4521225 h 4774722"/>
                    <a:gd name="connsiteX71" fmla="*/ 476195 w 1087430"/>
                    <a:gd name="connsiteY71" fmla="*/ 4547286 h 4774722"/>
                    <a:gd name="connsiteX72" fmla="*/ 457242 w 1087430"/>
                    <a:gd name="connsiteY72" fmla="*/ 4547286 h 4774722"/>
                    <a:gd name="connsiteX73" fmla="*/ 428812 w 1087430"/>
                    <a:gd name="connsiteY73" fmla="*/ 4561500 h 4774722"/>
                    <a:gd name="connsiteX74" fmla="*/ 419336 w 1087430"/>
                    <a:gd name="connsiteY74" fmla="*/ 4578084 h 4774722"/>
                    <a:gd name="connsiteX75" fmla="*/ 409859 w 1087430"/>
                    <a:gd name="connsiteY75" fmla="*/ 4582823 h 4774722"/>
                    <a:gd name="connsiteX76" fmla="*/ 398013 w 1087430"/>
                    <a:gd name="connsiteY76" fmla="*/ 4570977 h 4774722"/>
                    <a:gd name="connsiteX77" fmla="*/ 402752 w 1087430"/>
                    <a:gd name="connsiteY77" fmla="*/ 4554393 h 4774722"/>
                    <a:gd name="connsiteX78" fmla="*/ 457242 w 1087430"/>
                    <a:gd name="connsiteY78" fmla="*/ 4516487 h 4774722"/>
                    <a:gd name="connsiteX79" fmla="*/ 472345 w 1087430"/>
                    <a:gd name="connsiteY79" fmla="*/ 4513526 h 4774722"/>
                    <a:gd name="connsiteX80" fmla="*/ 168208 w 1087430"/>
                    <a:gd name="connsiteY80" fmla="*/ 4502272 h 4774722"/>
                    <a:gd name="connsiteX81" fmla="*/ 170577 w 1087430"/>
                    <a:gd name="connsiteY81" fmla="*/ 4507010 h 4774722"/>
                    <a:gd name="connsiteX82" fmla="*/ 168208 w 1087430"/>
                    <a:gd name="connsiteY82" fmla="*/ 4511749 h 4774722"/>
                    <a:gd name="connsiteX83" fmla="*/ 165839 w 1087430"/>
                    <a:gd name="connsiteY83" fmla="*/ 4507010 h 4774722"/>
                    <a:gd name="connsiteX84" fmla="*/ 168208 w 1087430"/>
                    <a:gd name="connsiteY84" fmla="*/ 4502272 h 4774722"/>
                    <a:gd name="connsiteX85" fmla="*/ 589913 w 1087430"/>
                    <a:gd name="connsiteY85" fmla="*/ 4499903 h 4774722"/>
                    <a:gd name="connsiteX86" fmla="*/ 597020 w 1087430"/>
                    <a:gd name="connsiteY86" fmla="*/ 4511749 h 4774722"/>
                    <a:gd name="connsiteX87" fmla="*/ 592282 w 1087430"/>
                    <a:gd name="connsiteY87" fmla="*/ 4521225 h 4774722"/>
                    <a:gd name="connsiteX88" fmla="*/ 582805 w 1087430"/>
                    <a:gd name="connsiteY88" fmla="*/ 4518856 h 4774722"/>
                    <a:gd name="connsiteX89" fmla="*/ 578067 w 1087430"/>
                    <a:gd name="connsiteY89" fmla="*/ 4509380 h 4774722"/>
                    <a:gd name="connsiteX90" fmla="*/ 589913 w 1087430"/>
                    <a:gd name="connsiteY90" fmla="*/ 4499903 h 4774722"/>
                    <a:gd name="connsiteX91" fmla="*/ 447765 w 1087430"/>
                    <a:gd name="connsiteY91" fmla="*/ 4480950 h 4774722"/>
                    <a:gd name="connsiteX92" fmla="*/ 457242 w 1087430"/>
                    <a:gd name="connsiteY92" fmla="*/ 4483319 h 4774722"/>
                    <a:gd name="connsiteX93" fmla="*/ 452503 w 1087430"/>
                    <a:gd name="connsiteY93" fmla="*/ 4499903 h 4774722"/>
                    <a:gd name="connsiteX94" fmla="*/ 443027 w 1087430"/>
                    <a:gd name="connsiteY94" fmla="*/ 4495165 h 4774722"/>
                    <a:gd name="connsiteX95" fmla="*/ 447765 w 1087430"/>
                    <a:gd name="connsiteY95" fmla="*/ 4480950 h 4774722"/>
                    <a:gd name="connsiteX96" fmla="*/ 1080322 w 1087430"/>
                    <a:gd name="connsiteY96" fmla="*/ 4426460 h 4774722"/>
                    <a:gd name="connsiteX97" fmla="*/ 1085060 w 1087430"/>
                    <a:gd name="connsiteY97" fmla="*/ 4426460 h 4774722"/>
                    <a:gd name="connsiteX98" fmla="*/ 1087430 w 1087430"/>
                    <a:gd name="connsiteY98" fmla="*/ 4431198 h 4774722"/>
                    <a:gd name="connsiteX99" fmla="*/ 1082691 w 1087430"/>
                    <a:gd name="connsiteY99" fmla="*/ 4433568 h 4774722"/>
                    <a:gd name="connsiteX100" fmla="*/ 1080322 w 1087430"/>
                    <a:gd name="connsiteY100" fmla="*/ 4426460 h 4774722"/>
                    <a:gd name="connsiteX101" fmla="*/ 706000 w 1087430"/>
                    <a:gd name="connsiteY101" fmla="*/ 4426460 h 4774722"/>
                    <a:gd name="connsiteX102" fmla="*/ 710738 w 1087430"/>
                    <a:gd name="connsiteY102" fmla="*/ 4428830 h 4774722"/>
                    <a:gd name="connsiteX103" fmla="*/ 706000 w 1087430"/>
                    <a:gd name="connsiteY103" fmla="*/ 4431198 h 4774722"/>
                    <a:gd name="connsiteX104" fmla="*/ 706000 w 1087430"/>
                    <a:gd name="connsiteY104" fmla="*/ 4426460 h 4774722"/>
                    <a:gd name="connsiteX105" fmla="*/ 559114 w 1087430"/>
                    <a:gd name="connsiteY105" fmla="*/ 4424091 h 4774722"/>
                    <a:gd name="connsiteX106" fmla="*/ 578067 w 1087430"/>
                    <a:gd name="connsiteY106" fmla="*/ 4443044 h 4774722"/>
                    <a:gd name="connsiteX107" fmla="*/ 559114 w 1087430"/>
                    <a:gd name="connsiteY107" fmla="*/ 4452521 h 4774722"/>
                    <a:gd name="connsiteX108" fmla="*/ 547268 w 1087430"/>
                    <a:gd name="connsiteY108" fmla="*/ 4435937 h 4774722"/>
                    <a:gd name="connsiteX109" fmla="*/ 559114 w 1087430"/>
                    <a:gd name="connsiteY109" fmla="*/ 4424091 h 4774722"/>
                    <a:gd name="connsiteX110" fmla="*/ 319832 w 1087430"/>
                    <a:gd name="connsiteY110" fmla="*/ 4424091 h 4774722"/>
                    <a:gd name="connsiteX111" fmla="*/ 331678 w 1087430"/>
                    <a:gd name="connsiteY111" fmla="*/ 4443044 h 4774722"/>
                    <a:gd name="connsiteX112" fmla="*/ 319832 w 1087430"/>
                    <a:gd name="connsiteY112" fmla="*/ 4454890 h 4774722"/>
                    <a:gd name="connsiteX113" fmla="*/ 300879 w 1087430"/>
                    <a:gd name="connsiteY113" fmla="*/ 4435937 h 4774722"/>
                    <a:gd name="connsiteX114" fmla="*/ 319832 w 1087430"/>
                    <a:gd name="connsiteY114" fmla="*/ 4424091 h 4774722"/>
                    <a:gd name="connsiteX115" fmla="*/ 488040 w 1087430"/>
                    <a:gd name="connsiteY115" fmla="*/ 4405138 h 4774722"/>
                    <a:gd name="connsiteX116" fmla="*/ 504624 w 1087430"/>
                    <a:gd name="connsiteY116" fmla="*/ 4414615 h 4774722"/>
                    <a:gd name="connsiteX117" fmla="*/ 490409 w 1087430"/>
                    <a:gd name="connsiteY117" fmla="*/ 4459628 h 4774722"/>
                    <a:gd name="connsiteX118" fmla="*/ 473826 w 1087430"/>
                    <a:gd name="connsiteY118" fmla="*/ 4454890 h 4774722"/>
                    <a:gd name="connsiteX119" fmla="*/ 476195 w 1087430"/>
                    <a:gd name="connsiteY119" fmla="*/ 4414615 h 4774722"/>
                    <a:gd name="connsiteX120" fmla="*/ 488040 w 1087430"/>
                    <a:gd name="connsiteY120" fmla="*/ 4405138 h 4774722"/>
                    <a:gd name="connsiteX121" fmla="*/ 357738 w 1087430"/>
                    <a:gd name="connsiteY121" fmla="*/ 4388554 h 4774722"/>
                    <a:gd name="connsiteX122" fmla="*/ 362477 w 1087430"/>
                    <a:gd name="connsiteY122" fmla="*/ 4400400 h 4774722"/>
                    <a:gd name="connsiteX123" fmla="*/ 353000 w 1087430"/>
                    <a:gd name="connsiteY123" fmla="*/ 4402769 h 4774722"/>
                    <a:gd name="connsiteX124" fmla="*/ 348262 w 1087430"/>
                    <a:gd name="connsiteY124" fmla="*/ 4393293 h 4774722"/>
                    <a:gd name="connsiteX125" fmla="*/ 357738 w 1087430"/>
                    <a:gd name="connsiteY125" fmla="*/ 4388554 h 4774722"/>
                    <a:gd name="connsiteX126" fmla="*/ 130302 w 1087430"/>
                    <a:gd name="connsiteY126" fmla="*/ 4388554 h 4774722"/>
                    <a:gd name="connsiteX127" fmla="*/ 135040 w 1087430"/>
                    <a:gd name="connsiteY127" fmla="*/ 4390923 h 4774722"/>
                    <a:gd name="connsiteX128" fmla="*/ 130302 w 1087430"/>
                    <a:gd name="connsiteY128" fmla="*/ 4393293 h 4774722"/>
                    <a:gd name="connsiteX129" fmla="*/ 130302 w 1087430"/>
                    <a:gd name="connsiteY129" fmla="*/ 4388554 h 4774722"/>
                    <a:gd name="connsiteX130" fmla="*/ 677867 w 1087430"/>
                    <a:gd name="connsiteY130" fmla="*/ 4363975 h 4774722"/>
                    <a:gd name="connsiteX131" fmla="*/ 691785 w 1087430"/>
                    <a:gd name="connsiteY131" fmla="*/ 4364863 h 4774722"/>
                    <a:gd name="connsiteX132" fmla="*/ 698893 w 1087430"/>
                    <a:gd name="connsiteY132" fmla="*/ 4371970 h 4774722"/>
                    <a:gd name="connsiteX133" fmla="*/ 694154 w 1087430"/>
                    <a:gd name="connsiteY133" fmla="*/ 4381447 h 4774722"/>
                    <a:gd name="connsiteX134" fmla="*/ 682309 w 1087430"/>
                    <a:gd name="connsiteY134" fmla="*/ 4386185 h 4774722"/>
                    <a:gd name="connsiteX135" fmla="*/ 670463 w 1087430"/>
                    <a:gd name="connsiteY135" fmla="*/ 4386185 h 4774722"/>
                    <a:gd name="connsiteX136" fmla="*/ 665725 w 1087430"/>
                    <a:gd name="connsiteY136" fmla="*/ 4371970 h 4774722"/>
                    <a:gd name="connsiteX137" fmla="*/ 677867 w 1087430"/>
                    <a:gd name="connsiteY137" fmla="*/ 4363975 h 4774722"/>
                    <a:gd name="connsiteX138" fmla="*/ 345893 w 1087430"/>
                    <a:gd name="connsiteY138" fmla="*/ 4338803 h 4774722"/>
                    <a:gd name="connsiteX139" fmla="*/ 348262 w 1087430"/>
                    <a:gd name="connsiteY139" fmla="*/ 4350648 h 4774722"/>
                    <a:gd name="connsiteX140" fmla="*/ 343524 w 1087430"/>
                    <a:gd name="connsiteY140" fmla="*/ 4350648 h 4774722"/>
                    <a:gd name="connsiteX141" fmla="*/ 336416 w 1087430"/>
                    <a:gd name="connsiteY141" fmla="*/ 4341172 h 4774722"/>
                    <a:gd name="connsiteX142" fmla="*/ 345893 w 1087430"/>
                    <a:gd name="connsiteY142" fmla="*/ 4338803 h 4774722"/>
                    <a:gd name="connsiteX143" fmla="*/ 499886 w 1087430"/>
                    <a:gd name="connsiteY143" fmla="*/ 4326957 h 4774722"/>
                    <a:gd name="connsiteX144" fmla="*/ 511732 w 1087430"/>
                    <a:gd name="connsiteY144" fmla="*/ 4336433 h 4774722"/>
                    <a:gd name="connsiteX145" fmla="*/ 511732 w 1087430"/>
                    <a:gd name="connsiteY145" fmla="*/ 4348279 h 4774722"/>
                    <a:gd name="connsiteX146" fmla="*/ 502255 w 1087430"/>
                    <a:gd name="connsiteY146" fmla="*/ 4355386 h 4774722"/>
                    <a:gd name="connsiteX147" fmla="*/ 492779 w 1087430"/>
                    <a:gd name="connsiteY147" fmla="*/ 4350648 h 4774722"/>
                    <a:gd name="connsiteX148" fmla="*/ 490409 w 1087430"/>
                    <a:gd name="connsiteY148" fmla="*/ 4338803 h 4774722"/>
                    <a:gd name="connsiteX149" fmla="*/ 499886 w 1087430"/>
                    <a:gd name="connsiteY149" fmla="*/ 4326957 h 4774722"/>
                    <a:gd name="connsiteX150" fmla="*/ 187161 w 1087430"/>
                    <a:gd name="connsiteY150" fmla="*/ 4298528 h 4774722"/>
                    <a:gd name="connsiteX151" fmla="*/ 199007 w 1087430"/>
                    <a:gd name="connsiteY151" fmla="*/ 4298528 h 4774722"/>
                    <a:gd name="connsiteX152" fmla="*/ 203745 w 1087430"/>
                    <a:gd name="connsiteY152" fmla="*/ 4308004 h 4774722"/>
                    <a:gd name="connsiteX153" fmla="*/ 194268 w 1087430"/>
                    <a:gd name="connsiteY153" fmla="*/ 4315111 h 4774722"/>
                    <a:gd name="connsiteX154" fmla="*/ 184792 w 1087430"/>
                    <a:gd name="connsiteY154" fmla="*/ 4310373 h 4774722"/>
                    <a:gd name="connsiteX155" fmla="*/ 182423 w 1087430"/>
                    <a:gd name="connsiteY155" fmla="*/ 4300896 h 4774722"/>
                    <a:gd name="connsiteX156" fmla="*/ 187161 w 1087430"/>
                    <a:gd name="connsiteY156" fmla="*/ 4298528 h 4774722"/>
                    <a:gd name="connsiteX157" fmla="*/ 374322 w 1087430"/>
                    <a:gd name="connsiteY157" fmla="*/ 4284313 h 4774722"/>
                    <a:gd name="connsiteX158" fmla="*/ 379060 w 1087430"/>
                    <a:gd name="connsiteY158" fmla="*/ 4291420 h 4774722"/>
                    <a:gd name="connsiteX159" fmla="*/ 374322 w 1087430"/>
                    <a:gd name="connsiteY159" fmla="*/ 4293789 h 4774722"/>
                    <a:gd name="connsiteX160" fmla="*/ 369584 w 1087430"/>
                    <a:gd name="connsiteY160" fmla="*/ 4291420 h 4774722"/>
                    <a:gd name="connsiteX161" fmla="*/ 369584 w 1087430"/>
                    <a:gd name="connsiteY161" fmla="*/ 4286682 h 4774722"/>
                    <a:gd name="connsiteX162" fmla="*/ 374322 w 1087430"/>
                    <a:gd name="connsiteY162" fmla="*/ 4284313 h 4774722"/>
                    <a:gd name="connsiteX163" fmla="*/ 592282 w 1087430"/>
                    <a:gd name="connsiteY163" fmla="*/ 4274836 h 4774722"/>
                    <a:gd name="connsiteX164" fmla="*/ 594651 w 1087430"/>
                    <a:gd name="connsiteY164" fmla="*/ 4279574 h 4774722"/>
                    <a:gd name="connsiteX165" fmla="*/ 592282 w 1087430"/>
                    <a:gd name="connsiteY165" fmla="*/ 4284313 h 4774722"/>
                    <a:gd name="connsiteX166" fmla="*/ 589913 w 1087430"/>
                    <a:gd name="connsiteY166" fmla="*/ 4279574 h 4774722"/>
                    <a:gd name="connsiteX167" fmla="*/ 592282 w 1087430"/>
                    <a:gd name="connsiteY167" fmla="*/ 4274836 h 4774722"/>
                    <a:gd name="connsiteX168" fmla="*/ 544011 w 1087430"/>
                    <a:gd name="connsiteY168" fmla="*/ 4257660 h 4774722"/>
                    <a:gd name="connsiteX169" fmla="*/ 554376 w 1087430"/>
                    <a:gd name="connsiteY169" fmla="*/ 4267729 h 4774722"/>
                    <a:gd name="connsiteX170" fmla="*/ 535423 w 1087430"/>
                    <a:gd name="connsiteY170" fmla="*/ 4293789 h 4774722"/>
                    <a:gd name="connsiteX171" fmla="*/ 516470 w 1087430"/>
                    <a:gd name="connsiteY171" fmla="*/ 4277205 h 4774722"/>
                    <a:gd name="connsiteX172" fmla="*/ 528315 w 1087430"/>
                    <a:gd name="connsiteY172" fmla="*/ 4258252 h 4774722"/>
                    <a:gd name="connsiteX173" fmla="*/ 544011 w 1087430"/>
                    <a:gd name="connsiteY173" fmla="*/ 4257660 h 4774722"/>
                    <a:gd name="connsiteX174" fmla="*/ 495148 w 1087430"/>
                    <a:gd name="connsiteY174" fmla="*/ 4227454 h 4774722"/>
                    <a:gd name="connsiteX175" fmla="*/ 511732 w 1087430"/>
                    <a:gd name="connsiteY175" fmla="*/ 4234561 h 4774722"/>
                    <a:gd name="connsiteX176" fmla="*/ 509362 w 1087430"/>
                    <a:gd name="connsiteY176" fmla="*/ 4251145 h 4774722"/>
                    <a:gd name="connsiteX177" fmla="*/ 499886 w 1087430"/>
                    <a:gd name="connsiteY177" fmla="*/ 4258252 h 4774722"/>
                    <a:gd name="connsiteX178" fmla="*/ 452503 w 1087430"/>
                    <a:gd name="connsiteY178" fmla="*/ 4258252 h 4774722"/>
                    <a:gd name="connsiteX179" fmla="*/ 450134 w 1087430"/>
                    <a:gd name="connsiteY179" fmla="*/ 4253514 h 4774722"/>
                    <a:gd name="connsiteX180" fmla="*/ 450134 w 1087430"/>
                    <a:gd name="connsiteY180" fmla="*/ 4246406 h 4774722"/>
                    <a:gd name="connsiteX181" fmla="*/ 495148 w 1087430"/>
                    <a:gd name="connsiteY181" fmla="*/ 4227454 h 4774722"/>
                    <a:gd name="connsiteX182" fmla="*/ 383799 w 1087430"/>
                    <a:gd name="connsiteY182" fmla="*/ 4210870 h 4774722"/>
                    <a:gd name="connsiteX183" fmla="*/ 400383 w 1087430"/>
                    <a:gd name="connsiteY183" fmla="*/ 4225084 h 4774722"/>
                    <a:gd name="connsiteX184" fmla="*/ 383799 w 1087430"/>
                    <a:gd name="connsiteY184" fmla="*/ 4241668 h 4774722"/>
                    <a:gd name="connsiteX185" fmla="*/ 369584 w 1087430"/>
                    <a:gd name="connsiteY185" fmla="*/ 4227454 h 4774722"/>
                    <a:gd name="connsiteX186" fmla="*/ 383799 w 1087430"/>
                    <a:gd name="connsiteY186" fmla="*/ 4210870 h 4774722"/>
                    <a:gd name="connsiteX187" fmla="*/ 677571 w 1087430"/>
                    <a:gd name="connsiteY187" fmla="*/ 4203762 h 4774722"/>
                    <a:gd name="connsiteX188" fmla="*/ 687047 w 1087430"/>
                    <a:gd name="connsiteY188" fmla="*/ 4215608 h 4774722"/>
                    <a:gd name="connsiteX189" fmla="*/ 653879 w 1087430"/>
                    <a:gd name="connsiteY189" fmla="*/ 4232192 h 4774722"/>
                    <a:gd name="connsiteX190" fmla="*/ 649141 w 1087430"/>
                    <a:gd name="connsiteY190" fmla="*/ 4229823 h 4774722"/>
                    <a:gd name="connsiteX191" fmla="*/ 649141 w 1087430"/>
                    <a:gd name="connsiteY191" fmla="*/ 4222715 h 4774722"/>
                    <a:gd name="connsiteX192" fmla="*/ 677571 w 1087430"/>
                    <a:gd name="connsiteY192" fmla="*/ 4203762 h 4774722"/>
                    <a:gd name="connsiteX193" fmla="*/ 187161 w 1087430"/>
                    <a:gd name="connsiteY193" fmla="*/ 4137427 h 4774722"/>
                    <a:gd name="connsiteX194" fmla="*/ 196638 w 1087430"/>
                    <a:gd name="connsiteY194" fmla="*/ 4142165 h 4774722"/>
                    <a:gd name="connsiteX195" fmla="*/ 191899 w 1087430"/>
                    <a:gd name="connsiteY195" fmla="*/ 4151641 h 4774722"/>
                    <a:gd name="connsiteX196" fmla="*/ 182423 w 1087430"/>
                    <a:gd name="connsiteY196" fmla="*/ 4146903 h 4774722"/>
                    <a:gd name="connsiteX197" fmla="*/ 187161 w 1087430"/>
                    <a:gd name="connsiteY197" fmla="*/ 4137427 h 4774722"/>
                    <a:gd name="connsiteX198" fmla="*/ 412228 w 1087430"/>
                    <a:gd name="connsiteY198" fmla="*/ 4135058 h 4774722"/>
                    <a:gd name="connsiteX199" fmla="*/ 419336 w 1087430"/>
                    <a:gd name="connsiteY199" fmla="*/ 4146903 h 4774722"/>
                    <a:gd name="connsiteX200" fmla="*/ 409859 w 1087430"/>
                    <a:gd name="connsiteY200" fmla="*/ 4149272 h 4774722"/>
                    <a:gd name="connsiteX201" fmla="*/ 402752 w 1087430"/>
                    <a:gd name="connsiteY201" fmla="*/ 4139796 h 4774722"/>
                    <a:gd name="connsiteX202" fmla="*/ 412228 w 1087430"/>
                    <a:gd name="connsiteY202" fmla="*/ 4135058 h 4774722"/>
                    <a:gd name="connsiteX203" fmla="*/ 704816 w 1087430"/>
                    <a:gd name="connsiteY203" fmla="*/ 4130319 h 4774722"/>
                    <a:gd name="connsiteX204" fmla="*/ 708369 w 1087430"/>
                    <a:gd name="connsiteY204" fmla="*/ 4132689 h 4774722"/>
                    <a:gd name="connsiteX205" fmla="*/ 708369 w 1087430"/>
                    <a:gd name="connsiteY205" fmla="*/ 4137427 h 4774722"/>
                    <a:gd name="connsiteX206" fmla="*/ 703631 w 1087430"/>
                    <a:gd name="connsiteY206" fmla="*/ 4139796 h 4774722"/>
                    <a:gd name="connsiteX207" fmla="*/ 701262 w 1087430"/>
                    <a:gd name="connsiteY207" fmla="*/ 4135058 h 4774722"/>
                    <a:gd name="connsiteX208" fmla="*/ 704816 w 1087430"/>
                    <a:gd name="connsiteY208" fmla="*/ 4130319 h 4774722"/>
                    <a:gd name="connsiteX209" fmla="*/ 533054 w 1087430"/>
                    <a:gd name="connsiteY209" fmla="*/ 4127950 h 4774722"/>
                    <a:gd name="connsiteX210" fmla="*/ 542530 w 1087430"/>
                    <a:gd name="connsiteY210" fmla="*/ 4132689 h 4774722"/>
                    <a:gd name="connsiteX211" fmla="*/ 552007 w 1087430"/>
                    <a:gd name="connsiteY211" fmla="*/ 4163487 h 4774722"/>
                    <a:gd name="connsiteX212" fmla="*/ 547268 w 1087430"/>
                    <a:gd name="connsiteY212" fmla="*/ 4180071 h 4774722"/>
                    <a:gd name="connsiteX213" fmla="*/ 521208 w 1087430"/>
                    <a:gd name="connsiteY213" fmla="*/ 4194286 h 4774722"/>
                    <a:gd name="connsiteX214" fmla="*/ 485671 w 1087430"/>
                    <a:gd name="connsiteY214" fmla="*/ 4161118 h 4774722"/>
                    <a:gd name="connsiteX215" fmla="*/ 488040 w 1087430"/>
                    <a:gd name="connsiteY215" fmla="*/ 4149272 h 4774722"/>
                    <a:gd name="connsiteX216" fmla="*/ 533054 w 1087430"/>
                    <a:gd name="connsiteY216" fmla="*/ 4127950 h 4774722"/>
                    <a:gd name="connsiteX217" fmla="*/ 514101 w 1087430"/>
                    <a:gd name="connsiteY217" fmla="*/ 4068722 h 4774722"/>
                    <a:gd name="connsiteX218" fmla="*/ 523577 w 1087430"/>
                    <a:gd name="connsiteY218" fmla="*/ 4073460 h 4774722"/>
                    <a:gd name="connsiteX219" fmla="*/ 525946 w 1087430"/>
                    <a:gd name="connsiteY219" fmla="*/ 4085306 h 4774722"/>
                    <a:gd name="connsiteX220" fmla="*/ 514101 w 1087430"/>
                    <a:gd name="connsiteY220" fmla="*/ 4097152 h 4774722"/>
                    <a:gd name="connsiteX221" fmla="*/ 502255 w 1087430"/>
                    <a:gd name="connsiteY221" fmla="*/ 4092413 h 4774722"/>
                    <a:gd name="connsiteX222" fmla="*/ 514101 w 1087430"/>
                    <a:gd name="connsiteY222" fmla="*/ 4068722 h 4774722"/>
                    <a:gd name="connsiteX223" fmla="*/ 727322 w 1087430"/>
                    <a:gd name="connsiteY223" fmla="*/ 4066353 h 4774722"/>
                    <a:gd name="connsiteX224" fmla="*/ 741537 w 1087430"/>
                    <a:gd name="connsiteY224" fmla="*/ 4080568 h 4774722"/>
                    <a:gd name="connsiteX225" fmla="*/ 717846 w 1087430"/>
                    <a:gd name="connsiteY225" fmla="*/ 4106628 h 4774722"/>
                    <a:gd name="connsiteX226" fmla="*/ 706000 w 1087430"/>
                    <a:gd name="connsiteY226" fmla="*/ 4082937 h 4774722"/>
                    <a:gd name="connsiteX227" fmla="*/ 727322 w 1087430"/>
                    <a:gd name="connsiteY227" fmla="*/ 4066353 h 4774722"/>
                    <a:gd name="connsiteX228" fmla="*/ 656248 w 1087430"/>
                    <a:gd name="connsiteY228" fmla="*/ 4056876 h 4774722"/>
                    <a:gd name="connsiteX229" fmla="*/ 663356 w 1087430"/>
                    <a:gd name="connsiteY229" fmla="*/ 4068722 h 4774722"/>
                    <a:gd name="connsiteX230" fmla="*/ 653879 w 1087430"/>
                    <a:gd name="connsiteY230" fmla="*/ 4071091 h 4774722"/>
                    <a:gd name="connsiteX231" fmla="*/ 649141 w 1087430"/>
                    <a:gd name="connsiteY231" fmla="*/ 4061615 h 4774722"/>
                    <a:gd name="connsiteX232" fmla="*/ 656248 w 1087430"/>
                    <a:gd name="connsiteY232" fmla="*/ 4056876 h 4774722"/>
                    <a:gd name="connsiteX233" fmla="*/ 353000 w 1087430"/>
                    <a:gd name="connsiteY233" fmla="*/ 4035554 h 4774722"/>
                    <a:gd name="connsiteX234" fmla="*/ 374322 w 1087430"/>
                    <a:gd name="connsiteY234" fmla="*/ 4052138 h 4774722"/>
                    <a:gd name="connsiteX235" fmla="*/ 360107 w 1087430"/>
                    <a:gd name="connsiteY235" fmla="*/ 4068722 h 4774722"/>
                    <a:gd name="connsiteX236" fmla="*/ 341154 w 1087430"/>
                    <a:gd name="connsiteY236" fmla="*/ 4054507 h 4774722"/>
                    <a:gd name="connsiteX237" fmla="*/ 353000 w 1087430"/>
                    <a:gd name="connsiteY237" fmla="*/ 4035554 h 4774722"/>
                    <a:gd name="connsiteX238" fmla="*/ 180054 w 1087430"/>
                    <a:gd name="connsiteY238" fmla="*/ 4023709 h 4774722"/>
                    <a:gd name="connsiteX239" fmla="*/ 187161 w 1087430"/>
                    <a:gd name="connsiteY239" fmla="*/ 4033185 h 4774722"/>
                    <a:gd name="connsiteX240" fmla="*/ 182423 w 1087430"/>
                    <a:gd name="connsiteY240" fmla="*/ 4042662 h 4774722"/>
                    <a:gd name="connsiteX241" fmla="*/ 170577 w 1087430"/>
                    <a:gd name="connsiteY241" fmla="*/ 4045031 h 4774722"/>
                    <a:gd name="connsiteX242" fmla="*/ 158732 w 1087430"/>
                    <a:gd name="connsiteY242" fmla="*/ 4042662 h 4774722"/>
                    <a:gd name="connsiteX243" fmla="*/ 151624 w 1087430"/>
                    <a:gd name="connsiteY243" fmla="*/ 4033185 h 4774722"/>
                    <a:gd name="connsiteX244" fmla="*/ 156362 w 1087430"/>
                    <a:gd name="connsiteY244" fmla="*/ 4026078 h 4774722"/>
                    <a:gd name="connsiteX245" fmla="*/ 180054 w 1087430"/>
                    <a:gd name="connsiteY245" fmla="*/ 4023709 h 4774722"/>
                    <a:gd name="connsiteX246" fmla="*/ 728803 w 1087430"/>
                    <a:gd name="connsiteY246" fmla="*/ 3980472 h 4774722"/>
                    <a:gd name="connsiteX247" fmla="*/ 734430 w 1087430"/>
                    <a:gd name="connsiteY247" fmla="*/ 3981064 h 4774722"/>
                    <a:gd name="connsiteX248" fmla="*/ 746275 w 1087430"/>
                    <a:gd name="connsiteY248" fmla="*/ 4000017 h 4774722"/>
                    <a:gd name="connsiteX249" fmla="*/ 729691 w 1087430"/>
                    <a:gd name="connsiteY249" fmla="*/ 4016601 h 4774722"/>
                    <a:gd name="connsiteX250" fmla="*/ 717846 w 1087430"/>
                    <a:gd name="connsiteY250" fmla="*/ 4004756 h 4774722"/>
                    <a:gd name="connsiteX251" fmla="*/ 717846 w 1087430"/>
                    <a:gd name="connsiteY251" fmla="*/ 3997648 h 4774722"/>
                    <a:gd name="connsiteX252" fmla="*/ 724953 w 1087430"/>
                    <a:gd name="connsiteY252" fmla="*/ 3983434 h 4774722"/>
                    <a:gd name="connsiteX253" fmla="*/ 728803 w 1087430"/>
                    <a:gd name="connsiteY253" fmla="*/ 3980472 h 4774722"/>
                    <a:gd name="connsiteX254" fmla="*/ 533350 w 1087430"/>
                    <a:gd name="connsiteY254" fmla="*/ 3979584 h 4774722"/>
                    <a:gd name="connsiteX255" fmla="*/ 542530 w 1087430"/>
                    <a:gd name="connsiteY255" fmla="*/ 3981064 h 4774722"/>
                    <a:gd name="connsiteX256" fmla="*/ 549638 w 1087430"/>
                    <a:gd name="connsiteY256" fmla="*/ 3995279 h 4774722"/>
                    <a:gd name="connsiteX257" fmla="*/ 535423 w 1087430"/>
                    <a:gd name="connsiteY257" fmla="*/ 4035554 h 4774722"/>
                    <a:gd name="connsiteX258" fmla="*/ 509362 w 1087430"/>
                    <a:gd name="connsiteY258" fmla="*/ 4049769 h 4774722"/>
                    <a:gd name="connsiteX259" fmla="*/ 492779 w 1087430"/>
                    <a:gd name="connsiteY259" fmla="*/ 4033185 h 4774722"/>
                    <a:gd name="connsiteX260" fmla="*/ 495148 w 1087430"/>
                    <a:gd name="connsiteY260" fmla="*/ 4021339 h 4774722"/>
                    <a:gd name="connsiteX261" fmla="*/ 525946 w 1087430"/>
                    <a:gd name="connsiteY261" fmla="*/ 3983434 h 4774722"/>
                    <a:gd name="connsiteX262" fmla="*/ 533350 w 1087430"/>
                    <a:gd name="connsiteY262" fmla="*/ 3979584 h 4774722"/>
                    <a:gd name="connsiteX263" fmla="*/ 405121 w 1087430"/>
                    <a:gd name="connsiteY263" fmla="*/ 3959742 h 4774722"/>
                    <a:gd name="connsiteX264" fmla="*/ 409859 w 1087430"/>
                    <a:gd name="connsiteY264" fmla="*/ 3966850 h 4774722"/>
                    <a:gd name="connsiteX265" fmla="*/ 402752 w 1087430"/>
                    <a:gd name="connsiteY265" fmla="*/ 3973957 h 4774722"/>
                    <a:gd name="connsiteX266" fmla="*/ 395644 w 1087430"/>
                    <a:gd name="connsiteY266" fmla="*/ 3964480 h 4774722"/>
                    <a:gd name="connsiteX267" fmla="*/ 405121 w 1087430"/>
                    <a:gd name="connsiteY267" fmla="*/ 3959742 h 4774722"/>
                    <a:gd name="connsiteX268" fmla="*/ 161990 w 1087430"/>
                    <a:gd name="connsiteY268" fmla="*/ 3949970 h 4774722"/>
                    <a:gd name="connsiteX269" fmla="*/ 168208 w 1087430"/>
                    <a:gd name="connsiteY269" fmla="*/ 3950266 h 4774722"/>
                    <a:gd name="connsiteX270" fmla="*/ 165839 w 1087430"/>
                    <a:gd name="connsiteY270" fmla="*/ 3955004 h 4774722"/>
                    <a:gd name="connsiteX271" fmla="*/ 161101 w 1087430"/>
                    <a:gd name="connsiteY271" fmla="*/ 3955004 h 4774722"/>
                    <a:gd name="connsiteX272" fmla="*/ 161990 w 1087430"/>
                    <a:gd name="connsiteY272" fmla="*/ 3949970 h 4774722"/>
                    <a:gd name="connsiteX273" fmla="*/ 409859 w 1087430"/>
                    <a:gd name="connsiteY273" fmla="*/ 3933682 h 4774722"/>
                    <a:gd name="connsiteX274" fmla="*/ 414597 w 1087430"/>
                    <a:gd name="connsiteY274" fmla="*/ 3933682 h 4774722"/>
                    <a:gd name="connsiteX275" fmla="*/ 416966 w 1087430"/>
                    <a:gd name="connsiteY275" fmla="*/ 3938420 h 4774722"/>
                    <a:gd name="connsiteX276" fmla="*/ 412228 w 1087430"/>
                    <a:gd name="connsiteY276" fmla="*/ 3940789 h 4774722"/>
                    <a:gd name="connsiteX277" fmla="*/ 409859 w 1087430"/>
                    <a:gd name="connsiteY277" fmla="*/ 3933682 h 4774722"/>
                    <a:gd name="connsiteX278" fmla="*/ 492779 w 1087430"/>
                    <a:gd name="connsiteY278" fmla="*/ 3921836 h 4774722"/>
                    <a:gd name="connsiteX279" fmla="*/ 511732 w 1087430"/>
                    <a:gd name="connsiteY279" fmla="*/ 3936051 h 4774722"/>
                    <a:gd name="connsiteX280" fmla="*/ 497517 w 1087430"/>
                    <a:gd name="connsiteY280" fmla="*/ 3959742 h 4774722"/>
                    <a:gd name="connsiteX281" fmla="*/ 476195 w 1087430"/>
                    <a:gd name="connsiteY281" fmla="*/ 3943158 h 4774722"/>
                    <a:gd name="connsiteX282" fmla="*/ 492779 w 1087430"/>
                    <a:gd name="connsiteY282" fmla="*/ 3921836 h 4774722"/>
                    <a:gd name="connsiteX283" fmla="*/ 552007 w 1087430"/>
                    <a:gd name="connsiteY283" fmla="*/ 3876823 h 4774722"/>
                    <a:gd name="connsiteX284" fmla="*/ 563852 w 1087430"/>
                    <a:gd name="connsiteY284" fmla="*/ 3886299 h 4774722"/>
                    <a:gd name="connsiteX285" fmla="*/ 552007 w 1087430"/>
                    <a:gd name="connsiteY285" fmla="*/ 3898145 h 4774722"/>
                    <a:gd name="connsiteX286" fmla="*/ 542530 w 1087430"/>
                    <a:gd name="connsiteY286" fmla="*/ 3891037 h 4774722"/>
                    <a:gd name="connsiteX287" fmla="*/ 552007 w 1087430"/>
                    <a:gd name="connsiteY287" fmla="*/ 3876823 h 4774722"/>
                    <a:gd name="connsiteX288" fmla="*/ 601758 w 1087430"/>
                    <a:gd name="connsiteY288" fmla="*/ 3874454 h 4774722"/>
                    <a:gd name="connsiteX289" fmla="*/ 613604 w 1087430"/>
                    <a:gd name="connsiteY289" fmla="*/ 3883930 h 4774722"/>
                    <a:gd name="connsiteX290" fmla="*/ 599389 w 1087430"/>
                    <a:gd name="connsiteY290" fmla="*/ 3900514 h 4774722"/>
                    <a:gd name="connsiteX291" fmla="*/ 587544 w 1087430"/>
                    <a:gd name="connsiteY291" fmla="*/ 3891037 h 4774722"/>
                    <a:gd name="connsiteX292" fmla="*/ 601758 w 1087430"/>
                    <a:gd name="connsiteY292" fmla="*/ 3874454 h 4774722"/>
                    <a:gd name="connsiteX293" fmla="*/ 691785 w 1087430"/>
                    <a:gd name="connsiteY293" fmla="*/ 3864977 h 4774722"/>
                    <a:gd name="connsiteX294" fmla="*/ 708369 w 1087430"/>
                    <a:gd name="connsiteY294" fmla="*/ 3869715 h 4774722"/>
                    <a:gd name="connsiteX295" fmla="*/ 710738 w 1087430"/>
                    <a:gd name="connsiteY295" fmla="*/ 3883930 h 4774722"/>
                    <a:gd name="connsiteX296" fmla="*/ 694154 w 1087430"/>
                    <a:gd name="connsiteY296" fmla="*/ 3902883 h 4774722"/>
                    <a:gd name="connsiteX297" fmla="*/ 668094 w 1087430"/>
                    <a:gd name="connsiteY297" fmla="*/ 3898145 h 4774722"/>
                    <a:gd name="connsiteX298" fmla="*/ 665725 w 1087430"/>
                    <a:gd name="connsiteY298" fmla="*/ 3893407 h 4774722"/>
                    <a:gd name="connsiteX299" fmla="*/ 691785 w 1087430"/>
                    <a:gd name="connsiteY299" fmla="*/ 3864977 h 4774722"/>
                    <a:gd name="connsiteX300" fmla="*/ 182423 w 1087430"/>
                    <a:gd name="connsiteY300" fmla="*/ 3848393 h 4774722"/>
                    <a:gd name="connsiteX301" fmla="*/ 184792 w 1087430"/>
                    <a:gd name="connsiteY301" fmla="*/ 3853132 h 4774722"/>
                    <a:gd name="connsiteX302" fmla="*/ 180054 w 1087430"/>
                    <a:gd name="connsiteY302" fmla="*/ 3855500 h 4774722"/>
                    <a:gd name="connsiteX303" fmla="*/ 177685 w 1087430"/>
                    <a:gd name="connsiteY303" fmla="*/ 3850762 h 4774722"/>
                    <a:gd name="connsiteX304" fmla="*/ 182423 w 1087430"/>
                    <a:gd name="connsiteY304" fmla="*/ 3848393 h 4774722"/>
                    <a:gd name="connsiteX305" fmla="*/ 727322 w 1087430"/>
                    <a:gd name="connsiteY305" fmla="*/ 3836548 h 4774722"/>
                    <a:gd name="connsiteX306" fmla="*/ 739168 w 1087430"/>
                    <a:gd name="connsiteY306" fmla="*/ 3838917 h 4774722"/>
                    <a:gd name="connsiteX307" fmla="*/ 751013 w 1087430"/>
                    <a:gd name="connsiteY307" fmla="*/ 3862608 h 4774722"/>
                    <a:gd name="connsiteX308" fmla="*/ 751013 w 1087430"/>
                    <a:gd name="connsiteY308" fmla="*/ 3867346 h 4774722"/>
                    <a:gd name="connsiteX309" fmla="*/ 743906 w 1087430"/>
                    <a:gd name="connsiteY309" fmla="*/ 3874454 h 4774722"/>
                    <a:gd name="connsiteX310" fmla="*/ 734430 w 1087430"/>
                    <a:gd name="connsiteY310" fmla="*/ 3872085 h 4774722"/>
                    <a:gd name="connsiteX311" fmla="*/ 722584 w 1087430"/>
                    <a:gd name="connsiteY311" fmla="*/ 3853132 h 4774722"/>
                    <a:gd name="connsiteX312" fmla="*/ 727322 w 1087430"/>
                    <a:gd name="connsiteY312" fmla="*/ 3836548 h 4774722"/>
                    <a:gd name="connsiteX313" fmla="*/ 348262 w 1087430"/>
                    <a:gd name="connsiteY313" fmla="*/ 3817595 h 4774722"/>
                    <a:gd name="connsiteX314" fmla="*/ 357738 w 1087430"/>
                    <a:gd name="connsiteY314" fmla="*/ 3822333 h 4774722"/>
                    <a:gd name="connsiteX315" fmla="*/ 357738 w 1087430"/>
                    <a:gd name="connsiteY315" fmla="*/ 3838917 h 4774722"/>
                    <a:gd name="connsiteX316" fmla="*/ 341154 w 1087430"/>
                    <a:gd name="connsiteY316" fmla="*/ 3843655 h 4774722"/>
                    <a:gd name="connsiteX317" fmla="*/ 336416 w 1087430"/>
                    <a:gd name="connsiteY317" fmla="*/ 3836548 h 4774722"/>
                    <a:gd name="connsiteX318" fmla="*/ 348262 w 1087430"/>
                    <a:gd name="connsiteY318" fmla="*/ 3817595 h 4774722"/>
                    <a:gd name="connsiteX319" fmla="*/ 709850 w 1087430"/>
                    <a:gd name="connsiteY319" fmla="*/ 3805749 h 4774722"/>
                    <a:gd name="connsiteX320" fmla="*/ 713107 w 1087430"/>
                    <a:gd name="connsiteY320" fmla="*/ 3808118 h 4774722"/>
                    <a:gd name="connsiteX321" fmla="*/ 715477 w 1087430"/>
                    <a:gd name="connsiteY321" fmla="*/ 3812856 h 4774722"/>
                    <a:gd name="connsiteX322" fmla="*/ 710738 w 1087430"/>
                    <a:gd name="connsiteY322" fmla="*/ 3815225 h 4774722"/>
                    <a:gd name="connsiteX323" fmla="*/ 708369 w 1087430"/>
                    <a:gd name="connsiteY323" fmla="*/ 3810487 h 4774722"/>
                    <a:gd name="connsiteX324" fmla="*/ 709850 w 1087430"/>
                    <a:gd name="connsiteY324" fmla="*/ 3805749 h 4774722"/>
                    <a:gd name="connsiteX325" fmla="*/ 746275 w 1087430"/>
                    <a:gd name="connsiteY325" fmla="*/ 3784427 h 4774722"/>
                    <a:gd name="connsiteX326" fmla="*/ 760490 w 1087430"/>
                    <a:gd name="connsiteY326" fmla="*/ 3793903 h 4774722"/>
                    <a:gd name="connsiteX327" fmla="*/ 748644 w 1087430"/>
                    <a:gd name="connsiteY327" fmla="*/ 3805749 h 4774722"/>
                    <a:gd name="connsiteX328" fmla="*/ 734430 w 1087430"/>
                    <a:gd name="connsiteY328" fmla="*/ 3796272 h 4774722"/>
                    <a:gd name="connsiteX329" fmla="*/ 746275 w 1087430"/>
                    <a:gd name="connsiteY329" fmla="*/ 3784427 h 4774722"/>
                    <a:gd name="connsiteX330" fmla="*/ 570960 w 1087430"/>
                    <a:gd name="connsiteY330" fmla="*/ 3782058 h 4774722"/>
                    <a:gd name="connsiteX331" fmla="*/ 592282 w 1087430"/>
                    <a:gd name="connsiteY331" fmla="*/ 3791534 h 4774722"/>
                    <a:gd name="connsiteX332" fmla="*/ 592282 w 1087430"/>
                    <a:gd name="connsiteY332" fmla="*/ 3808118 h 4774722"/>
                    <a:gd name="connsiteX333" fmla="*/ 552007 w 1087430"/>
                    <a:gd name="connsiteY333" fmla="*/ 3843655 h 4774722"/>
                    <a:gd name="connsiteX334" fmla="*/ 547268 w 1087430"/>
                    <a:gd name="connsiteY334" fmla="*/ 3843655 h 4774722"/>
                    <a:gd name="connsiteX335" fmla="*/ 537792 w 1087430"/>
                    <a:gd name="connsiteY335" fmla="*/ 3838917 h 4774722"/>
                    <a:gd name="connsiteX336" fmla="*/ 535423 w 1087430"/>
                    <a:gd name="connsiteY336" fmla="*/ 3827071 h 4774722"/>
                    <a:gd name="connsiteX337" fmla="*/ 561483 w 1087430"/>
                    <a:gd name="connsiteY337" fmla="*/ 3786796 h 4774722"/>
                    <a:gd name="connsiteX338" fmla="*/ 570960 w 1087430"/>
                    <a:gd name="connsiteY338" fmla="*/ 3782058 h 4774722"/>
                    <a:gd name="connsiteX339" fmla="*/ 229805 w 1087430"/>
                    <a:gd name="connsiteY339" fmla="*/ 3760735 h 4774722"/>
                    <a:gd name="connsiteX340" fmla="*/ 234544 w 1087430"/>
                    <a:gd name="connsiteY340" fmla="*/ 3770212 h 4774722"/>
                    <a:gd name="connsiteX341" fmla="*/ 225067 w 1087430"/>
                    <a:gd name="connsiteY341" fmla="*/ 3774950 h 4774722"/>
                    <a:gd name="connsiteX342" fmla="*/ 220329 w 1087430"/>
                    <a:gd name="connsiteY342" fmla="*/ 3765474 h 4774722"/>
                    <a:gd name="connsiteX343" fmla="*/ 229805 w 1087430"/>
                    <a:gd name="connsiteY343" fmla="*/ 3760735 h 4774722"/>
                    <a:gd name="connsiteX344" fmla="*/ 187161 w 1087430"/>
                    <a:gd name="connsiteY344" fmla="*/ 3722829 h 4774722"/>
                    <a:gd name="connsiteX345" fmla="*/ 189530 w 1087430"/>
                    <a:gd name="connsiteY345" fmla="*/ 3727568 h 4774722"/>
                    <a:gd name="connsiteX346" fmla="*/ 184792 w 1087430"/>
                    <a:gd name="connsiteY346" fmla="*/ 3729937 h 4774722"/>
                    <a:gd name="connsiteX347" fmla="*/ 182423 w 1087430"/>
                    <a:gd name="connsiteY347" fmla="*/ 3725198 h 4774722"/>
                    <a:gd name="connsiteX348" fmla="*/ 187161 w 1087430"/>
                    <a:gd name="connsiteY348" fmla="*/ 3722829 h 4774722"/>
                    <a:gd name="connsiteX349" fmla="*/ 769967 w 1087430"/>
                    <a:gd name="connsiteY349" fmla="*/ 3710984 h 4774722"/>
                    <a:gd name="connsiteX350" fmla="*/ 779443 w 1087430"/>
                    <a:gd name="connsiteY350" fmla="*/ 3722829 h 4774722"/>
                    <a:gd name="connsiteX351" fmla="*/ 769967 w 1087430"/>
                    <a:gd name="connsiteY351" fmla="*/ 3727568 h 4774722"/>
                    <a:gd name="connsiteX352" fmla="*/ 762859 w 1087430"/>
                    <a:gd name="connsiteY352" fmla="*/ 3718091 h 4774722"/>
                    <a:gd name="connsiteX353" fmla="*/ 769967 w 1087430"/>
                    <a:gd name="connsiteY353" fmla="*/ 3710984 h 4774722"/>
                    <a:gd name="connsiteX354" fmla="*/ 383799 w 1087430"/>
                    <a:gd name="connsiteY354" fmla="*/ 3706246 h 4774722"/>
                    <a:gd name="connsiteX355" fmla="*/ 405121 w 1087430"/>
                    <a:gd name="connsiteY355" fmla="*/ 3713353 h 4774722"/>
                    <a:gd name="connsiteX356" fmla="*/ 409859 w 1087430"/>
                    <a:gd name="connsiteY356" fmla="*/ 3741783 h 4774722"/>
                    <a:gd name="connsiteX357" fmla="*/ 400383 w 1087430"/>
                    <a:gd name="connsiteY357" fmla="*/ 3746521 h 4774722"/>
                    <a:gd name="connsiteX358" fmla="*/ 386168 w 1087430"/>
                    <a:gd name="connsiteY358" fmla="*/ 3727568 h 4774722"/>
                    <a:gd name="connsiteX359" fmla="*/ 383799 w 1087430"/>
                    <a:gd name="connsiteY359" fmla="*/ 3706246 h 4774722"/>
                    <a:gd name="connsiteX360" fmla="*/ 530685 w 1087430"/>
                    <a:gd name="connsiteY360" fmla="*/ 3694400 h 4774722"/>
                    <a:gd name="connsiteX361" fmla="*/ 556745 w 1087430"/>
                    <a:gd name="connsiteY361" fmla="*/ 3708615 h 4774722"/>
                    <a:gd name="connsiteX362" fmla="*/ 559114 w 1087430"/>
                    <a:gd name="connsiteY362" fmla="*/ 3713353 h 4774722"/>
                    <a:gd name="connsiteX363" fmla="*/ 556745 w 1087430"/>
                    <a:gd name="connsiteY363" fmla="*/ 3718091 h 4774722"/>
                    <a:gd name="connsiteX364" fmla="*/ 528315 w 1087430"/>
                    <a:gd name="connsiteY364" fmla="*/ 3727568 h 4774722"/>
                    <a:gd name="connsiteX365" fmla="*/ 511732 w 1087430"/>
                    <a:gd name="connsiteY365" fmla="*/ 3706246 h 4774722"/>
                    <a:gd name="connsiteX366" fmla="*/ 530685 w 1087430"/>
                    <a:gd name="connsiteY366" fmla="*/ 3694400 h 4774722"/>
                    <a:gd name="connsiteX367" fmla="*/ 715477 w 1087430"/>
                    <a:gd name="connsiteY367" fmla="*/ 3692031 h 4774722"/>
                    <a:gd name="connsiteX368" fmla="*/ 732060 w 1087430"/>
                    <a:gd name="connsiteY368" fmla="*/ 3708615 h 4774722"/>
                    <a:gd name="connsiteX369" fmla="*/ 720215 w 1087430"/>
                    <a:gd name="connsiteY369" fmla="*/ 3720460 h 4774722"/>
                    <a:gd name="connsiteX370" fmla="*/ 701262 w 1087430"/>
                    <a:gd name="connsiteY370" fmla="*/ 3708615 h 4774722"/>
                    <a:gd name="connsiteX371" fmla="*/ 715477 w 1087430"/>
                    <a:gd name="connsiteY371" fmla="*/ 3692031 h 4774722"/>
                    <a:gd name="connsiteX372" fmla="*/ 369584 w 1087430"/>
                    <a:gd name="connsiteY372" fmla="*/ 3687293 h 4774722"/>
                    <a:gd name="connsiteX373" fmla="*/ 374322 w 1087430"/>
                    <a:gd name="connsiteY373" fmla="*/ 3687293 h 4774722"/>
                    <a:gd name="connsiteX374" fmla="*/ 386168 w 1087430"/>
                    <a:gd name="connsiteY374" fmla="*/ 3706246 h 4774722"/>
                    <a:gd name="connsiteX375" fmla="*/ 367215 w 1087430"/>
                    <a:gd name="connsiteY375" fmla="*/ 3696769 h 4774722"/>
                    <a:gd name="connsiteX376" fmla="*/ 369584 w 1087430"/>
                    <a:gd name="connsiteY376" fmla="*/ 3687293 h 4774722"/>
                    <a:gd name="connsiteX377" fmla="*/ 620711 w 1087430"/>
                    <a:gd name="connsiteY377" fmla="*/ 3682554 h 4774722"/>
                    <a:gd name="connsiteX378" fmla="*/ 627819 w 1087430"/>
                    <a:gd name="connsiteY378" fmla="*/ 3689661 h 4774722"/>
                    <a:gd name="connsiteX379" fmla="*/ 615973 w 1087430"/>
                    <a:gd name="connsiteY379" fmla="*/ 3696769 h 4774722"/>
                    <a:gd name="connsiteX380" fmla="*/ 611235 w 1087430"/>
                    <a:gd name="connsiteY380" fmla="*/ 3687293 h 4774722"/>
                    <a:gd name="connsiteX381" fmla="*/ 620711 w 1087430"/>
                    <a:gd name="connsiteY381" fmla="*/ 3682554 h 4774722"/>
                    <a:gd name="connsiteX382" fmla="*/ 568591 w 1087430"/>
                    <a:gd name="connsiteY382" fmla="*/ 3658863 h 4774722"/>
                    <a:gd name="connsiteX383" fmla="*/ 587544 w 1087430"/>
                    <a:gd name="connsiteY383" fmla="*/ 3677816 h 4774722"/>
                    <a:gd name="connsiteX384" fmla="*/ 573329 w 1087430"/>
                    <a:gd name="connsiteY384" fmla="*/ 3692031 h 4774722"/>
                    <a:gd name="connsiteX385" fmla="*/ 552007 w 1087430"/>
                    <a:gd name="connsiteY385" fmla="*/ 3677816 h 4774722"/>
                    <a:gd name="connsiteX386" fmla="*/ 568591 w 1087430"/>
                    <a:gd name="connsiteY386" fmla="*/ 3658863 h 4774722"/>
                    <a:gd name="connsiteX387" fmla="*/ 170577 w 1087430"/>
                    <a:gd name="connsiteY387" fmla="*/ 3654125 h 4774722"/>
                    <a:gd name="connsiteX388" fmla="*/ 175315 w 1087430"/>
                    <a:gd name="connsiteY388" fmla="*/ 3656494 h 4774722"/>
                    <a:gd name="connsiteX389" fmla="*/ 172946 w 1087430"/>
                    <a:gd name="connsiteY389" fmla="*/ 3665970 h 4774722"/>
                    <a:gd name="connsiteX390" fmla="*/ 165839 w 1087430"/>
                    <a:gd name="connsiteY390" fmla="*/ 3668339 h 4774722"/>
                    <a:gd name="connsiteX391" fmla="*/ 163470 w 1087430"/>
                    <a:gd name="connsiteY391" fmla="*/ 3663601 h 4774722"/>
                    <a:gd name="connsiteX392" fmla="*/ 170577 w 1087430"/>
                    <a:gd name="connsiteY392" fmla="*/ 3654125 h 4774722"/>
                    <a:gd name="connsiteX393" fmla="*/ 708369 w 1087430"/>
                    <a:gd name="connsiteY393" fmla="*/ 3639910 h 4774722"/>
                    <a:gd name="connsiteX394" fmla="*/ 720215 w 1087430"/>
                    <a:gd name="connsiteY394" fmla="*/ 3639910 h 4774722"/>
                    <a:gd name="connsiteX395" fmla="*/ 724953 w 1087430"/>
                    <a:gd name="connsiteY395" fmla="*/ 3649386 h 4774722"/>
                    <a:gd name="connsiteX396" fmla="*/ 715477 w 1087430"/>
                    <a:gd name="connsiteY396" fmla="*/ 3656494 h 4774722"/>
                    <a:gd name="connsiteX397" fmla="*/ 706000 w 1087430"/>
                    <a:gd name="connsiteY397" fmla="*/ 3651756 h 4774722"/>
                    <a:gd name="connsiteX398" fmla="*/ 703631 w 1087430"/>
                    <a:gd name="connsiteY398" fmla="*/ 3642279 h 4774722"/>
                    <a:gd name="connsiteX399" fmla="*/ 708369 w 1087430"/>
                    <a:gd name="connsiteY399" fmla="*/ 3639910 h 4774722"/>
                    <a:gd name="connsiteX400" fmla="*/ 168208 w 1087430"/>
                    <a:gd name="connsiteY400" fmla="*/ 3613849 h 4774722"/>
                    <a:gd name="connsiteX401" fmla="*/ 175315 w 1087430"/>
                    <a:gd name="connsiteY401" fmla="*/ 3620957 h 4774722"/>
                    <a:gd name="connsiteX402" fmla="*/ 172946 w 1087430"/>
                    <a:gd name="connsiteY402" fmla="*/ 3625695 h 4774722"/>
                    <a:gd name="connsiteX403" fmla="*/ 163470 w 1087430"/>
                    <a:gd name="connsiteY403" fmla="*/ 3620957 h 4774722"/>
                    <a:gd name="connsiteX404" fmla="*/ 163470 w 1087430"/>
                    <a:gd name="connsiteY404" fmla="*/ 3616219 h 4774722"/>
                    <a:gd name="connsiteX405" fmla="*/ 168208 w 1087430"/>
                    <a:gd name="connsiteY405" fmla="*/ 3613849 h 4774722"/>
                    <a:gd name="connsiteX406" fmla="*/ 800765 w 1087430"/>
                    <a:gd name="connsiteY406" fmla="*/ 3609111 h 4774722"/>
                    <a:gd name="connsiteX407" fmla="*/ 810242 w 1087430"/>
                    <a:gd name="connsiteY407" fmla="*/ 3613849 h 4774722"/>
                    <a:gd name="connsiteX408" fmla="*/ 805503 w 1087430"/>
                    <a:gd name="connsiteY408" fmla="*/ 3623326 h 4774722"/>
                    <a:gd name="connsiteX409" fmla="*/ 796027 w 1087430"/>
                    <a:gd name="connsiteY409" fmla="*/ 3618588 h 4774722"/>
                    <a:gd name="connsiteX410" fmla="*/ 800765 w 1087430"/>
                    <a:gd name="connsiteY410" fmla="*/ 3609111 h 4774722"/>
                    <a:gd name="connsiteX411" fmla="*/ 722584 w 1087430"/>
                    <a:gd name="connsiteY411" fmla="*/ 3597266 h 4774722"/>
                    <a:gd name="connsiteX412" fmla="*/ 734430 w 1087430"/>
                    <a:gd name="connsiteY412" fmla="*/ 3606742 h 4774722"/>
                    <a:gd name="connsiteX413" fmla="*/ 732060 w 1087430"/>
                    <a:gd name="connsiteY413" fmla="*/ 3613849 h 4774722"/>
                    <a:gd name="connsiteX414" fmla="*/ 727322 w 1087430"/>
                    <a:gd name="connsiteY414" fmla="*/ 3616219 h 4774722"/>
                    <a:gd name="connsiteX415" fmla="*/ 713107 w 1087430"/>
                    <a:gd name="connsiteY415" fmla="*/ 3606742 h 4774722"/>
                    <a:gd name="connsiteX416" fmla="*/ 713107 w 1087430"/>
                    <a:gd name="connsiteY416" fmla="*/ 3602004 h 4774722"/>
                    <a:gd name="connsiteX417" fmla="*/ 722584 w 1087430"/>
                    <a:gd name="connsiteY417" fmla="*/ 3597266 h 4774722"/>
                    <a:gd name="connsiteX418" fmla="*/ 566221 w 1087430"/>
                    <a:gd name="connsiteY418" fmla="*/ 3594896 h 4774722"/>
                    <a:gd name="connsiteX419" fmla="*/ 589913 w 1087430"/>
                    <a:gd name="connsiteY419" fmla="*/ 3594896 h 4774722"/>
                    <a:gd name="connsiteX420" fmla="*/ 597020 w 1087430"/>
                    <a:gd name="connsiteY420" fmla="*/ 3602004 h 4774722"/>
                    <a:gd name="connsiteX421" fmla="*/ 594651 w 1087430"/>
                    <a:gd name="connsiteY421" fmla="*/ 3613849 h 4774722"/>
                    <a:gd name="connsiteX422" fmla="*/ 578067 w 1087430"/>
                    <a:gd name="connsiteY422" fmla="*/ 3620957 h 4774722"/>
                    <a:gd name="connsiteX423" fmla="*/ 563852 w 1087430"/>
                    <a:gd name="connsiteY423" fmla="*/ 3606742 h 4774722"/>
                    <a:gd name="connsiteX424" fmla="*/ 566221 w 1087430"/>
                    <a:gd name="connsiteY424" fmla="*/ 3594896 h 4774722"/>
                    <a:gd name="connsiteX425" fmla="*/ 561483 w 1087430"/>
                    <a:gd name="connsiteY425" fmla="*/ 3564098 h 4774722"/>
                    <a:gd name="connsiteX426" fmla="*/ 568591 w 1087430"/>
                    <a:gd name="connsiteY426" fmla="*/ 3578313 h 4774722"/>
                    <a:gd name="connsiteX427" fmla="*/ 563852 w 1087430"/>
                    <a:gd name="connsiteY427" fmla="*/ 3594896 h 4774722"/>
                    <a:gd name="connsiteX428" fmla="*/ 552007 w 1087430"/>
                    <a:gd name="connsiteY428" fmla="*/ 3592527 h 4774722"/>
                    <a:gd name="connsiteX429" fmla="*/ 544899 w 1087430"/>
                    <a:gd name="connsiteY429" fmla="*/ 3587789 h 4774722"/>
                    <a:gd name="connsiteX430" fmla="*/ 544899 w 1087430"/>
                    <a:gd name="connsiteY430" fmla="*/ 3566467 h 4774722"/>
                    <a:gd name="connsiteX431" fmla="*/ 561483 w 1087430"/>
                    <a:gd name="connsiteY431" fmla="*/ 3564098 h 4774722"/>
                    <a:gd name="connsiteX432" fmla="*/ 630188 w 1087430"/>
                    <a:gd name="connsiteY432" fmla="*/ 3552252 h 4774722"/>
                    <a:gd name="connsiteX433" fmla="*/ 651510 w 1087430"/>
                    <a:gd name="connsiteY433" fmla="*/ 3568836 h 4774722"/>
                    <a:gd name="connsiteX434" fmla="*/ 634926 w 1087430"/>
                    <a:gd name="connsiteY434" fmla="*/ 3590158 h 4774722"/>
                    <a:gd name="connsiteX435" fmla="*/ 613604 w 1087430"/>
                    <a:gd name="connsiteY435" fmla="*/ 3573574 h 4774722"/>
                    <a:gd name="connsiteX436" fmla="*/ 630188 w 1087430"/>
                    <a:gd name="connsiteY436" fmla="*/ 3552252 h 4774722"/>
                    <a:gd name="connsiteX437" fmla="*/ 733541 w 1087430"/>
                    <a:gd name="connsiteY437" fmla="*/ 3539518 h 4774722"/>
                    <a:gd name="connsiteX438" fmla="*/ 741537 w 1087430"/>
                    <a:gd name="connsiteY438" fmla="*/ 3542776 h 4774722"/>
                    <a:gd name="connsiteX439" fmla="*/ 746275 w 1087430"/>
                    <a:gd name="connsiteY439" fmla="*/ 3552252 h 4774722"/>
                    <a:gd name="connsiteX440" fmla="*/ 736799 w 1087430"/>
                    <a:gd name="connsiteY440" fmla="*/ 3566467 h 4774722"/>
                    <a:gd name="connsiteX441" fmla="*/ 724953 w 1087430"/>
                    <a:gd name="connsiteY441" fmla="*/ 3556991 h 4774722"/>
                    <a:gd name="connsiteX442" fmla="*/ 727322 w 1087430"/>
                    <a:gd name="connsiteY442" fmla="*/ 3545145 h 4774722"/>
                    <a:gd name="connsiteX443" fmla="*/ 733541 w 1087430"/>
                    <a:gd name="connsiteY443" fmla="*/ 3539518 h 4774722"/>
                    <a:gd name="connsiteX444" fmla="*/ 421705 w 1087430"/>
                    <a:gd name="connsiteY444" fmla="*/ 3530930 h 4774722"/>
                    <a:gd name="connsiteX445" fmla="*/ 440658 w 1087430"/>
                    <a:gd name="connsiteY445" fmla="*/ 3545145 h 4774722"/>
                    <a:gd name="connsiteX446" fmla="*/ 426443 w 1087430"/>
                    <a:gd name="connsiteY446" fmla="*/ 3564098 h 4774722"/>
                    <a:gd name="connsiteX447" fmla="*/ 405121 w 1087430"/>
                    <a:gd name="connsiteY447" fmla="*/ 3547514 h 4774722"/>
                    <a:gd name="connsiteX448" fmla="*/ 421705 w 1087430"/>
                    <a:gd name="connsiteY448" fmla="*/ 3530930 h 4774722"/>
                    <a:gd name="connsiteX449" fmla="*/ 177685 w 1087430"/>
                    <a:gd name="connsiteY449" fmla="*/ 3516715 h 4774722"/>
                    <a:gd name="connsiteX450" fmla="*/ 180054 w 1087430"/>
                    <a:gd name="connsiteY450" fmla="*/ 3521454 h 4774722"/>
                    <a:gd name="connsiteX451" fmla="*/ 175315 w 1087430"/>
                    <a:gd name="connsiteY451" fmla="*/ 3521454 h 4774722"/>
                    <a:gd name="connsiteX452" fmla="*/ 177685 w 1087430"/>
                    <a:gd name="connsiteY452" fmla="*/ 3516715 h 4774722"/>
                    <a:gd name="connsiteX453" fmla="*/ 376691 w 1087430"/>
                    <a:gd name="connsiteY453" fmla="*/ 3511977 h 4774722"/>
                    <a:gd name="connsiteX454" fmla="*/ 388537 w 1087430"/>
                    <a:gd name="connsiteY454" fmla="*/ 3514346 h 4774722"/>
                    <a:gd name="connsiteX455" fmla="*/ 383799 w 1087430"/>
                    <a:gd name="connsiteY455" fmla="*/ 3523823 h 4774722"/>
                    <a:gd name="connsiteX456" fmla="*/ 371953 w 1087430"/>
                    <a:gd name="connsiteY456" fmla="*/ 3521454 h 4774722"/>
                    <a:gd name="connsiteX457" fmla="*/ 376691 w 1087430"/>
                    <a:gd name="connsiteY457" fmla="*/ 3511977 h 4774722"/>
                    <a:gd name="connsiteX458" fmla="*/ 772336 w 1087430"/>
                    <a:gd name="connsiteY458" fmla="*/ 3452749 h 4774722"/>
                    <a:gd name="connsiteX459" fmla="*/ 784181 w 1087430"/>
                    <a:gd name="connsiteY459" fmla="*/ 3462225 h 4774722"/>
                    <a:gd name="connsiteX460" fmla="*/ 779443 w 1087430"/>
                    <a:gd name="connsiteY460" fmla="*/ 3464594 h 4774722"/>
                    <a:gd name="connsiteX461" fmla="*/ 769967 w 1087430"/>
                    <a:gd name="connsiteY461" fmla="*/ 3457487 h 4774722"/>
                    <a:gd name="connsiteX462" fmla="*/ 772336 w 1087430"/>
                    <a:gd name="connsiteY462" fmla="*/ 3452749 h 4774722"/>
                    <a:gd name="connsiteX463" fmla="*/ 177685 w 1087430"/>
                    <a:gd name="connsiteY463" fmla="*/ 3450380 h 4774722"/>
                    <a:gd name="connsiteX464" fmla="*/ 187161 w 1087430"/>
                    <a:gd name="connsiteY464" fmla="*/ 3455118 h 4774722"/>
                    <a:gd name="connsiteX465" fmla="*/ 182423 w 1087430"/>
                    <a:gd name="connsiteY465" fmla="*/ 3464594 h 4774722"/>
                    <a:gd name="connsiteX466" fmla="*/ 172946 w 1087430"/>
                    <a:gd name="connsiteY466" fmla="*/ 3459856 h 4774722"/>
                    <a:gd name="connsiteX467" fmla="*/ 177685 w 1087430"/>
                    <a:gd name="connsiteY467" fmla="*/ 3450380 h 4774722"/>
                    <a:gd name="connsiteX468" fmla="*/ 727322 w 1087430"/>
                    <a:gd name="connsiteY468" fmla="*/ 3448011 h 4774722"/>
                    <a:gd name="connsiteX469" fmla="*/ 722584 w 1087430"/>
                    <a:gd name="connsiteY469" fmla="*/ 3469333 h 4774722"/>
                    <a:gd name="connsiteX470" fmla="*/ 713107 w 1087430"/>
                    <a:gd name="connsiteY470" fmla="*/ 3476440 h 4774722"/>
                    <a:gd name="connsiteX471" fmla="*/ 706000 w 1087430"/>
                    <a:gd name="connsiteY471" fmla="*/ 3464594 h 4774722"/>
                    <a:gd name="connsiteX472" fmla="*/ 710738 w 1087430"/>
                    <a:gd name="connsiteY472" fmla="*/ 3455118 h 4774722"/>
                    <a:gd name="connsiteX473" fmla="*/ 727322 w 1087430"/>
                    <a:gd name="connsiteY473" fmla="*/ 3448011 h 4774722"/>
                    <a:gd name="connsiteX474" fmla="*/ 416966 w 1087430"/>
                    <a:gd name="connsiteY474" fmla="*/ 3436165 h 4774722"/>
                    <a:gd name="connsiteX475" fmla="*/ 426443 w 1087430"/>
                    <a:gd name="connsiteY475" fmla="*/ 3450380 h 4774722"/>
                    <a:gd name="connsiteX476" fmla="*/ 421705 w 1087430"/>
                    <a:gd name="connsiteY476" fmla="*/ 3459856 h 4774722"/>
                    <a:gd name="connsiteX477" fmla="*/ 407490 w 1087430"/>
                    <a:gd name="connsiteY477" fmla="*/ 3445642 h 4774722"/>
                    <a:gd name="connsiteX478" fmla="*/ 416966 w 1087430"/>
                    <a:gd name="connsiteY478" fmla="*/ 3436165 h 4774722"/>
                    <a:gd name="connsiteX479" fmla="*/ 736799 w 1087430"/>
                    <a:gd name="connsiteY479" fmla="*/ 3426689 h 4774722"/>
                    <a:gd name="connsiteX480" fmla="*/ 741537 w 1087430"/>
                    <a:gd name="connsiteY480" fmla="*/ 3426689 h 4774722"/>
                    <a:gd name="connsiteX481" fmla="*/ 746275 w 1087430"/>
                    <a:gd name="connsiteY481" fmla="*/ 3436165 h 4774722"/>
                    <a:gd name="connsiteX482" fmla="*/ 729691 w 1087430"/>
                    <a:gd name="connsiteY482" fmla="*/ 3445642 h 4774722"/>
                    <a:gd name="connsiteX483" fmla="*/ 736799 w 1087430"/>
                    <a:gd name="connsiteY483" fmla="*/ 3426689 h 4774722"/>
                    <a:gd name="connsiteX484" fmla="*/ 566221 w 1087430"/>
                    <a:gd name="connsiteY484" fmla="*/ 3424319 h 4774722"/>
                    <a:gd name="connsiteX485" fmla="*/ 585174 w 1087430"/>
                    <a:gd name="connsiteY485" fmla="*/ 3438534 h 4774722"/>
                    <a:gd name="connsiteX486" fmla="*/ 580436 w 1087430"/>
                    <a:gd name="connsiteY486" fmla="*/ 3485917 h 4774722"/>
                    <a:gd name="connsiteX487" fmla="*/ 561483 w 1087430"/>
                    <a:gd name="connsiteY487" fmla="*/ 3495393 h 4774722"/>
                    <a:gd name="connsiteX488" fmla="*/ 547268 w 1087430"/>
                    <a:gd name="connsiteY488" fmla="*/ 3483547 h 4774722"/>
                    <a:gd name="connsiteX489" fmla="*/ 547268 w 1087430"/>
                    <a:gd name="connsiteY489" fmla="*/ 3478809 h 4774722"/>
                    <a:gd name="connsiteX490" fmla="*/ 552007 w 1087430"/>
                    <a:gd name="connsiteY490" fmla="*/ 3436165 h 4774722"/>
                    <a:gd name="connsiteX491" fmla="*/ 566221 w 1087430"/>
                    <a:gd name="connsiteY491" fmla="*/ 3424319 h 4774722"/>
                    <a:gd name="connsiteX492" fmla="*/ 371953 w 1087430"/>
                    <a:gd name="connsiteY492" fmla="*/ 3400628 h 4774722"/>
                    <a:gd name="connsiteX493" fmla="*/ 386168 w 1087430"/>
                    <a:gd name="connsiteY493" fmla="*/ 3417212 h 4774722"/>
                    <a:gd name="connsiteX494" fmla="*/ 369584 w 1087430"/>
                    <a:gd name="connsiteY494" fmla="*/ 3431427 h 4774722"/>
                    <a:gd name="connsiteX495" fmla="*/ 355369 w 1087430"/>
                    <a:gd name="connsiteY495" fmla="*/ 3414843 h 4774722"/>
                    <a:gd name="connsiteX496" fmla="*/ 371953 w 1087430"/>
                    <a:gd name="connsiteY496" fmla="*/ 3400628 h 4774722"/>
                    <a:gd name="connsiteX497" fmla="*/ 644403 w 1087430"/>
                    <a:gd name="connsiteY497" fmla="*/ 3395890 h 4774722"/>
                    <a:gd name="connsiteX498" fmla="*/ 646772 w 1087430"/>
                    <a:gd name="connsiteY498" fmla="*/ 3405366 h 4774722"/>
                    <a:gd name="connsiteX499" fmla="*/ 637295 w 1087430"/>
                    <a:gd name="connsiteY499" fmla="*/ 3410105 h 4774722"/>
                    <a:gd name="connsiteX500" fmla="*/ 634926 w 1087430"/>
                    <a:gd name="connsiteY500" fmla="*/ 3400628 h 4774722"/>
                    <a:gd name="connsiteX501" fmla="*/ 644403 w 1087430"/>
                    <a:gd name="connsiteY501" fmla="*/ 3395890 h 4774722"/>
                    <a:gd name="connsiteX502" fmla="*/ 663356 w 1087430"/>
                    <a:gd name="connsiteY502" fmla="*/ 3343769 h 4774722"/>
                    <a:gd name="connsiteX503" fmla="*/ 665725 w 1087430"/>
                    <a:gd name="connsiteY503" fmla="*/ 3346138 h 4774722"/>
                    <a:gd name="connsiteX504" fmla="*/ 663356 w 1087430"/>
                    <a:gd name="connsiteY504" fmla="*/ 3350876 h 4774722"/>
                    <a:gd name="connsiteX505" fmla="*/ 658618 w 1087430"/>
                    <a:gd name="connsiteY505" fmla="*/ 3348507 h 4774722"/>
                    <a:gd name="connsiteX506" fmla="*/ 663356 w 1087430"/>
                    <a:gd name="connsiteY506" fmla="*/ 3343769 h 4774722"/>
                    <a:gd name="connsiteX507" fmla="*/ 203745 w 1087430"/>
                    <a:gd name="connsiteY507" fmla="*/ 3339031 h 4774722"/>
                    <a:gd name="connsiteX508" fmla="*/ 215591 w 1087430"/>
                    <a:gd name="connsiteY508" fmla="*/ 3348507 h 4774722"/>
                    <a:gd name="connsiteX509" fmla="*/ 206114 w 1087430"/>
                    <a:gd name="connsiteY509" fmla="*/ 3353245 h 4774722"/>
                    <a:gd name="connsiteX510" fmla="*/ 201376 w 1087430"/>
                    <a:gd name="connsiteY510" fmla="*/ 3343769 h 4774722"/>
                    <a:gd name="connsiteX511" fmla="*/ 203745 w 1087430"/>
                    <a:gd name="connsiteY511" fmla="*/ 3339031 h 4774722"/>
                    <a:gd name="connsiteX512" fmla="*/ 784774 w 1087430"/>
                    <a:gd name="connsiteY512" fmla="*/ 3332812 h 4774722"/>
                    <a:gd name="connsiteX513" fmla="*/ 796027 w 1087430"/>
                    <a:gd name="connsiteY513" fmla="*/ 3341400 h 4774722"/>
                    <a:gd name="connsiteX514" fmla="*/ 791289 w 1087430"/>
                    <a:gd name="connsiteY514" fmla="*/ 3365091 h 4774722"/>
                    <a:gd name="connsiteX515" fmla="*/ 774705 w 1087430"/>
                    <a:gd name="connsiteY515" fmla="*/ 3362722 h 4774722"/>
                    <a:gd name="connsiteX516" fmla="*/ 765228 w 1087430"/>
                    <a:gd name="connsiteY516" fmla="*/ 3348507 h 4774722"/>
                    <a:gd name="connsiteX517" fmla="*/ 769967 w 1087430"/>
                    <a:gd name="connsiteY517" fmla="*/ 3336662 h 4774722"/>
                    <a:gd name="connsiteX518" fmla="*/ 784774 w 1087430"/>
                    <a:gd name="connsiteY518" fmla="*/ 3332812 h 4774722"/>
                    <a:gd name="connsiteX519" fmla="*/ 634926 w 1087430"/>
                    <a:gd name="connsiteY519" fmla="*/ 3308232 h 4774722"/>
                    <a:gd name="connsiteX520" fmla="*/ 639665 w 1087430"/>
                    <a:gd name="connsiteY520" fmla="*/ 3317708 h 4774722"/>
                    <a:gd name="connsiteX521" fmla="*/ 632557 w 1087430"/>
                    <a:gd name="connsiteY521" fmla="*/ 3324816 h 4774722"/>
                    <a:gd name="connsiteX522" fmla="*/ 625450 w 1087430"/>
                    <a:gd name="connsiteY522" fmla="*/ 3317708 h 4774722"/>
                    <a:gd name="connsiteX523" fmla="*/ 634926 w 1087430"/>
                    <a:gd name="connsiteY523" fmla="*/ 3308232 h 4774722"/>
                    <a:gd name="connsiteX524" fmla="*/ 400383 w 1087430"/>
                    <a:gd name="connsiteY524" fmla="*/ 3308232 h 4774722"/>
                    <a:gd name="connsiteX525" fmla="*/ 414597 w 1087430"/>
                    <a:gd name="connsiteY525" fmla="*/ 3315340 h 4774722"/>
                    <a:gd name="connsiteX526" fmla="*/ 407490 w 1087430"/>
                    <a:gd name="connsiteY526" fmla="*/ 3329554 h 4774722"/>
                    <a:gd name="connsiteX527" fmla="*/ 390906 w 1087430"/>
                    <a:gd name="connsiteY527" fmla="*/ 3327185 h 4774722"/>
                    <a:gd name="connsiteX528" fmla="*/ 386168 w 1087430"/>
                    <a:gd name="connsiteY528" fmla="*/ 3317708 h 4774722"/>
                    <a:gd name="connsiteX529" fmla="*/ 400383 w 1087430"/>
                    <a:gd name="connsiteY529" fmla="*/ 3308232 h 4774722"/>
                    <a:gd name="connsiteX530" fmla="*/ 751013 w 1087430"/>
                    <a:gd name="connsiteY530" fmla="*/ 3301125 h 4774722"/>
                    <a:gd name="connsiteX531" fmla="*/ 753383 w 1087430"/>
                    <a:gd name="connsiteY531" fmla="*/ 3305863 h 4774722"/>
                    <a:gd name="connsiteX532" fmla="*/ 746275 w 1087430"/>
                    <a:gd name="connsiteY532" fmla="*/ 3308232 h 4774722"/>
                    <a:gd name="connsiteX533" fmla="*/ 746275 w 1087430"/>
                    <a:gd name="connsiteY533" fmla="*/ 3303494 h 4774722"/>
                    <a:gd name="connsiteX534" fmla="*/ 751013 w 1087430"/>
                    <a:gd name="connsiteY534" fmla="*/ 3301125 h 4774722"/>
                    <a:gd name="connsiteX535" fmla="*/ 578067 w 1087430"/>
                    <a:gd name="connsiteY535" fmla="*/ 3301125 h 4774722"/>
                    <a:gd name="connsiteX536" fmla="*/ 606497 w 1087430"/>
                    <a:gd name="connsiteY536" fmla="*/ 3327185 h 4774722"/>
                    <a:gd name="connsiteX537" fmla="*/ 592282 w 1087430"/>
                    <a:gd name="connsiteY537" fmla="*/ 3343769 h 4774722"/>
                    <a:gd name="connsiteX538" fmla="*/ 563852 w 1087430"/>
                    <a:gd name="connsiteY538" fmla="*/ 3336662 h 4774722"/>
                    <a:gd name="connsiteX539" fmla="*/ 559114 w 1087430"/>
                    <a:gd name="connsiteY539" fmla="*/ 3315340 h 4774722"/>
                    <a:gd name="connsiteX540" fmla="*/ 578067 w 1087430"/>
                    <a:gd name="connsiteY540" fmla="*/ 3301125 h 4774722"/>
                    <a:gd name="connsiteX541" fmla="*/ 170577 w 1087430"/>
                    <a:gd name="connsiteY541" fmla="*/ 3286910 h 4774722"/>
                    <a:gd name="connsiteX542" fmla="*/ 172946 w 1087430"/>
                    <a:gd name="connsiteY542" fmla="*/ 3294017 h 4774722"/>
                    <a:gd name="connsiteX543" fmla="*/ 168208 w 1087430"/>
                    <a:gd name="connsiteY543" fmla="*/ 3294017 h 4774722"/>
                    <a:gd name="connsiteX544" fmla="*/ 165839 w 1087430"/>
                    <a:gd name="connsiteY544" fmla="*/ 3289279 h 4774722"/>
                    <a:gd name="connsiteX545" fmla="*/ 170577 w 1087430"/>
                    <a:gd name="connsiteY545" fmla="*/ 3286910 h 4774722"/>
                    <a:gd name="connsiteX546" fmla="*/ 618342 w 1087430"/>
                    <a:gd name="connsiteY546" fmla="*/ 3258480 h 4774722"/>
                    <a:gd name="connsiteX547" fmla="*/ 625450 w 1087430"/>
                    <a:gd name="connsiteY547" fmla="*/ 3270326 h 4774722"/>
                    <a:gd name="connsiteX548" fmla="*/ 615973 w 1087430"/>
                    <a:gd name="connsiteY548" fmla="*/ 3272695 h 4774722"/>
                    <a:gd name="connsiteX549" fmla="*/ 611235 w 1087430"/>
                    <a:gd name="connsiteY549" fmla="*/ 3265588 h 4774722"/>
                    <a:gd name="connsiteX550" fmla="*/ 618342 w 1087430"/>
                    <a:gd name="connsiteY550" fmla="*/ 3258480 h 4774722"/>
                    <a:gd name="connsiteX551" fmla="*/ 203745 w 1087430"/>
                    <a:gd name="connsiteY551" fmla="*/ 3258480 h 4774722"/>
                    <a:gd name="connsiteX552" fmla="*/ 208483 w 1087430"/>
                    <a:gd name="connsiteY552" fmla="*/ 3258480 h 4774722"/>
                    <a:gd name="connsiteX553" fmla="*/ 210852 w 1087430"/>
                    <a:gd name="connsiteY553" fmla="*/ 3263218 h 4774722"/>
                    <a:gd name="connsiteX554" fmla="*/ 206114 w 1087430"/>
                    <a:gd name="connsiteY554" fmla="*/ 3265588 h 4774722"/>
                    <a:gd name="connsiteX555" fmla="*/ 203745 w 1087430"/>
                    <a:gd name="connsiteY555" fmla="*/ 3258480 h 4774722"/>
                    <a:gd name="connsiteX556" fmla="*/ 414597 w 1087430"/>
                    <a:gd name="connsiteY556" fmla="*/ 3256111 h 4774722"/>
                    <a:gd name="connsiteX557" fmla="*/ 428812 w 1087430"/>
                    <a:gd name="connsiteY557" fmla="*/ 3270326 h 4774722"/>
                    <a:gd name="connsiteX558" fmla="*/ 412228 w 1087430"/>
                    <a:gd name="connsiteY558" fmla="*/ 3284541 h 4774722"/>
                    <a:gd name="connsiteX559" fmla="*/ 400383 w 1087430"/>
                    <a:gd name="connsiteY559" fmla="*/ 3272695 h 4774722"/>
                    <a:gd name="connsiteX560" fmla="*/ 414597 w 1087430"/>
                    <a:gd name="connsiteY560" fmla="*/ 3256111 h 4774722"/>
                    <a:gd name="connsiteX561" fmla="*/ 850517 w 1087430"/>
                    <a:gd name="connsiteY561" fmla="*/ 3244266 h 4774722"/>
                    <a:gd name="connsiteX562" fmla="*/ 859993 w 1087430"/>
                    <a:gd name="connsiteY562" fmla="*/ 3249004 h 4774722"/>
                    <a:gd name="connsiteX563" fmla="*/ 855255 w 1087430"/>
                    <a:gd name="connsiteY563" fmla="*/ 3258480 h 4774722"/>
                    <a:gd name="connsiteX564" fmla="*/ 845779 w 1087430"/>
                    <a:gd name="connsiteY564" fmla="*/ 3253742 h 4774722"/>
                    <a:gd name="connsiteX565" fmla="*/ 850517 w 1087430"/>
                    <a:gd name="connsiteY565" fmla="*/ 3244266 h 4774722"/>
                    <a:gd name="connsiteX566" fmla="*/ 414597 w 1087430"/>
                    <a:gd name="connsiteY566" fmla="*/ 3196883 h 4774722"/>
                    <a:gd name="connsiteX567" fmla="*/ 431181 w 1087430"/>
                    <a:gd name="connsiteY567" fmla="*/ 3211098 h 4774722"/>
                    <a:gd name="connsiteX568" fmla="*/ 416966 w 1087430"/>
                    <a:gd name="connsiteY568" fmla="*/ 3227682 h 4774722"/>
                    <a:gd name="connsiteX569" fmla="*/ 400383 w 1087430"/>
                    <a:gd name="connsiteY569" fmla="*/ 3213467 h 4774722"/>
                    <a:gd name="connsiteX570" fmla="*/ 414597 w 1087430"/>
                    <a:gd name="connsiteY570" fmla="*/ 3196883 h 4774722"/>
                    <a:gd name="connsiteX571" fmla="*/ 779443 w 1087430"/>
                    <a:gd name="connsiteY571" fmla="*/ 3173192 h 4774722"/>
                    <a:gd name="connsiteX572" fmla="*/ 791289 w 1087430"/>
                    <a:gd name="connsiteY572" fmla="*/ 3194514 h 4774722"/>
                    <a:gd name="connsiteX573" fmla="*/ 779443 w 1087430"/>
                    <a:gd name="connsiteY573" fmla="*/ 3208729 h 4774722"/>
                    <a:gd name="connsiteX574" fmla="*/ 753383 w 1087430"/>
                    <a:gd name="connsiteY574" fmla="*/ 3199252 h 4774722"/>
                    <a:gd name="connsiteX575" fmla="*/ 779443 w 1087430"/>
                    <a:gd name="connsiteY575" fmla="*/ 3173192 h 4774722"/>
                    <a:gd name="connsiteX576" fmla="*/ 597020 w 1087430"/>
                    <a:gd name="connsiteY576" fmla="*/ 3147131 h 4774722"/>
                    <a:gd name="connsiteX577" fmla="*/ 632557 w 1087430"/>
                    <a:gd name="connsiteY577" fmla="*/ 3154239 h 4774722"/>
                    <a:gd name="connsiteX578" fmla="*/ 632557 w 1087430"/>
                    <a:gd name="connsiteY578" fmla="*/ 3158977 h 4774722"/>
                    <a:gd name="connsiteX579" fmla="*/ 615973 w 1087430"/>
                    <a:gd name="connsiteY579" fmla="*/ 3180299 h 4774722"/>
                    <a:gd name="connsiteX580" fmla="*/ 592282 w 1087430"/>
                    <a:gd name="connsiteY580" fmla="*/ 3180299 h 4774722"/>
                    <a:gd name="connsiteX581" fmla="*/ 580436 w 1087430"/>
                    <a:gd name="connsiteY581" fmla="*/ 3161346 h 4774722"/>
                    <a:gd name="connsiteX582" fmla="*/ 597020 w 1087430"/>
                    <a:gd name="connsiteY582" fmla="*/ 3147131 h 4774722"/>
                    <a:gd name="connsiteX583" fmla="*/ 646772 w 1087430"/>
                    <a:gd name="connsiteY583" fmla="*/ 3132916 h 4774722"/>
                    <a:gd name="connsiteX584" fmla="*/ 651510 w 1087430"/>
                    <a:gd name="connsiteY584" fmla="*/ 3135286 h 4774722"/>
                    <a:gd name="connsiteX585" fmla="*/ 651510 w 1087430"/>
                    <a:gd name="connsiteY585" fmla="*/ 3147131 h 4774722"/>
                    <a:gd name="connsiteX586" fmla="*/ 634926 w 1087430"/>
                    <a:gd name="connsiteY586" fmla="*/ 3154239 h 4774722"/>
                    <a:gd name="connsiteX587" fmla="*/ 637295 w 1087430"/>
                    <a:gd name="connsiteY587" fmla="*/ 3137655 h 4774722"/>
                    <a:gd name="connsiteX588" fmla="*/ 646772 w 1087430"/>
                    <a:gd name="connsiteY588" fmla="*/ 3132916 h 4774722"/>
                    <a:gd name="connsiteX589" fmla="*/ 184792 w 1087430"/>
                    <a:gd name="connsiteY589" fmla="*/ 3113964 h 4774722"/>
                    <a:gd name="connsiteX590" fmla="*/ 189530 w 1087430"/>
                    <a:gd name="connsiteY590" fmla="*/ 3123440 h 4774722"/>
                    <a:gd name="connsiteX591" fmla="*/ 177685 w 1087430"/>
                    <a:gd name="connsiteY591" fmla="*/ 3130548 h 4774722"/>
                    <a:gd name="connsiteX592" fmla="*/ 172946 w 1087430"/>
                    <a:gd name="connsiteY592" fmla="*/ 3121071 h 4774722"/>
                    <a:gd name="connsiteX593" fmla="*/ 184792 w 1087430"/>
                    <a:gd name="connsiteY593" fmla="*/ 3113964 h 4774722"/>
                    <a:gd name="connsiteX594" fmla="*/ 805503 w 1087430"/>
                    <a:gd name="connsiteY594" fmla="*/ 3097380 h 4774722"/>
                    <a:gd name="connsiteX595" fmla="*/ 814980 w 1087430"/>
                    <a:gd name="connsiteY595" fmla="*/ 3106856 h 4774722"/>
                    <a:gd name="connsiteX596" fmla="*/ 805503 w 1087430"/>
                    <a:gd name="connsiteY596" fmla="*/ 3111594 h 4774722"/>
                    <a:gd name="connsiteX597" fmla="*/ 798396 w 1087430"/>
                    <a:gd name="connsiteY597" fmla="*/ 3104487 h 4774722"/>
                    <a:gd name="connsiteX598" fmla="*/ 805503 w 1087430"/>
                    <a:gd name="connsiteY598" fmla="*/ 3097380 h 4774722"/>
                    <a:gd name="connsiteX599" fmla="*/ 426443 w 1087430"/>
                    <a:gd name="connsiteY599" fmla="*/ 3068950 h 4774722"/>
                    <a:gd name="connsiteX600" fmla="*/ 443027 w 1087430"/>
                    <a:gd name="connsiteY600" fmla="*/ 3068950 h 4774722"/>
                    <a:gd name="connsiteX601" fmla="*/ 452503 w 1087430"/>
                    <a:gd name="connsiteY601" fmla="*/ 3085534 h 4774722"/>
                    <a:gd name="connsiteX602" fmla="*/ 424074 w 1087430"/>
                    <a:gd name="connsiteY602" fmla="*/ 3123440 h 4774722"/>
                    <a:gd name="connsiteX603" fmla="*/ 407490 w 1087430"/>
                    <a:gd name="connsiteY603" fmla="*/ 3125809 h 4774722"/>
                    <a:gd name="connsiteX604" fmla="*/ 395644 w 1087430"/>
                    <a:gd name="connsiteY604" fmla="*/ 3113964 h 4774722"/>
                    <a:gd name="connsiteX605" fmla="*/ 398013 w 1087430"/>
                    <a:gd name="connsiteY605" fmla="*/ 3099749 h 4774722"/>
                    <a:gd name="connsiteX606" fmla="*/ 426443 w 1087430"/>
                    <a:gd name="connsiteY606" fmla="*/ 3068950 h 4774722"/>
                    <a:gd name="connsiteX607" fmla="*/ 180054 w 1087430"/>
                    <a:gd name="connsiteY607" fmla="*/ 3052366 h 4774722"/>
                    <a:gd name="connsiteX608" fmla="*/ 184792 w 1087430"/>
                    <a:gd name="connsiteY608" fmla="*/ 3061843 h 4774722"/>
                    <a:gd name="connsiteX609" fmla="*/ 175315 w 1087430"/>
                    <a:gd name="connsiteY609" fmla="*/ 3066581 h 4774722"/>
                    <a:gd name="connsiteX610" fmla="*/ 168208 w 1087430"/>
                    <a:gd name="connsiteY610" fmla="*/ 3059474 h 4774722"/>
                    <a:gd name="connsiteX611" fmla="*/ 180054 w 1087430"/>
                    <a:gd name="connsiteY611" fmla="*/ 3052366 h 4774722"/>
                    <a:gd name="connsiteX612" fmla="*/ 625450 w 1087430"/>
                    <a:gd name="connsiteY612" fmla="*/ 3031044 h 4774722"/>
                    <a:gd name="connsiteX613" fmla="*/ 660987 w 1087430"/>
                    <a:gd name="connsiteY613" fmla="*/ 3049997 h 4774722"/>
                    <a:gd name="connsiteX614" fmla="*/ 656248 w 1087430"/>
                    <a:gd name="connsiteY614" fmla="*/ 3059474 h 4774722"/>
                    <a:gd name="connsiteX615" fmla="*/ 639665 w 1087430"/>
                    <a:gd name="connsiteY615" fmla="*/ 3064212 h 4774722"/>
                    <a:gd name="connsiteX616" fmla="*/ 625450 w 1087430"/>
                    <a:gd name="connsiteY616" fmla="*/ 3064212 h 4774722"/>
                    <a:gd name="connsiteX617" fmla="*/ 611235 w 1087430"/>
                    <a:gd name="connsiteY617" fmla="*/ 3047628 h 4774722"/>
                    <a:gd name="connsiteX618" fmla="*/ 620711 w 1087430"/>
                    <a:gd name="connsiteY618" fmla="*/ 3033413 h 4774722"/>
                    <a:gd name="connsiteX619" fmla="*/ 625450 w 1087430"/>
                    <a:gd name="connsiteY619" fmla="*/ 3031044 h 4774722"/>
                    <a:gd name="connsiteX620" fmla="*/ 713107 w 1087430"/>
                    <a:gd name="connsiteY620" fmla="*/ 3028675 h 4774722"/>
                    <a:gd name="connsiteX621" fmla="*/ 717846 w 1087430"/>
                    <a:gd name="connsiteY621" fmla="*/ 3040521 h 4774722"/>
                    <a:gd name="connsiteX622" fmla="*/ 708369 w 1087430"/>
                    <a:gd name="connsiteY622" fmla="*/ 3042890 h 4774722"/>
                    <a:gd name="connsiteX623" fmla="*/ 703631 w 1087430"/>
                    <a:gd name="connsiteY623" fmla="*/ 3033413 h 4774722"/>
                    <a:gd name="connsiteX624" fmla="*/ 713107 w 1087430"/>
                    <a:gd name="connsiteY624" fmla="*/ 3028675 h 4774722"/>
                    <a:gd name="connsiteX625" fmla="*/ 405121 w 1087430"/>
                    <a:gd name="connsiteY625" fmla="*/ 3012091 h 4774722"/>
                    <a:gd name="connsiteX626" fmla="*/ 409859 w 1087430"/>
                    <a:gd name="connsiteY626" fmla="*/ 3014460 h 4774722"/>
                    <a:gd name="connsiteX627" fmla="*/ 414597 w 1087430"/>
                    <a:gd name="connsiteY627" fmla="*/ 3023937 h 4774722"/>
                    <a:gd name="connsiteX628" fmla="*/ 407490 w 1087430"/>
                    <a:gd name="connsiteY628" fmla="*/ 3031044 h 4774722"/>
                    <a:gd name="connsiteX629" fmla="*/ 402752 w 1087430"/>
                    <a:gd name="connsiteY629" fmla="*/ 3031044 h 4774722"/>
                    <a:gd name="connsiteX630" fmla="*/ 393275 w 1087430"/>
                    <a:gd name="connsiteY630" fmla="*/ 3019199 h 4774722"/>
                    <a:gd name="connsiteX631" fmla="*/ 405121 w 1087430"/>
                    <a:gd name="connsiteY631" fmla="*/ 3012091 h 4774722"/>
                    <a:gd name="connsiteX632" fmla="*/ 833933 w 1087430"/>
                    <a:gd name="connsiteY632" fmla="*/ 3007353 h 4774722"/>
                    <a:gd name="connsiteX633" fmla="*/ 843409 w 1087430"/>
                    <a:gd name="connsiteY633" fmla="*/ 3012091 h 4774722"/>
                    <a:gd name="connsiteX634" fmla="*/ 838671 w 1087430"/>
                    <a:gd name="connsiteY634" fmla="*/ 3021568 h 4774722"/>
                    <a:gd name="connsiteX635" fmla="*/ 829195 w 1087430"/>
                    <a:gd name="connsiteY635" fmla="*/ 3016829 h 4774722"/>
                    <a:gd name="connsiteX636" fmla="*/ 833933 w 1087430"/>
                    <a:gd name="connsiteY636" fmla="*/ 3007353 h 4774722"/>
                    <a:gd name="connsiteX637" fmla="*/ 753383 w 1087430"/>
                    <a:gd name="connsiteY637" fmla="*/ 2959970 h 4774722"/>
                    <a:gd name="connsiteX638" fmla="*/ 765228 w 1087430"/>
                    <a:gd name="connsiteY638" fmla="*/ 2969447 h 4774722"/>
                    <a:gd name="connsiteX639" fmla="*/ 753383 w 1087430"/>
                    <a:gd name="connsiteY639" fmla="*/ 2981292 h 4774722"/>
                    <a:gd name="connsiteX640" fmla="*/ 741537 w 1087430"/>
                    <a:gd name="connsiteY640" fmla="*/ 2971816 h 4774722"/>
                    <a:gd name="connsiteX641" fmla="*/ 753383 w 1087430"/>
                    <a:gd name="connsiteY641" fmla="*/ 2959970 h 4774722"/>
                    <a:gd name="connsiteX642" fmla="*/ 663356 w 1087430"/>
                    <a:gd name="connsiteY642" fmla="*/ 2959970 h 4774722"/>
                    <a:gd name="connsiteX643" fmla="*/ 668094 w 1087430"/>
                    <a:gd name="connsiteY643" fmla="*/ 2964709 h 4774722"/>
                    <a:gd name="connsiteX644" fmla="*/ 663356 w 1087430"/>
                    <a:gd name="connsiteY644" fmla="*/ 2969447 h 4774722"/>
                    <a:gd name="connsiteX645" fmla="*/ 660987 w 1087430"/>
                    <a:gd name="connsiteY645" fmla="*/ 2964709 h 4774722"/>
                    <a:gd name="connsiteX646" fmla="*/ 663356 w 1087430"/>
                    <a:gd name="connsiteY646" fmla="*/ 2959970 h 4774722"/>
                    <a:gd name="connsiteX647" fmla="*/ 607681 w 1087430"/>
                    <a:gd name="connsiteY647" fmla="*/ 2943090 h 4774722"/>
                    <a:gd name="connsiteX648" fmla="*/ 615973 w 1087430"/>
                    <a:gd name="connsiteY648" fmla="*/ 2945756 h 4774722"/>
                    <a:gd name="connsiteX649" fmla="*/ 639665 w 1087430"/>
                    <a:gd name="connsiteY649" fmla="*/ 2981292 h 4774722"/>
                    <a:gd name="connsiteX650" fmla="*/ 634926 w 1087430"/>
                    <a:gd name="connsiteY650" fmla="*/ 2995507 h 4774722"/>
                    <a:gd name="connsiteX651" fmla="*/ 623081 w 1087430"/>
                    <a:gd name="connsiteY651" fmla="*/ 2995507 h 4774722"/>
                    <a:gd name="connsiteX652" fmla="*/ 592282 w 1087430"/>
                    <a:gd name="connsiteY652" fmla="*/ 2967078 h 4774722"/>
                    <a:gd name="connsiteX653" fmla="*/ 589913 w 1087430"/>
                    <a:gd name="connsiteY653" fmla="*/ 2959970 h 4774722"/>
                    <a:gd name="connsiteX654" fmla="*/ 599389 w 1087430"/>
                    <a:gd name="connsiteY654" fmla="*/ 2945756 h 4774722"/>
                    <a:gd name="connsiteX655" fmla="*/ 607681 w 1087430"/>
                    <a:gd name="connsiteY655" fmla="*/ 2943090 h 4774722"/>
                    <a:gd name="connsiteX656" fmla="*/ 120826 w 1087430"/>
                    <a:gd name="connsiteY656" fmla="*/ 2941017 h 4774722"/>
                    <a:gd name="connsiteX657" fmla="*/ 125564 w 1087430"/>
                    <a:gd name="connsiteY657" fmla="*/ 2952863 h 4774722"/>
                    <a:gd name="connsiteX658" fmla="*/ 116087 w 1087430"/>
                    <a:gd name="connsiteY658" fmla="*/ 2955232 h 4774722"/>
                    <a:gd name="connsiteX659" fmla="*/ 111349 w 1087430"/>
                    <a:gd name="connsiteY659" fmla="*/ 2945756 h 4774722"/>
                    <a:gd name="connsiteX660" fmla="*/ 120826 w 1087430"/>
                    <a:gd name="connsiteY660" fmla="*/ 2941017 h 4774722"/>
                    <a:gd name="connsiteX661" fmla="*/ 630188 w 1087430"/>
                    <a:gd name="connsiteY661" fmla="*/ 2919695 h 4774722"/>
                    <a:gd name="connsiteX662" fmla="*/ 637295 w 1087430"/>
                    <a:gd name="connsiteY662" fmla="*/ 2919695 h 4774722"/>
                    <a:gd name="connsiteX663" fmla="*/ 637295 w 1087430"/>
                    <a:gd name="connsiteY663" fmla="*/ 2924434 h 4774722"/>
                    <a:gd name="connsiteX664" fmla="*/ 632557 w 1087430"/>
                    <a:gd name="connsiteY664" fmla="*/ 2926802 h 4774722"/>
                    <a:gd name="connsiteX665" fmla="*/ 630188 w 1087430"/>
                    <a:gd name="connsiteY665" fmla="*/ 2919695 h 4774722"/>
                    <a:gd name="connsiteX666" fmla="*/ 855255 w 1087430"/>
                    <a:gd name="connsiteY666" fmla="*/ 2917326 h 4774722"/>
                    <a:gd name="connsiteX667" fmla="*/ 867101 w 1087430"/>
                    <a:gd name="connsiteY667" fmla="*/ 2917326 h 4774722"/>
                    <a:gd name="connsiteX668" fmla="*/ 874208 w 1087430"/>
                    <a:gd name="connsiteY668" fmla="*/ 2919695 h 4774722"/>
                    <a:gd name="connsiteX669" fmla="*/ 864732 w 1087430"/>
                    <a:gd name="connsiteY669" fmla="*/ 2955232 h 4774722"/>
                    <a:gd name="connsiteX670" fmla="*/ 848148 w 1087430"/>
                    <a:gd name="connsiteY670" fmla="*/ 2959970 h 4774722"/>
                    <a:gd name="connsiteX671" fmla="*/ 838671 w 1087430"/>
                    <a:gd name="connsiteY671" fmla="*/ 2952863 h 4774722"/>
                    <a:gd name="connsiteX672" fmla="*/ 855255 w 1087430"/>
                    <a:gd name="connsiteY672" fmla="*/ 2917326 h 4774722"/>
                    <a:gd name="connsiteX673" fmla="*/ 170577 w 1087430"/>
                    <a:gd name="connsiteY673" fmla="*/ 2903111 h 4774722"/>
                    <a:gd name="connsiteX674" fmla="*/ 175315 w 1087430"/>
                    <a:gd name="connsiteY674" fmla="*/ 2910219 h 4774722"/>
                    <a:gd name="connsiteX675" fmla="*/ 168208 w 1087430"/>
                    <a:gd name="connsiteY675" fmla="*/ 2917326 h 4774722"/>
                    <a:gd name="connsiteX676" fmla="*/ 161101 w 1087430"/>
                    <a:gd name="connsiteY676" fmla="*/ 2905480 h 4774722"/>
                    <a:gd name="connsiteX677" fmla="*/ 170577 w 1087430"/>
                    <a:gd name="connsiteY677" fmla="*/ 2903111 h 4774722"/>
                    <a:gd name="connsiteX678" fmla="*/ 374322 w 1087430"/>
                    <a:gd name="connsiteY678" fmla="*/ 2900742 h 4774722"/>
                    <a:gd name="connsiteX679" fmla="*/ 390906 w 1087430"/>
                    <a:gd name="connsiteY679" fmla="*/ 2917326 h 4774722"/>
                    <a:gd name="connsiteX680" fmla="*/ 374322 w 1087430"/>
                    <a:gd name="connsiteY680" fmla="*/ 2933910 h 4774722"/>
                    <a:gd name="connsiteX681" fmla="*/ 357738 w 1087430"/>
                    <a:gd name="connsiteY681" fmla="*/ 2917326 h 4774722"/>
                    <a:gd name="connsiteX682" fmla="*/ 374322 w 1087430"/>
                    <a:gd name="connsiteY682" fmla="*/ 2900742 h 4774722"/>
                    <a:gd name="connsiteX683" fmla="*/ 180054 w 1087430"/>
                    <a:gd name="connsiteY683" fmla="*/ 2848621 h 4774722"/>
                    <a:gd name="connsiteX684" fmla="*/ 191899 w 1087430"/>
                    <a:gd name="connsiteY684" fmla="*/ 2850990 h 4774722"/>
                    <a:gd name="connsiteX685" fmla="*/ 196638 w 1087430"/>
                    <a:gd name="connsiteY685" fmla="*/ 2860467 h 4774722"/>
                    <a:gd name="connsiteX686" fmla="*/ 182423 w 1087430"/>
                    <a:gd name="connsiteY686" fmla="*/ 2869944 h 4774722"/>
                    <a:gd name="connsiteX687" fmla="*/ 172946 w 1087430"/>
                    <a:gd name="connsiteY687" fmla="*/ 2865205 h 4774722"/>
                    <a:gd name="connsiteX688" fmla="*/ 172946 w 1087430"/>
                    <a:gd name="connsiteY688" fmla="*/ 2855729 h 4774722"/>
                    <a:gd name="connsiteX689" fmla="*/ 180054 w 1087430"/>
                    <a:gd name="connsiteY689" fmla="*/ 2848621 h 4774722"/>
                    <a:gd name="connsiteX690" fmla="*/ 864732 w 1087430"/>
                    <a:gd name="connsiteY690" fmla="*/ 2834407 h 4774722"/>
                    <a:gd name="connsiteX691" fmla="*/ 869470 w 1087430"/>
                    <a:gd name="connsiteY691" fmla="*/ 2836776 h 4774722"/>
                    <a:gd name="connsiteX692" fmla="*/ 871839 w 1087430"/>
                    <a:gd name="connsiteY692" fmla="*/ 2841514 h 4774722"/>
                    <a:gd name="connsiteX693" fmla="*/ 862362 w 1087430"/>
                    <a:gd name="connsiteY693" fmla="*/ 2848621 h 4774722"/>
                    <a:gd name="connsiteX694" fmla="*/ 857624 w 1087430"/>
                    <a:gd name="connsiteY694" fmla="*/ 2843883 h 4774722"/>
                    <a:gd name="connsiteX695" fmla="*/ 864732 w 1087430"/>
                    <a:gd name="connsiteY695" fmla="*/ 2834407 h 4774722"/>
                    <a:gd name="connsiteX696" fmla="*/ 687047 w 1087430"/>
                    <a:gd name="connsiteY696" fmla="*/ 2815454 h 4774722"/>
                    <a:gd name="connsiteX697" fmla="*/ 703631 w 1087430"/>
                    <a:gd name="connsiteY697" fmla="*/ 2855729 h 4774722"/>
                    <a:gd name="connsiteX698" fmla="*/ 663356 w 1087430"/>
                    <a:gd name="connsiteY698" fmla="*/ 2900742 h 4774722"/>
                    <a:gd name="connsiteX699" fmla="*/ 639665 w 1087430"/>
                    <a:gd name="connsiteY699" fmla="*/ 2903111 h 4774722"/>
                    <a:gd name="connsiteX700" fmla="*/ 634926 w 1087430"/>
                    <a:gd name="connsiteY700" fmla="*/ 2898373 h 4774722"/>
                    <a:gd name="connsiteX701" fmla="*/ 634926 w 1087430"/>
                    <a:gd name="connsiteY701" fmla="*/ 2891266 h 4774722"/>
                    <a:gd name="connsiteX702" fmla="*/ 665725 w 1087430"/>
                    <a:gd name="connsiteY702" fmla="*/ 2824930 h 4774722"/>
                    <a:gd name="connsiteX703" fmla="*/ 687047 w 1087430"/>
                    <a:gd name="connsiteY703" fmla="*/ 2815454 h 4774722"/>
                    <a:gd name="connsiteX704" fmla="*/ 459611 w 1087430"/>
                    <a:gd name="connsiteY704" fmla="*/ 2791762 h 4774722"/>
                    <a:gd name="connsiteX705" fmla="*/ 469087 w 1087430"/>
                    <a:gd name="connsiteY705" fmla="*/ 2803608 h 4774722"/>
                    <a:gd name="connsiteX706" fmla="*/ 457242 w 1087430"/>
                    <a:gd name="connsiteY706" fmla="*/ 2815454 h 4774722"/>
                    <a:gd name="connsiteX707" fmla="*/ 452503 w 1087430"/>
                    <a:gd name="connsiteY707" fmla="*/ 2815454 h 4774722"/>
                    <a:gd name="connsiteX708" fmla="*/ 443027 w 1087430"/>
                    <a:gd name="connsiteY708" fmla="*/ 2808346 h 4774722"/>
                    <a:gd name="connsiteX709" fmla="*/ 447765 w 1087430"/>
                    <a:gd name="connsiteY709" fmla="*/ 2794132 h 4774722"/>
                    <a:gd name="connsiteX710" fmla="*/ 459611 w 1087430"/>
                    <a:gd name="connsiteY710" fmla="*/ 2791762 h 4774722"/>
                    <a:gd name="connsiteX711" fmla="*/ 751013 w 1087430"/>
                    <a:gd name="connsiteY711" fmla="*/ 2777547 h 4774722"/>
                    <a:gd name="connsiteX712" fmla="*/ 760490 w 1087430"/>
                    <a:gd name="connsiteY712" fmla="*/ 2782286 h 4774722"/>
                    <a:gd name="connsiteX713" fmla="*/ 769967 w 1087430"/>
                    <a:gd name="connsiteY713" fmla="*/ 2822561 h 4774722"/>
                    <a:gd name="connsiteX714" fmla="*/ 753383 w 1087430"/>
                    <a:gd name="connsiteY714" fmla="*/ 2853360 h 4774722"/>
                    <a:gd name="connsiteX715" fmla="*/ 741537 w 1087430"/>
                    <a:gd name="connsiteY715" fmla="*/ 2855729 h 4774722"/>
                    <a:gd name="connsiteX716" fmla="*/ 734430 w 1087430"/>
                    <a:gd name="connsiteY716" fmla="*/ 2846252 h 4774722"/>
                    <a:gd name="connsiteX717" fmla="*/ 736799 w 1087430"/>
                    <a:gd name="connsiteY717" fmla="*/ 2834407 h 4774722"/>
                    <a:gd name="connsiteX718" fmla="*/ 739168 w 1087430"/>
                    <a:gd name="connsiteY718" fmla="*/ 2801239 h 4774722"/>
                    <a:gd name="connsiteX719" fmla="*/ 751013 w 1087430"/>
                    <a:gd name="connsiteY719" fmla="*/ 2777547 h 4774722"/>
                    <a:gd name="connsiteX720" fmla="*/ 182423 w 1087430"/>
                    <a:gd name="connsiteY720" fmla="*/ 2763333 h 4774722"/>
                    <a:gd name="connsiteX721" fmla="*/ 189530 w 1087430"/>
                    <a:gd name="connsiteY721" fmla="*/ 2775178 h 4774722"/>
                    <a:gd name="connsiteX722" fmla="*/ 180054 w 1087430"/>
                    <a:gd name="connsiteY722" fmla="*/ 2779917 h 4774722"/>
                    <a:gd name="connsiteX723" fmla="*/ 172946 w 1087430"/>
                    <a:gd name="connsiteY723" fmla="*/ 2770440 h 4774722"/>
                    <a:gd name="connsiteX724" fmla="*/ 182423 w 1087430"/>
                    <a:gd name="connsiteY724" fmla="*/ 2763333 h 4774722"/>
                    <a:gd name="connsiteX725" fmla="*/ 452503 w 1087430"/>
                    <a:gd name="connsiteY725" fmla="*/ 2749118 h 4774722"/>
                    <a:gd name="connsiteX726" fmla="*/ 464349 w 1087430"/>
                    <a:gd name="connsiteY726" fmla="*/ 2758595 h 4774722"/>
                    <a:gd name="connsiteX727" fmla="*/ 459611 w 1087430"/>
                    <a:gd name="connsiteY727" fmla="*/ 2763333 h 4774722"/>
                    <a:gd name="connsiteX728" fmla="*/ 450134 w 1087430"/>
                    <a:gd name="connsiteY728" fmla="*/ 2758595 h 4774722"/>
                    <a:gd name="connsiteX729" fmla="*/ 452503 w 1087430"/>
                    <a:gd name="connsiteY729" fmla="*/ 2749118 h 4774722"/>
                    <a:gd name="connsiteX730" fmla="*/ 850517 w 1087430"/>
                    <a:gd name="connsiteY730" fmla="*/ 2734903 h 4774722"/>
                    <a:gd name="connsiteX731" fmla="*/ 852886 w 1087430"/>
                    <a:gd name="connsiteY731" fmla="*/ 2739642 h 4774722"/>
                    <a:gd name="connsiteX732" fmla="*/ 848148 w 1087430"/>
                    <a:gd name="connsiteY732" fmla="*/ 2739642 h 4774722"/>
                    <a:gd name="connsiteX733" fmla="*/ 850517 w 1087430"/>
                    <a:gd name="connsiteY733" fmla="*/ 2734903 h 4774722"/>
                    <a:gd name="connsiteX734" fmla="*/ 625450 w 1087430"/>
                    <a:gd name="connsiteY734" fmla="*/ 2723058 h 4774722"/>
                    <a:gd name="connsiteX735" fmla="*/ 637295 w 1087430"/>
                    <a:gd name="connsiteY735" fmla="*/ 2732534 h 4774722"/>
                    <a:gd name="connsiteX736" fmla="*/ 632557 w 1087430"/>
                    <a:gd name="connsiteY736" fmla="*/ 2739642 h 4774722"/>
                    <a:gd name="connsiteX737" fmla="*/ 620711 w 1087430"/>
                    <a:gd name="connsiteY737" fmla="*/ 2732534 h 4774722"/>
                    <a:gd name="connsiteX738" fmla="*/ 625450 w 1087430"/>
                    <a:gd name="connsiteY738" fmla="*/ 2723058 h 4774722"/>
                    <a:gd name="connsiteX739" fmla="*/ 130302 w 1087430"/>
                    <a:gd name="connsiteY739" fmla="*/ 2718319 h 4774722"/>
                    <a:gd name="connsiteX740" fmla="*/ 142148 w 1087430"/>
                    <a:gd name="connsiteY740" fmla="*/ 2727796 h 4774722"/>
                    <a:gd name="connsiteX741" fmla="*/ 130302 w 1087430"/>
                    <a:gd name="connsiteY741" fmla="*/ 2742010 h 4774722"/>
                    <a:gd name="connsiteX742" fmla="*/ 120826 w 1087430"/>
                    <a:gd name="connsiteY742" fmla="*/ 2732534 h 4774722"/>
                    <a:gd name="connsiteX743" fmla="*/ 130302 w 1087430"/>
                    <a:gd name="connsiteY743" fmla="*/ 2718319 h 4774722"/>
                    <a:gd name="connsiteX744" fmla="*/ 679940 w 1087430"/>
                    <a:gd name="connsiteY744" fmla="*/ 2708843 h 4774722"/>
                    <a:gd name="connsiteX745" fmla="*/ 689416 w 1087430"/>
                    <a:gd name="connsiteY745" fmla="*/ 2713581 h 4774722"/>
                    <a:gd name="connsiteX746" fmla="*/ 682309 w 1087430"/>
                    <a:gd name="connsiteY746" fmla="*/ 2732534 h 4774722"/>
                    <a:gd name="connsiteX747" fmla="*/ 672832 w 1087430"/>
                    <a:gd name="connsiteY747" fmla="*/ 2727796 h 4774722"/>
                    <a:gd name="connsiteX748" fmla="*/ 679940 w 1087430"/>
                    <a:gd name="connsiteY748" fmla="*/ 2708843 h 4774722"/>
                    <a:gd name="connsiteX749" fmla="*/ 383799 w 1087430"/>
                    <a:gd name="connsiteY749" fmla="*/ 2696997 h 4774722"/>
                    <a:gd name="connsiteX750" fmla="*/ 400383 w 1087430"/>
                    <a:gd name="connsiteY750" fmla="*/ 2711212 h 4774722"/>
                    <a:gd name="connsiteX751" fmla="*/ 383799 w 1087430"/>
                    <a:gd name="connsiteY751" fmla="*/ 2727796 h 4774722"/>
                    <a:gd name="connsiteX752" fmla="*/ 369584 w 1087430"/>
                    <a:gd name="connsiteY752" fmla="*/ 2713581 h 4774722"/>
                    <a:gd name="connsiteX753" fmla="*/ 383799 w 1087430"/>
                    <a:gd name="connsiteY753" fmla="*/ 2696997 h 4774722"/>
                    <a:gd name="connsiteX754" fmla="*/ 663356 w 1087430"/>
                    <a:gd name="connsiteY754" fmla="*/ 2680413 h 4774722"/>
                    <a:gd name="connsiteX755" fmla="*/ 665725 w 1087430"/>
                    <a:gd name="connsiteY755" fmla="*/ 2680413 h 4774722"/>
                    <a:gd name="connsiteX756" fmla="*/ 660987 w 1087430"/>
                    <a:gd name="connsiteY756" fmla="*/ 2685152 h 4774722"/>
                    <a:gd name="connsiteX757" fmla="*/ 658618 w 1087430"/>
                    <a:gd name="connsiteY757" fmla="*/ 2682782 h 4774722"/>
                    <a:gd name="connsiteX758" fmla="*/ 663356 w 1087430"/>
                    <a:gd name="connsiteY758" fmla="*/ 2680413 h 4774722"/>
                    <a:gd name="connsiteX759" fmla="*/ 800765 w 1087430"/>
                    <a:gd name="connsiteY759" fmla="*/ 2673306 h 4774722"/>
                    <a:gd name="connsiteX760" fmla="*/ 812611 w 1087430"/>
                    <a:gd name="connsiteY760" fmla="*/ 2682782 h 4774722"/>
                    <a:gd name="connsiteX761" fmla="*/ 800765 w 1087430"/>
                    <a:gd name="connsiteY761" fmla="*/ 2699366 h 4774722"/>
                    <a:gd name="connsiteX762" fmla="*/ 791289 w 1087430"/>
                    <a:gd name="connsiteY762" fmla="*/ 2685152 h 4774722"/>
                    <a:gd name="connsiteX763" fmla="*/ 800765 w 1087430"/>
                    <a:gd name="connsiteY763" fmla="*/ 2673306 h 4774722"/>
                    <a:gd name="connsiteX764" fmla="*/ 457242 w 1087430"/>
                    <a:gd name="connsiteY764" fmla="*/ 2637769 h 4774722"/>
                    <a:gd name="connsiteX765" fmla="*/ 459611 w 1087430"/>
                    <a:gd name="connsiteY765" fmla="*/ 2647245 h 4774722"/>
                    <a:gd name="connsiteX766" fmla="*/ 450134 w 1087430"/>
                    <a:gd name="connsiteY766" fmla="*/ 2651984 h 4774722"/>
                    <a:gd name="connsiteX767" fmla="*/ 447765 w 1087430"/>
                    <a:gd name="connsiteY767" fmla="*/ 2642507 h 4774722"/>
                    <a:gd name="connsiteX768" fmla="*/ 457242 w 1087430"/>
                    <a:gd name="connsiteY768" fmla="*/ 2637769 h 4774722"/>
                    <a:gd name="connsiteX769" fmla="*/ 158436 w 1087430"/>
                    <a:gd name="connsiteY769" fmla="*/ 2625331 h 4774722"/>
                    <a:gd name="connsiteX770" fmla="*/ 168208 w 1087430"/>
                    <a:gd name="connsiteY770" fmla="*/ 2630662 h 4774722"/>
                    <a:gd name="connsiteX771" fmla="*/ 165839 w 1087430"/>
                    <a:gd name="connsiteY771" fmla="*/ 2644876 h 4774722"/>
                    <a:gd name="connsiteX772" fmla="*/ 144517 w 1087430"/>
                    <a:gd name="connsiteY772" fmla="*/ 2640138 h 4774722"/>
                    <a:gd name="connsiteX773" fmla="*/ 146886 w 1087430"/>
                    <a:gd name="connsiteY773" fmla="*/ 2630662 h 4774722"/>
                    <a:gd name="connsiteX774" fmla="*/ 158436 w 1087430"/>
                    <a:gd name="connsiteY774" fmla="*/ 2625331 h 4774722"/>
                    <a:gd name="connsiteX775" fmla="*/ 859993 w 1087430"/>
                    <a:gd name="connsiteY775" fmla="*/ 2609340 h 4774722"/>
                    <a:gd name="connsiteX776" fmla="*/ 869470 w 1087430"/>
                    <a:gd name="connsiteY776" fmla="*/ 2614078 h 4774722"/>
                    <a:gd name="connsiteX777" fmla="*/ 871839 w 1087430"/>
                    <a:gd name="connsiteY777" fmla="*/ 2637769 h 4774722"/>
                    <a:gd name="connsiteX778" fmla="*/ 862362 w 1087430"/>
                    <a:gd name="connsiteY778" fmla="*/ 2644876 h 4774722"/>
                    <a:gd name="connsiteX779" fmla="*/ 852886 w 1087430"/>
                    <a:gd name="connsiteY779" fmla="*/ 2640138 h 4774722"/>
                    <a:gd name="connsiteX780" fmla="*/ 850517 w 1087430"/>
                    <a:gd name="connsiteY780" fmla="*/ 2625923 h 4774722"/>
                    <a:gd name="connsiteX781" fmla="*/ 859993 w 1087430"/>
                    <a:gd name="connsiteY781" fmla="*/ 2609340 h 4774722"/>
                    <a:gd name="connsiteX782" fmla="*/ 796027 w 1087430"/>
                    <a:gd name="connsiteY782" fmla="*/ 2609340 h 4774722"/>
                    <a:gd name="connsiteX783" fmla="*/ 805503 w 1087430"/>
                    <a:gd name="connsiteY783" fmla="*/ 2614078 h 4774722"/>
                    <a:gd name="connsiteX784" fmla="*/ 800765 w 1087430"/>
                    <a:gd name="connsiteY784" fmla="*/ 2628293 h 4774722"/>
                    <a:gd name="connsiteX785" fmla="*/ 784181 w 1087430"/>
                    <a:gd name="connsiteY785" fmla="*/ 2625923 h 4774722"/>
                    <a:gd name="connsiteX786" fmla="*/ 784181 w 1087430"/>
                    <a:gd name="connsiteY786" fmla="*/ 2611708 h 4774722"/>
                    <a:gd name="connsiteX787" fmla="*/ 796027 w 1087430"/>
                    <a:gd name="connsiteY787" fmla="*/ 2609340 h 4774722"/>
                    <a:gd name="connsiteX788" fmla="*/ 693859 w 1087430"/>
                    <a:gd name="connsiteY788" fmla="*/ 2590090 h 4774722"/>
                    <a:gd name="connsiteX789" fmla="*/ 708369 w 1087430"/>
                    <a:gd name="connsiteY789" fmla="*/ 2595125 h 4774722"/>
                    <a:gd name="connsiteX790" fmla="*/ 715477 w 1087430"/>
                    <a:gd name="connsiteY790" fmla="*/ 2604601 h 4774722"/>
                    <a:gd name="connsiteX791" fmla="*/ 710738 w 1087430"/>
                    <a:gd name="connsiteY791" fmla="*/ 2614078 h 4774722"/>
                    <a:gd name="connsiteX792" fmla="*/ 665725 w 1087430"/>
                    <a:gd name="connsiteY792" fmla="*/ 2623554 h 4774722"/>
                    <a:gd name="connsiteX793" fmla="*/ 653879 w 1087430"/>
                    <a:gd name="connsiteY793" fmla="*/ 2611708 h 4774722"/>
                    <a:gd name="connsiteX794" fmla="*/ 663356 w 1087430"/>
                    <a:gd name="connsiteY794" fmla="*/ 2592756 h 4774722"/>
                    <a:gd name="connsiteX795" fmla="*/ 677571 w 1087430"/>
                    <a:gd name="connsiteY795" fmla="*/ 2590386 h 4774722"/>
                    <a:gd name="connsiteX796" fmla="*/ 693859 w 1087430"/>
                    <a:gd name="connsiteY796" fmla="*/ 2590090 h 4774722"/>
                    <a:gd name="connsiteX797" fmla="*/ 604128 w 1087430"/>
                    <a:gd name="connsiteY797" fmla="*/ 2585648 h 4774722"/>
                    <a:gd name="connsiteX798" fmla="*/ 620711 w 1087430"/>
                    <a:gd name="connsiteY798" fmla="*/ 2597494 h 4774722"/>
                    <a:gd name="connsiteX799" fmla="*/ 608866 w 1087430"/>
                    <a:gd name="connsiteY799" fmla="*/ 2614078 h 4774722"/>
                    <a:gd name="connsiteX800" fmla="*/ 592282 w 1087430"/>
                    <a:gd name="connsiteY800" fmla="*/ 2602232 h 4774722"/>
                    <a:gd name="connsiteX801" fmla="*/ 604128 w 1087430"/>
                    <a:gd name="connsiteY801" fmla="*/ 2585648 h 4774722"/>
                    <a:gd name="connsiteX802" fmla="*/ 749237 w 1087430"/>
                    <a:gd name="connsiteY802" fmla="*/ 2572322 h 4774722"/>
                    <a:gd name="connsiteX803" fmla="*/ 762859 w 1087430"/>
                    <a:gd name="connsiteY803" fmla="*/ 2576172 h 4774722"/>
                    <a:gd name="connsiteX804" fmla="*/ 762859 w 1087430"/>
                    <a:gd name="connsiteY804" fmla="*/ 2585648 h 4774722"/>
                    <a:gd name="connsiteX805" fmla="*/ 753383 w 1087430"/>
                    <a:gd name="connsiteY805" fmla="*/ 2592756 h 4774722"/>
                    <a:gd name="connsiteX806" fmla="*/ 739168 w 1087430"/>
                    <a:gd name="connsiteY806" fmla="*/ 2588017 h 4774722"/>
                    <a:gd name="connsiteX807" fmla="*/ 739168 w 1087430"/>
                    <a:gd name="connsiteY807" fmla="*/ 2580910 h 4774722"/>
                    <a:gd name="connsiteX808" fmla="*/ 749237 w 1087430"/>
                    <a:gd name="connsiteY808" fmla="*/ 2572322 h 4774722"/>
                    <a:gd name="connsiteX809" fmla="*/ 888423 w 1087430"/>
                    <a:gd name="connsiteY809" fmla="*/ 2557219 h 4774722"/>
                    <a:gd name="connsiteX810" fmla="*/ 890792 w 1087430"/>
                    <a:gd name="connsiteY810" fmla="*/ 2561957 h 4774722"/>
                    <a:gd name="connsiteX811" fmla="*/ 886054 w 1087430"/>
                    <a:gd name="connsiteY811" fmla="*/ 2561957 h 4774722"/>
                    <a:gd name="connsiteX812" fmla="*/ 888423 w 1087430"/>
                    <a:gd name="connsiteY812" fmla="*/ 2557219 h 4774722"/>
                    <a:gd name="connsiteX813" fmla="*/ 158732 w 1087430"/>
                    <a:gd name="connsiteY813" fmla="*/ 2552480 h 4774722"/>
                    <a:gd name="connsiteX814" fmla="*/ 170577 w 1087430"/>
                    <a:gd name="connsiteY814" fmla="*/ 2564326 h 4774722"/>
                    <a:gd name="connsiteX815" fmla="*/ 158732 w 1087430"/>
                    <a:gd name="connsiteY815" fmla="*/ 2580910 h 4774722"/>
                    <a:gd name="connsiteX816" fmla="*/ 142148 w 1087430"/>
                    <a:gd name="connsiteY816" fmla="*/ 2566695 h 4774722"/>
                    <a:gd name="connsiteX817" fmla="*/ 158732 w 1087430"/>
                    <a:gd name="connsiteY817" fmla="*/ 2552480 h 4774722"/>
                    <a:gd name="connsiteX818" fmla="*/ 722584 w 1087430"/>
                    <a:gd name="connsiteY818" fmla="*/ 2533528 h 4774722"/>
                    <a:gd name="connsiteX819" fmla="*/ 729691 w 1087430"/>
                    <a:gd name="connsiteY819" fmla="*/ 2533528 h 4774722"/>
                    <a:gd name="connsiteX820" fmla="*/ 727322 w 1087430"/>
                    <a:gd name="connsiteY820" fmla="*/ 2538266 h 4774722"/>
                    <a:gd name="connsiteX821" fmla="*/ 724953 w 1087430"/>
                    <a:gd name="connsiteY821" fmla="*/ 2538266 h 4774722"/>
                    <a:gd name="connsiteX822" fmla="*/ 722584 w 1087430"/>
                    <a:gd name="connsiteY822" fmla="*/ 2533528 h 4774722"/>
                    <a:gd name="connsiteX823" fmla="*/ 461980 w 1087430"/>
                    <a:gd name="connsiteY823" fmla="*/ 2531158 h 4774722"/>
                    <a:gd name="connsiteX824" fmla="*/ 473826 w 1087430"/>
                    <a:gd name="connsiteY824" fmla="*/ 2543004 h 4774722"/>
                    <a:gd name="connsiteX825" fmla="*/ 461980 w 1087430"/>
                    <a:gd name="connsiteY825" fmla="*/ 2552480 h 4774722"/>
                    <a:gd name="connsiteX826" fmla="*/ 450134 w 1087430"/>
                    <a:gd name="connsiteY826" fmla="*/ 2543004 h 4774722"/>
                    <a:gd name="connsiteX827" fmla="*/ 461980 w 1087430"/>
                    <a:gd name="connsiteY827" fmla="*/ 2531158 h 4774722"/>
                    <a:gd name="connsiteX828" fmla="*/ 419336 w 1087430"/>
                    <a:gd name="connsiteY828" fmla="*/ 2524051 h 4774722"/>
                    <a:gd name="connsiteX829" fmla="*/ 426443 w 1087430"/>
                    <a:gd name="connsiteY829" fmla="*/ 2535896 h 4774722"/>
                    <a:gd name="connsiteX830" fmla="*/ 416966 w 1087430"/>
                    <a:gd name="connsiteY830" fmla="*/ 2540635 h 4774722"/>
                    <a:gd name="connsiteX831" fmla="*/ 409859 w 1087430"/>
                    <a:gd name="connsiteY831" fmla="*/ 2531158 h 4774722"/>
                    <a:gd name="connsiteX832" fmla="*/ 419336 w 1087430"/>
                    <a:gd name="connsiteY832" fmla="*/ 2524051 h 4774722"/>
                    <a:gd name="connsiteX833" fmla="*/ 127933 w 1087430"/>
                    <a:gd name="connsiteY833" fmla="*/ 2505098 h 4774722"/>
                    <a:gd name="connsiteX834" fmla="*/ 132671 w 1087430"/>
                    <a:gd name="connsiteY834" fmla="*/ 2505098 h 4774722"/>
                    <a:gd name="connsiteX835" fmla="*/ 137409 w 1087430"/>
                    <a:gd name="connsiteY835" fmla="*/ 2509836 h 4774722"/>
                    <a:gd name="connsiteX836" fmla="*/ 137409 w 1087430"/>
                    <a:gd name="connsiteY836" fmla="*/ 2514574 h 4774722"/>
                    <a:gd name="connsiteX837" fmla="*/ 127933 w 1087430"/>
                    <a:gd name="connsiteY837" fmla="*/ 2514574 h 4774722"/>
                    <a:gd name="connsiteX838" fmla="*/ 127933 w 1087430"/>
                    <a:gd name="connsiteY838" fmla="*/ 2505098 h 4774722"/>
                    <a:gd name="connsiteX839" fmla="*/ 758121 w 1087430"/>
                    <a:gd name="connsiteY839" fmla="*/ 2481406 h 4774722"/>
                    <a:gd name="connsiteX840" fmla="*/ 760490 w 1087430"/>
                    <a:gd name="connsiteY840" fmla="*/ 2486145 h 4774722"/>
                    <a:gd name="connsiteX841" fmla="*/ 755752 w 1087430"/>
                    <a:gd name="connsiteY841" fmla="*/ 2488514 h 4774722"/>
                    <a:gd name="connsiteX842" fmla="*/ 755752 w 1087430"/>
                    <a:gd name="connsiteY842" fmla="*/ 2483776 h 4774722"/>
                    <a:gd name="connsiteX843" fmla="*/ 758121 w 1087430"/>
                    <a:gd name="connsiteY843" fmla="*/ 2481406 h 4774722"/>
                    <a:gd name="connsiteX844" fmla="*/ 642034 w 1087430"/>
                    <a:gd name="connsiteY844" fmla="*/ 2481406 h 4774722"/>
                    <a:gd name="connsiteX845" fmla="*/ 665725 w 1087430"/>
                    <a:gd name="connsiteY845" fmla="*/ 2488514 h 4774722"/>
                    <a:gd name="connsiteX846" fmla="*/ 677571 w 1087430"/>
                    <a:gd name="connsiteY846" fmla="*/ 2500360 h 4774722"/>
                    <a:gd name="connsiteX847" fmla="*/ 668094 w 1087430"/>
                    <a:gd name="connsiteY847" fmla="*/ 2514574 h 4774722"/>
                    <a:gd name="connsiteX848" fmla="*/ 644403 w 1087430"/>
                    <a:gd name="connsiteY848" fmla="*/ 2509836 h 4774722"/>
                    <a:gd name="connsiteX849" fmla="*/ 632557 w 1087430"/>
                    <a:gd name="connsiteY849" fmla="*/ 2488514 h 4774722"/>
                    <a:gd name="connsiteX850" fmla="*/ 642034 w 1087430"/>
                    <a:gd name="connsiteY850" fmla="*/ 2481406 h 4774722"/>
                    <a:gd name="connsiteX851" fmla="*/ 125564 w 1087430"/>
                    <a:gd name="connsiteY851" fmla="*/ 2452977 h 4774722"/>
                    <a:gd name="connsiteX852" fmla="*/ 130302 w 1087430"/>
                    <a:gd name="connsiteY852" fmla="*/ 2455346 h 4774722"/>
                    <a:gd name="connsiteX853" fmla="*/ 125564 w 1087430"/>
                    <a:gd name="connsiteY853" fmla="*/ 2460084 h 4774722"/>
                    <a:gd name="connsiteX854" fmla="*/ 120826 w 1087430"/>
                    <a:gd name="connsiteY854" fmla="*/ 2455346 h 4774722"/>
                    <a:gd name="connsiteX855" fmla="*/ 125564 w 1087430"/>
                    <a:gd name="connsiteY855" fmla="*/ 2452977 h 4774722"/>
                    <a:gd name="connsiteX856" fmla="*/ 419336 w 1087430"/>
                    <a:gd name="connsiteY856" fmla="*/ 2419809 h 4774722"/>
                    <a:gd name="connsiteX857" fmla="*/ 435919 w 1087430"/>
                    <a:gd name="connsiteY857" fmla="*/ 2434024 h 4774722"/>
                    <a:gd name="connsiteX858" fmla="*/ 424074 w 1087430"/>
                    <a:gd name="connsiteY858" fmla="*/ 2450608 h 4774722"/>
                    <a:gd name="connsiteX859" fmla="*/ 405121 w 1087430"/>
                    <a:gd name="connsiteY859" fmla="*/ 2434024 h 4774722"/>
                    <a:gd name="connsiteX860" fmla="*/ 419336 w 1087430"/>
                    <a:gd name="connsiteY860" fmla="*/ 2419809 h 4774722"/>
                    <a:gd name="connsiteX861" fmla="*/ 871839 w 1087430"/>
                    <a:gd name="connsiteY861" fmla="*/ 2417440 h 4774722"/>
                    <a:gd name="connsiteX862" fmla="*/ 869470 w 1087430"/>
                    <a:gd name="connsiteY862" fmla="*/ 2431655 h 4774722"/>
                    <a:gd name="connsiteX863" fmla="*/ 859993 w 1087430"/>
                    <a:gd name="connsiteY863" fmla="*/ 2434024 h 4774722"/>
                    <a:gd name="connsiteX864" fmla="*/ 857624 w 1087430"/>
                    <a:gd name="connsiteY864" fmla="*/ 2429286 h 4774722"/>
                    <a:gd name="connsiteX865" fmla="*/ 859993 w 1087430"/>
                    <a:gd name="connsiteY865" fmla="*/ 2426917 h 4774722"/>
                    <a:gd name="connsiteX866" fmla="*/ 871839 w 1087430"/>
                    <a:gd name="connsiteY866" fmla="*/ 2417440 h 4774722"/>
                    <a:gd name="connsiteX867" fmla="*/ 800765 w 1087430"/>
                    <a:gd name="connsiteY867" fmla="*/ 2407964 h 4774722"/>
                    <a:gd name="connsiteX868" fmla="*/ 814980 w 1087430"/>
                    <a:gd name="connsiteY868" fmla="*/ 2424548 h 4774722"/>
                    <a:gd name="connsiteX869" fmla="*/ 803134 w 1087430"/>
                    <a:gd name="connsiteY869" fmla="*/ 2436393 h 4774722"/>
                    <a:gd name="connsiteX870" fmla="*/ 788920 w 1087430"/>
                    <a:gd name="connsiteY870" fmla="*/ 2419809 h 4774722"/>
                    <a:gd name="connsiteX871" fmla="*/ 800765 w 1087430"/>
                    <a:gd name="connsiteY871" fmla="*/ 2407964 h 4774722"/>
                    <a:gd name="connsiteX872" fmla="*/ 651510 w 1087430"/>
                    <a:gd name="connsiteY872" fmla="*/ 2405594 h 4774722"/>
                    <a:gd name="connsiteX873" fmla="*/ 672832 w 1087430"/>
                    <a:gd name="connsiteY873" fmla="*/ 2424548 h 4774722"/>
                    <a:gd name="connsiteX874" fmla="*/ 651510 w 1087430"/>
                    <a:gd name="connsiteY874" fmla="*/ 2448239 h 4774722"/>
                    <a:gd name="connsiteX875" fmla="*/ 634926 w 1087430"/>
                    <a:gd name="connsiteY875" fmla="*/ 2426917 h 4774722"/>
                    <a:gd name="connsiteX876" fmla="*/ 651510 w 1087430"/>
                    <a:gd name="connsiteY876" fmla="*/ 2405594 h 4774722"/>
                    <a:gd name="connsiteX877" fmla="*/ 876577 w 1087430"/>
                    <a:gd name="connsiteY877" fmla="*/ 2398487 h 4774722"/>
                    <a:gd name="connsiteX878" fmla="*/ 881315 w 1087430"/>
                    <a:gd name="connsiteY878" fmla="*/ 2405594 h 4774722"/>
                    <a:gd name="connsiteX879" fmla="*/ 874208 w 1087430"/>
                    <a:gd name="connsiteY879" fmla="*/ 2412702 h 4774722"/>
                    <a:gd name="connsiteX880" fmla="*/ 874208 w 1087430"/>
                    <a:gd name="connsiteY880" fmla="*/ 2403225 h 4774722"/>
                    <a:gd name="connsiteX881" fmla="*/ 876577 w 1087430"/>
                    <a:gd name="connsiteY881" fmla="*/ 2398487 h 4774722"/>
                    <a:gd name="connsiteX882" fmla="*/ 625450 w 1087430"/>
                    <a:gd name="connsiteY882" fmla="*/ 2374796 h 4774722"/>
                    <a:gd name="connsiteX883" fmla="*/ 627819 w 1087430"/>
                    <a:gd name="connsiteY883" fmla="*/ 2384272 h 4774722"/>
                    <a:gd name="connsiteX884" fmla="*/ 618342 w 1087430"/>
                    <a:gd name="connsiteY884" fmla="*/ 2389011 h 4774722"/>
                    <a:gd name="connsiteX885" fmla="*/ 615973 w 1087430"/>
                    <a:gd name="connsiteY885" fmla="*/ 2384272 h 4774722"/>
                    <a:gd name="connsiteX886" fmla="*/ 625450 w 1087430"/>
                    <a:gd name="connsiteY886" fmla="*/ 2374796 h 4774722"/>
                    <a:gd name="connsiteX887" fmla="*/ 165839 w 1087430"/>
                    <a:gd name="connsiteY887" fmla="*/ 2374796 h 4774722"/>
                    <a:gd name="connsiteX888" fmla="*/ 175315 w 1087430"/>
                    <a:gd name="connsiteY888" fmla="*/ 2379534 h 4774722"/>
                    <a:gd name="connsiteX889" fmla="*/ 165839 w 1087430"/>
                    <a:gd name="connsiteY889" fmla="*/ 2393749 h 4774722"/>
                    <a:gd name="connsiteX890" fmla="*/ 153993 w 1087430"/>
                    <a:gd name="connsiteY890" fmla="*/ 2384272 h 4774722"/>
                    <a:gd name="connsiteX891" fmla="*/ 165839 w 1087430"/>
                    <a:gd name="connsiteY891" fmla="*/ 2374796 h 4774722"/>
                    <a:gd name="connsiteX892" fmla="*/ 774705 w 1087430"/>
                    <a:gd name="connsiteY892" fmla="*/ 2334521 h 4774722"/>
                    <a:gd name="connsiteX893" fmla="*/ 788920 w 1087430"/>
                    <a:gd name="connsiteY893" fmla="*/ 2343997 h 4774722"/>
                    <a:gd name="connsiteX894" fmla="*/ 777074 w 1087430"/>
                    <a:gd name="connsiteY894" fmla="*/ 2362950 h 4774722"/>
                    <a:gd name="connsiteX895" fmla="*/ 760490 w 1087430"/>
                    <a:gd name="connsiteY895" fmla="*/ 2348736 h 4774722"/>
                    <a:gd name="connsiteX896" fmla="*/ 774705 w 1087430"/>
                    <a:gd name="connsiteY896" fmla="*/ 2334521 h 4774722"/>
                    <a:gd name="connsiteX897" fmla="*/ 618342 w 1087430"/>
                    <a:gd name="connsiteY897" fmla="*/ 2306091 h 4774722"/>
                    <a:gd name="connsiteX898" fmla="*/ 646772 w 1087430"/>
                    <a:gd name="connsiteY898" fmla="*/ 2315568 h 4774722"/>
                    <a:gd name="connsiteX899" fmla="*/ 653879 w 1087430"/>
                    <a:gd name="connsiteY899" fmla="*/ 2322675 h 4774722"/>
                    <a:gd name="connsiteX900" fmla="*/ 644403 w 1087430"/>
                    <a:gd name="connsiteY900" fmla="*/ 2327413 h 4774722"/>
                    <a:gd name="connsiteX901" fmla="*/ 630188 w 1087430"/>
                    <a:gd name="connsiteY901" fmla="*/ 2329782 h 4774722"/>
                    <a:gd name="connsiteX902" fmla="*/ 615973 w 1087430"/>
                    <a:gd name="connsiteY902" fmla="*/ 2329782 h 4774722"/>
                    <a:gd name="connsiteX903" fmla="*/ 608866 w 1087430"/>
                    <a:gd name="connsiteY903" fmla="*/ 2315568 h 4774722"/>
                    <a:gd name="connsiteX904" fmla="*/ 618342 w 1087430"/>
                    <a:gd name="connsiteY904" fmla="*/ 2306091 h 4774722"/>
                    <a:gd name="connsiteX905" fmla="*/ 106611 w 1087430"/>
                    <a:gd name="connsiteY905" fmla="*/ 2303722 h 4774722"/>
                    <a:gd name="connsiteX906" fmla="*/ 120826 w 1087430"/>
                    <a:gd name="connsiteY906" fmla="*/ 2315568 h 4774722"/>
                    <a:gd name="connsiteX907" fmla="*/ 108980 w 1087430"/>
                    <a:gd name="connsiteY907" fmla="*/ 2332152 h 4774722"/>
                    <a:gd name="connsiteX908" fmla="*/ 92396 w 1087430"/>
                    <a:gd name="connsiteY908" fmla="*/ 2317937 h 4774722"/>
                    <a:gd name="connsiteX909" fmla="*/ 106611 w 1087430"/>
                    <a:gd name="connsiteY909" fmla="*/ 2303722 h 4774722"/>
                    <a:gd name="connsiteX910" fmla="*/ 433550 w 1087430"/>
                    <a:gd name="connsiteY910" fmla="*/ 2294246 h 4774722"/>
                    <a:gd name="connsiteX911" fmla="*/ 452503 w 1087430"/>
                    <a:gd name="connsiteY911" fmla="*/ 2313199 h 4774722"/>
                    <a:gd name="connsiteX912" fmla="*/ 435919 w 1087430"/>
                    <a:gd name="connsiteY912" fmla="*/ 2327413 h 4774722"/>
                    <a:gd name="connsiteX913" fmla="*/ 419336 w 1087430"/>
                    <a:gd name="connsiteY913" fmla="*/ 2308460 h 4774722"/>
                    <a:gd name="connsiteX914" fmla="*/ 433550 w 1087430"/>
                    <a:gd name="connsiteY914" fmla="*/ 2294246 h 4774722"/>
                    <a:gd name="connsiteX915" fmla="*/ 386168 w 1087430"/>
                    <a:gd name="connsiteY915" fmla="*/ 2284769 h 4774722"/>
                    <a:gd name="connsiteX916" fmla="*/ 402752 w 1087430"/>
                    <a:gd name="connsiteY916" fmla="*/ 2296615 h 4774722"/>
                    <a:gd name="connsiteX917" fmla="*/ 393275 w 1087430"/>
                    <a:gd name="connsiteY917" fmla="*/ 2315568 h 4774722"/>
                    <a:gd name="connsiteX918" fmla="*/ 371953 w 1087430"/>
                    <a:gd name="connsiteY918" fmla="*/ 2301353 h 4774722"/>
                    <a:gd name="connsiteX919" fmla="*/ 386168 w 1087430"/>
                    <a:gd name="connsiteY919" fmla="*/ 2284769 h 4774722"/>
                    <a:gd name="connsiteX920" fmla="*/ 876577 w 1087430"/>
                    <a:gd name="connsiteY920" fmla="*/ 2277662 h 4774722"/>
                    <a:gd name="connsiteX921" fmla="*/ 878946 w 1087430"/>
                    <a:gd name="connsiteY921" fmla="*/ 2287138 h 4774722"/>
                    <a:gd name="connsiteX922" fmla="*/ 864732 w 1087430"/>
                    <a:gd name="connsiteY922" fmla="*/ 2294246 h 4774722"/>
                    <a:gd name="connsiteX923" fmla="*/ 859993 w 1087430"/>
                    <a:gd name="connsiteY923" fmla="*/ 2291876 h 4774722"/>
                    <a:gd name="connsiteX924" fmla="*/ 857624 w 1087430"/>
                    <a:gd name="connsiteY924" fmla="*/ 2287138 h 4774722"/>
                    <a:gd name="connsiteX925" fmla="*/ 859993 w 1087430"/>
                    <a:gd name="connsiteY925" fmla="*/ 2280031 h 4774722"/>
                    <a:gd name="connsiteX926" fmla="*/ 876577 w 1087430"/>
                    <a:gd name="connsiteY926" fmla="*/ 2277662 h 4774722"/>
                    <a:gd name="connsiteX927" fmla="*/ 663356 w 1087430"/>
                    <a:gd name="connsiteY927" fmla="*/ 2242125 h 4774722"/>
                    <a:gd name="connsiteX928" fmla="*/ 672832 w 1087430"/>
                    <a:gd name="connsiteY928" fmla="*/ 2253970 h 4774722"/>
                    <a:gd name="connsiteX929" fmla="*/ 658618 w 1087430"/>
                    <a:gd name="connsiteY929" fmla="*/ 2261078 h 4774722"/>
                    <a:gd name="connsiteX930" fmla="*/ 653879 w 1087430"/>
                    <a:gd name="connsiteY930" fmla="*/ 2251601 h 4774722"/>
                    <a:gd name="connsiteX931" fmla="*/ 663356 w 1087430"/>
                    <a:gd name="connsiteY931" fmla="*/ 2242125 h 4774722"/>
                    <a:gd name="connsiteX932" fmla="*/ 438289 w 1087430"/>
                    <a:gd name="connsiteY932" fmla="*/ 2235017 h 4774722"/>
                    <a:gd name="connsiteX933" fmla="*/ 452503 w 1087430"/>
                    <a:gd name="connsiteY933" fmla="*/ 2242125 h 4774722"/>
                    <a:gd name="connsiteX934" fmla="*/ 447765 w 1087430"/>
                    <a:gd name="connsiteY934" fmla="*/ 2265816 h 4774722"/>
                    <a:gd name="connsiteX935" fmla="*/ 419336 w 1087430"/>
                    <a:gd name="connsiteY935" fmla="*/ 2253970 h 4774722"/>
                    <a:gd name="connsiteX936" fmla="*/ 438289 w 1087430"/>
                    <a:gd name="connsiteY936" fmla="*/ 2235017 h 4774722"/>
                    <a:gd name="connsiteX937" fmla="*/ 158732 w 1087430"/>
                    <a:gd name="connsiteY937" fmla="*/ 2230279 h 4774722"/>
                    <a:gd name="connsiteX938" fmla="*/ 165839 w 1087430"/>
                    <a:gd name="connsiteY938" fmla="*/ 2242125 h 4774722"/>
                    <a:gd name="connsiteX939" fmla="*/ 156362 w 1087430"/>
                    <a:gd name="connsiteY939" fmla="*/ 2244494 h 4774722"/>
                    <a:gd name="connsiteX940" fmla="*/ 149255 w 1087430"/>
                    <a:gd name="connsiteY940" fmla="*/ 2235017 h 4774722"/>
                    <a:gd name="connsiteX941" fmla="*/ 158732 w 1087430"/>
                    <a:gd name="connsiteY941" fmla="*/ 2230279 h 4774722"/>
                    <a:gd name="connsiteX942" fmla="*/ 895530 w 1087430"/>
                    <a:gd name="connsiteY942" fmla="*/ 2218434 h 4774722"/>
                    <a:gd name="connsiteX943" fmla="*/ 905007 w 1087430"/>
                    <a:gd name="connsiteY943" fmla="*/ 2220803 h 4774722"/>
                    <a:gd name="connsiteX944" fmla="*/ 902638 w 1087430"/>
                    <a:gd name="connsiteY944" fmla="*/ 2232648 h 4774722"/>
                    <a:gd name="connsiteX945" fmla="*/ 893161 w 1087430"/>
                    <a:gd name="connsiteY945" fmla="*/ 2227910 h 4774722"/>
                    <a:gd name="connsiteX946" fmla="*/ 895530 w 1087430"/>
                    <a:gd name="connsiteY946" fmla="*/ 2218434 h 4774722"/>
                    <a:gd name="connsiteX947" fmla="*/ 717846 w 1087430"/>
                    <a:gd name="connsiteY947" fmla="*/ 2204219 h 4774722"/>
                    <a:gd name="connsiteX948" fmla="*/ 722584 w 1087430"/>
                    <a:gd name="connsiteY948" fmla="*/ 2206588 h 4774722"/>
                    <a:gd name="connsiteX949" fmla="*/ 755752 w 1087430"/>
                    <a:gd name="connsiteY949" fmla="*/ 2213695 h 4774722"/>
                    <a:gd name="connsiteX950" fmla="*/ 769967 w 1087430"/>
                    <a:gd name="connsiteY950" fmla="*/ 2235017 h 4774722"/>
                    <a:gd name="connsiteX951" fmla="*/ 758121 w 1087430"/>
                    <a:gd name="connsiteY951" fmla="*/ 2242125 h 4774722"/>
                    <a:gd name="connsiteX952" fmla="*/ 706000 w 1087430"/>
                    <a:gd name="connsiteY952" fmla="*/ 2227910 h 4774722"/>
                    <a:gd name="connsiteX953" fmla="*/ 701262 w 1087430"/>
                    <a:gd name="connsiteY953" fmla="*/ 2218434 h 4774722"/>
                    <a:gd name="connsiteX954" fmla="*/ 717846 w 1087430"/>
                    <a:gd name="connsiteY954" fmla="*/ 2204219 h 4774722"/>
                    <a:gd name="connsiteX955" fmla="*/ 743906 w 1087430"/>
                    <a:gd name="connsiteY955" fmla="*/ 2175789 h 4774722"/>
                    <a:gd name="connsiteX956" fmla="*/ 751013 w 1087430"/>
                    <a:gd name="connsiteY956" fmla="*/ 2187635 h 4774722"/>
                    <a:gd name="connsiteX957" fmla="*/ 741537 w 1087430"/>
                    <a:gd name="connsiteY957" fmla="*/ 2190004 h 4774722"/>
                    <a:gd name="connsiteX958" fmla="*/ 736799 w 1087430"/>
                    <a:gd name="connsiteY958" fmla="*/ 2180527 h 4774722"/>
                    <a:gd name="connsiteX959" fmla="*/ 743906 w 1087430"/>
                    <a:gd name="connsiteY959" fmla="*/ 2175789 h 4774722"/>
                    <a:gd name="connsiteX960" fmla="*/ 125564 w 1087430"/>
                    <a:gd name="connsiteY960" fmla="*/ 2171051 h 4774722"/>
                    <a:gd name="connsiteX961" fmla="*/ 130302 w 1087430"/>
                    <a:gd name="connsiteY961" fmla="*/ 2175789 h 4774722"/>
                    <a:gd name="connsiteX962" fmla="*/ 125564 w 1087430"/>
                    <a:gd name="connsiteY962" fmla="*/ 2185266 h 4774722"/>
                    <a:gd name="connsiteX963" fmla="*/ 116087 w 1087430"/>
                    <a:gd name="connsiteY963" fmla="*/ 2180527 h 4774722"/>
                    <a:gd name="connsiteX964" fmla="*/ 116087 w 1087430"/>
                    <a:gd name="connsiteY964" fmla="*/ 2175789 h 4774722"/>
                    <a:gd name="connsiteX965" fmla="*/ 125564 w 1087430"/>
                    <a:gd name="connsiteY965" fmla="*/ 2171051 h 4774722"/>
                    <a:gd name="connsiteX966" fmla="*/ 424074 w 1087430"/>
                    <a:gd name="connsiteY966" fmla="*/ 2166313 h 4774722"/>
                    <a:gd name="connsiteX967" fmla="*/ 438289 w 1087430"/>
                    <a:gd name="connsiteY967" fmla="*/ 2173420 h 4774722"/>
                    <a:gd name="connsiteX968" fmla="*/ 426443 w 1087430"/>
                    <a:gd name="connsiteY968" fmla="*/ 2190004 h 4774722"/>
                    <a:gd name="connsiteX969" fmla="*/ 414597 w 1087430"/>
                    <a:gd name="connsiteY969" fmla="*/ 2178158 h 4774722"/>
                    <a:gd name="connsiteX970" fmla="*/ 424074 w 1087430"/>
                    <a:gd name="connsiteY970" fmla="*/ 2166313 h 4774722"/>
                    <a:gd name="connsiteX971" fmla="*/ 656248 w 1087430"/>
                    <a:gd name="connsiteY971" fmla="*/ 2147360 h 4774722"/>
                    <a:gd name="connsiteX972" fmla="*/ 698893 w 1087430"/>
                    <a:gd name="connsiteY972" fmla="*/ 2166313 h 4774722"/>
                    <a:gd name="connsiteX973" fmla="*/ 701262 w 1087430"/>
                    <a:gd name="connsiteY973" fmla="*/ 2171051 h 4774722"/>
                    <a:gd name="connsiteX974" fmla="*/ 679940 w 1087430"/>
                    <a:gd name="connsiteY974" fmla="*/ 2197111 h 4774722"/>
                    <a:gd name="connsiteX975" fmla="*/ 668094 w 1087430"/>
                    <a:gd name="connsiteY975" fmla="*/ 2192373 h 4774722"/>
                    <a:gd name="connsiteX976" fmla="*/ 663356 w 1087430"/>
                    <a:gd name="connsiteY976" fmla="*/ 2190004 h 4774722"/>
                    <a:gd name="connsiteX977" fmla="*/ 651510 w 1087430"/>
                    <a:gd name="connsiteY977" fmla="*/ 2152098 h 4774722"/>
                    <a:gd name="connsiteX978" fmla="*/ 656248 w 1087430"/>
                    <a:gd name="connsiteY978" fmla="*/ 2147360 h 4774722"/>
                    <a:gd name="connsiteX979" fmla="*/ 893161 w 1087430"/>
                    <a:gd name="connsiteY979" fmla="*/ 2121299 h 4774722"/>
                    <a:gd name="connsiteX980" fmla="*/ 897899 w 1087430"/>
                    <a:gd name="connsiteY980" fmla="*/ 2130776 h 4774722"/>
                    <a:gd name="connsiteX981" fmla="*/ 893161 w 1087430"/>
                    <a:gd name="connsiteY981" fmla="*/ 2140252 h 4774722"/>
                    <a:gd name="connsiteX982" fmla="*/ 888423 w 1087430"/>
                    <a:gd name="connsiteY982" fmla="*/ 2142621 h 4774722"/>
                    <a:gd name="connsiteX983" fmla="*/ 881315 w 1087430"/>
                    <a:gd name="connsiteY983" fmla="*/ 2133145 h 4774722"/>
                    <a:gd name="connsiteX984" fmla="*/ 883685 w 1087430"/>
                    <a:gd name="connsiteY984" fmla="*/ 2123668 h 4774722"/>
                    <a:gd name="connsiteX985" fmla="*/ 893161 w 1087430"/>
                    <a:gd name="connsiteY985" fmla="*/ 2121299 h 4774722"/>
                    <a:gd name="connsiteX986" fmla="*/ 785070 w 1087430"/>
                    <a:gd name="connsiteY986" fmla="*/ 2108565 h 4774722"/>
                    <a:gd name="connsiteX987" fmla="*/ 793658 w 1087430"/>
                    <a:gd name="connsiteY987" fmla="*/ 2114192 h 4774722"/>
                    <a:gd name="connsiteX988" fmla="*/ 781812 w 1087430"/>
                    <a:gd name="connsiteY988" fmla="*/ 2128407 h 4774722"/>
                    <a:gd name="connsiteX989" fmla="*/ 772336 w 1087430"/>
                    <a:gd name="connsiteY989" fmla="*/ 2121299 h 4774722"/>
                    <a:gd name="connsiteX990" fmla="*/ 774705 w 1087430"/>
                    <a:gd name="connsiteY990" fmla="*/ 2111823 h 4774722"/>
                    <a:gd name="connsiteX991" fmla="*/ 785070 w 1087430"/>
                    <a:gd name="connsiteY991" fmla="*/ 2108565 h 4774722"/>
                    <a:gd name="connsiteX992" fmla="*/ 137409 w 1087430"/>
                    <a:gd name="connsiteY992" fmla="*/ 2092870 h 4774722"/>
                    <a:gd name="connsiteX993" fmla="*/ 146886 w 1087430"/>
                    <a:gd name="connsiteY993" fmla="*/ 2095239 h 4774722"/>
                    <a:gd name="connsiteX994" fmla="*/ 144517 w 1087430"/>
                    <a:gd name="connsiteY994" fmla="*/ 2104715 h 4774722"/>
                    <a:gd name="connsiteX995" fmla="*/ 135040 w 1087430"/>
                    <a:gd name="connsiteY995" fmla="*/ 2097608 h 4774722"/>
                    <a:gd name="connsiteX996" fmla="*/ 137409 w 1087430"/>
                    <a:gd name="connsiteY996" fmla="*/ 2092870 h 4774722"/>
                    <a:gd name="connsiteX997" fmla="*/ 689416 w 1087430"/>
                    <a:gd name="connsiteY997" fmla="*/ 2090501 h 4774722"/>
                    <a:gd name="connsiteX998" fmla="*/ 706000 w 1087430"/>
                    <a:gd name="connsiteY998" fmla="*/ 2092870 h 4774722"/>
                    <a:gd name="connsiteX999" fmla="*/ 710738 w 1087430"/>
                    <a:gd name="connsiteY999" fmla="*/ 2102346 h 4774722"/>
                    <a:gd name="connsiteX1000" fmla="*/ 703631 w 1087430"/>
                    <a:gd name="connsiteY1000" fmla="*/ 2111823 h 4774722"/>
                    <a:gd name="connsiteX1001" fmla="*/ 694154 w 1087430"/>
                    <a:gd name="connsiteY1001" fmla="*/ 2107084 h 4774722"/>
                    <a:gd name="connsiteX1002" fmla="*/ 689416 w 1087430"/>
                    <a:gd name="connsiteY1002" fmla="*/ 2090501 h 4774722"/>
                    <a:gd name="connsiteX1003" fmla="*/ 675201 w 1087430"/>
                    <a:gd name="connsiteY1003" fmla="*/ 2040749 h 4774722"/>
                    <a:gd name="connsiteX1004" fmla="*/ 689416 w 1087430"/>
                    <a:gd name="connsiteY1004" fmla="*/ 2057333 h 4774722"/>
                    <a:gd name="connsiteX1005" fmla="*/ 689416 w 1087430"/>
                    <a:gd name="connsiteY1005" fmla="*/ 2088132 h 4774722"/>
                    <a:gd name="connsiteX1006" fmla="*/ 679940 w 1087430"/>
                    <a:gd name="connsiteY1006" fmla="*/ 2092870 h 4774722"/>
                    <a:gd name="connsiteX1007" fmla="*/ 668094 w 1087430"/>
                    <a:gd name="connsiteY1007" fmla="*/ 2092870 h 4774722"/>
                    <a:gd name="connsiteX1008" fmla="*/ 651510 w 1087430"/>
                    <a:gd name="connsiteY1008" fmla="*/ 2066809 h 4774722"/>
                    <a:gd name="connsiteX1009" fmla="*/ 658618 w 1087430"/>
                    <a:gd name="connsiteY1009" fmla="*/ 2045487 h 4774722"/>
                    <a:gd name="connsiteX1010" fmla="*/ 675201 w 1087430"/>
                    <a:gd name="connsiteY1010" fmla="*/ 2040749 h 4774722"/>
                    <a:gd name="connsiteX1011" fmla="*/ 778555 w 1087430"/>
                    <a:gd name="connsiteY1011" fmla="*/ 2039565 h 4774722"/>
                    <a:gd name="connsiteX1012" fmla="*/ 786550 w 1087430"/>
                    <a:gd name="connsiteY1012" fmla="*/ 2040749 h 4774722"/>
                    <a:gd name="connsiteX1013" fmla="*/ 796027 w 1087430"/>
                    <a:gd name="connsiteY1013" fmla="*/ 2052595 h 4774722"/>
                    <a:gd name="connsiteX1014" fmla="*/ 779443 w 1087430"/>
                    <a:gd name="connsiteY1014" fmla="*/ 2088132 h 4774722"/>
                    <a:gd name="connsiteX1015" fmla="*/ 767597 w 1087430"/>
                    <a:gd name="connsiteY1015" fmla="*/ 2088132 h 4774722"/>
                    <a:gd name="connsiteX1016" fmla="*/ 760490 w 1087430"/>
                    <a:gd name="connsiteY1016" fmla="*/ 2078655 h 4774722"/>
                    <a:gd name="connsiteX1017" fmla="*/ 772336 w 1087430"/>
                    <a:gd name="connsiteY1017" fmla="*/ 2045487 h 4774722"/>
                    <a:gd name="connsiteX1018" fmla="*/ 778555 w 1087430"/>
                    <a:gd name="connsiteY1018" fmla="*/ 2039565 h 4774722"/>
                    <a:gd name="connsiteX1019" fmla="*/ 407490 w 1087430"/>
                    <a:gd name="connsiteY1019" fmla="*/ 2024165 h 4774722"/>
                    <a:gd name="connsiteX1020" fmla="*/ 421705 w 1087430"/>
                    <a:gd name="connsiteY1020" fmla="*/ 2038380 h 4774722"/>
                    <a:gd name="connsiteX1021" fmla="*/ 405121 w 1087430"/>
                    <a:gd name="connsiteY1021" fmla="*/ 2052595 h 4774722"/>
                    <a:gd name="connsiteX1022" fmla="*/ 393275 w 1087430"/>
                    <a:gd name="connsiteY1022" fmla="*/ 2040749 h 4774722"/>
                    <a:gd name="connsiteX1023" fmla="*/ 407490 w 1087430"/>
                    <a:gd name="connsiteY1023" fmla="*/ 2024165 h 4774722"/>
                    <a:gd name="connsiteX1024" fmla="*/ 857624 w 1087430"/>
                    <a:gd name="connsiteY1024" fmla="*/ 2017058 h 4774722"/>
                    <a:gd name="connsiteX1025" fmla="*/ 862362 w 1087430"/>
                    <a:gd name="connsiteY1025" fmla="*/ 2019427 h 4774722"/>
                    <a:gd name="connsiteX1026" fmla="*/ 855255 w 1087430"/>
                    <a:gd name="connsiteY1026" fmla="*/ 2021796 h 4774722"/>
                    <a:gd name="connsiteX1027" fmla="*/ 857624 w 1087430"/>
                    <a:gd name="connsiteY1027" fmla="*/ 2017058 h 4774722"/>
                    <a:gd name="connsiteX1028" fmla="*/ 80550 w 1087430"/>
                    <a:gd name="connsiteY1028" fmla="*/ 2012319 h 4774722"/>
                    <a:gd name="connsiteX1029" fmla="*/ 92396 w 1087430"/>
                    <a:gd name="connsiteY1029" fmla="*/ 2021796 h 4774722"/>
                    <a:gd name="connsiteX1030" fmla="*/ 80550 w 1087430"/>
                    <a:gd name="connsiteY1030" fmla="*/ 2031272 h 4774722"/>
                    <a:gd name="connsiteX1031" fmla="*/ 73443 w 1087430"/>
                    <a:gd name="connsiteY1031" fmla="*/ 2024165 h 4774722"/>
                    <a:gd name="connsiteX1032" fmla="*/ 80550 w 1087430"/>
                    <a:gd name="connsiteY1032" fmla="*/ 2012319 h 4774722"/>
                    <a:gd name="connsiteX1033" fmla="*/ 405121 w 1087430"/>
                    <a:gd name="connsiteY1033" fmla="*/ 1974413 h 4774722"/>
                    <a:gd name="connsiteX1034" fmla="*/ 414597 w 1087430"/>
                    <a:gd name="connsiteY1034" fmla="*/ 1986259 h 4774722"/>
                    <a:gd name="connsiteX1035" fmla="*/ 405121 w 1087430"/>
                    <a:gd name="connsiteY1035" fmla="*/ 1990997 h 4774722"/>
                    <a:gd name="connsiteX1036" fmla="*/ 398013 w 1087430"/>
                    <a:gd name="connsiteY1036" fmla="*/ 1983890 h 4774722"/>
                    <a:gd name="connsiteX1037" fmla="*/ 405121 w 1087430"/>
                    <a:gd name="connsiteY1037" fmla="*/ 1974413 h 4774722"/>
                    <a:gd name="connsiteX1038" fmla="*/ 670463 w 1087430"/>
                    <a:gd name="connsiteY1038" fmla="*/ 1962568 h 4774722"/>
                    <a:gd name="connsiteX1039" fmla="*/ 703631 w 1087430"/>
                    <a:gd name="connsiteY1039" fmla="*/ 1983890 h 4774722"/>
                    <a:gd name="connsiteX1040" fmla="*/ 698893 w 1087430"/>
                    <a:gd name="connsiteY1040" fmla="*/ 2009950 h 4774722"/>
                    <a:gd name="connsiteX1041" fmla="*/ 677571 w 1087430"/>
                    <a:gd name="connsiteY1041" fmla="*/ 2007581 h 4774722"/>
                    <a:gd name="connsiteX1042" fmla="*/ 663356 w 1087430"/>
                    <a:gd name="connsiteY1042" fmla="*/ 1969675 h 4774722"/>
                    <a:gd name="connsiteX1043" fmla="*/ 670463 w 1087430"/>
                    <a:gd name="connsiteY1043" fmla="*/ 1962568 h 4774722"/>
                    <a:gd name="connsiteX1044" fmla="*/ 438289 w 1087430"/>
                    <a:gd name="connsiteY1044" fmla="*/ 1943615 h 4774722"/>
                    <a:gd name="connsiteX1045" fmla="*/ 447765 w 1087430"/>
                    <a:gd name="connsiteY1045" fmla="*/ 1950722 h 4774722"/>
                    <a:gd name="connsiteX1046" fmla="*/ 435919 w 1087430"/>
                    <a:gd name="connsiteY1046" fmla="*/ 1962568 h 4774722"/>
                    <a:gd name="connsiteX1047" fmla="*/ 424074 w 1087430"/>
                    <a:gd name="connsiteY1047" fmla="*/ 1950722 h 4774722"/>
                    <a:gd name="connsiteX1048" fmla="*/ 438289 w 1087430"/>
                    <a:gd name="connsiteY1048" fmla="*/ 1943615 h 4774722"/>
                    <a:gd name="connsiteX1049" fmla="*/ 833933 w 1087430"/>
                    <a:gd name="connsiteY1049" fmla="*/ 1912816 h 4774722"/>
                    <a:gd name="connsiteX1050" fmla="*/ 836302 w 1087430"/>
                    <a:gd name="connsiteY1050" fmla="*/ 1917554 h 4774722"/>
                    <a:gd name="connsiteX1051" fmla="*/ 831564 w 1087430"/>
                    <a:gd name="connsiteY1051" fmla="*/ 1917554 h 4774722"/>
                    <a:gd name="connsiteX1052" fmla="*/ 833933 w 1087430"/>
                    <a:gd name="connsiteY1052" fmla="*/ 1912816 h 4774722"/>
                    <a:gd name="connsiteX1053" fmla="*/ 120826 w 1087430"/>
                    <a:gd name="connsiteY1053" fmla="*/ 1910447 h 4774722"/>
                    <a:gd name="connsiteX1054" fmla="*/ 127933 w 1087430"/>
                    <a:gd name="connsiteY1054" fmla="*/ 1924662 h 4774722"/>
                    <a:gd name="connsiteX1055" fmla="*/ 116087 w 1087430"/>
                    <a:gd name="connsiteY1055" fmla="*/ 1934138 h 4774722"/>
                    <a:gd name="connsiteX1056" fmla="*/ 108980 w 1087430"/>
                    <a:gd name="connsiteY1056" fmla="*/ 1927031 h 4774722"/>
                    <a:gd name="connsiteX1057" fmla="*/ 108980 w 1087430"/>
                    <a:gd name="connsiteY1057" fmla="*/ 1922293 h 4774722"/>
                    <a:gd name="connsiteX1058" fmla="*/ 120826 w 1087430"/>
                    <a:gd name="connsiteY1058" fmla="*/ 1910447 h 4774722"/>
                    <a:gd name="connsiteX1059" fmla="*/ 454872 w 1087430"/>
                    <a:gd name="connsiteY1059" fmla="*/ 1908078 h 4774722"/>
                    <a:gd name="connsiteX1060" fmla="*/ 459611 w 1087430"/>
                    <a:gd name="connsiteY1060" fmla="*/ 1917554 h 4774722"/>
                    <a:gd name="connsiteX1061" fmla="*/ 457242 w 1087430"/>
                    <a:gd name="connsiteY1061" fmla="*/ 1922293 h 4774722"/>
                    <a:gd name="connsiteX1062" fmla="*/ 447765 w 1087430"/>
                    <a:gd name="connsiteY1062" fmla="*/ 1917554 h 4774722"/>
                    <a:gd name="connsiteX1063" fmla="*/ 443027 w 1087430"/>
                    <a:gd name="connsiteY1063" fmla="*/ 1912816 h 4774722"/>
                    <a:gd name="connsiteX1064" fmla="*/ 454872 w 1087430"/>
                    <a:gd name="connsiteY1064" fmla="*/ 1908078 h 4774722"/>
                    <a:gd name="connsiteX1065" fmla="*/ 696524 w 1087430"/>
                    <a:gd name="connsiteY1065" fmla="*/ 1893863 h 4774722"/>
                    <a:gd name="connsiteX1066" fmla="*/ 732060 w 1087430"/>
                    <a:gd name="connsiteY1066" fmla="*/ 1917554 h 4774722"/>
                    <a:gd name="connsiteX1067" fmla="*/ 734430 w 1087430"/>
                    <a:gd name="connsiteY1067" fmla="*/ 1927031 h 4774722"/>
                    <a:gd name="connsiteX1068" fmla="*/ 724953 w 1087430"/>
                    <a:gd name="connsiteY1068" fmla="*/ 1934138 h 4774722"/>
                    <a:gd name="connsiteX1069" fmla="*/ 689416 w 1087430"/>
                    <a:gd name="connsiteY1069" fmla="*/ 1927031 h 4774722"/>
                    <a:gd name="connsiteX1070" fmla="*/ 677571 w 1087430"/>
                    <a:gd name="connsiteY1070" fmla="*/ 1903340 h 4774722"/>
                    <a:gd name="connsiteX1071" fmla="*/ 696524 w 1087430"/>
                    <a:gd name="connsiteY1071" fmla="*/ 1893863 h 4774722"/>
                    <a:gd name="connsiteX1072" fmla="*/ 653879 w 1087430"/>
                    <a:gd name="connsiteY1072" fmla="*/ 1860695 h 4774722"/>
                    <a:gd name="connsiteX1073" fmla="*/ 658618 w 1087430"/>
                    <a:gd name="connsiteY1073" fmla="*/ 1870172 h 4774722"/>
                    <a:gd name="connsiteX1074" fmla="*/ 649141 w 1087430"/>
                    <a:gd name="connsiteY1074" fmla="*/ 1874910 h 4774722"/>
                    <a:gd name="connsiteX1075" fmla="*/ 644403 w 1087430"/>
                    <a:gd name="connsiteY1075" fmla="*/ 1872541 h 4774722"/>
                    <a:gd name="connsiteX1076" fmla="*/ 653879 w 1087430"/>
                    <a:gd name="connsiteY1076" fmla="*/ 1860695 h 4774722"/>
                    <a:gd name="connsiteX1077" fmla="*/ 111349 w 1087430"/>
                    <a:gd name="connsiteY1077" fmla="*/ 1855957 h 4774722"/>
                    <a:gd name="connsiteX1078" fmla="*/ 120826 w 1087430"/>
                    <a:gd name="connsiteY1078" fmla="*/ 1867803 h 4774722"/>
                    <a:gd name="connsiteX1079" fmla="*/ 104242 w 1087430"/>
                    <a:gd name="connsiteY1079" fmla="*/ 1882017 h 4774722"/>
                    <a:gd name="connsiteX1080" fmla="*/ 94765 w 1087430"/>
                    <a:gd name="connsiteY1080" fmla="*/ 1870172 h 4774722"/>
                    <a:gd name="connsiteX1081" fmla="*/ 111349 w 1087430"/>
                    <a:gd name="connsiteY1081" fmla="*/ 1855957 h 4774722"/>
                    <a:gd name="connsiteX1082" fmla="*/ 741537 w 1087430"/>
                    <a:gd name="connsiteY1082" fmla="*/ 1851219 h 4774722"/>
                    <a:gd name="connsiteX1083" fmla="*/ 777074 w 1087430"/>
                    <a:gd name="connsiteY1083" fmla="*/ 1863064 h 4774722"/>
                    <a:gd name="connsiteX1084" fmla="*/ 779443 w 1087430"/>
                    <a:gd name="connsiteY1084" fmla="*/ 1872541 h 4774722"/>
                    <a:gd name="connsiteX1085" fmla="*/ 774705 w 1087430"/>
                    <a:gd name="connsiteY1085" fmla="*/ 1874910 h 4774722"/>
                    <a:gd name="connsiteX1086" fmla="*/ 760490 w 1087430"/>
                    <a:gd name="connsiteY1086" fmla="*/ 1872541 h 4774722"/>
                    <a:gd name="connsiteX1087" fmla="*/ 739168 w 1087430"/>
                    <a:gd name="connsiteY1087" fmla="*/ 1867803 h 4774722"/>
                    <a:gd name="connsiteX1088" fmla="*/ 739168 w 1087430"/>
                    <a:gd name="connsiteY1088" fmla="*/ 1855957 h 4774722"/>
                    <a:gd name="connsiteX1089" fmla="*/ 741537 w 1087430"/>
                    <a:gd name="connsiteY1089" fmla="*/ 1851219 h 4774722"/>
                    <a:gd name="connsiteX1090" fmla="*/ 165839 w 1087430"/>
                    <a:gd name="connsiteY1090" fmla="*/ 1841742 h 4774722"/>
                    <a:gd name="connsiteX1091" fmla="*/ 170577 w 1087430"/>
                    <a:gd name="connsiteY1091" fmla="*/ 1851219 h 4774722"/>
                    <a:gd name="connsiteX1092" fmla="*/ 161101 w 1087430"/>
                    <a:gd name="connsiteY1092" fmla="*/ 1858326 h 4774722"/>
                    <a:gd name="connsiteX1093" fmla="*/ 153993 w 1087430"/>
                    <a:gd name="connsiteY1093" fmla="*/ 1851219 h 4774722"/>
                    <a:gd name="connsiteX1094" fmla="*/ 165839 w 1087430"/>
                    <a:gd name="connsiteY1094" fmla="*/ 1841742 h 4774722"/>
                    <a:gd name="connsiteX1095" fmla="*/ 684678 w 1087430"/>
                    <a:gd name="connsiteY1095" fmla="*/ 1754084 h 4774722"/>
                    <a:gd name="connsiteX1096" fmla="*/ 715477 w 1087430"/>
                    <a:gd name="connsiteY1096" fmla="*/ 1754084 h 4774722"/>
                    <a:gd name="connsiteX1097" fmla="*/ 732060 w 1087430"/>
                    <a:gd name="connsiteY1097" fmla="*/ 1763561 h 4774722"/>
                    <a:gd name="connsiteX1098" fmla="*/ 739168 w 1087430"/>
                    <a:gd name="connsiteY1098" fmla="*/ 1784883 h 4774722"/>
                    <a:gd name="connsiteX1099" fmla="*/ 727322 w 1087430"/>
                    <a:gd name="connsiteY1099" fmla="*/ 1791991 h 4774722"/>
                    <a:gd name="connsiteX1100" fmla="*/ 713107 w 1087430"/>
                    <a:gd name="connsiteY1100" fmla="*/ 1794360 h 4774722"/>
                    <a:gd name="connsiteX1101" fmla="*/ 696524 w 1087430"/>
                    <a:gd name="connsiteY1101" fmla="*/ 1791991 h 4774722"/>
                    <a:gd name="connsiteX1102" fmla="*/ 660987 w 1087430"/>
                    <a:gd name="connsiteY1102" fmla="*/ 1796729 h 4774722"/>
                    <a:gd name="connsiteX1103" fmla="*/ 649141 w 1087430"/>
                    <a:gd name="connsiteY1103" fmla="*/ 1794360 h 4774722"/>
                    <a:gd name="connsiteX1104" fmla="*/ 649141 w 1087430"/>
                    <a:gd name="connsiteY1104" fmla="*/ 1777776 h 4774722"/>
                    <a:gd name="connsiteX1105" fmla="*/ 663356 w 1087430"/>
                    <a:gd name="connsiteY1105" fmla="*/ 1765930 h 4774722"/>
                    <a:gd name="connsiteX1106" fmla="*/ 684678 w 1087430"/>
                    <a:gd name="connsiteY1106" fmla="*/ 1754084 h 4774722"/>
                    <a:gd name="connsiteX1107" fmla="*/ 431181 w 1087430"/>
                    <a:gd name="connsiteY1107" fmla="*/ 1746977 h 4774722"/>
                    <a:gd name="connsiteX1108" fmla="*/ 445396 w 1087430"/>
                    <a:gd name="connsiteY1108" fmla="*/ 1756454 h 4774722"/>
                    <a:gd name="connsiteX1109" fmla="*/ 443027 w 1087430"/>
                    <a:gd name="connsiteY1109" fmla="*/ 1768299 h 4774722"/>
                    <a:gd name="connsiteX1110" fmla="*/ 407490 w 1087430"/>
                    <a:gd name="connsiteY1110" fmla="*/ 1789621 h 4774722"/>
                    <a:gd name="connsiteX1111" fmla="*/ 393275 w 1087430"/>
                    <a:gd name="connsiteY1111" fmla="*/ 1775407 h 4774722"/>
                    <a:gd name="connsiteX1112" fmla="*/ 398013 w 1087430"/>
                    <a:gd name="connsiteY1112" fmla="*/ 1763561 h 4774722"/>
                    <a:gd name="connsiteX1113" fmla="*/ 431181 w 1087430"/>
                    <a:gd name="connsiteY1113" fmla="*/ 1746977 h 4774722"/>
                    <a:gd name="connsiteX1114" fmla="*/ 125564 w 1087430"/>
                    <a:gd name="connsiteY1114" fmla="*/ 1742239 h 4774722"/>
                    <a:gd name="connsiteX1115" fmla="*/ 132671 w 1087430"/>
                    <a:gd name="connsiteY1115" fmla="*/ 1742239 h 4774722"/>
                    <a:gd name="connsiteX1116" fmla="*/ 132671 w 1087430"/>
                    <a:gd name="connsiteY1116" fmla="*/ 1746977 h 4774722"/>
                    <a:gd name="connsiteX1117" fmla="*/ 127933 w 1087430"/>
                    <a:gd name="connsiteY1117" fmla="*/ 1749346 h 4774722"/>
                    <a:gd name="connsiteX1118" fmla="*/ 125564 w 1087430"/>
                    <a:gd name="connsiteY1118" fmla="*/ 1742239 h 4774722"/>
                    <a:gd name="connsiteX1119" fmla="*/ 883685 w 1087430"/>
                    <a:gd name="connsiteY1119" fmla="*/ 1737501 h 4774722"/>
                    <a:gd name="connsiteX1120" fmla="*/ 886054 w 1087430"/>
                    <a:gd name="connsiteY1120" fmla="*/ 1742239 h 4774722"/>
                    <a:gd name="connsiteX1121" fmla="*/ 881315 w 1087430"/>
                    <a:gd name="connsiteY1121" fmla="*/ 1739870 h 4774722"/>
                    <a:gd name="connsiteX1122" fmla="*/ 883685 w 1087430"/>
                    <a:gd name="connsiteY1122" fmla="*/ 1737501 h 4774722"/>
                    <a:gd name="connsiteX1123" fmla="*/ 779443 w 1087430"/>
                    <a:gd name="connsiteY1123" fmla="*/ 1725655 h 4774722"/>
                    <a:gd name="connsiteX1124" fmla="*/ 784181 w 1087430"/>
                    <a:gd name="connsiteY1124" fmla="*/ 1737501 h 4774722"/>
                    <a:gd name="connsiteX1125" fmla="*/ 774705 w 1087430"/>
                    <a:gd name="connsiteY1125" fmla="*/ 1739870 h 4774722"/>
                    <a:gd name="connsiteX1126" fmla="*/ 769967 w 1087430"/>
                    <a:gd name="connsiteY1126" fmla="*/ 1730393 h 4774722"/>
                    <a:gd name="connsiteX1127" fmla="*/ 779443 w 1087430"/>
                    <a:gd name="connsiteY1127" fmla="*/ 1725655 h 4774722"/>
                    <a:gd name="connsiteX1128" fmla="*/ 826826 w 1087430"/>
                    <a:gd name="connsiteY1128" fmla="*/ 1685380 h 4774722"/>
                    <a:gd name="connsiteX1129" fmla="*/ 841040 w 1087430"/>
                    <a:gd name="connsiteY1129" fmla="*/ 1692487 h 4774722"/>
                    <a:gd name="connsiteX1130" fmla="*/ 841040 w 1087430"/>
                    <a:gd name="connsiteY1130" fmla="*/ 1697225 h 4774722"/>
                    <a:gd name="connsiteX1131" fmla="*/ 826826 w 1087430"/>
                    <a:gd name="connsiteY1131" fmla="*/ 1701964 h 4774722"/>
                    <a:gd name="connsiteX1132" fmla="*/ 819718 w 1087430"/>
                    <a:gd name="connsiteY1132" fmla="*/ 1692487 h 4774722"/>
                    <a:gd name="connsiteX1133" fmla="*/ 826826 w 1087430"/>
                    <a:gd name="connsiteY1133" fmla="*/ 1685380 h 4774722"/>
                    <a:gd name="connsiteX1134" fmla="*/ 443027 w 1087430"/>
                    <a:gd name="connsiteY1134" fmla="*/ 1680641 h 4774722"/>
                    <a:gd name="connsiteX1135" fmla="*/ 457242 w 1087430"/>
                    <a:gd name="connsiteY1135" fmla="*/ 1690118 h 4774722"/>
                    <a:gd name="connsiteX1136" fmla="*/ 450134 w 1087430"/>
                    <a:gd name="connsiteY1136" fmla="*/ 1701964 h 4774722"/>
                    <a:gd name="connsiteX1137" fmla="*/ 431181 w 1087430"/>
                    <a:gd name="connsiteY1137" fmla="*/ 1697225 h 4774722"/>
                    <a:gd name="connsiteX1138" fmla="*/ 443027 w 1087430"/>
                    <a:gd name="connsiteY1138" fmla="*/ 1680641 h 4774722"/>
                    <a:gd name="connsiteX1139" fmla="*/ 118456 w 1087430"/>
                    <a:gd name="connsiteY1139" fmla="*/ 1671165 h 4774722"/>
                    <a:gd name="connsiteX1140" fmla="*/ 132671 w 1087430"/>
                    <a:gd name="connsiteY1140" fmla="*/ 1683011 h 4774722"/>
                    <a:gd name="connsiteX1141" fmla="*/ 120826 w 1087430"/>
                    <a:gd name="connsiteY1141" fmla="*/ 1694856 h 4774722"/>
                    <a:gd name="connsiteX1142" fmla="*/ 106611 w 1087430"/>
                    <a:gd name="connsiteY1142" fmla="*/ 1683011 h 4774722"/>
                    <a:gd name="connsiteX1143" fmla="*/ 118456 w 1087430"/>
                    <a:gd name="connsiteY1143" fmla="*/ 1671165 h 4774722"/>
                    <a:gd name="connsiteX1144" fmla="*/ 814980 w 1087430"/>
                    <a:gd name="connsiteY1144" fmla="*/ 1621413 h 4774722"/>
                    <a:gd name="connsiteX1145" fmla="*/ 824456 w 1087430"/>
                    <a:gd name="connsiteY1145" fmla="*/ 1626152 h 4774722"/>
                    <a:gd name="connsiteX1146" fmla="*/ 822087 w 1087430"/>
                    <a:gd name="connsiteY1146" fmla="*/ 1635628 h 4774722"/>
                    <a:gd name="connsiteX1147" fmla="*/ 812611 w 1087430"/>
                    <a:gd name="connsiteY1147" fmla="*/ 1640366 h 4774722"/>
                    <a:gd name="connsiteX1148" fmla="*/ 803134 w 1087430"/>
                    <a:gd name="connsiteY1148" fmla="*/ 1628521 h 4774722"/>
                    <a:gd name="connsiteX1149" fmla="*/ 814980 w 1087430"/>
                    <a:gd name="connsiteY1149" fmla="*/ 1621413 h 4774722"/>
                    <a:gd name="connsiteX1150" fmla="*/ 697116 w 1087430"/>
                    <a:gd name="connsiteY1150" fmla="*/ 1620525 h 4774722"/>
                    <a:gd name="connsiteX1151" fmla="*/ 706000 w 1087430"/>
                    <a:gd name="connsiteY1151" fmla="*/ 1623782 h 4774722"/>
                    <a:gd name="connsiteX1152" fmla="*/ 710738 w 1087430"/>
                    <a:gd name="connsiteY1152" fmla="*/ 1640366 h 4774722"/>
                    <a:gd name="connsiteX1153" fmla="*/ 696524 w 1087430"/>
                    <a:gd name="connsiteY1153" fmla="*/ 1673534 h 4774722"/>
                    <a:gd name="connsiteX1154" fmla="*/ 646772 w 1087430"/>
                    <a:gd name="connsiteY1154" fmla="*/ 1685380 h 4774722"/>
                    <a:gd name="connsiteX1155" fmla="*/ 642034 w 1087430"/>
                    <a:gd name="connsiteY1155" fmla="*/ 1680641 h 4774722"/>
                    <a:gd name="connsiteX1156" fmla="*/ 627819 w 1087430"/>
                    <a:gd name="connsiteY1156" fmla="*/ 1633259 h 4774722"/>
                    <a:gd name="connsiteX1157" fmla="*/ 642034 w 1087430"/>
                    <a:gd name="connsiteY1157" fmla="*/ 1626152 h 4774722"/>
                    <a:gd name="connsiteX1158" fmla="*/ 658618 w 1087430"/>
                    <a:gd name="connsiteY1158" fmla="*/ 1635628 h 4774722"/>
                    <a:gd name="connsiteX1159" fmla="*/ 679940 w 1087430"/>
                    <a:gd name="connsiteY1159" fmla="*/ 1630890 h 4774722"/>
                    <a:gd name="connsiteX1160" fmla="*/ 684678 w 1087430"/>
                    <a:gd name="connsiteY1160" fmla="*/ 1626152 h 4774722"/>
                    <a:gd name="connsiteX1161" fmla="*/ 697116 w 1087430"/>
                    <a:gd name="connsiteY1161" fmla="*/ 1620525 h 4774722"/>
                    <a:gd name="connsiteX1162" fmla="*/ 466126 w 1087430"/>
                    <a:gd name="connsiteY1162" fmla="*/ 1607199 h 4774722"/>
                    <a:gd name="connsiteX1163" fmla="*/ 473826 w 1087430"/>
                    <a:gd name="connsiteY1163" fmla="*/ 1607199 h 4774722"/>
                    <a:gd name="connsiteX1164" fmla="*/ 478564 w 1087430"/>
                    <a:gd name="connsiteY1164" fmla="*/ 1616675 h 4774722"/>
                    <a:gd name="connsiteX1165" fmla="*/ 466718 w 1087430"/>
                    <a:gd name="connsiteY1165" fmla="*/ 1623782 h 4774722"/>
                    <a:gd name="connsiteX1166" fmla="*/ 461980 w 1087430"/>
                    <a:gd name="connsiteY1166" fmla="*/ 1614306 h 4774722"/>
                    <a:gd name="connsiteX1167" fmla="*/ 466126 w 1087430"/>
                    <a:gd name="connsiteY1167" fmla="*/ 1607199 h 4774722"/>
                    <a:gd name="connsiteX1168" fmla="*/ 170577 w 1087430"/>
                    <a:gd name="connsiteY1168" fmla="*/ 1592984 h 4774722"/>
                    <a:gd name="connsiteX1169" fmla="*/ 175315 w 1087430"/>
                    <a:gd name="connsiteY1169" fmla="*/ 1602460 h 4774722"/>
                    <a:gd name="connsiteX1170" fmla="*/ 168208 w 1087430"/>
                    <a:gd name="connsiteY1170" fmla="*/ 1607199 h 4774722"/>
                    <a:gd name="connsiteX1171" fmla="*/ 158732 w 1087430"/>
                    <a:gd name="connsiteY1171" fmla="*/ 1600091 h 4774722"/>
                    <a:gd name="connsiteX1172" fmla="*/ 170577 w 1087430"/>
                    <a:gd name="connsiteY1172" fmla="*/ 1592984 h 4774722"/>
                    <a:gd name="connsiteX1173" fmla="*/ 878946 w 1087430"/>
                    <a:gd name="connsiteY1173" fmla="*/ 1585876 h 4774722"/>
                    <a:gd name="connsiteX1174" fmla="*/ 883685 w 1087430"/>
                    <a:gd name="connsiteY1174" fmla="*/ 1595353 h 4774722"/>
                    <a:gd name="connsiteX1175" fmla="*/ 878946 w 1087430"/>
                    <a:gd name="connsiteY1175" fmla="*/ 1597722 h 4774722"/>
                    <a:gd name="connsiteX1176" fmla="*/ 871839 w 1087430"/>
                    <a:gd name="connsiteY1176" fmla="*/ 1590615 h 4774722"/>
                    <a:gd name="connsiteX1177" fmla="*/ 878946 w 1087430"/>
                    <a:gd name="connsiteY1177" fmla="*/ 1585876 h 4774722"/>
                    <a:gd name="connsiteX1178" fmla="*/ 722584 w 1087430"/>
                    <a:gd name="connsiteY1178" fmla="*/ 1566923 h 4774722"/>
                    <a:gd name="connsiteX1179" fmla="*/ 727322 w 1087430"/>
                    <a:gd name="connsiteY1179" fmla="*/ 1571662 h 4774722"/>
                    <a:gd name="connsiteX1180" fmla="*/ 717846 w 1087430"/>
                    <a:gd name="connsiteY1180" fmla="*/ 1585876 h 4774722"/>
                    <a:gd name="connsiteX1181" fmla="*/ 710738 w 1087430"/>
                    <a:gd name="connsiteY1181" fmla="*/ 1578769 h 4774722"/>
                    <a:gd name="connsiteX1182" fmla="*/ 722584 w 1087430"/>
                    <a:gd name="connsiteY1182" fmla="*/ 1566923 h 4774722"/>
                    <a:gd name="connsiteX1183" fmla="*/ 829195 w 1087430"/>
                    <a:gd name="connsiteY1183" fmla="*/ 1562185 h 4774722"/>
                    <a:gd name="connsiteX1184" fmla="*/ 848148 w 1087430"/>
                    <a:gd name="connsiteY1184" fmla="*/ 1571662 h 4774722"/>
                    <a:gd name="connsiteX1185" fmla="*/ 836302 w 1087430"/>
                    <a:gd name="connsiteY1185" fmla="*/ 1588245 h 4774722"/>
                    <a:gd name="connsiteX1186" fmla="*/ 819718 w 1087430"/>
                    <a:gd name="connsiteY1186" fmla="*/ 1574031 h 4774722"/>
                    <a:gd name="connsiteX1187" fmla="*/ 829195 w 1087430"/>
                    <a:gd name="connsiteY1187" fmla="*/ 1562185 h 4774722"/>
                    <a:gd name="connsiteX1188" fmla="*/ 113718 w 1087430"/>
                    <a:gd name="connsiteY1188" fmla="*/ 1533756 h 4774722"/>
                    <a:gd name="connsiteX1189" fmla="*/ 118456 w 1087430"/>
                    <a:gd name="connsiteY1189" fmla="*/ 1552709 h 4774722"/>
                    <a:gd name="connsiteX1190" fmla="*/ 104242 w 1087430"/>
                    <a:gd name="connsiteY1190" fmla="*/ 1557447 h 4774722"/>
                    <a:gd name="connsiteX1191" fmla="*/ 97134 w 1087430"/>
                    <a:gd name="connsiteY1191" fmla="*/ 1547970 h 4774722"/>
                    <a:gd name="connsiteX1192" fmla="*/ 113718 w 1087430"/>
                    <a:gd name="connsiteY1192" fmla="*/ 1533756 h 4774722"/>
                    <a:gd name="connsiteX1193" fmla="*/ 684678 w 1087430"/>
                    <a:gd name="connsiteY1193" fmla="*/ 1519541 h 4774722"/>
                    <a:gd name="connsiteX1194" fmla="*/ 706000 w 1087430"/>
                    <a:gd name="connsiteY1194" fmla="*/ 1526648 h 4774722"/>
                    <a:gd name="connsiteX1195" fmla="*/ 706000 w 1087430"/>
                    <a:gd name="connsiteY1195" fmla="*/ 1555078 h 4774722"/>
                    <a:gd name="connsiteX1196" fmla="*/ 672832 w 1087430"/>
                    <a:gd name="connsiteY1196" fmla="*/ 1559816 h 4774722"/>
                    <a:gd name="connsiteX1197" fmla="*/ 665725 w 1087430"/>
                    <a:gd name="connsiteY1197" fmla="*/ 1550339 h 4774722"/>
                    <a:gd name="connsiteX1198" fmla="*/ 684678 w 1087430"/>
                    <a:gd name="connsiteY1198" fmla="*/ 1519541 h 4774722"/>
                    <a:gd name="connsiteX1199" fmla="*/ 438289 w 1087430"/>
                    <a:gd name="connsiteY1199" fmla="*/ 1498219 h 4774722"/>
                    <a:gd name="connsiteX1200" fmla="*/ 443027 w 1087430"/>
                    <a:gd name="connsiteY1200" fmla="*/ 1498219 h 4774722"/>
                    <a:gd name="connsiteX1201" fmla="*/ 461980 w 1087430"/>
                    <a:gd name="connsiteY1201" fmla="*/ 1533756 h 4774722"/>
                    <a:gd name="connsiteX1202" fmla="*/ 445396 w 1087430"/>
                    <a:gd name="connsiteY1202" fmla="*/ 1552709 h 4774722"/>
                    <a:gd name="connsiteX1203" fmla="*/ 433550 w 1087430"/>
                    <a:gd name="connsiteY1203" fmla="*/ 1543232 h 4774722"/>
                    <a:gd name="connsiteX1204" fmla="*/ 433550 w 1087430"/>
                    <a:gd name="connsiteY1204" fmla="*/ 1502957 h 4774722"/>
                    <a:gd name="connsiteX1205" fmla="*/ 438289 w 1087430"/>
                    <a:gd name="connsiteY1205" fmla="*/ 1498219 h 4774722"/>
                    <a:gd name="connsiteX1206" fmla="*/ 125564 w 1087430"/>
                    <a:gd name="connsiteY1206" fmla="*/ 1493480 h 4774722"/>
                    <a:gd name="connsiteX1207" fmla="*/ 125564 w 1087430"/>
                    <a:gd name="connsiteY1207" fmla="*/ 1500588 h 4774722"/>
                    <a:gd name="connsiteX1208" fmla="*/ 120826 w 1087430"/>
                    <a:gd name="connsiteY1208" fmla="*/ 1498219 h 4774722"/>
                    <a:gd name="connsiteX1209" fmla="*/ 120826 w 1087430"/>
                    <a:gd name="connsiteY1209" fmla="*/ 1495850 h 4774722"/>
                    <a:gd name="connsiteX1210" fmla="*/ 125564 w 1087430"/>
                    <a:gd name="connsiteY1210" fmla="*/ 1493480 h 4774722"/>
                    <a:gd name="connsiteX1211" fmla="*/ 672832 w 1087430"/>
                    <a:gd name="connsiteY1211" fmla="*/ 1479266 h 4774722"/>
                    <a:gd name="connsiteX1212" fmla="*/ 675201 w 1087430"/>
                    <a:gd name="connsiteY1212" fmla="*/ 1486373 h 4774722"/>
                    <a:gd name="connsiteX1213" fmla="*/ 670463 w 1087430"/>
                    <a:gd name="connsiteY1213" fmla="*/ 1486373 h 4774722"/>
                    <a:gd name="connsiteX1214" fmla="*/ 668094 w 1087430"/>
                    <a:gd name="connsiteY1214" fmla="*/ 1481635 h 4774722"/>
                    <a:gd name="connsiteX1215" fmla="*/ 672832 w 1087430"/>
                    <a:gd name="connsiteY1215" fmla="*/ 1479266 h 4774722"/>
                    <a:gd name="connsiteX1216" fmla="*/ 841040 w 1087430"/>
                    <a:gd name="connsiteY1216" fmla="*/ 1476897 h 4774722"/>
                    <a:gd name="connsiteX1217" fmla="*/ 843409 w 1087430"/>
                    <a:gd name="connsiteY1217" fmla="*/ 1481635 h 4774722"/>
                    <a:gd name="connsiteX1218" fmla="*/ 836302 w 1087430"/>
                    <a:gd name="connsiteY1218" fmla="*/ 1479266 h 4774722"/>
                    <a:gd name="connsiteX1219" fmla="*/ 841040 w 1087430"/>
                    <a:gd name="connsiteY1219" fmla="*/ 1476897 h 4774722"/>
                    <a:gd name="connsiteX1220" fmla="*/ 770263 w 1087430"/>
                    <a:gd name="connsiteY1220" fmla="*/ 1470678 h 4774722"/>
                    <a:gd name="connsiteX1221" fmla="*/ 769967 w 1087430"/>
                    <a:gd name="connsiteY1221" fmla="*/ 1472158 h 4774722"/>
                    <a:gd name="connsiteX1222" fmla="*/ 772336 w 1087430"/>
                    <a:gd name="connsiteY1222" fmla="*/ 1471684 h 4774722"/>
                    <a:gd name="connsiteX1223" fmla="*/ 772336 w 1087430"/>
                    <a:gd name="connsiteY1223" fmla="*/ 1486373 h 4774722"/>
                    <a:gd name="connsiteX1224" fmla="*/ 762859 w 1087430"/>
                    <a:gd name="connsiteY1224" fmla="*/ 1500588 h 4774722"/>
                    <a:gd name="connsiteX1225" fmla="*/ 753383 w 1087430"/>
                    <a:gd name="connsiteY1225" fmla="*/ 1498219 h 4774722"/>
                    <a:gd name="connsiteX1226" fmla="*/ 755752 w 1087430"/>
                    <a:gd name="connsiteY1226" fmla="*/ 1476897 h 4774722"/>
                    <a:gd name="connsiteX1227" fmla="*/ 426443 w 1087430"/>
                    <a:gd name="connsiteY1227" fmla="*/ 1441360 h 4774722"/>
                    <a:gd name="connsiteX1228" fmla="*/ 443027 w 1087430"/>
                    <a:gd name="connsiteY1228" fmla="*/ 1455574 h 4774722"/>
                    <a:gd name="connsiteX1229" fmla="*/ 428812 w 1087430"/>
                    <a:gd name="connsiteY1229" fmla="*/ 1469789 h 4774722"/>
                    <a:gd name="connsiteX1230" fmla="*/ 412228 w 1087430"/>
                    <a:gd name="connsiteY1230" fmla="*/ 1455574 h 4774722"/>
                    <a:gd name="connsiteX1231" fmla="*/ 426443 w 1087430"/>
                    <a:gd name="connsiteY1231" fmla="*/ 1441360 h 4774722"/>
                    <a:gd name="connsiteX1232" fmla="*/ 796027 w 1087430"/>
                    <a:gd name="connsiteY1232" fmla="*/ 1438991 h 4774722"/>
                    <a:gd name="connsiteX1233" fmla="*/ 805503 w 1087430"/>
                    <a:gd name="connsiteY1233" fmla="*/ 1453205 h 4774722"/>
                    <a:gd name="connsiteX1234" fmla="*/ 793658 w 1087430"/>
                    <a:gd name="connsiteY1234" fmla="*/ 1467420 h 4774722"/>
                    <a:gd name="connsiteX1235" fmla="*/ 772336 w 1087430"/>
                    <a:gd name="connsiteY1235" fmla="*/ 1471684 h 4774722"/>
                    <a:gd name="connsiteX1236" fmla="*/ 772336 w 1087430"/>
                    <a:gd name="connsiteY1236" fmla="*/ 1469789 h 4774722"/>
                    <a:gd name="connsiteX1237" fmla="*/ 770263 w 1087430"/>
                    <a:gd name="connsiteY1237" fmla="*/ 1470678 h 4774722"/>
                    <a:gd name="connsiteX1238" fmla="*/ 774705 w 1087430"/>
                    <a:gd name="connsiteY1238" fmla="*/ 1448467 h 4774722"/>
                    <a:gd name="connsiteX1239" fmla="*/ 796027 w 1087430"/>
                    <a:gd name="connsiteY1239" fmla="*/ 1438991 h 4774722"/>
                    <a:gd name="connsiteX1240" fmla="*/ 634926 w 1087430"/>
                    <a:gd name="connsiteY1240" fmla="*/ 1420037 h 4774722"/>
                    <a:gd name="connsiteX1241" fmla="*/ 639665 w 1087430"/>
                    <a:gd name="connsiteY1241" fmla="*/ 1429514 h 4774722"/>
                    <a:gd name="connsiteX1242" fmla="*/ 627819 w 1087430"/>
                    <a:gd name="connsiteY1242" fmla="*/ 1436621 h 4774722"/>
                    <a:gd name="connsiteX1243" fmla="*/ 625450 w 1087430"/>
                    <a:gd name="connsiteY1243" fmla="*/ 1427145 h 4774722"/>
                    <a:gd name="connsiteX1244" fmla="*/ 634926 w 1087430"/>
                    <a:gd name="connsiteY1244" fmla="*/ 1420037 h 4774722"/>
                    <a:gd name="connsiteX1245" fmla="*/ 717846 w 1087430"/>
                    <a:gd name="connsiteY1245" fmla="*/ 1417668 h 4774722"/>
                    <a:gd name="connsiteX1246" fmla="*/ 727322 w 1087430"/>
                    <a:gd name="connsiteY1246" fmla="*/ 1429514 h 4774722"/>
                    <a:gd name="connsiteX1247" fmla="*/ 710738 w 1087430"/>
                    <a:gd name="connsiteY1247" fmla="*/ 1443729 h 4774722"/>
                    <a:gd name="connsiteX1248" fmla="*/ 701262 w 1087430"/>
                    <a:gd name="connsiteY1248" fmla="*/ 1431883 h 4774722"/>
                    <a:gd name="connsiteX1249" fmla="*/ 717846 w 1087430"/>
                    <a:gd name="connsiteY1249" fmla="*/ 1417668 h 4774722"/>
                    <a:gd name="connsiteX1250" fmla="*/ 113718 w 1087430"/>
                    <a:gd name="connsiteY1250" fmla="*/ 1398715 h 4774722"/>
                    <a:gd name="connsiteX1251" fmla="*/ 116087 w 1087430"/>
                    <a:gd name="connsiteY1251" fmla="*/ 1403454 h 4774722"/>
                    <a:gd name="connsiteX1252" fmla="*/ 111349 w 1087430"/>
                    <a:gd name="connsiteY1252" fmla="*/ 1405823 h 4774722"/>
                    <a:gd name="connsiteX1253" fmla="*/ 108980 w 1087430"/>
                    <a:gd name="connsiteY1253" fmla="*/ 1401085 h 4774722"/>
                    <a:gd name="connsiteX1254" fmla="*/ 113718 w 1087430"/>
                    <a:gd name="connsiteY1254" fmla="*/ 1398715 h 4774722"/>
                    <a:gd name="connsiteX1255" fmla="*/ 788920 w 1087430"/>
                    <a:gd name="connsiteY1255" fmla="*/ 1386870 h 4774722"/>
                    <a:gd name="connsiteX1256" fmla="*/ 793658 w 1087430"/>
                    <a:gd name="connsiteY1256" fmla="*/ 1386870 h 4774722"/>
                    <a:gd name="connsiteX1257" fmla="*/ 796027 w 1087430"/>
                    <a:gd name="connsiteY1257" fmla="*/ 1391608 h 4774722"/>
                    <a:gd name="connsiteX1258" fmla="*/ 791289 w 1087430"/>
                    <a:gd name="connsiteY1258" fmla="*/ 1393977 h 4774722"/>
                    <a:gd name="connsiteX1259" fmla="*/ 788920 w 1087430"/>
                    <a:gd name="connsiteY1259" fmla="*/ 1386870 h 4774722"/>
                    <a:gd name="connsiteX1260" fmla="*/ 698893 w 1087430"/>
                    <a:gd name="connsiteY1260" fmla="*/ 1384501 h 4774722"/>
                    <a:gd name="connsiteX1261" fmla="*/ 708369 w 1087430"/>
                    <a:gd name="connsiteY1261" fmla="*/ 1393977 h 4774722"/>
                    <a:gd name="connsiteX1262" fmla="*/ 701262 w 1087430"/>
                    <a:gd name="connsiteY1262" fmla="*/ 1398715 h 4774722"/>
                    <a:gd name="connsiteX1263" fmla="*/ 696524 w 1087430"/>
                    <a:gd name="connsiteY1263" fmla="*/ 1389239 h 4774722"/>
                    <a:gd name="connsiteX1264" fmla="*/ 698893 w 1087430"/>
                    <a:gd name="connsiteY1264" fmla="*/ 1384501 h 4774722"/>
                    <a:gd name="connsiteX1265" fmla="*/ 90027 w 1087430"/>
                    <a:gd name="connsiteY1265" fmla="*/ 1358440 h 4774722"/>
                    <a:gd name="connsiteX1266" fmla="*/ 97134 w 1087430"/>
                    <a:gd name="connsiteY1266" fmla="*/ 1370286 h 4774722"/>
                    <a:gd name="connsiteX1267" fmla="*/ 87658 w 1087430"/>
                    <a:gd name="connsiteY1267" fmla="*/ 1375024 h 4774722"/>
                    <a:gd name="connsiteX1268" fmla="*/ 82919 w 1087430"/>
                    <a:gd name="connsiteY1268" fmla="*/ 1365548 h 4774722"/>
                    <a:gd name="connsiteX1269" fmla="*/ 90027 w 1087430"/>
                    <a:gd name="connsiteY1269" fmla="*/ 1358440 h 4774722"/>
                    <a:gd name="connsiteX1270" fmla="*/ 741537 w 1087430"/>
                    <a:gd name="connsiteY1270" fmla="*/ 1341856 h 4774722"/>
                    <a:gd name="connsiteX1271" fmla="*/ 753383 w 1087430"/>
                    <a:gd name="connsiteY1271" fmla="*/ 1356071 h 4774722"/>
                    <a:gd name="connsiteX1272" fmla="*/ 746275 w 1087430"/>
                    <a:gd name="connsiteY1272" fmla="*/ 1365548 h 4774722"/>
                    <a:gd name="connsiteX1273" fmla="*/ 729691 w 1087430"/>
                    <a:gd name="connsiteY1273" fmla="*/ 1351333 h 4774722"/>
                    <a:gd name="connsiteX1274" fmla="*/ 741537 w 1087430"/>
                    <a:gd name="connsiteY1274" fmla="*/ 1341856 h 4774722"/>
                    <a:gd name="connsiteX1275" fmla="*/ 810242 w 1087430"/>
                    <a:gd name="connsiteY1275" fmla="*/ 1325272 h 4774722"/>
                    <a:gd name="connsiteX1276" fmla="*/ 824456 w 1087430"/>
                    <a:gd name="connsiteY1276" fmla="*/ 1339487 h 4774722"/>
                    <a:gd name="connsiteX1277" fmla="*/ 814980 w 1087430"/>
                    <a:gd name="connsiteY1277" fmla="*/ 1351333 h 4774722"/>
                    <a:gd name="connsiteX1278" fmla="*/ 803134 w 1087430"/>
                    <a:gd name="connsiteY1278" fmla="*/ 1337118 h 4774722"/>
                    <a:gd name="connsiteX1279" fmla="*/ 810242 w 1087430"/>
                    <a:gd name="connsiteY1279" fmla="*/ 1325272 h 4774722"/>
                    <a:gd name="connsiteX1280" fmla="*/ 412228 w 1087430"/>
                    <a:gd name="connsiteY1280" fmla="*/ 1301581 h 4774722"/>
                    <a:gd name="connsiteX1281" fmla="*/ 421705 w 1087430"/>
                    <a:gd name="connsiteY1281" fmla="*/ 1311058 h 4774722"/>
                    <a:gd name="connsiteX1282" fmla="*/ 412228 w 1087430"/>
                    <a:gd name="connsiteY1282" fmla="*/ 1315796 h 4774722"/>
                    <a:gd name="connsiteX1283" fmla="*/ 405121 w 1087430"/>
                    <a:gd name="connsiteY1283" fmla="*/ 1308689 h 4774722"/>
                    <a:gd name="connsiteX1284" fmla="*/ 412228 w 1087430"/>
                    <a:gd name="connsiteY1284" fmla="*/ 1301581 h 4774722"/>
                    <a:gd name="connsiteX1285" fmla="*/ 710738 w 1087430"/>
                    <a:gd name="connsiteY1285" fmla="*/ 1266044 h 4774722"/>
                    <a:gd name="connsiteX1286" fmla="*/ 734430 w 1087430"/>
                    <a:gd name="connsiteY1286" fmla="*/ 1277890 h 4774722"/>
                    <a:gd name="connsiteX1287" fmla="*/ 736799 w 1087430"/>
                    <a:gd name="connsiteY1287" fmla="*/ 1292105 h 4774722"/>
                    <a:gd name="connsiteX1288" fmla="*/ 734430 w 1087430"/>
                    <a:gd name="connsiteY1288" fmla="*/ 1313427 h 4774722"/>
                    <a:gd name="connsiteX1289" fmla="*/ 720215 w 1087430"/>
                    <a:gd name="connsiteY1289" fmla="*/ 1318165 h 4774722"/>
                    <a:gd name="connsiteX1290" fmla="*/ 698893 w 1087430"/>
                    <a:gd name="connsiteY1290" fmla="*/ 1289735 h 4774722"/>
                    <a:gd name="connsiteX1291" fmla="*/ 710738 w 1087430"/>
                    <a:gd name="connsiteY1291" fmla="*/ 1266044 h 4774722"/>
                    <a:gd name="connsiteX1292" fmla="*/ 812611 w 1087430"/>
                    <a:gd name="connsiteY1292" fmla="*/ 1251829 h 4774722"/>
                    <a:gd name="connsiteX1293" fmla="*/ 817349 w 1087430"/>
                    <a:gd name="connsiteY1293" fmla="*/ 1256568 h 4774722"/>
                    <a:gd name="connsiteX1294" fmla="*/ 812611 w 1087430"/>
                    <a:gd name="connsiteY1294" fmla="*/ 1261306 h 4774722"/>
                    <a:gd name="connsiteX1295" fmla="*/ 810242 w 1087430"/>
                    <a:gd name="connsiteY1295" fmla="*/ 1256568 h 4774722"/>
                    <a:gd name="connsiteX1296" fmla="*/ 812611 w 1087430"/>
                    <a:gd name="connsiteY1296" fmla="*/ 1251829 h 4774722"/>
                    <a:gd name="connsiteX1297" fmla="*/ 92396 w 1087430"/>
                    <a:gd name="connsiteY1297" fmla="*/ 1244722 h 4774722"/>
                    <a:gd name="connsiteX1298" fmla="*/ 104242 w 1087430"/>
                    <a:gd name="connsiteY1298" fmla="*/ 1254199 h 4774722"/>
                    <a:gd name="connsiteX1299" fmla="*/ 101873 w 1087430"/>
                    <a:gd name="connsiteY1299" fmla="*/ 1258937 h 4774722"/>
                    <a:gd name="connsiteX1300" fmla="*/ 87658 w 1087430"/>
                    <a:gd name="connsiteY1300" fmla="*/ 1249460 h 4774722"/>
                    <a:gd name="connsiteX1301" fmla="*/ 92396 w 1087430"/>
                    <a:gd name="connsiteY1301" fmla="*/ 1244722 h 4774722"/>
                    <a:gd name="connsiteX1302" fmla="*/ 656248 w 1087430"/>
                    <a:gd name="connsiteY1302" fmla="*/ 1235246 h 4774722"/>
                    <a:gd name="connsiteX1303" fmla="*/ 665725 w 1087430"/>
                    <a:gd name="connsiteY1303" fmla="*/ 1247091 h 4774722"/>
                    <a:gd name="connsiteX1304" fmla="*/ 656248 w 1087430"/>
                    <a:gd name="connsiteY1304" fmla="*/ 1251829 h 4774722"/>
                    <a:gd name="connsiteX1305" fmla="*/ 649141 w 1087430"/>
                    <a:gd name="connsiteY1305" fmla="*/ 1242353 h 4774722"/>
                    <a:gd name="connsiteX1306" fmla="*/ 656248 w 1087430"/>
                    <a:gd name="connsiteY1306" fmla="*/ 1235246 h 4774722"/>
                    <a:gd name="connsiteX1307" fmla="*/ 450134 w 1087430"/>
                    <a:gd name="connsiteY1307" fmla="*/ 1235246 h 4774722"/>
                    <a:gd name="connsiteX1308" fmla="*/ 461980 w 1087430"/>
                    <a:gd name="connsiteY1308" fmla="*/ 1251829 h 4774722"/>
                    <a:gd name="connsiteX1309" fmla="*/ 450134 w 1087430"/>
                    <a:gd name="connsiteY1309" fmla="*/ 1263675 h 4774722"/>
                    <a:gd name="connsiteX1310" fmla="*/ 438289 w 1087430"/>
                    <a:gd name="connsiteY1310" fmla="*/ 1258937 h 4774722"/>
                    <a:gd name="connsiteX1311" fmla="*/ 450134 w 1087430"/>
                    <a:gd name="connsiteY1311" fmla="*/ 1235246 h 4774722"/>
                    <a:gd name="connsiteX1312" fmla="*/ 54490 w 1087430"/>
                    <a:gd name="connsiteY1312" fmla="*/ 1223400 h 4774722"/>
                    <a:gd name="connsiteX1313" fmla="*/ 61597 w 1087430"/>
                    <a:gd name="connsiteY1313" fmla="*/ 1225769 h 4774722"/>
                    <a:gd name="connsiteX1314" fmla="*/ 59228 w 1087430"/>
                    <a:gd name="connsiteY1314" fmla="*/ 1230507 h 4774722"/>
                    <a:gd name="connsiteX1315" fmla="*/ 54490 w 1087430"/>
                    <a:gd name="connsiteY1315" fmla="*/ 1228138 h 4774722"/>
                    <a:gd name="connsiteX1316" fmla="*/ 54490 w 1087430"/>
                    <a:gd name="connsiteY1316" fmla="*/ 1223400 h 4774722"/>
                    <a:gd name="connsiteX1317" fmla="*/ 748644 w 1087430"/>
                    <a:gd name="connsiteY1317" fmla="*/ 1211554 h 4774722"/>
                    <a:gd name="connsiteX1318" fmla="*/ 765228 w 1087430"/>
                    <a:gd name="connsiteY1318" fmla="*/ 1225769 h 4774722"/>
                    <a:gd name="connsiteX1319" fmla="*/ 751013 w 1087430"/>
                    <a:gd name="connsiteY1319" fmla="*/ 1239984 h 4774722"/>
                    <a:gd name="connsiteX1320" fmla="*/ 734430 w 1087430"/>
                    <a:gd name="connsiteY1320" fmla="*/ 1225769 h 4774722"/>
                    <a:gd name="connsiteX1321" fmla="*/ 748644 w 1087430"/>
                    <a:gd name="connsiteY1321" fmla="*/ 1211554 h 4774722"/>
                    <a:gd name="connsiteX1322" fmla="*/ 459019 w 1087430"/>
                    <a:gd name="connsiteY1322" fmla="*/ 1196451 h 4774722"/>
                    <a:gd name="connsiteX1323" fmla="*/ 464349 w 1087430"/>
                    <a:gd name="connsiteY1323" fmla="*/ 1204447 h 4774722"/>
                    <a:gd name="connsiteX1324" fmla="*/ 459611 w 1087430"/>
                    <a:gd name="connsiteY1324" fmla="*/ 1213923 h 4774722"/>
                    <a:gd name="connsiteX1325" fmla="*/ 445396 w 1087430"/>
                    <a:gd name="connsiteY1325" fmla="*/ 1206816 h 4774722"/>
                    <a:gd name="connsiteX1326" fmla="*/ 450134 w 1087430"/>
                    <a:gd name="connsiteY1326" fmla="*/ 1197339 h 4774722"/>
                    <a:gd name="connsiteX1327" fmla="*/ 459019 w 1087430"/>
                    <a:gd name="connsiteY1327" fmla="*/ 1196451 h 4774722"/>
                    <a:gd name="connsiteX1328" fmla="*/ 694154 w 1087430"/>
                    <a:gd name="connsiteY1328" fmla="*/ 1154695 h 4774722"/>
                    <a:gd name="connsiteX1329" fmla="*/ 729691 w 1087430"/>
                    <a:gd name="connsiteY1329" fmla="*/ 1164172 h 4774722"/>
                    <a:gd name="connsiteX1330" fmla="*/ 736799 w 1087430"/>
                    <a:gd name="connsiteY1330" fmla="*/ 1187863 h 4774722"/>
                    <a:gd name="connsiteX1331" fmla="*/ 715477 w 1087430"/>
                    <a:gd name="connsiteY1331" fmla="*/ 1204447 h 4774722"/>
                    <a:gd name="connsiteX1332" fmla="*/ 679940 w 1087430"/>
                    <a:gd name="connsiteY1332" fmla="*/ 1183125 h 4774722"/>
                    <a:gd name="connsiteX1333" fmla="*/ 677571 w 1087430"/>
                    <a:gd name="connsiteY1333" fmla="*/ 1171279 h 4774722"/>
                    <a:gd name="connsiteX1334" fmla="*/ 694154 w 1087430"/>
                    <a:gd name="connsiteY1334" fmla="*/ 1154695 h 4774722"/>
                    <a:gd name="connsiteX1335" fmla="*/ 762859 w 1087430"/>
                    <a:gd name="connsiteY1335" fmla="*/ 1138111 h 4774722"/>
                    <a:gd name="connsiteX1336" fmla="*/ 765228 w 1087430"/>
                    <a:gd name="connsiteY1336" fmla="*/ 1147588 h 4774722"/>
                    <a:gd name="connsiteX1337" fmla="*/ 755752 w 1087430"/>
                    <a:gd name="connsiteY1337" fmla="*/ 1152326 h 4774722"/>
                    <a:gd name="connsiteX1338" fmla="*/ 753383 w 1087430"/>
                    <a:gd name="connsiteY1338" fmla="*/ 1147588 h 4774722"/>
                    <a:gd name="connsiteX1339" fmla="*/ 753383 w 1087430"/>
                    <a:gd name="connsiteY1339" fmla="*/ 1142850 h 4774722"/>
                    <a:gd name="connsiteX1340" fmla="*/ 762859 w 1087430"/>
                    <a:gd name="connsiteY1340" fmla="*/ 1138111 h 4774722"/>
                    <a:gd name="connsiteX1341" fmla="*/ 94765 w 1087430"/>
                    <a:gd name="connsiteY1341" fmla="*/ 1126266 h 4774722"/>
                    <a:gd name="connsiteX1342" fmla="*/ 97134 w 1087430"/>
                    <a:gd name="connsiteY1342" fmla="*/ 1131004 h 4774722"/>
                    <a:gd name="connsiteX1343" fmla="*/ 92396 w 1087430"/>
                    <a:gd name="connsiteY1343" fmla="*/ 1131004 h 4774722"/>
                    <a:gd name="connsiteX1344" fmla="*/ 94765 w 1087430"/>
                    <a:gd name="connsiteY1344" fmla="*/ 1126266 h 4774722"/>
                    <a:gd name="connsiteX1345" fmla="*/ 435919 w 1087430"/>
                    <a:gd name="connsiteY1345" fmla="*/ 1109682 h 4774722"/>
                    <a:gd name="connsiteX1346" fmla="*/ 440658 w 1087430"/>
                    <a:gd name="connsiteY1346" fmla="*/ 1119158 h 4774722"/>
                    <a:gd name="connsiteX1347" fmla="*/ 431181 w 1087430"/>
                    <a:gd name="connsiteY1347" fmla="*/ 1123897 h 4774722"/>
                    <a:gd name="connsiteX1348" fmla="*/ 426443 w 1087430"/>
                    <a:gd name="connsiteY1348" fmla="*/ 1114420 h 4774722"/>
                    <a:gd name="connsiteX1349" fmla="*/ 435919 w 1087430"/>
                    <a:gd name="connsiteY1349" fmla="*/ 1109682 h 4774722"/>
                    <a:gd name="connsiteX1350" fmla="*/ 483302 w 1087430"/>
                    <a:gd name="connsiteY1350" fmla="*/ 1095467 h 4774722"/>
                    <a:gd name="connsiteX1351" fmla="*/ 492779 w 1087430"/>
                    <a:gd name="connsiteY1351" fmla="*/ 1100205 h 4774722"/>
                    <a:gd name="connsiteX1352" fmla="*/ 488040 w 1087430"/>
                    <a:gd name="connsiteY1352" fmla="*/ 1109682 h 4774722"/>
                    <a:gd name="connsiteX1353" fmla="*/ 478564 w 1087430"/>
                    <a:gd name="connsiteY1353" fmla="*/ 1104944 h 4774722"/>
                    <a:gd name="connsiteX1354" fmla="*/ 483302 w 1087430"/>
                    <a:gd name="connsiteY1354" fmla="*/ 1095467 h 4774722"/>
                    <a:gd name="connsiteX1355" fmla="*/ 682309 w 1087430"/>
                    <a:gd name="connsiteY1355" fmla="*/ 1064668 h 4774722"/>
                    <a:gd name="connsiteX1356" fmla="*/ 682309 w 1087430"/>
                    <a:gd name="connsiteY1356" fmla="*/ 1088360 h 4774722"/>
                    <a:gd name="connsiteX1357" fmla="*/ 670463 w 1087430"/>
                    <a:gd name="connsiteY1357" fmla="*/ 1097836 h 4774722"/>
                    <a:gd name="connsiteX1358" fmla="*/ 656248 w 1087430"/>
                    <a:gd name="connsiteY1358" fmla="*/ 1088360 h 4774722"/>
                    <a:gd name="connsiteX1359" fmla="*/ 660987 w 1087430"/>
                    <a:gd name="connsiteY1359" fmla="*/ 1071776 h 4774722"/>
                    <a:gd name="connsiteX1360" fmla="*/ 682309 w 1087430"/>
                    <a:gd name="connsiteY1360" fmla="*/ 1064668 h 4774722"/>
                    <a:gd name="connsiteX1361" fmla="*/ 71074 w 1087430"/>
                    <a:gd name="connsiteY1361" fmla="*/ 1062299 h 4774722"/>
                    <a:gd name="connsiteX1362" fmla="*/ 82919 w 1087430"/>
                    <a:gd name="connsiteY1362" fmla="*/ 1071776 h 4774722"/>
                    <a:gd name="connsiteX1363" fmla="*/ 75812 w 1087430"/>
                    <a:gd name="connsiteY1363" fmla="*/ 1083621 h 4774722"/>
                    <a:gd name="connsiteX1364" fmla="*/ 63966 w 1087430"/>
                    <a:gd name="connsiteY1364" fmla="*/ 1074145 h 4774722"/>
                    <a:gd name="connsiteX1365" fmla="*/ 71074 w 1087430"/>
                    <a:gd name="connsiteY1365" fmla="*/ 1062299 h 4774722"/>
                    <a:gd name="connsiteX1366" fmla="*/ 743906 w 1087430"/>
                    <a:gd name="connsiteY1366" fmla="*/ 1026762 h 4774722"/>
                    <a:gd name="connsiteX1367" fmla="*/ 751013 w 1087430"/>
                    <a:gd name="connsiteY1367" fmla="*/ 1033870 h 4774722"/>
                    <a:gd name="connsiteX1368" fmla="*/ 748644 w 1087430"/>
                    <a:gd name="connsiteY1368" fmla="*/ 1043346 h 4774722"/>
                    <a:gd name="connsiteX1369" fmla="*/ 732060 w 1087430"/>
                    <a:gd name="connsiteY1369" fmla="*/ 1048085 h 4774722"/>
                    <a:gd name="connsiteX1370" fmla="*/ 734430 w 1087430"/>
                    <a:gd name="connsiteY1370" fmla="*/ 1031501 h 4774722"/>
                    <a:gd name="connsiteX1371" fmla="*/ 743906 w 1087430"/>
                    <a:gd name="connsiteY1371" fmla="*/ 1026762 h 4774722"/>
                    <a:gd name="connsiteX1372" fmla="*/ 679940 w 1087430"/>
                    <a:gd name="connsiteY1372" fmla="*/ 1007809 h 4774722"/>
                    <a:gd name="connsiteX1373" fmla="*/ 691785 w 1087430"/>
                    <a:gd name="connsiteY1373" fmla="*/ 1010179 h 4774722"/>
                    <a:gd name="connsiteX1374" fmla="*/ 729691 w 1087430"/>
                    <a:gd name="connsiteY1374" fmla="*/ 1048085 h 4774722"/>
                    <a:gd name="connsiteX1375" fmla="*/ 729691 w 1087430"/>
                    <a:gd name="connsiteY1375" fmla="*/ 1055192 h 4774722"/>
                    <a:gd name="connsiteX1376" fmla="*/ 708369 w 1087430"/>
                    <a:gd name="connsiteY1376" fmla="*/ 1069407 h 4774722"/>
                    <a:gd name="connsiteX1377" fmla="*/ 679940 w 1087430"/>
                    <a:gd name="connsiteY1377" fmla="*/ 1062299 h 4774722"/>
                    <a:gd name="connsiteX1378" fmla="*/ 672832 w 1087430"/>
                    <a:gd name="connsiteY1378" fmla="*/ 1017286 h 4774722"/>
                    <a:gd name="connsiteX1379" fmla="*/ 679940 w 1087430"/>
                    <a:gd name="connsiteY1379" fmla="*/ 1007809 h 4774722"/>
                    <a:gd name="connsiteX1380" fmla="*/ 395644 w 1087430"/>
                    <a:gd name="connsiteY1380" fmla="*/ 988856 h 4774722"/>
                    <a:gd name="connsiteX1381" fmla="*/ 400383 w 1087430"/>
                    <a:gd name="connsiteY1381" fmla="*/ 998333 h 4774722"/>
                    <a:gd name="connsiteX1382" fmla="*/ 390906 w 1087430"/>
                    <a:gd name="connsiteY1382" fmla="*/ 1007809 h 4774722"/>
                    <a:gd name="connsiteX1383" fmla="*/ 383799 w 1087430"/>
                    <a:gd name="connsiteY1383" fmla="*/ 998333 h 4774722"/>
                    <a:gd name="connsiteX1384" fmla="*/ 395644 w 1087430"/>
                    <a:gd name="connsiteY1384" fmla="*/ 988856 h 4774722"/>
                    <a:gd name="connsiteX1385" fmla="*/ 781812 w 1087430"/>
                    <a:gd name="connsiteY1385" fmla="*/ 974642 h 4774722"/>
                    <a:gd name="connsiteX1386" fmla="*/ 786550 w 1087430"/>
                    <a:gd name="connsiteY1386" fmla="*/ 984118 h 4774722"/>
                    <a:gd name="connsiteX1387" fmla="*/ 772336 w 1087430"/>
                    <a:gd name="connsiteY1387" fmla="*/ 991225 h 4774722"/>
                    <a:gd name="connsiteX1388" fmla="*/ 767597 w 1087430"/>
                    <a:gd name="connsiteY1388" fmla="*/ 981749 h 4774722"/>
                    <a:gd name="connsiteX1389" fmla="*/ 781812 w 1087430"/>
                    <a:gd name="connsiteY1389" fmla="*/ 974642 h 4774722"/>
                    <a:gd name="connsiteX1390" fmla="*/ 649141 w 1087430"/>
                    <a:gd name="connsiteY1390" fmla="*/ 946212 h 4774722"/>
                    <a:gd name="connsiteX1391" fmla="*/ 658618 w 1087430"/>
                    <a:gd name="connsiteY1391" fmla="*/ 955689 h 4774722"/>
                    <a:gd name="connsiteX1392" fmla="*/ 656248 w 1087430"/>
                    <a:gd name="connsiteY1392" fmla="*/ 960427 h 4774722"/>
                    <a:gd name="connsiteX1393" fmla="*/ 644403 w 1087430"/>
                    <a:gd name="connsiteY1393" fmla="*/ 950950 h 4774722"/>
                    <a:gd name="connsiteX1394" fmla="*/ 649141 w 1087430"/>
                    <a:gd name="connsiteY1394" fmla="*/ 946212 h 4774722"/>
                    <a:gd name="connsiteX1395" fmla="*/ 698893 w 1087430"/>
                    <a:gd name="connsiteY1395" fmla="*/ 924890 h 4774722"/>
                    <a:gd name="connsiteX1396" fmla="*/ 720215 w 1087430"/>
                    <a:gd name="connsiteY1396" fmla="*/ 941474 h 4774722"/>
                    <a:gd name="connsiteX1397" fmla="*/ 703631 w 1087430"/>
                    <a:gd name="connsiteY1397" fmla="*/ 960427 h 4774722"/>
                    <a:gd name="connsiteX1398" fmla="*/ 679940 w 1087430"/>
                    <a:gd name="connsiteY1398" fmla="*/ 943843 h 4774722"/>
                    <a:gd name="connsiteX1399" fmla="*/ 698893 w 1087430"/>
                    <a:gd name="connsiteY1399" fmla="*/ 924890 h 4774722"/>
                    <a:gd name="connsiteX1400" fmla="*/ 49752 w 1087430"/>
                    <a:gd name="connsiteY1400" fmla="*/ 913044 h 4774722"/>
                    <a:gd name="connsiteX1401" fmla="*/ 56859 w 1087430"/>
                    <a:gd name="connsiteY1401" fmla="*/ 924890 h 4774722"/>
                    <a:gd name="connsiteX1402" fmla="*/ 47383 w 1087430"/>
                    <a:gd name="connsiteY1402" fmla="*/ 929628 h 4774722"/>
                    <a:gd name="connsiteX1403" fmla="*/ 42644 w 1087430"/>
                    <a:gd name="connsiteY1403" fmla="*/ 920152 h 4774722"/>
                    <a:gd name="connsiteX1404" fmla="*/ 49752 w 1087430"/>
                    <a:gd name="connsiteY1404" fmla="*/ 913044 h 4774722"/>
                    <a:gd name="connsiteX1405" fmla="*/ 450134 w 1087430"/>
                    <a:gd name="connsiteY1405" fmla="*/ 910675 h 4774722"/>
                    <a:gd name="connsiteX1406" fmla="*/ 454872 w 1087430"/>
                    <a:gd name="connsiteY1406" fmla="*/ 917783 h 4774722"/>
                    <a:gd name="connsiteX1407" fmla="*/ 445396 w 1087430"/>
                    <a:gd name="connsiteY1407" fmla="*/ 924890 h 4774722"/>
                    <a:gd name="connsiteX1408" fmla="*/ 440658 w 1087430"/>
                    <a:gd name="connsiteY1408" fmla="*/ 915413 h 4774722"/>
                    <a:gd name="connsiteX1409" fmla="*/ 450134 w 1087430"/>
                    <a:gd name="connsiteY1409" fmla="*/ 910675 h 4774722"/>
                    <a:gd name="connsiteX1410" fmla="*/ 767597 w 1087430"/>
                    <a:gd name="connsiteY1410" fmla="*/ 905937 h 4774722"/>
                    <a:gd name="connsiteX1411" fmla="*/ 779443 w 1087430"/>
                    <a:gd name="connsiteY1411" fmla="*/ 915413 h 4774722"/>
                    <a:gd name="connsiteX1412" fmla="*/ 774705 w 1087430"/>
                    <a:gd name="connsiteY1412" fmla="*/ 920152 h 4774722"/>
                    <a:gd name="connsiteX1413" fmla="*/ 765228 w 1087430"/>
                    <a:gd name="connsiteY1413" fmla="*/ 915413 h 4774722"/>
                    <a:gd name="connsiteX1414" fmla="*/ 767597 w 1087430"/>
                    <a:gd name="connsiteY1414" fmla="*/ 905937 h 4774722"/>
                    <a:gd name="connsiteX1415" fmla="*/ 111349 w 1087430"/>
                    <a:gd name="connsiteY1415" fmla="*/ 882246 h 4774722"/>
                    <a:gd name="connsiteX1416" fmla="*/ 116087 w 1087430"/>
                    <a:gd name="connsiteY1416" fmla="*/ 889353 h 4774722"/>
                    <a:gd name="connsiteX1417" fmla="*/ 108980 w 1087430"/>
                    <a:gd name="connsiteY1417" fmla="*/ 896460 h 4774722"/>
                    <a:gd name="connsiteX1418" fmla="*/ 101873 w 1087430"/>
                    <a:gd name="connsiteY1418" fmla="*/ 886984 h 4774722"/>
                    <a:gd name="connsiteX1419" fmla="*/ 111349 w 1087430"/>
                    <a:gd name="connsiteY1419" fmla="*/ 882246 h 4774722"/>
                    <a:gd name="connsiteX1420" fmla="*/ 469087 w 1087430"/>
                    <a:gd name="connsiteY1420" fmla="*/ 844340 h 4774722"/>
                    <a:gd name="connsiteX1421" fmla="*/ 473826 w 1087430"/>
                    <a:gd name="connsiteY1421" fmla="*/ 851447 h 4774722"/>
                    <a:gd name="connsiteX1422" fmla="*/ 466718 w 1087430"/>
                    <a:gd name="connsiteY1422" fmla="*/ 851447 h 4774722"/>
                    <a:gd name="connsiteX1423" fmla="*/ 464349 w 1087430"/>
                    <a:gd name="connsiteY1423" fmla="*/ 846709 h 4774722"/>
                    <a:gd name="connsiteX1424" fmla="*/ 469087 w 1087430"/>
                    <a:gd name="connsiteY1424" fmla="*/ 844340 h 4774722"/>
                    <a:gd name="connsiteX1425" fmla="*/ 857624 w 1087430"/>
                    <a:gd name="connsiteY1425" fmla="*/ 837232 h 4774722"/>
                    <a:gd name="connsiteX1426" fmla="*/ 862362 w 1087430"/>
                    <a:gd name="connsiteY1426" fmla="*/ 839601 h 4774722"/>
                    <a:gd name="connsiteX1427" fmla="*/ 857624 w 1087430"/>
                    <a:gd name="connsiteY1427" fmla="*/ 849078 h 4774722"/>
                    <a:gd name="connsiteX1428" fmla="*/ 850517 w 1087430"/>
                    <a:gd name="connsiteY1428" fmla="*/ 849078 h 4774722"/>
                    <a:gd name="connsiteX1429" fmla="*/ 848148 w 1087430"/>
                    <a:gd name="connsiteY1429" fmla="*/ 844340 h 4774722"/>
                    <a:gd name="connsiteX1430" fmla="*/ 857624 w 1087430"/>
                    <a:gd name="connsiteY1430" fmla="*/ 837232 h 4774722"/>
                    <a:gd name="connsiteX1431" fmla="*/ 758121 w 1087430"/>
                    <a:gd name="connsiteY1431" fmla="*/ 808803 h 4774722"/>
                    <a:gd name="connsiteX1432" fmla="*/ 774705 w 1087430"/>
                    <a:gd name="connsiteY1432" fmla="*/ 830125 h 4774722"/>
                    <a:gd name="connsiteX1433" fmla="*/ 743906 w 1087430"/>
                    <a:gd name="connsiteY1433" fmla="*/ 856185 h 4774722"/>
                    <a:gd name="connsiteX1434" fmla="*/ 696524 w 1087430"/>
                    <a:gd name="connsiteY1434" fmla="*/ 856185 h 4774722"/>
                    <a:gd name="connsiteX1435" fmla="*/ 691785 w 1087430"/>
                    <a:gd name="connsiteY1435" fmla="*/ 851447 h 4774722"/>
                    <a:gd name="connsiteX1436" fmla="*/ 689416 w 1087430"/>
                    <a:gd name="connsiteY1436" fmla="*/ 846709 h 4774722"/>
                    <a:gd name="connsiteX1437" fmla="*/ 734430 w 1087430"/>
                    <a:gd name="connsiteY1437" fmla="*/ 813541 h 4774722"/>
                    <a:gd name="connsiteX1438" fmla="*/ 758121 w 1087430"/>
                    <a:gd name="connsiteY1438" fmla="*/ 808803 h 4774722"/>
                    <a:gd name="connsiteX1439" fmla="*/ 668094 w 1087430"/>
                    <a:gd name="connsiteY1439" fmla="*/ 808803 h 4774722"/>
                    <a:gd name="connsiteX1440" fmla="*/ 672832 w 1087430"/>
                    <a:gd name="connsiteY1440" fmla="*/ 818279 h 4774722"/>
                    <a:gd name="connsiteX1441" fmla="*/ 665725 w 1087430"/>
                    <a:gd name="connsiteY1441" fmla="*/ 823017 h 4774722"/>
                    <a:gd name="connsiteX1442" fmla="*/ 658618 w 1087430"/>
                    <a:gd name="connsiteY1442" fmla="*/ 815910 h 4774722"/>
                    <a:gd name="connsiteX1443" fmla="*/ 668094 w 1087430"/>
                    <a:gd name="connsiteY1443" fmla="*/ 808803 h 4774722"/>
                    <a:gd name="connsiteX1444" fmla="*/ 433550 w 1087430"/>
                    <a:gd name="connsiteY1444" fmla="*/ 789850 h 4774722"/>
                    <a:gd name="connsiteX1445" fmla="*/ 438289 w 1087430"/>
                    <a:gd name="connsiteY1445" fmla="*/ 794588 h 4774722"/>
                    <a:gd name="connsiteX1446" fmla="*/ 435919 w 1087430"/>
                    <a:gd name="connsiteY1446" fmla="*/ 799326 h 4774722"/>
                    <a:gd name="connsiteX1447" fmla="*/ 431181 w 1087430"/>
                    <a:gd name="connsiteY1447" fmla="*/ 799326 h 4774722"/>
                    <a:gd name="connsiteX1448" fmla="*/ 428812 w 1087430"/>
                    <a:gd name="connsiteY1448" fmla="*/ 794588 h 4774722"/>
                    <a:gd name="connsiteX1449" fmla="*/ 433550 w 1087430"/>
                    <a:gd name="connsiteY1449" fmla="*/ 789850 h 4774722"/>
                    <a:gd name="connsiteX1450" fmla="*/ 732060 w 1087430"/>
                    <a:gd name="connsiteY1450" fmla="*/ 770897 h 4774722"/>
                    <a:gd name="connsiteX1451" fmla="*/ 741537 w 1087430"/>
                    <a:gd name="connsiteY1451" fmla="*/ 775635 h 4774722"/>
                    <a:gd name="connsiteX1452" fmla="*/ 739168 w 1087430"/>
                    <a:gd name="connsiteY1452" fmla="*/ 785111 h 4774722"/>
                    <a:gd name="connsiteX1453" fmla="*/ 729691 w 1087430"/>
                    <a:gd name="connsiteY1453" fmla="*/ 780373 h 4774722"/>
                    <a:gd name="connsiteX1454" fmla="*/ 732060 w 1087430"/>
                    <a:gd name="connsiteY1454" fmla="*/ 770897 h 4774722"/>
                    <a:gd name="connsiteX1455" fmla="*/ 68705 w 1087430"/>
                    <a:gd name="connsiteY1455" fmla="*/ 763789 h 4774722"/>
                    <a:gd name="connsiteX1456" fmla="*/ 92396 w 1087430"/>
                    <a:gd name="connsiteY1456" fmla="*/ 773266 h 4774722"/>
                    <a:gd name="connsiteX1457" fmla="*/ 97134 w 1087430"/>
                    <a:gd name="connsiteY1457" fmla="*/ 782742 h 4774722"/>
                    <a:gd name="connsiteX1458" fmla="*/ 87658 w 1087430"/>
                    <a:gd name="connsiteY1458" fmla="*/ 785111 h 4774722"/>
                    <a:gd name="connsiteX1459" fmla="*/ 61597 w 1087430"/>
                    <a:gd name="connsiteY1459" fmla="*/ 780373 h 4774722"/>
                    <a:gd name="connsiteX1460" fmla="*/ 54490 w 1087430"/>
                    <a:gd name="connsiteY1460" fmla="*/ 770897 h 4774722"/>
                    <a:gd name="connsiteX1461" fmla="*/ 68705 w 1087430"/>
                    <a:gd name="connsiteY1461" fmla="*/ 763789 h 4774722"/>
                    <a:gd name="connsiteX1462" fmla="*/ 715477 w 1087430"/>
                    <a:gd name="connsiteY1462" fmla="*/ 718776 h 4774722"/>
                    <a:gd name="connsiteX1463" fmla="*/ 722584 w 1087430"/>
                    <a:gd name="connsiteY1463" fmla="*/ 737729 h 4774722"/>
                    <a:gd name="connsiteX1464" fmla="*/ 706000 w 1087430"/>
                    <a:gd name="connsiteY1464" fmla="*/ 740098 h 4774722"/>
                    <a:gd name="connsiteX1465" fmla="*/ 701262 w 1087430"/>
                    <a:gd name="connsiteY1465" fmla="*/ 725883 h 4774722"/>
                    <a:gd name="connsiteX1466" fmla="*/ 715477 w 1087430"/>
                    <a:gd name="connsiteY1466" fmla="*/ 718776 h 4774722"/>
                    <a:gd name="connsiteX1467" fmla="*/ 613604 w 1087430"/>
                    <a:gd name="connsiteY1467" fmla="*/ 711668 h 4774722"/>
                    <a:gd name="connsiteX1468" fmla="*/ 625450 w 1087430"/>
                    <a:gd name="connsiteY1468" fmla="*/ 723514 h 4774722"/>
                    <a:gd name="connsiteX1469" fmla="*/ 613604 w 1087430"/>
                    <a:gd name="connsiteY1469" fmla="*/ 732991 h 4774722"/>
                    <a:gd name="connsiteX1470" fmla="*/ 601758 w 1087430"/>
                    <a:gd name="connsiteY1470" fmla="*/ 721145 h 4774722"/>
                    <a:gd name="connsiteX1471" fmla="*/ 613604 w 1087430"/>
                    <a:gd name="connsiteY1471" fmla="*/ 711668 h 4774722"/>
                    <a:gd name="connsiteX1472" fmla="*/ 850517 w 1087430"/>
                    <a:gd name="connsiteY1472" fmla="*/ 709299 h 4774722"/>
                    <a:gd name="connsiteX1473" fmla="*/ 848148 w 1087430"/>
                    <a:gd name="connsiteY1473" fmla="*/ 714038 h 4774722"/>
                    <a:gd name="connsiteX1474" fmla="*/ 843409 w 1087430"/>
                    <a:gd name="connsiteY1474" fmla="*/ 711668 h 4774722"/>
                    <a:gd name="connsiteX1475" fmla="*/ 850517 w 1087430"/>
                    <a:gd name="connsiteY1475" fmla="*/ 709299 h 4774722"/>
                    <a:gd name="connsiteX1476" fmla="*/ 400679 w 1087430"/>
                    <a:gd name="connsiteY1476" fmla="*/ 704857 h 4774722"/>
                    <a:gd name="connsiteX1477" fmla="*/ 412228 w 1087430"/>
                    <a:gd name="connsiteY1477" fmla="*/ 706930 h 4774722"/>
                    <a:gd name="connsiteX1478" fmla="*/ 419336 w 1087430"/>
                    <a:gd name="connsiteY1478" fmla="*/ 735360 h 4774722"/>
                    <a:gd name="connsiteX1479" fmla="*/ 398013 w 1087430"/>
                    <a:gd name="connsiteY1479" fmla="*/ 742467 h 4774722"/>
                    <a:gd name="connsiteX1480" fmla="*/ 386168 w 1087430"/>
                    <a:gd name="connsiteY1480" fmla="*/ 723514 h 4774722"/>
                    <a:gd name="connsiteX1481" fmla="*/ 390906 w 1087430"/>
                    <a:gd name="connsiteY1481" fmla="*/ 711668 h 4774722"/>
                    <a:gd name="connsiteX1482" fmla="*/ 400679 w 1087430"/>
                    <a:gd name="connsiteY1482" fmla="*/ 704857 h 4774722"/>
                    <a:gd name="connsiteX1483" fmla="*/ 677571 w 1087430"/>
                    <a:gd name="connsiteY1483" fmla="*/ 666655 h 4774722"/>
                    <a:gd name="connsiteX1484" fmla="*/ 696524 w 1087430"/>
                    <a:gd name="connsiteY1484" fmla="*/ 669024 h 4774722"/>
                    <a:gd name="connsiteX1485" fmla="*/ 703631 w 1087430"/>
                    <a:gd name="connsiteY1485" fmla="*/ 678501 h 4774722"/>
                    <a:gd name="connsiteX1486" fmla="*/ 698893 w 1087430"/>
                    <a:gd name="connsiteY1486" fmla="*/ 687977 h 4774722"/>
                    <a:gd name="connsiteX1487" fmla="*/ 663356 w 1087430"/>
                    <a:gd name="connsiteY1487" fmla="*/ 697454 h 4774722"/>
                    <a:gd name="connsiteX1488" fmla="*/ 649141 w 1087430"/>
                    <a:gd name="connsiteY1488" fmla="*/ 687977 h 4774722"/>
                    <a:gd name="connsiteX1489" fmla="*/ 653879 w 1087430"/>
                    <a:gd name="connsiteY1489" fmla="*/ 671393 h 4774722"/>
                    <a:gd name="connsiteX1490" fmla="*/ 677571 w 1087430"/>
                    <a:gd name="connsiteY1490" fmla="*/ 666655 h 4774722"/>
                    <a:gd name="connsiteX1491" fmla="*/ 118456 w 1087430"/>
                    <a:gd name="connsiteY1491" fmla="*/ 654809 h 4774722"/>
                    <a:gd name="connsiteX1492" fmla="*/ 116087 w 1087430"/>
                    <a:gd name="connsiteY1492" fmla="*/ 661917 h 4774722"/>
                    <a:gd name="connsiteX1493" fmla="*/ 113718 w 1087430"/>
                    <a:gd name="connsiteY1493" fmla="*/ 657179 h 4774722"/>
                    <a:gd name="connsiteX1494" fmla="*/ 118456 w 1087430"/>
                    <a:gd name="connsiteY1494" fmla="*/ 654809 h 4774722"/>
                    <a:gd name="connsiteX1495" fmla="*/ 758121 w 1087430"/>
                    <a:gd name="connsiteY1495" fmla="*/ 645333 h 4774722"/>
                    <a:gd name="connsiteX1496" fmla="*/ 767597 w 1087430"/>
                    <a:gd name="connsiteY1496" fmla="*/ 650071 h 4774722"/>
                    <a:gd name="connsiteX1497" fmla="*/ 758121 w 1087430"/>
                    <a:gd name="connsiteY1497" fmla="*/ 666655 h 4774722"/>
                    <a:gd name="connsiteX1498" fmla="*/ 748644 w 1087430"/>
                    <a:gd name="connsiteY1498" fmla="*/ 661917 h 4774722"/>
                    <a:gd name="connsiteX1499" fmla="*/ 758121 w 1087430"/>
                    <a:gd name="connsiteY1499" fmla="*/ 645333 h 4774722"/>
                    <a:gd name="connsiteX1500" fmla="*/ 431181 w 1087430"/>
                    <a:gd name="connsiteY1500" fmla="*/ 633487 h 4774722"/>
                    <a:gd name="connsiteX1501" fmla="*/ 454872 w 1087430"/>
                    <a:gd name="connsiteY1501" fmla="*/ 633487 h 4774722"/>
                    <a:gd name="connsiteX1502" fmla="*/ 464349 w 1087430"/>
                    <a:gd name="connsiteY1502" fmla="*/ 645333 h 4774722"/>
                    <a:gd name="connsiteX1503" fmla="*/ 454872 w 1087430"/>
                    <a:gd name="connsiteY1503" fmla="*/ 659548 h 4774722"/>
                    <a:gd name="connsiteX1504" fmla="*/ 438289 w 1087430"/>
                    <a:gd name="connsiteY1504" fmla="*/ 654809 h 4774722"/>
                    <a:gd name="connsiteX1505" fmla="*/ 431181 w 1087430"/>
                    <a:gd name="connsiteY1505" fmla="*/ 633487 h 4774722"/>
                    <a:gd name="connsiteX1506" fmla="*/ 431181 w 1087430"/>
                    <a:gd name="connsiteY1506" fmla="*/ 602689 h 4774722"/>
                    <a:gd name="connsiteX1507" fmla="*/ 435919 w 1087430"/>
                    <a:gd name="connsiteY1507" fmla="*/ 612165 h 4774722"/>
                    <a:gd name="connsiteX1508" fmla="*/ 433550 w 1087430"/>
                    <a:gd name="connsiteY1508" fmla="*/ 621642 h 4774722"/>
                    <a:gd name="connsiteX1509" fmla="*/ 426443 w 1087430"/>
                    <a:gd name="connsiteY1509" fmla="*/ 635856 h 4774722"/>
                    <a:gd name="connsiteX1510" fmla="*/ 409859 w 1087430"/>
                    <a:gd name="connsiteY1510" fmla="*/ 621642 h 4774722"/>
                    <a:gd name="connsiteX1511" fmla="*/ 414597 w 1087430"/>
                    <a:gd name="connsiteY1511" fmla="*/ 605058 h 4774722"/>
                    <a:gd name="connsiteX1512" fmla="*/ 431181 w 1087430"/>
                    <a:gd name="connsiteY1512" fmla="*/ 602689 h 4774722"/>
                    <a:gd name="connsiteX1513" fmla="*/ 748644 w 1087430"/>
                    <a:gd name="connsiteY1513" fmla="*/ 593212 h 4774722"/>
                    <a:gd name="connsiteX1514" fmla="*/ 805503 w 1087430"/>
                    <a:gd name="connsiteY1514" fmla="*/ 605058 h 4774722"/>
                    <a:gd name="connsiteX1515" fmla="*/ 807873 w 1087430"/>
                    <a:gd name="connsiteY1515" fmla="*/ 609796 h 4774722"/>
                    <a:gd name="connsiteX1516" fmla="*/ 805503 w 1087430"/>
                    <a:gd name="connsiteY1516" fmla="*/ 614534 h 4774722"/>
                    <a:gd name="connsiteX1517" fmla="*/ 788920 w 1087430"/>
                    <a:gd name="connsiteY1517" fmla="*/ 619272 h 4774722"/>
                    <a:gd name="connsiteX1518" fmla="*/ 755752 w 1087430"/>
                    <a:gd name="connsiteY1518" fmla="*/ 614534 h 4774722"/>
                    <a:gd name="connsiteX1519" fmla="*/ 743906 w 1087430"/>
                    <a:gd name="connsiteY1519" fmla="*/ 602689 h 4774722"/>
                    <a:gd name="connsiteX1520" fmla="*/ 748644 w 1087430"/>
                    <a:gd name="connsiteY1520" fmla="*/ 593212 h 4774722"/>
                    <a:gd name="connsiteX1521" fmla="*/ 618342 w 1087430"/>
                    <a:gd name="connsiteY1521" fmla="*/ 557675 h 4774722"/>
                    <a:gd name="connsiteX1522" fmla="*/ 623081 w 1087430"/>
                    <a:gd name="connsiteY1522" fmla="*/ 560044 h 4774722"/>
                    <a:gd name="connsiteX1523" fmla="*/ 623081 w 1087430"/>
                    <a:gd name="connsiteY1523" fmla="*/ 595581 h 4774722"/>
                    <a:gd name="connsiteX1524" fmla="*/ 613604 w 1087430"/>
                    <a:gd name="connsiteY1524" fmla="*/ 602689 h 4774722"/>
                    <a:gd name="connsiteX1525" fmla="*/ 604128 w 1087430"/>
                    <a:gd name="connsiteY1525" fmla="*/ 595581 h 4774722"/>
                    <a:gd name="connsiteX1526" fmla="*/ 604128 w 1087430"/>
                    <a:gd name="connsiteY1526" fmla="*/ 590843 h 4774722"/>
                    <a:gd name="connsiteX1527" fmla="*/ 606497 w 1087430"/>
                    <a:gd name="connsiteY1527" fmla="*/ 560044 h 4774722"/>
                    <a:gd name="connsiteX1528" fmla="*/ 618342 w 1087430"/>
                    <a:gd name="connsiteY1528" fmla="*/ 557675 h 4774722"/>
                    <a:gd name="connsiteX1529" fmla="*/ 47383 w 1087430"/>
                    <a:gd name="connsiteY1529" fmla="*/ 550568 h 4774722"/>
                    <a:gd name="connsiteX1530" fmla="*/ 61597 w 1087430"/>
                    <a:gd name="connsiteY1530" fmla="*/ 550568 h 4774722"/>
                    <a:gd name="connsiteX1531" fmla="*/ 66336 w 1087430"/>
                    <a:gd name="connsiteY1531" fmla="*/ 560044 h 4774722"/>
                    <a:gd name="connsiteX1532" fmla="*/ 56859 w 1087430"/>
                    <a:gd name="connsiteY1532" fmla="*/ 567152 h 4774722"/>
                    <a:gd name="connsiteX1533" fmla="*/ 42644 w 1087430"/>
                    <a:gd name="connsiteY1533" fmla="*/ 560044 h 4774722"/>
                    <a:gd name="connsiteX1534" fmla="*/ 47383 w 1087430"/>
                    <a:gd name="connsiteY1534" fmla="*/ 550568 h 4774722"/>
                    <a:gd name="connsiteX1535" fmla="*/ 788920 w 1087430"/>
                    <a:gd name="connsiteY1535" fmla="*/ 538722 h 4774722"/>
                    <a:gd name="connsiteX1536" fmla="*/ 793658 w 1087430"/>
                    <a:gd name="connsiteY1536" fmla="*/ 543460 h 4774722"/>
                    <a:gd name="connsiteX1537" fmla="*/ 772336 w 1087430"/>
                    <a:gd name="connsiteY1537" fmla="*/ 567152 h 4774722"/>
                    <a:gd name="connsiteX1538" fmla="*/ 765228 w 1087430"/>
                    <a:gd name="connsiteY1538" fmla="*/ 557675 h 4774722"/>
                    <a:gd name="connsiteX1539" fmla="*/ 788920 w 1087430"/>
                    <a:gd name="connsiteY1539" fmla="*/ 538722 h 4774722"/>
                    <a:gd name="connsiteX1540" fmla="*/ 715477 w 1087430"/>
                    <a:gd name="connsiteY1540" fmla="*/ 526877 h 4774722"/>
                    <a:gd name="connsiteX1541" fmla="*/ 729691 w 1087430"/>
                    <a:gd name="connsiteY1541" fmla="*/ 541091 h 4774722"/>
                    <a:gd name="connsiteX1542" fmla="*/ 717846 w 1087430"/>
                    <a:gd name="connsiteY1542" fmla="*/ 552937 h 4774722"/>
                    <a:gd name="connsiteX1543" fmla="*/ 703631 w 1087430"/>
                    <a:gd name="connsiteY1543" fmla="*/ 538722 h 4774722"/>
                    <a:gd name="connsiteX1544" fmla="*/ 715477 w 1087430"/>
                    <a:gd name="connsiteY1544" fmla="*/ 526877 h 4774722"/>
                    <a:gd name="connsiteX1545" fmla="*/ 11846 w 1087430"/>
                    <a:gd name="connsiteY1545" fmla="*/ 517400 h 4774722"/>
                    <a:gd name="connsiteX1546" fmla="*/ 16584 w 1087430"/>
                    <a:gd name="connsiteY1546" fmla="*/ 522138 h 4774722"/>
                    <a:gd name="connsiteX1547" fmla="*/ 18953 w 1087430"/>
                    <a:gd name="connsiteY1547" fmla="*/ 533984 h 4774722"/>
                    <a:gd name="connsiteX1548" fmla="*/ 7107 w 1087430"/>
                    <a:gd name="connsiteY1548" fmla="*/ 543460 h 4774722"/>
                    <a:gd name="connsiteX1549" fmla="*/ 0 w 1087430"/>
                    <a:gd name="connsiteY1549" fmla="*/ 533984 h 4774722"/>
                    <a:gd name="connsiteX1550" fmla="*/ 2369 w 1087430"/>
                    <a:gd name="connsiteY1550" fmla="*/ 522138 h 4774722"/>
                    <a:gd name="connsiteX1551" fmla="*/ 11846 w 1087430"/>
                    <a:gd name="connsiteY1551" fmla="*/ 517400 h 4774722"/>
                    <a:gd name="connsiteX1552" fmla="*/ 433550 w 1087430"/>
                    <a:gd name="connsiteY1552" fmla="*/ 510293 h 4774722"/>
                    <a:gd name="connsiteX1553" fmla="*/ 435919 w 1087430"/>
                    <a:gd name="connsiteY1553" fmla="*/ 517400 h 4774722"/>
                    <a:gd name="connsiteX1554" fmla="*/ 431181 w 1087430"/>
                    <a:gd name="connsiteY1554" fmla="*/ 517400 h 4774722"/>
                    <a:gd name="connsiteX1555" fmla="*/ 428812 w 1087430"/>
                    <a:gd name="connsiteY1555" fmla="*/ 512662 h 4774722"/>
                    <a:gd name="connsiteX1556" fmla="*/ 433550 w 1087430"/>
                    <a:gd name="connsiteY1556" fmla="*/ 510293 h 4774722"/>
                    <a:gd name="connsiteX1557" fmla="*/ 630188 w 1087430"/>
                    <a:gd name="connsiteY1557" fmla="*/ 484232 h 4774722"/>
                    <a:gd name="connsiteX1558" fmla="*/ 639665 w 1087430"/>
                    <a:gd name="connsiteY1558" fmla="*/ 503185 h 4774722"/>
                    <a:gd name="connsiteX1559" fmla="*/ 620711 w 1087430"/>
                    <a:gd name="connsiteY1559" fmla="*/ 512662 h 4774722"/>
                    <a:gd name="connsiteX1560" fmla="*/ 611235 w 1087430"/>
                    <a:gd name="connsiteY1560" fmla="*/ 493709 h 4774722"/>
                    <a:gd name="connsiteX1561" fmla="*/ 630188 w 1087430"/>
                    <a:gd name="connsiteY1561" fmla="*/ 484232 h 4774722"/>
                    <a:gd name="connsiteX1562" fmla="*/ 706000 w 1087430"/>
                    <a:gd name="connsiteY1562" fmla="*/ 462910 h 4774722"/>
                    <a:gd name="connsiteX1563" fmla="*/ 727322 w 1087430"/>
                    <a:gd name="connsiteY1563" fmla="*/ 472387 h 4774722"/>
                    <a:gd name="connsiteX1564" fmla="*/ 722584 w 1087430"/>
                    <a:gd name="connsiteY1564" fmla="*/ 488970 h 4774722"/>
                    <a:gd name="connsiteX1565" fmla="*/ 696524 w 1087430"/>
                    <a:gd name="connsiteY1565" fmla="*/ 493709 h 4774722"/>
                    <a:gd name="connsiteX1566" fmla="*/ 689416 w 1087430"/>
                    <a:gd name="connsiteY1566" fmla="*/ 484232 h 4774722"/>
                    <a:gd name="connsiteX1567" fmla="*/ 706000 w 1087430"/>
                    <a:gd name="connsiteY1567" fmla="*/ 462910 h 4774722"/>
                    <a:gd name="connsiteX1568" fmla="*/ 54490 w 1087430"/>
                    <a:gd name="connsiteY1568" fmla="*/ 434481 h 4774722"/>
                    <a:gd name="connsiteX1569" fmla="*/ 54490 w 1087430"/>
                    <a:gd name="connsiteY1569" fmla="*/ 441588 h 4774722"/>
                    <a:gd name="connsiteX1570" fmla="*/ 49752 w 1087430"/>
                    <a:gd name="connsiteY1570" fmla="*/ 441588 h 4774722"/>
                    <a:gd name="connsiteX1571" fmla="*/ 49752 w 1087430"/>
                    <a:gd name="connsiteY1571" fmla="*/ 436850 h 4774722"/>
                    <a:gd name="connsiteX1572" fmla="*/ 54490 w 1087430"/>
                    <a:gd name="connsiteY1572" fmla="*/ 434481 h 4774722"/>
                    <a:gd name="connsiteX1573" fmla="*/ 452503 w 1087430"/>
                    <a:gd name="connsiteY1573" fmla="*/ 432111 h 4774722"/>
                    <a:gd name="connsiteX1574" fmla="*/ 457242 w 1087430"/>
                    <a:gd name="connsiteY1574" fmla="*/ 439219 h 4774722"/>
                    <a:gd name="connsiteX1575" fmla="*/ 450134 w 1087430"/>
                    <a:gd name="connsiteY1575" fmla="*/ 439219 h 4774722"/>
                    <a:gd name="connsiteX1576" fmla="*/ 447765 w 1087430"/>
                    <a:gd name="connsiteY1576" fmla="*/ 434481 h 4774722"/>
                    <a:gd name="connsiteX1577" fmla="*/ 452503 w 1087430"/>
                    <a:gd name="connsiteY1577" fmla="*/ 432111 h 4774722"/>
                    <a:gd name="connsiteX1578" fmla="*/ 49752 w 1087430"/>
                    <a:gd name="connsiteY1578" fmla="*/ 403682 h 4774722"/>
                    <a:gd name="connsiteX1579" fmla="*/ 59228 w 1087430"/>
                    <a:gd name="connsiteY1579" fmla="*/ 403682 h 4774722"/>
                    <a:gd name="connsiteX1580" fmla="*/ 59228 w 1087430"/>
                    <a:gd name="connsiteY1580" fmla="*/ 413158 h 4774722"/>
                    <a:gd name="connsiteX1581" fmla="*/ 49752 w 1087430"/>
                    <a:gd name="connsiteY1581" fmla="*/ 408420 h 4774722"/>
                    <a:gd name="connsiteX1582" fmla="*/ 49752 w 1087430"/>
                    <a:gd name="connsiteY1582" fmla="*/ 403682 h 4774722"/>
                    <a:gd name="connsiteX1583" fmla="*/ 817349 w 1087430"/>
                    <a:gd name="connsiteY1583" fmla="*/ 375252 h 4774722"/>
                    <a:gd name="connsiteX1584" fmla="*/ 831564 w 1087430"/>
                    <a:gd name="connsiteY1584" fmla="*/ 387098 h 4774722"/>
                    <a:gd name="connsiteX1585" fmla="*/ 819718 w 1087430"/>
                    <a:gd name="connsiteY1585" fmla="*/ 415527 h 4774722"/>
                    <a:gd name="connsiteX1586" fmla="*/ 807873 w 1087430"/>
                    <a:gd name="connsiteY1586" fmla="*/ 420266 h 4774722"/>
                    <a:gd name="connsiteX1587" fmla="*/ 791289 w 1087430"/>
                    <a:gd name="connsiteY1587" fmla="*/ 406051 h 4774722"/>
                    <a:gd name="connsiteX1588" fmla="*/ 817349 w 1087430"/>
                    <a:gd name="connsiteY1588" fmla="*/ 375252 h 4774722"/>
                    <a:gd name="connsiteX1589" fmla="*/ 416966 w 1087430"/>
                    <a:gd name="connsiteY1589" fmla="*/ 375252 h 4774722"/>
                    <a:gd name="connsiteX1590" fmla="*/ 431181 w 1087430"/>
                    <a:gd name="connsiteY1590" fmla="*/ 384729 h 4774722"/>
                    <a:gd name="connsiteX1591" fmla="*/ 419336 w 1087430"/>
                    <a:gd name="connsiteY1591" fmla="*/ 403682 h 4774722"/>
                    <a:gd name="connsiteX1592" fmla="*/ 405121 w 1087430"/>
                    <a:gd name="connsiteY1592" fmla="*/ 396574 h 4774722"/>
                    <a:gd name="connsiteX1593" fmla="*/ 416966 w 1087430"/>
                    <a:gd name="connsiteY1593" fmla="*/ 375252 h 4774722"/>
                    <a:gd name="connsiteX1594" fmla="*/ 650326 w 1087430"/>
                    <a:gd name="connsiteY1594" fmla="*/ 337050 h 4774722"/>
                    <a:gd name="connsiteX1595" fmla="*/ 658618 w 1087430"/>
                    <a:gd name="connsiteY1595" fmla="*/ 339715 h 4774722"/>
                    <a:gd name="connsiteX1596" fmla="*/ 687047 w 1087430"/>
                    <a:gd name="connsiteY1596" fmla="*/ 370514 h 4774722"/>
                    <a:gd name="connsiteX1597" fmla="*/ 682309 w 1087430"/>
                    <a:gd name="connsiteY1597" fmla="*/ 398944 h 4774722"/>
                    <a:gd name="connsiteX1598" fmla="*/ 658618 w 1087430"/>
                    <a:gd name="connsiteY1598" fmla="*/ 394205 h 4774722"/>
                    <a:gd name="connsiteX1599" fmla="*/ 634926 w 1087430"/>
                    <a:gd name="connsiteY1599" fmla="*/ 353930 h 4774722"/>
                    <a:gd name="connsiteX1600" fmla="*/ 642034 w 1087430"/>
                    <a:gd name="connsiteY1600" fmla="*/ 339715 h 4774722"/>
                    <a:gd name="connsiteX1601" fmla="*/ 650326 w 1087430"/>
                    <a:gd name="connsiteY1601" fmla="*/ 337050 h 4774722"/>
                    <a:gd name="connsiteX1602" fmla="*/ 400383 w 1087430"/>
                    <a:gd name="connsiteY1602" fmla="*/ 325501 h 4774722"/>
                    <a:gd name="connsiteX1603" fmla="*/ 414597 w 1087430"/>
                    <a:gd name="connsiteY1603" fmla="*/ 330239 h 4774722"/>
                    <a:gd name="connsiteX1604" fmla="*/ 405121 w 1087430"/>
                    <a:gd name="connsiteY1604" fmla="*/ 342084 h 4774722"/>
                    <a:gd name="connsiteX1605" fmla="*/ 393275 w 1087430"/>
                    <a:gd name="connsiteY1605" fmla="*/ 332608 h 4774722"/>
                    <a:gd name="connsiteX1606" fmla="*/ 400383 w 1087430"/>
                    <a:gd name="connsiteY1606" fmla="*/ 325501 h 4774722"/>
                    <a:gd name="connsiteX1607" fmla="*/ 688232 w 1087430"/>
                    <a:gd name="connsiteY1607" fmla="*/ 305956 h 4774722"/>
                    <a:gd name="connsiteX1608" fmla="*/ 687047 w 1087430"/>
                    <a:gd name="connsiteY1608" fmla="*/ 306548 h 4774722"/>
                    <a:gd name="connsiteX1609" fmla="*/ 758121 w 1087430"/>
                    <a:gd name="connsiteY1609" fmla="*/ 316024 h 4774722"/>
                    <a:gd name="connsiteX1610" fmla="*/ 762859 w 1087430"/>
                    <a:gd name="connsiteY1610" fmla="*/ 325501 h 4774722"/>
                    <a:gd name="connsiteX1611" fmla="*/ 755752 w 1087430"/>
                    <a:gd name="connsiteY1611" fmla="*/ 332608 h 4774722"/>
                    <a:gd name="connsiteX1612" fmla="*/ 751013 w 1087430"/>
                    <a:gd name="connsiteY1612" fmla="*/ 334977 h 4774722"/>
                    <a:gd name="connsiteX1613" fmla="*/ 684678 w 1087430"/>
                    <a:gd name="connsiteY1613" fmla="*/ 325501 h 4774722"/>
                    <a:gd name="connsiteX1614" fmla="*/ 677571 w 1087430"/>
                    <a:gd name="connsiteY1614" fmla="*/ 316024 h 4774722"/>
                    <a:gd name="connsiteX1615" fmla="*/ 682309 w 1087430"/>
                    <a:gd name="connsiteY1615" fmla="*/ 308917 h 4774722"/>
                    <a:gd name="connsiteX1616" fmla="*/ 688232 w 1087430"/>
                    <a:gd name="connsiteY1616" fmla="*/ 305956 h 4774722"/>
                    <a:gd name="connsiteX1617" fmla="*/ 11846 w 1087430"/>
                    <a:gd name="connsiteY1617" fmla="*/ 275749 h 4774722"/>
                    <a:gd name="connsiteX1618" fmla="*/ 23691 w 1087430"/>
                    <a:gd name="connsiteY1618" fmla="*/ 282856 h 4774722"/>
                    <a:gd name="connsiteX1619" fmla="*/ 21322 w 1087430"/>
                    <a:gd name="connsiteY1619" fmla="*/ 292333 h 4774722"/>
                    <a:gd name="connsiteX1620" fmla="*/ 4738 w 1087430"/>
                    <a:gd name="connsiteY1620" fmla="*/ 294702 h 4774722"/>
                    <a:gd name="connsiteX1621" fmla="*/ 0 w 1087430"/>
                    <a:gd name="connsiteY1621" fmla="*/ 285225 h 4774722"/>
                    <a:gd name="connsiteX1622" fmla="*/ 11846 w 1087430"/>
                    <a:gd name="connsiteY1622" fmla="*/ 275749 h 4774722"/>
                    <a:gd name="connsiteX1623" fmla="*/ 767597 w 1087430"/>
                    <a:gd name="connsiteY1623" fmla="*/ 256796 h 4774722"/>
                    <a:gd name="connsiteX1624" fmla="*/ 772336 w 1087430"/>
                    <a:gd name="connsiteY1624" fmla="*/ 256796 h 4774722"/>
                    <a:gd name="connsiteX1625" fmla="*/ 772336 w 1087430"/>
                    <a:gd name="connsiteY1625" fmla="*/ 266272 h 4774722"/>
                    <a:gd name="connsiteX1626" fmla="*/ 762859 w 1087430"/>
                    <a:gd name="connsiteY1626" fmla="*/ 266272 h 4774722"/>
                    <a:gd name="connsiteX1627" fmla="*/ 767597 w 1087430"/>
                    <a:gd name="connsiteY1627" fmla="*/ 256796 h 4774722"/>
                    <a:gd name="connsiteX1628" fmla="*/ 90027 w 1087430"/>
                    <a:gd name="connsiteY1628" fmla="*/ 202306 h 4774722"/>
                    <a:gd name="connsiteX1629" fmla="*/ 101873 w 1087430"/>
                    <a:gd name="connsiteY1629" fmla="*/ 202306 h 4774722"/>
                    <a:gd name="connsiteX1630" fmla="*/ 111349 w 1087430"/>
                    <a:gd name="connsiteY1630" fmla="*/ 216521 h 4774722"/>
                    <a:gd name="connsiteX1631" fmla="*/ 97134 w 1087430"/>
                    <a:gd name="connsiteY1631" fmla="*/ 225997 h 4774722"/>
                    <a:gd name="connsiteX1632" fmla="*/ 85289 w 1087430"/>
                    <a:gd name="connsiteY1632" fmla="*/ 216521 h 4774722"/>
                    <a:gd name="connsiteX1633" fmla="*/ 90027 w 1087430"/>
                    <a:gd name="connsiteY1633" fmla="*/ 202306 h 4774722"/>
                    <a:gd name="connsiteX1634" fmla="*/ 639665 w 1087430"/>
                    <a:gd name="connsiteY1634" fmla="*/ 183353 h 4774722"/>
                    <a:gd name="connsiteX1635" fmla="*/ 644403 w 1087430"/>
                    <a:gd name="connsiteY1635" fmla="*/ 185722 h 4774722"/>
                    <a:gd name="connsiteX1636" fmla="*/ 684678 w 1087430"/>
                    <a:gd name="connsiteY1636" fmla="*/ 197568 h 4774722"/>
                    <a:gd name="connsiteX1637" fmla="*/ 701262 w 1087430"/>
                    <a:gd name="connsiteY1637" fmla="*/ 225997 h 4774722"/>
                    <a:gd name="connsiteX1638" fmla="*/ 679940 w 1087430"/>
                    <a:gd name="connsiteY1638" fmla="*/ 254427 h 4774722"/>
                    <a:gd name="connsiteX1639" fmla="*/ 668094 w 1087430"/>
                    <a:gd name="connsiteY1639" fmla="*/ 256796 h 4774722"/>
                    <a:gd name="connsiteX1640" fmla="*/ 627819 w 1087430"/>
                    <a:gd name="connsiteY1640" fmla="*/ 228366 h 4774722"/>
                    <a:gd name="connsiteX1641" fmla="*/ 620711 w 1087430"/>
                    <a:gd name="connsiteY1641" fmla="*/ 207044 h 4774722"/>
                    <a:gd name="connsiteX1642" fmla="*/ 639665 w 1087430"/>
                    <a:gd name="connsiteY1642" fmla="*/ 183353 h 4774722"/>
                    <a:gd name="connsiteX1643" fmla="*/ 793658 w 1087430"/>
                    <a:gd name="connsiteY1643" fmla="*/ 121756 h 4774722"/>
                    <a:gd name="connsiteX1644" fmla="*/ 800765 w 1087430"/>
                    <a:gd name="connsiteY1644" fmla="*/ 143078 h 4774722"/>
                    <a:gd name="connsiteX1645" fmla="*/ 791289 w 1087430"/>
                    <a:gd name="connsiteY1645" fmla="*/ 150185 h 4774722"/>
                    <a:gd name="connsiteX1646" fmla="*/ 784181 w 1087430"/>
                    <a:gd name="connsiteY1646" fmla="*/ 143078 h 4774722"/>
                    <a:gd name="connsiteX1647" fmla="*/ 793658 w 1087430"/>
                    <a:gd name="connsiteY1647" fmla="*/ 121756 h 4774722"/>
                    <a:gd name="connsiteX1648" fmla="*/ 33168 w 1087430"/>
                    <a:gd name="connsiteY1648" fmla="*/ 109910 h 4774722"/>
                    <a:gd name="connsiteX1649" fmla="*/ 47383 w 1087430"/>
                    <a:gd name="connsiteY1649" fmla="*/ 112279 h 4774722"/>
                    <a:gd name="connsiteX1650" fmla="*/ 52121 w 1087430"/>
                    <a:gd name="connsiteY1650" fmla="*/ 121756 h 4774722"/>
                    <a:gd name="connsiteX1651" fmla="*/ 47383 w 1087430"/>
                    <a:gd name="connsiteY1651" fmla="*/ 131232 h 4774722"/>
                    <a:gd name="connsiteX1652" fmla="*/ 18953 w 1087430"/>
                    <a:gd name="connsiteY1652" fmla="*/ 131232 h 4774722"/>
                    <a:gd name="connsiteX1653" fmla="*/ 18953 w 1087430"/>
                    <a:gd name="connsiteY1653" fmla="*/ 117017 h 4774722"/>
                    <a:gd name="connsiteX1654" fmla="*/ 33168 w 1087430"/>
                    <a:gd name="connsiteY1654" fmla="*/ 109910 h 4774722"/>
                    <a:gd name="connsiteX1655" fmla="*/ 687047 w 1087430"/>
                    <a:gd name="connsiteY1655" fmla="*/ 102803 h 4774722"/>
                    <a:gd name="connsiteX1656" fmla="*/ 701262 w 1087430"/>
                    <a:gd name="connsiteY1656" fmla="*/ 124125 h 4774722"/>
                    <a:gd name="connsiteX1657" fmla="*/ 689416 w 1087430"/>
                    <a:gd name="connsiteY1657" fmla="*/ 135970 h 4774722"/>
                    <a:gd name="connsiteX1658" fmla="*/ 670463 w 1087430"/>
                    <a:gd name="connsiteY1658" fmla="*/ 131232 h 4774722"/>
                    <a:gd name="connsiteX1659" fmla="*/ 668094 w 1087430"/>
                    <a:gd name="connsiteY1659" fmla="*/ 114648 h 4774722"/>
                    <a:gd name="connsiteX1660" fmla="*/ 687047 w 1087430"/>
                    <a:gd name="connsiteY1660" fmla="*/ 102803 h 4774722"/>
                    <a:gd name="connsiteX1661" fmla="*/ 803134 w 1087430"/>
                    <a:gd name="connsiteY1661" fmla="*/ 100434 h 4774722"/>
                    <a:gd name="connsiteX1662" fmla="*/ 807873 w 1087430"/>
                    <a:gd name="connsiteY1662" fmla="*/ 100434 h 4774722"/>
                    <a:gd name="connsiteX1663" fmla="*/ 812611 w 1087430"/>
                    <a:gd name="connsiteY1663" fmla="*/ 109910 h 4774722"/>
                    <a:gd name="connsiteX1664" fmla="*/ 796027 w 1087430"/>
                    <a:gd name="connsiteY1664" fmla="*/ 121756 h 4774722"/>
                    <a:gd name="connsiteX1665" fmla="*/ 803134 w 1087430"/>
                    <a:gd name="connsiteY1665" fmla="*/ 100434 h 4774722"/>
                    <a:gd name="connsiteX1666" fmla="*/ 599389 w 1087430"/>
                    <a:gd name="connsiteY1666" fmla="*/ 90957 h 4774722"/>
                    <a:gd name="connsiteX1667" fmla="*/ 615973 w 1087430"/>
                    <a:gd name="connsiteY1667" fmla="*/ 107541 h 4774722"/>
                    <a:gd name="connsiteX1668" fmla="*/ 604128 w 1087430"/>
                    <a:gd name="connsiteY1668" fmla="*/ 126494 h 4774722"/>
                    <a:gd name="connsiteX1669" fmla="*/ 585174 w 1087430"/>
                    <a:gd name="connsiteY1669" fmla="*/ 114648 h 4774722"/>
                    <a:gd name="connsiteX1670" fmla="*/ 599389 w 1087430"/>
                    <a:gd name="connsiteY1670" fmla="*/ 90957 h 4774722"/>
                    <a:gd name="connsiteX1671" fmla="*/ 722584 w 1087430"/>
                    <a:gd name="connsiteY1671" fmla="*/ 45944 h 4774722"/>
                    <a:gd name="connsiteX1672" fmla="*/ 724953 w 1087430"/>
                    <a:gd name="connsiteY1672" fmla="*/ 50682 h 4774722"/>
                    <a:gd name="connsiteX1673" fmla="*/ 720215 w 1087430"/>
                    <a:gd name="connsiteY1673" fmla="*/ 50682 h 4774722"/>
                    <a:gd name="connsiteX1674" fmla="*/ 722584 w 1087430"/>
                    <a:gd name="connsiteY1674" fmla="*/ 45944 h 4774722"/>
                    <a:gd name="connsiteX1675" fmla="*/ 11846 w 1087430"/>
                    <a:gd name="connsiteY1675" fmla="*/ 930 h 4774722"/>
                    <a:gd name="connsiteX1676" fmla="*/ 28430 w 1087430"/>
                    <a:gd name="connsiteY1676" fmla="*/ 5668 h 4774722"/>
                    <a:gd name="connsiteX1677" fmla="*/ 28430 w 1087430"/>
                    <a:gd name="connsiteY1677" fmla="*/ 15145 h 4774722"/>
                    <a:gd name="connsiteX1678" fmla="*/ 11846 w 1087430"/>
                    <a:gd name="connsiteY1678" fmla="*/ 19883 h 4774722"/>
                    <a:gd name="connsiteX1679" fmla="*/ 4738 w 1087430"/>
                    <a:gd name="connsiteY1679" fmla="*/ 10407 h 4774722"/>
                    <a:gd name="connsiteX1680" fmla="*/ 11846 w 1087430"/>
                    <a:gd name="connsiteY1680" fmla="*/ 930 h 47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</a:cxnLst>
                  <a:rect l="l" t="t" r="r" b="b"/>
                  <a:pathLst>
                    <a:path w="1087430" h="4774722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grpSp>
              <p:nvGrpSpPr>
                <p:cNvPr id="33" name="Группа 32">
                  <a:extLst>
                    <a:ext uri="{FF2B5EF4-FFF2-40B4-BE49-F238E27FC236}">
                      <a16:creationId xmlns:a16="http://schemas.microsoft.com/office/drawing/2014/main" id="{9D73EAD3-3D80-D75E-043C-F5CD5363723B}"/>
                    </a:ext>
                  </a:extLst>
                </p:cNvPr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Freeform 28">
                    <a:extLst>
                      <a:ext uri="{FF2B5EF4-FFF2-40B4-BE49-F238E27FC236}">
                        <a16:creationId xmlns:a16="http://schemas.microsoft.com/office/drawing/2014/main" id="{24DCDE62-61DD-ED42-0E0C-5D8EE17DA71F}"/>
                      </a:ext>
                    </a:extLst>
                  </p:cNvPr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>
                      <a:gd name="connsiteX0" fmla="*/ 3181442 w 3223440"/>
                      <a:gd name="connsiteY0" fmla="*/ 2012365 h 3149464"/>
                      <a:gd name="connsiteX1" fmla="*/ 3181442 w 3223440"/>
                      <a:gd name="connsiteY1" fmla="*/ 2000519 h 3149464"/>
                      <a:gd name="connsiteX2" fmla="*/ 3181442 w 3223440"/>
                      <a:gd name="connsiteY2" fmla="*/ 2000519 h 3149464"/>
                      <a:gd name="connsiteX3" fmla="*/ 3216979 w 3223440"/>
                      <a:gd name="connsiteY3" fmla="*/ 1860741 h 3149464"/>
                      <a:gd name="connsiteX4" fmla="*/ 3212241 w 3223440"/>
                      <a:gd name="connsiteY4" fmla="*/ 1829942 h 3149464"/>
                      <a:gd name="connsiteX5" fmla="*/ 3169597 w 3223440"/>
                      <a:gd name="connsiteY5" fmla="*/ 1709117 h 3149464"/>
                      <a:gd name="connsiteX6" fmla="*/ 3174335 w 3223440"/>
                      <a:gd name="connsiteY6" fmla="*/ 1737546 h 3149464"/>
                      <a:gd name="connsiteX7" fmla="*/ 3169597 w 3223440"/>
                      <a:gd name="connsiteY7" fmla="*/ 1709117 h 3149464"/>
                      <a:gd name="connsiteX8" fmla="*/ 3169597 w 3223440"/>
                      <a:gd name="connsiteY8" fmla="*/ 1709117 h 3149464"/>
                      <a:gd name="connsiteX9" fmla="*/ 3169597 w 3223440"/>
                      <a:gd name="connsiteY9" fmla="*/ 1694902 h 3149464"/>
                      <a:gd name="connsiteX10" fmla="*/ 3169597 w 3223440"/>
                      <a:gd name="connsiteY10" fmla="*/ 1694902 h 3149464"/>
                      <a:gd name="connsiteX11" fmla="*/ 3171966 w 3223440"/>
                      <a:gd name="connsiteY11" fmla="*/ 1692533 h 3149464"/>
                      <a:gd name="connsiteX12" fmla="*/ 3176704 w 3223440"/>
                      <a:gd name="connsiteY12" fmla="*/ 1659365 h 3149464"/>
                      <a:gd name="connsiteX13" fmla="*/ 3117476 w 3223440"/>
                      <a:gd name="connsiteY13" fmla="*/ 1706748 h 3149464"/>
                      <a:gd name="connsiteX14" fmla="*/ 3117476 w 3223440"/>
                      <a:gd name="connsiteY14" fmla="*/ 1706748 h 3149464"/>
                      <a:gd name="connsiteX15" fmla="*/ 3117476 w 3223440"/>
                      <a:gd name="connsiteY15" fmla="*/ 1711486 h 3149464"/>
                      <a:gd name="connsiteX16" fmla="*/ 3117476 w 3223440"/>
                      <a:gd name="connsiteY16" fmla="*/ 1706748 h 3149464"/>
                      <a:gd name="connsiteX17" fmla="*/ 3117476 w 3223440"/>
                      <a:gd name="connsiteY17" fmla="*/ 1694902 h 3149464"/>
                      <a:gd name="connsiteX18" fmla="*/ 3117476 w 3223440"/>
                      <a:gd name="connsiteY18" fmla="*/ 1706748 h 3149464"/>
                      <a:gd name="connsiteX19" fmla="*/ 3176704 w 3223440"/>
                      <a:gd name="connsiteY19" fmla="*/ 1659365 h 3149464"/>
                      <a:gd name="connsiteX20" fmla="*/ 3162489 w 3223440"/>
                      <a:gd name="connsiteY20" fmla="*/ 1585922 h 3149464"/>
                      <a:gd name="connsiteX21" fmla="*/ 3167227 w 3223440"/>
                      <a:gd name="connsiteY21" fmla="*/ 1533801 h 3149464"/>
                      <a:gd name="connsiteX22" fmla="*/ 3167227 w 3223440"/>
                      <a:gd name="connsiteY22" fmla="*/ 1462727 h 3149464"/>
                      <a:gd name="connsiteX23" fmla="*/ 3150644 w 3223440"/>
                      <a:gd name="connsiteY23" fmla="*/ 1301627 h 3149464"/>
                      <a:gd name="connsiteX24" fmla="*/ 3141167 w 3223440"/>
                      <a:gd name="connsiteY24" fmla="*/ 1247137 h 3149464"/>
                      <a:gd name="connsiteX25" fmla="*/ 3124583 w 3223440"/>
                      <a:gd name="connsiteY25" fmla="*/ 1159479 h 3149464"/>
                      <a:gd name="connsiteX26" fmla="*/ 3124583 w 3223440"/>
                      <a:gd name="connsiteY26" fmla="*/ 1133419 h 3149464"/>
                      <a:gd name="connsiteX27" fmla="*/ 3065355 w 3223440"/>
                      <a:gd name="connsiteY27" fmla="*/ 972318 h 3149464"/>
                      <a:gd name="connsiteX28" fmla="*/ 3060617 w 3223440"/>
                      <a:gd name="connsiteY28" fmla="*/ 943889 h 3149464"/>
                      <a:gd name="connsiteX29" fmla="*/ 3036925 w 3223440"/>
                      <a:gd name="connsiteY29" fmla="*/ 887029 h 3149464"/>
                      <a:gd name="connsiteX30" fmla="*/ 3036925 w 3223440"/>
                      <a:gd name="connsiteY30" fmla="*/ 887029 h 3149464"/>
                      <a:gd name="connsiteX31" fmla="*/ 3032187 w 3223440"/>
                      <a:gd name="connsiteY31" fmla="*/ 870446 h 3149464"/>
                      <a:gd name="connsiteX32" fmla="*/ 3032187 w 3223440"/>
                      <a:gd name="connsiteY32" fmla="*/ 870446 h 3149464"/>
                      <a:gd name="connsiteX33" fmla="*/ 3003758 w 3223440"/>
                      <a:gd name="connsiteY33" fmla="*/ 804110 h 3149464"/>
                      <a:gd name="connsiteX34" fmla="*/ 3003758 w 3223440"/>
                      <a:gd name="connsiteY34" fmla="*/ 804110 h 3149464"/>
                      <a:gd name="connsiteX35" fmla="*/ 2999020 w 3223440"/>
                      <a:gd name="connsiteY35" fmla="*/ 797003 h 3149464"/>
                      <a:gd name="connsiteX36" fmla="*/ 2999020 w 3223440"/>
                      <a:gd name="connsiteY36" fmla="*/ 797003 h 3149464"/>
                      <a:gd name="connsiteX37" fmla="*/ 2982435 w 3223440"/>
                      <a:gd name="connsiteY37" fmla="*/ 768573 h 3149464"/>
                      <a:gd name="connsiteX38" fmla="*/ 2949268 w 3223440"/>
                      <a:gd name="connsiteY38" fmla="*/ 721191 h 3149464"/>
                      <a:gd name="connsiteX39" fmla="*/ 2939791 w 3223440"/>
                      <a:gd name="connsiteY39" fmla="*/ 695130 h 3149464"/>
                      <a:gd name="connsiteX40" fmla="*/ 2939791 w 3223440"/>
                      <a:gd name="connsiteY40" fmla="*/ 695130 h 3149464"/>
                      <a:gd name="connsiteX41" fmla="*/ 2861610 w 3223440"/>
                      <a:gd name="connsiteY41" fmla="*/ 579043 h 3149464"/>
                      <a:gd name="connsiteX42" fmla="*/ 2837919 w 3223440"/>
                      <a:gd name="connsiteY42" fmla="*/ 543506 h 3149464"/>
                      <a:gd name="connsiteX43" fmla="*/ 2778691 w 3223440"/>
                      <a:gd name="connsiteY43" fmla="*/ 465325 h 3149464"/>
                      <a:gd name="connsiteX44" fmla="*/ 2778691 w 3223440"/>
                      <a:gd name="connsiteY44" fmla="*/ 465325 h 3149464"/>
                      <a:gd name="connsiteX45" fmla="*/ 2643650 w 3223440"/>
                      <a:gd name="connsiteY45" fmla="*/ 318439 h 3149464"/>
                      <a:gd name="connsiteX46" fmla="*/ 2643650 w 3223440"/>
                      <a:gd name="connsiteY46" fmla="*/ 344499 h 3149464"/>
                      <a:gd name="connsiteX47" fmla="*/ 2643650 w 3223440"/>
                      <a:gd name="connsiteY47" fmla="*/ 344499 h 3149464"/>
                      <a:gd name="connsiteX48" fmla="*/ 2643650 w 3223440"/>
                      <a:gd name="connsiteY48" fmla="*/ 318439 h 3149464"/>
                      <a:gd name="connsiteX49" fmla="*/ 2610482 w 3223440"/>
                      <a:gd name="connsiteY49" fmla="*/ 306593 h 3149464"/>
                      <a:gd name="connsiteX50" fmla="*/ 2610482 w 3223440"/>
                      <a:gd name="connsiteY50" fmla="*/ 306593 h 3149464"/>
                      <a:gd name="connsiteX51" fmla="*/ 2610482 w 3223440"/>
                      <a:gd name="connsiteY51" fmla="*/ 306593 h 3149464"/>
                      <a:gd name="connsiteX52" fmla="*/ 2541778 w 3223440"/>
                      <a:gd name="connsiteY52" fmla="*/ 259211 h 3149464"/>
                      <a:gd name="connsiteX53" fmla="*/ 2541778 w 3223440"/>
                      <a:gd name="connsiteY53" fmla="*/ 259211 h 3149464"/>
                      <a:gd name="connsiteX54" fmla="*/ 2541778 w 3223440"/>
                      <a:gd name="connsiteY54" fmla="*/ 259211 h 3149464"/>
                      <a:gd name="connsiteX55" fmla="*/ 2541778 w 3223440"/>
                      <a:gd name="connsiteY55" fmla="*/ 259211 h 3149464"/>
                      <a:gd name="connsiteX56" fmla="*/ 2541778 w 3223440"/>
                      <a:gd name="connsiteY56" fmla="*/ 259211 h 3149464"/>
                      <a:gd name="connsiteX57" fmla="*/ 2515717 w 3223440"/>
                      <a:gd name="connsiteY57" fmla="*/ 242627 h 3149464"/>
                      <a:gd name="connsiteX58" fmla="*/ 2510979 w 3223440"/>
                      <a:gd name="connsiteY58" fmla="*/ 237888 h 3149464"/>
                      <a:gd name="connsiteX59" fmla="*/ 2510979 w 3223440"/>
                      <a:gd name="connsiteY59" fmla="*/ 237888 h 3149464"/>
                      <a:gd name="connsiteX60" fmla="*/ 2489657 w 3223440"/>
                      <a:gd name="connsiteY60" fmla="*/ 216566 h 3149464"/>
                      <a:gd name="connsiteX61" fmla="*/ 2437536 w 3223440"/>
                      <a:gd name="connsiteY61" fmla="*/ 197613 h 3149464"/>
                      <a:gd name="connsiteX62" fmla="*/ 2359355 w 3223440"/>
                      <a:gd name="connsiteY62" fmla="*/ 128909 h 3149464"/>
                      <a:gd name="connsiteX63" fmla="*/ 2359355 w 3223440"/>
                      <a:gd name="connsiteY63" fmla="*/ 126540 h 3149464"/>
                      <a:gd name="connsiteX64" fmla="*/ 2356986 w 3223440"/>
                      <a:gd name="connsiteY64" fmla="*/ 126540 h 3149464"/>
                      <a:gd name="connsiteX65" fmla="*/ 2285912 w 3223440"/>
                      <a:gd name="connsiteY65" fmla="*/ 107586 h 3149464"/>
                      <a:gd name="connsiteX66" fmla="*/ 2250375 w 3223440"/>
                      <a:gd name="connsiteY66" fmla="*/ 98110 h 3149464"/>
                      <a:gd name="connsiteX67" fmla="*/ 2285912 w 3223440"/>
                      <a:gd name="connsiteY67" fmla="*/ 107586 h 3149464"/>
                      <a:gd name="connsiteX68" fmla="*/ 2356986 w 3223440"/>
                      <a:gd name="connsiteY68" fmla="*/ 126540 h 3149464"/>
                      <a:gd name="connsiteX69" fmla="*/ 2186409 w 3223440"/>
                      <a:gd name="connsiteY69" fmla="*/ 67311 h 3149464"/>
                      <a:gd name="connsiteX70" fmla="*/ 2193516 w 3223440"/>
                      <a:gd name="connsiteY70" fmla="*/ 74419 h 3149464"/>
                      <a:gd name="connsiteX71" fmla="*/ 2186409 w 3223440"/>
                      <a:gd name="connsiteY71" fmla="*/ 67311 h 3149464"/>
                      <a:gd name="connsiteX72" fmla="*/ 2176932 w 3223440"/>
                      <a:gd name="connsiteY72" fmla="*/ 64942 h 3149464"/>
                      <a:gd name="connsiteX73" fmla="*/ 2117704 w 3223440"/>
                      <a:gd name="connsiteY73" fmla="*/ 50727 h 3149464"/>
                      <a:gd name="connsiteX74" fmla="*/ 1958972 w 3223440"/>
                      <a:gd name="connsiteY74" fmla="*/ 8083 h 3149464"/>
                      <a:gd name="connsiteX75" fmla="*/ 1916328 w 3223440"/>
                      <a:gd name="connsiteY75" fmla="*/ 17560 h 3149464"/>
                      <a:gd name="connsiteX76" fmla="*/ 1916328 w 3223440"/>
                      <a:gd name="connsiteY76" fmla="*/ 17560 h 3149464"/>
                      <a:gd name="connsiteX77" fmla="*/ 1902113 w 3223440"/>
                      <a:gd name="connsiteY77" fmla="*/ 19929 h 3149464"/>
                      <a:gd name="connsiteX78" fmla="*/ 1868946 w 3223440"/>
                      <a:gd name="connsiteY78" fmla="*/ 17560 h 3149464"/>
                      <a:gd name="connsiteX79" fmla="*/ 1859469 w 3223440"/>
                      <a:gd name="connsiteY79" fmla="*/ 31774 h 3149464"/>
                      <a:gd name="connsiteX80" fmla="*/ 1868946 w 3223440"/>
                      <a:gd name="connsiteY80" fmla="*/ 17560 h 3149464"/>
                      <a:gd name="connsiteX81" fmla="*/ 1790764 w 3223440"/>
                      <a:gd name="connsiteY81" fmla="*/ 12821 h 3149464"/>
                      <a:gd name="connsiteX82" fmla="*/ 1719690 w 3223440"/>
                      <a:gd name="connsiteY82" fmla="*/ 24667 h 3149464"/>
                      <a:gd name="connsiteX83" fmla="*/ 1665201 w 3223440"/>
                      <a:gd name="connsiteY83" fmla="*/ 27036 h 3149464"/>
                      <a:gd name="connsiteX84" fmla="*/ 1598865 w 3223440"/>
                      <a:gd name="connsiteY84" fmla="*/ 22298 h 3149464"/>
                      <a:gd name="connsiteX85" fmla="*/ 1556221 w 3223440"/>
                      <a:gd name="connsiteY85" fmla="*/ 27036 h 3149464"/>
                      <a:gd name="connsiteX86" fmla="*/ 1404597 w 3223440"/>
                      <a:gd name="connsiteY86" fmla="*/ 31774 h 3149464"/>
                      <a:gd name="connsiteX87" fmla="*/ 1376167 w 3223440"/>
                      <a:gd name="connsiteY87" fmla="*/ 29405 h 3149464"/>
                      <a:gd name="connsiteX88" fmla="*/ 1376167 w 3223440"/>
                      <a:gd name="connsiteY88" fmla="*/ 29405 h 3149464"/>
                      <a:gd name="connsiteX89" fmla="*/ 1359583 w 3223440"/>
                      <a:gd name="connsiteY89" fmla="*/ 29405 h 3149464"/>
                      <a:gd name="connsiteX90" fmla="*/ 1359583 w 3223440"/>
                      <a:gd name="connsiteY90" fmla="*/ 55466 h 3149464"/>
                      <a:gd name="connsiteX91" fmla="*/ 1309832 w 3223440"/>
                      <a:gd name="connsiteY91" fmla="*/ 64942 h 3149464"/>
                      <a:gd name="connsiteX92" fmla="*/ 1290878 w 3223440"/>
                      <a:gd name="connsiteY92" fmla="*/ 79157 h 3149464"/>
                      <a:gd name="connsiteX93" fmla="*/ 1255341 w 3223440"/>
                      <a:gd name="connsiteY93" fmla="*/ 98110 h 3149464"/>
                      <a:gd name="connsiteX94" fmla="*/ 1290878 w 3223440"/>
                      <a:gd name="connsiteY94" fmla="*/ 79157 h 3149464"/>
                      <a:gd name="connsiteX95" fmla="*/ 1309832 w 3223440"/>
                      <a:gd name="connsiteY95" fmla="*/ 64942 h 3149464"/>
                      <a:gd name="connsiteX96" fmla="*/ 1359583 w 3223440"/>
                      <a:gd name="connsiteY96" fmla="*/ 55466 h 3149464"/>
                      <a:gd name="connsiteX97" fmla="*/ 1359583 w 3223440"/>
                      <a:gd name="connsiteY97" fmla="*/ 29405 h 3149464"/>
                      <a:gd name="connsiteX98" fmla="*/ 1342999 w 3223440"/>
                      <a:gd name="connsiteY98" fmla="*/ 22298 h 3149464"/>
                      <a:gd name="connsiteX99" fmla="*/ 1342999 w 3223440"/>
                      <a:gd name="connsiteY99" fmla="*/ 22298 h 3149464"/>
                      <a:gd name="connsiteX100" fmla="*/ 1314570 w 3223440"/>
                      <a:gd name="connsiteY100" fmla="*/ 29405 h 3149464"/>
                      <a:gd name="connsiteX101" fmla="*/ 1328784 w 3223440"/>
                      <a:gd name="connsiteY101" fmla="*/ 29405 h 3149464"/>
                      <a:gd name="connsiteX102" fmla="*/ 1314570 w 3223440"/>
                      <a:gd name="connsiteY102" fmla="*/ 29405 h 3149464"/>
                      <a:gd name="connsiteX103" fmla="*/ 1283771 w 3223440"/>
                      <a:gd name="connsiteY103" fmla="*/ 34144 h 3149464"/>
                      <a:gd name="connsiteX104" fmla="*/ 1245865 w 3223440"/>
                      <a:gd name="connsiteY104" fmla="*/ 36513 h 3149464"/>
                      <a:gd name="connsiteX105" fmla="*/ 1245865 w 3223440"/>
                      <a:gd name="connsiteY105" fmla="*/ 36513 h 3149464"/>
                      <a:gd name="connsiteX106" fmla="*/ 1198482 w 3223440"/>
                      <a:gd name="connsiteY106" fmla="*/ 53097 h 3149464"/>
                      <a:gd name="connsiteX107" fmla="*/ 1172422 w 3223440"/>
                      <a:gd name="connsiteY107" fmla="*/ 55466 h 3149464"/>
                      <a:gd name="connsiteX108" fmla="*/ 1179529 w 3223440"/>
                      <a:gd name="connsiteY108" fmla="*/ 60204 h 3149464"/>
                      <a:gd name="connsiteX109" fmla="*/ 1172422 w 3223440"/>
                      <a:gd name="connsiteY109" fmla="*/ 55466 h 3149464"/>
                      <a:gd name="connsiteX110" fmla="*/ 1146362 w 3223440"/>
                      <a:gd name="connsiteY110" fmla="*/ 60204 h 3149464"/>
                      <a:gd name="connsiteX111" fmla="*/ 1139254 w 3223440"/>
                      <a:gd name="connsiteY111" fmla="*/ 57835 h 3149464"/>
                      <a:gd name="connsiteX112" fmla="*/ 971046 w 3223440"/>
                      <a:gd name="connsiteY112" fmla="*/ 138385 h 3149464"/>
                      <a:gd name="connsiteX113" fmla="*/ 985261 w 3223440"/>
                      <a:gd name="connsiteY113" fmla="*/ 138385 h 3149464"/>
                      <a:gd name="connsiteX114" fmla="*/ 971046 w 3223440"/>
                      <a:gd name="connsiteY114" fmla="*/ 138385 h 3149464"/>
                      <a:gd name="connsiteX115" fmla="*/ 956831 w 3223440"/>
                      <a:gd name="connsiteY115" fmla="*/ 143123 h 3149464"/>
                      <a:gd name="connsiteX116" fmla="*/ 944986 w 3223440"/>
                      <a:gd name="connsiteY116" fmla="*/ 143123 h 3149464"/>
                      <a:gd name="connsiteX117" fmla="*/ 840744 w 3223440"/>
                      <a:gd name="connsiteY117" fmla="*/ 192875 h 3149464"/>
                      <a:gd name="connsiteX118" fmla="*/ 790993 w 3223440"/>
                      <a:gd name="connsiteY118" fmla="*/ 228412 h 3149464"/>
                      <a:gd name="connsiteX119" fmla="*/ 790993 w 3223440"/>
                      <a:gd name="connsiteY119" fmla="*/ 228412 h 3149464"/>
                      <a:gd name="connsiteX120" fmla="*/ 783885 w 3223440"/>
                      <a:gd name="connsiteY120" fmla="*/ 233150 h 3149464"/>
                      <a:gd name="connsiteX121" fmla="*/ 783885 w 3223440"/>
                      <a:gd name="connsiteY121" fmla="*/ 233150 h 3149464"/>
                      <a:gd name="connsiteX122" fmla="*/ 736503 w 3223440"/>
                      <a:gd name="connsiteY122" fmla="*/ 275794 h 3149464"/>
                      <a:gd name="connsiteX123" fmla="*/ 736503 w 3223440"/>
                      <a:gd name="connsiteY123" fmla="*/ 275794 h 3149464"/>
                      <a:gd name="connsiteX124" fmla="*/ 731764 w 3223440"/>
                      <a:gd name="connsiteY124" fmla="*/ 278164 h 3149464"/>
                      <a:gd name="connsiteX125" fmla="*/ 731764 w 3223440"/>
                      <a:gd name="connsiteY125" fmla="*/ 278164 h 3149464"/>
                      <a:gd name="connsiteX126" fmla="*/ 665429 w 3223440"/>
                      <a:gd name="connsiteY126" fmla="*/ 313701 h 3149464"/>
                      <a:gd name="connsiteX127" fmla="*/ 632261 w 3223440"/>
                      <a:gd name="connsiteY127" fmla="*/ 339761 h 3149464"/>
                      <a:gd name="connsiteX128" fmla="*/ 558818 w 3223440"/>
                      <a:gd name="connsiteY128" fmla="*/ 486647 h 3149464"/>
                      <a:gd name="connsiteX129" fmla="*/ 556449 w 3223440"/>
                      <a:gd name="connsiteY129" fmla="*/ 500862 h 3149464"/>
                      <a:gd name="connsiteX130" fmla="*/ 549341 w 3223440"/>
                      <a:gd name="connsiteY130" fmla="*/ 590889 h 3149464"/>
                      <a:gd name="connsiteX131" fmla="*/ 549341 w 3223440"/>
                      <a:gd name="connsiteY131" fmla="*/ 590889 h 3149464"/>
                      <a:gd name="connsiteX132" fmla="*/ 542234 w 3223440"/>
                      <a:gd name="connsiteY132" fmla="*/ 595627 h 3149464"/>
                      <a:gd name="connsiteX133" fmla="*/ 506697 w 3223440"/>
                      <a:gd name="connsiteY133" fmla="*/ 614580 h 3149464"/>
                      <a:gd name="connsiteX134" fmla="*/ 428516 w 3223440"/>
                      <a:gd name="connsiteY134" fmla="*/ 697499 h 3149464"/>
                      <a:gd name="connsiteX135" fmla="*/ 428516 w 3223440"/>
                      <a:gd name="connsiteY135" fmla="*/ 697499 h 3149464"/>
                      <a:gd name="connsiteX136" fmla="*/ 392979 w 3223440"/>
                      <a:gd name="connsiteY136" fmla="*/ 718821 h 3149464"/>
                      <a:gd name="connsiteX137" fmla="*/ 385872 w 3223440"/>
                      <a:gd name="connsiteY137" fmla="*/ 721191 h 3149464"/>
                      <a:gd name="connsiteX138" fmla="*/ 234248 w 3223440"/>
                      <a:gd name="connsiteY138" fmla="*/ 856231 h 3149464"/>
                      <a:gd name="connsiteX139" fmla="*/ 212925 w 3223440"/>
                      <a:gd name="connsiteY139" fmla="*/ 875184 h 3149464"/>
                      <a:gd name="connsiteX140" fmla="*/ 139482 w 3223440"/>
                      <a:gd name="connsiteY140" fmla="*/ 927305 h 3149464"/>
                      <a:gd name="connsiteX141" fmla="*/ 77885 w 3223440"/>
                      <a:gd name="connsiteY141" fmla="*/ 1031546 h 3149464"/>
                      <a:gd name="connsiteX142" fmla="*/ 37610 w 3223440"/>
                      <a:gd name="connsiteY142" fmla="*/ 1100251 h 3149464"/>
                      <a:gd name="connsiteX143" fmla="*/ 25764 w 3223440"/>
                      <a:gd name="connsiteY143" fmla="*/ 1123942 h 3149464"/>
                      <a:gd name="connsiteX144" fmla="*/ 21026 w 3223440"/>
                      <a:gd name="connsiteY144" fmla="*/ 1176063 h 3149464"/>
                      <a:gd name="connsiteX145" fmla="*/ 37610 w 3223440"/>
                      <a:gd name="connsiteY145" fmla="*/ 1235291 h 3149464"/>
                      <a:gd name="connsiteX146" fmla="*/ 37610 w 3223440"/>
                      <a:gd name="connsiteY146" fmla="*/ 1235291 h 3149464"/>
                      <a:gd name="connsiteX147" fmla="*/ 37610 w 3223440"/>
                      <a:gd name="connsiteY147" fmla="*/ 1247137 h 3149464"/>
                      <a:gd name="connsiteX148" fmla="*/ 37610 w 3223440"/>
                      <a:gd name="connsiteY148" fmla="*/ 1247137 h 3149464"/>
                      <a:gd name="connsiteX149" fmla="*/ 37610 w 3223440"/>
                      <a:gd name="connsiteY149" fmla="*/ 1247137 h 3149464"/>
                      <a:gd name="connsiteX150" fmla="*/ 2073 w 3223440"/>
                      <a:gd name="connsiteY150" fmla="*/ 1363224 h 3149464"/>
                      <a:gd name="connsiteX151" fmla="*/ 39979 w 3223440"/>
                      <a:gd name="connsiteY151" fmla="*/ 1434298 h 3149464"/>
                      <a:gd name="connsiteX152" fmla="*/ 47086 w 3223440"/>
                      <a:gd name="connsiteY152" fmla="*/ 1450882 h 3149464"/>
                      <a:gd name="connsiteX153" fmla="*/ 37610 w 3223440"/>
                      <a:gd name="connsiteY153" fmla="*/ 1484049 h 3149464"/>
                      <a:gd name="connsiteX154" fmla="*/ 42348 w 3223440"/>
                      <a:gd name="connsiteY154" fmla="*/ 1538539 h 3149464"/>
                      <a:gd name="connsiteX155" fmla="*/ 49456 w 3223440"/>
                      <a:gd name="connsiteY155" fmla="*/ 1531432 h 3149464"/>
                      <a:gd name="connsiteX156" fmla="*/ 42348 w 3223440"/>
                      <a:gd name="connsiteY156" fmla="*/ 1538539 h 3149464"/>
                      <a:gd name="connsiteX157" fmla="*/ 42348 w 3223440"/>
                      <a:gd name="connsiteY157" fmla="*/ 1564600 h 3149464"/>
                      <a:gd name="connsiteX158" fmla="*/ 39979 w 3223440"/>
                      <a:gd name="connsiteY158" fmla="*/ 1595398 h 3149464"/>
                      <a:gd name="connsiteX159" fmla="*/ 39979 w 3223440"/>
                      <a:gd name="connsiteY159" fmla="*/ 1614351 h 3149464"/>
                      <a:gd name="connsiteX160" fmla="*/ 54194 w 3223440"/>
                      <a:gd name="connsiteY160" fmla="*/ 1671211 h 3149464"/>
                      <a:gd name="connsiteX161" fmla="*/ 61301 w 3223440"/>
                      <a:gd name="connsiteY161" fmla="*/ 1773083 h 3149464"/>
                      <a:gd name="connsiteX162" fmla="*/ 61301 w 3223440"/>
                      <a:gd name="connsiteY162" fmla="*/ 1820465 h 3149464"/>
                      <a:gd name="connsiteX163" fmla="*/ 80254 w 3223440"/>
                      <a:gd name="connsiteY163" fmla="*/ 1896278 h 3149464"/>
                      <a:gd name="connsiteX164" fmla="*/ 137113 w 3223440"/>
                      <a:gd name="connsiteY164" fmla="*/ 1974459 h 3149464"/>
                      <a:gd name="connsiteX165" fmla="*/ 141852 w 3223440"/>
                      <a:gd name="connsiteY165" fmla="*/ 1988674 h 3149464"/>
                      <a:gd name="connsiteX166" fmla="*/ 141852 w 3223440"/>
                      <a:gd name="connsiteY166" fmla="*/ 1988674 h 3149464"/>
                      <a:gd name="connsiteX167" fmla="*/ 208187 w 3223440"/>
                      <a:gd name="connsiteY167" fmla="*/ 2142667 h 3149464"/>
                      <a:gd name="connsiteX168" fmla="*/ 208187 w 3223440"/>
                      <a:gd name="connsiteY168" fmla="*/ 2142667 h 3149464"/>
                      <a:gd name="connsiteX169" fmla="*/ 215294 w 3223440"/>
                      <a:gd name="connsiteY169" fmla="*/ 2168728 h 3149464"/>
                      <a:gd name="connsiteX170" fmla="*/ 272154 w 3223440"/>
                      <a:gd name="connsiteY170" fmla="*/ 2282445 h 3149464"/>
                      <a:gd name="connsiteX171" fmla="*/ 302952 w 3223440"/>
                      <a:gd name="connsiteY171" fmla="*/ 2336935 h 3149464"/>
                      <a:gd name="connsiteX172" fmla="*/ 359811 w 3223440"/>
                      <a:gd name="connsiteY172" fmla="*/ 2424593 h 3149464"/>
                      <a:gd name="connsiteX173" fmla="*/ 376395 w 3223440"/>
                      <a:gd name="connsiteY173" fmla="*/ 2453023 h 3149464"/>
                      <a:gd name="connsiteX174" fmla="*/ 442731 w 3223440"/>
                      <a:gd name="connsiteY174" fmla="*/ 2533573 h 3149464"/>
                      <a:gd name="connsiteX175" fmla="*/ 483006 w 3223440"/>
                      <a:gd name="connsiteY175" fmla="*/ 2564372 h 3149464"/>
                      <a:gd name="connsiteX176" fmla="*/ 468791 w 3223440"/>
                      <a:gd name="connsiteY176" fmla="*/ 2500405 h 3149464"/>
                      <a:gd name="connsiteX177" fmla="*/ 466422 w 3223440"/>
                      <a:gd name="connsiteY177" fmla="*/ 2474345 h 3149464"/>
                      <a:gd name="connsiteX178" fmla="*/ 466422 w 3223440"/>
                      <a:gd name="connsiteY178" fmla="*/ 2467237 h 3149464"/>
                      <a:gd name="connsiteX179" fmla="*/ 466422 w 3223440"/>
                      <a:gd name="connsiteY179" fmla="*/ 2467237 h 3149464"/>
                      <a:gd name="connsiteX180" fmla="*/ 461684 w 3223440"/>
                      <a:gd name="connsiteY180" fmla="*/ 2450654 h 3149464"/>
                      <a:gd name="connsiteX181" fmla="*/ 466422 w 3223440"/>
                      <a:gd name="connsiteY181" fmla="*/ 2467237 h 3149464"/>
                      <a:gd name="connsiteX182" fmla="*/ 466422 w 3223440"/>
                      <a:gd name="connsiteY182" fmla="*/ 2474345 h 3149464"/>
                      <a:gd name="connsiteX183" fmla="*/ 468791 w 3223440"/>
                      <a:gd name="connsiteY183" fmla="*/ 2500405 h 3149464"/>
                      <a:gd name="connsiteX184" fmla="*/ 483006 w 3223440"/>
                      <a:gd name="connsiteY184" fmla="*/ 2564372 h 3149464"/>
                      <a:gd name="connsiteX185" fmla="*/ 558818 w 3223440"/>
                      <a:gd name="connsiteY185" fmla="*/ 2644922 h 3149464"/>
                      <a:gd name="connsiteX186" fmla="*/ 641737 w 3223440"/>
                      <a:gd name="connsiteY186" fmla="*/ 2659137 h 3149464"/>
                      <a:gd name="connsiteX187" fmla="*/ 641737 w 3223440"/>
                      <a:gd name="connsiteY187" fmla="*/ 2659137 h 3149464"/>
                      <a:gd name="connsiteX188" fmla="*/ 648845 w 3223440"/>
                      <a:gd name="connsiteY188" fmla="*/ 2659137 h 3149464"/>
                      <a:gd name="connsiteX189" fmla="*/ 674905 w 3223440"/>
                      <a:gd name="connsiteY189" fmla="*/ 2661506 h 3149464"/>
                      <a:gd name="connsiteX190" fmla="*/ 648845 w 3223440"/>
                      <a:gd name="connsiteY190" fmla="*/ 2659137 h 3149464"/>
                      <a:gd name="connsiteX191" fmla="*/ 648845 w 3223440"/>
                      <a:gd name="connsiteY191" fmla="*/ 2675721 h 3149464"/>
                      <a:gd name="connsiteX192" fmla="*/ 665429 w 3223440"/>
                      <a:gd name="connsiteY192" fmla="*/ 2692304 h 3149464"/>
                      <a:gd name="connsiteX193" fmla="*/ 717550 w 3223440"/>
                      <a:gd name="connsiteY193" fmla="*/ 2732580 h 3149464"/>
                      <a:gd name="connsiteX194" fmla="*/ 741241 w 3223440"/>
                      <a:gd name="connsiteY194" fmla="*/ 2751533 h 3149464"/>
                      <a:gd name="connsiteX195" fmla="*/ 786254 w 3223440"/>
                      <a:gd name="connsiteY195" fmla="*/ 2810761 h 3149464"/>
                      <a:gd name="connsiteX196" fmla="*/ 852590 w 3223440"/>
                      <a:gd name="connsiteY196" fmla="*/ 2862882 h 3149464"/>
                      <a:gd name="connsiteX197" fmla="*/ 890496 w 3223440"/>
                      <a:gd name="connsiteY197" fmla="*/ 2879466 h 3149464"/>
                      <a:gd name="connsiteX198" fmla="*/ 890496 w 3223440"/>
                      <a:gd name="connsiteY198" fmla="*/ 2879466 h 3149464"/>
                      <a:gd name="connsiteX199" fmla="*/ 895234 w 3223440"/>
                      <a:gd name="connsiteY199" fmla="*/ 2881835 h 3149464"/>
                      <a:gd name="connsiteX200" fmla="*/ 890496 w 3223440"/>
                      <a:gd name="connsiteY200" fmla="*/ 2879466 h 3149464"/>
                      <a:gd name="connsiteX201" fmla="*/ 852590 w 3223440"/>
                      <a:gd name="connsiteY201" fmla="*/ 2862882 h 3149464"/>
                      <a:gd name="connsiteX202" fmla="*/ 786254 w 3223440"/>
                      <a:gd name="connsiteY202" fmla="*/ 2810761 h 3149464"/>
                      <a:gd name="connsiteX203" fmla="*/ 741241 w 3223440"/>
                      <a:gd name="connsiteY203" fmla="*/ 2751533 h 3149464"/>
                      <a:gd name="connsiteX204" fmla="*/ 717550 w 3223440"/>
                      <a:gd name="connsiteY204" fmla="*/ 2732580 h 3149464"/>
                      <a:gd name="connsiteX205" fmla="*/ 665429 w 3223440"/>
                      <a:gd name="connsiteY205" fmla="*/ 2692304 h 3149464"/>
                      <a:gd name="connsiteX206" fmla="*/ 648845 w 3223440"/>
                      <a:gd name="connsiteY206" fmla="*/ 2675721 h 3149464"/>
                      <a:gd name="connsiteX207" fmla="*/ 603831 w 3223440"/>
                      <a:gd name="connsiteY207" fmla="*/ 2668613 h 3149464"/>
                      <a:gd name="connsiteX208" fmla="*/ 648845 w 3223440"/>
                      <a:gd name="connsiteY208" fmla="*/ 2675721 h 3149464"/>
                      <a:gd name="connsiteX209" fmla="*/ 648845 w 3223440"/>
                      <a:gd name="connsiteY209" fmla="*/ 2659137 h 3149464"/>
                      <a:gd name="connsiteX210" fmla="*/ 641737 w 3223440"/>
                      <a:gd name="connsiteY210" fmla="*/ 2659137 h 3149464"/>
                      <a:gd name="connsiteX211" fmla="*/ 558818 w 3223440"/>
                      <a:gd name="connsiteY211" fmla="*/ 2644922 h 3149464"/>
                      <a:gd name="connsiteX212" fmla="*/ 558818 w 3223440"/>
                      <a:gd name="connsiteY212" fmla="*/ 2644922 h 3149464"/>
                      <a:gd name="connsiteX213" fmla="*/ 580140 w 3223440"/>
                      <a:gd name="connsiteY213" fmla="*/ 2670982 h 3149464"/>
                      <a:gd name="connsiteX214" fmla="*/ 580140 w 3223440"/>
                      <a:gd name="connsiteY214" fmla="*/ 2670982 h 3149464"/>
                      <a:gd name="connsiteX215" fmla="*/ 622784 w 3223440"/>
                      <a:gd name="connsiteY215" fmla="*/ 2718365 h 3149464"/>
                      <a:gd name="connsiteX216" fmla="*/ 622784 w 3223440"/>
                      <a:gd name="connsiteY216" fmla="*/ 2718365 h 3149464"/>
                      <a:gd name="connsiteX217" fmla="*/ 689120 w 3223440"/>
                      <a:gd name="connsiteY217" fmla="*/ 2789439 h 3149464"/>
                      <a:gd name="connsiteX218" fmla="*/ 691489 w 3223440"/>
                      <a:gd name="connsiteY218" fmla="*/ 2791808 h 3149464"/>
                      <a:gd name="connsiteX219" fmla="*/ 705704 w 3223440"/>
                      <a:gd name="connsiteY219" fmla="*/ 2791808 h 3149464"/>
                      <a:gd name="connsiteX220" fmla="*/ 691489 w 3223440"/>
                      <a:gd name="connsiteY220" fmla="*/ 2791808 h 3149464"/>
                      <a:gd name="connsiteX221" fmla="*/ 719919 w 3223440"/>
                      <a:gd name="connsiteY221" fmla="*/ 2806023 h 3149464"/>
                      <a:gd name="connsiteX222" fmla="*/ 724657 w 3223440"/>
                      <a:gd name="connsiteY222" fmla="*/ 2815499 h 3149464"/>
                      <a:gd name="connsiteX223" fmla="*/ 731764 w 3223440"/>
                      <a:gd name="connsiteY223" fmla="*/ 2817868 h 3149464"/>
                      <a:gd name="connsiteX224" fmla="*/ 724657 w 3223440"/>
                      <a:gd name="connsiteY224" fmla="*/ 2815499 h 3149464"/>
                      <a:gd name="connsiteX225" fmla="*/ 736503 w 3223440"/>
                      <a:gd name="connsiteY225" fmla="*/ 2834452 h 3149464"/>
                      <a:gd name="connsiteX226" fmla="*/ 757825 w 3223440"/>
                      <a:gd name="connsiteY226" fmla="*/ 2853405 h 3149464"/>
                      <a:gd name="connsiteX227" fmla="*/ 807576 w 3223440"/>
                      <a:gd name="connsiteY227" fmla="*/ 2886573 h 3149464"/>
                      <a:gd name="connsiteX228" fmla="*/ 817053 w 3223440"/>
                      <a:gd name="connsiteY228" fmla="*/ 2893680 h 3149464"/>
                      <a:gd name="connsiteX229" fmla="*/ 935509 w 3223440"/>
                      <a:gd name="connsiteY229" fmla="*/ 2969492 h 3149464"/>
                      <a:gd name="connsiteX230" fmla="*/ 1037382 w 3223440"/>
                      <a:gd name="connsiteY230" fmla="*/ 3028720 h 3149464"/>
                      <a:gd name="connsiteX231" fmla="*/ 1143993 w 3223440"/>
                      <a:gd name="connsiteY231" fmla="*/ 3078472 h 3149464"/>
                      <a:gd name="connsiteX232" fmla="*/ 1260080 w 3223440"/>
                      <a:gd name="connsiteY232" fmla="*/ 3116378 h 3149464"/>
                      <a:gd name="connsiteX233" fmla="*/ 1335892 w 3223440"/>
                      <a:gd name="connsiteY233" fmla="*/ 3137700 h 3149464"/>
                      <a:gd name="connsiteX234" fmla="*/ 1392751 w 3223440"/>
                      <a:gd name="connsiteY234" fmla="*/ 3147177 h 3149464"/>
                      <a:gd name="connsiteX235" fmla="*/ 1421180 w 3223440"/>
                      <a:gd name="connsiteY235" fmla="*/ 3142439 h 3149464"/>
                      <a:gd name="connsiteX236" fmla="*/ 1568066 w 3223440"/>
                      <a:gd name="connsiteY236" fmla="*/ 3128224 h 3149464"/>
                      <a:gd name="connsiteX237" fmla="*/ 1677046 w 3223440"/>
                      <a:gd name="connsiteY237" fmla="*/ 3109271 h 3149464"/>
                      <a:gd name="connsiteX238" fmla="*/ 1710214 w 3223440"/>
                      <a:gd name="connsiteY238" fmla="*/ 3111640 h 3149464"/>
                      <a:gd name="connsiteX239" fmla="*/ 1795503 w 3223440"/>
                      <a:gd name="connsiteY239" fmla="*/ 3104533 h 3149464"/>
                      <a:gd name="connsiteX240" fmla="*/ 1847623 w 3223440"/>
                      <a:gd name="connsiteY240" fmla="*/ 3090318 h 3149464"/>
                      <a:gd name="connsiteX241" fmla="*/ 1937650 w 3223440"/>
                      <a:gd name="connsiteY241" fmla="*/ 3080842 h 3149464"/>
                      <a:gd name="connsiteX242" fmla="*/ 1937650 w 3223440"/>
                      <a:gd name="connsiteY242" fmla="*/ 3080842 h 3149464"/>
                      <a:gd name="connsiteX243" fmla="*/ 1970818 w 3223440"/>
                      <a:gd name="connsiteY243" fmla="*/ 3050043 h 3149464"/>
                      <a:gd name="connsiteX244" fmla="*/ 1947127 w 3223440"/>
                      <a:gd name="connsiteY244" fmla="*/ 3035828 h 3149464"/>
                      <a:gd name="connsiteX245" fmla="*/ 1970818 w 3223440"/>
                      <a:gd name="connsiteY245" fmla="*/ 3050043 h 3149464"/>
                      <a:gd name="connsiteX246" fmla="*/ 1937650 w 3223440"/>
                      <a:gd name="connsiteY246" fmla="*/ 3080842 h 3149464"/>
                      <a:gd name="connsiteX247" fmla="*/ 1937650 w 3223440"/>
                      <a:gd name="connsiteY247" fmla="*/ 3080842 h 3149464"/>
                      <a:gd name="connsiteX248" fmla="*/ 1980294 w 3223440"/>
                      <a:gd name="connsiteY248" fmla="*/ 3078472 h 3149464"/>
                      <a:gd name="connsiteX249" fmla="*/ 2011093 w 3223440"/>
                      <a:gd name="connsiteY249" fmla="*/ 3059519 h 3149464"/>
                      <a:gd name="connsiteX250" fmla="*/ 2086905 w 3223440"/>
                      <a:gd name="connsiteY250" fmla="*/ 3028720 h 3149464"/>
                      <a:gd name="connsiteX251" fmla="*/ 2110597 w 3223440"/>
                      <a:gd name="connsiteY251" fmla="*/ 3021613 h 3149464"/>
                      <a:gd name="connsiteX252" fmla="*/ 2110597 w 3223440"/>
                      <a:gd name="connsiteY252" fmla="*/ 3012137 h 3149464"/>
                      <a:gd name="connsiteX253" fmla="*/ 2110597 w 3223440"/>
                      <a:gd name="connsiteY253" fmla="*/ 3021613 h 3149464"/>
                      <a:gd name="connsiteX254" fmla="*/ 2162717 w 3223440"/>
                      <a:gd name="connsiteY254" fmla="*/ 3007398 h 3149464"/>
                      <a:gd name="connsiteX255" fmla="*/ 2162717 w 3223440"/>
                      <a:gd name="connsiteY255" fmla="*/ 3002660 h 3149464"/>
                      <a:gd name="connsiteX256" fmla="*/ 2162717 w 3223440"/>
                      <a:gd name="connsiteY256" fmla="*/ 3007398 h 3149464"/>
                      <a:gd name="connsiteX257" fmla="*/ 2169825 w 3223440"/>
                      <a:gd name="connsiteY257" fmla="*/ 3009768 h 3149464"/>
                      <a:gd name="connsiteX258" fmla="*/ 2383046 w 3223440"/>
                      <a:gd name="connsiteY258" fmla="*/ 2917372 h 3149464"/>
                      <a:gd name="connsiteX259" fmla="*/ 2399630 w 3223440"/>
                      <a:gd name="connsiteY259" fmla="*/ 2903157 h 3149464"/>
                      <a:gd name="connsiteX260" fmla="*/ 2423321 w 3223440"/>
                      <a:gd name="connsiteY260" fmla="*/ 2886573 h 3149464"/>
                      <a:gd name="connsiteX261" fmla="*/ 2508610 w 3223440"/>
                      <a:gd name="connsiteY261" fmla="*/ 2824976 h 3149464"/>
                      <a:gd name="connsiteX262" fmla="*/ 2574946 w 3223440"/>
                      <a:gd name="connsiteY262" fmla="*/ 2782331 h 3149464"/>
                      <a:gd name="connsiteX263" fmla="*/ 2574946 w 3223440"/>
                      <a:gd name="connsiteY263" fmla="*/ 2782331 h 3149464"/>
                      <a:gd name="connsiteX264" fmla="*/ 2596268 w 3223440"/>
                      <a:gd name="connsiteY264" fmla="*/ 2765748 h 3149464"/>
                      <a:gd name="connsiteX265" fmla="*/ 2650758 w 3223440"/>
                      <a:gd name="connsiteY265" fmla="*/ 2732580 h 3149464"/>
                      <a:gd name="connsiteX266" fmla="*/ 2721831 w 3223440"/>
                      <a:gd name="connsiteY266" fmla="*/ 2678090 h 3149464"/>
                      <a:gd name="connsiteX267" fmla="*/ 2809489 w 3223440"/>
                      <a:gd name="connsiteY267" fmla="*/ 2583325 h 3149464"/>
                      <a:gd name="connsiteX268" fmla="*/ 2811858 w 3223440"/>
                      <a:gd name="connsiteY268" fmla="*/ 2580956 h 3149464"/>
                      <a:gd name="connsiteX269" fmla="*/ 2911362 w 3223440"/>
                      <a:gd name="connsiteY269" fmla="*/ 2490929 h 3149464"/>
                      <a:gd name="connsiteX270" fmla="*/ 2980066 w 3223440"/>
                      <a:gd name="connsiteY270" fmla="*/ 2370103 h 3149464"/>
                      <a:gd name="connsiteX271" fmla="*/ 2984805 w 3223440"/>
                      <a:gd name="connsiteY271" fmla="*/ 2353519 h 3149464"/>
                      <a:gd name="connsiteX272" fmla="*/ 2984805 w 3223440"/>
                      <a:gd name="connsiteY272" fmla="*/ 2353519 h 3149464"/>
                      <a:gd name="connsiteX273" fmla="*/ 3077200 w 3223440"/>
                      <a:gd name="connsiteY273" fmla="*/ 2249278 h 3149464"/>
                      <a:gd name="connsiteX274" fmla="*/ 3070093 w 3223440"/>
                      <a:gd name="connsiteY274" fmla="*/ 2254016 h 3149464"/>
                      <a:gd name="connsiteX275" fmla="*/ 2984805 w 3223440"/>
                      <a:gd name="connsiteY275" fmla="*/ 2310875 h 3149464"/>
                      <a:gd name="connsiteX276" fmla="*/ 2937422 w 3223440"/>
                      <a:gd name="connsiteY276" fmla="*/ 2355888 h 3149464"/>
                      <a:gd name="connsiteX277" fmla="*/ 2871086 w 3223440"/>
                      <a:gd name="connsiteY277" fmla="*/ 2457761 h 3149464"/>
                      <a:gd name="connsiteX278" fmla="*/ 2828442 w 3223440"/>
                      <a:gd name="connsiteY278" fmla="*/ 2493298 h 3149464"/>
                      <a:gd name="connsiteX279" fmla="*/ 2828442 w 3223440"/>
                      <a:gd name="connsiteY279" fmla="*/ 2493298 h 3149464"/>
                      <a:gd name="connsiteX280" fmla="*/ 2823704 w 3223440"/>
                      <a:gd name="connsiteY280" fmla="*/ 2519358 h 3149464"/>
                      <a:gd name="connsiteX281" fmla="*/ 2828442 w 3223440"/>
                      <a:gd name="connsiteY281" fmla="*/ 2493298 h 3149464"/>
                      <a:gd name="connsiteX282" fmla="*/ 2828442 w 3223440"/>
                      <a:gd name="connsiteY282" fmla="*/ 2493298 h 3149464"/>
                      <a:gd name="connsiteX283" fmla="*/ 2828442 w 3223440"/>
                      <a:gd name="connsiteY283" fmla="*/ 2493298 h 3149464"/>
                      <a:gd name="connsiteX284" fmla="*/ 2828442 w 3223440"/>
                      <a:gd name="connsiteY284" fmla="*/ 2493298 h 3149464"/>
                      <a:gd name="connsiteX285" fmla="*/ 2871086 w 3223440"/>
                      <a:gd name="connsiteY285" fmla="*/ 2457761 h 3149464"/>
                      <a:gd name="connsiteX286" fmla="*/ 2937422 w 3223440"/>
                      <a:gd name="connsiteY286" fmla="*/ 2355888 h 3149464"/>
                      <a:gd name="connsiteX287" fmla="*/ 2984805 w 3223440"/>
                      <a:gd name="connsiteY287" fmla="*/ 2310875 h 3149464"/>
                      <a:gd name="connsiteX288" fmla="*/ 3070093 w 3223440"/>
                      <a:gd name="connsiteY288" fmla="*/ 2254016 h 3149464"/>
                      <a:gd name="connsiteX289" fmla="*/ 3077200 w 3223440"/>
                      <a:gd name="connsiteY289" fmla="*/ 2249278 h 3149464"/>
                      <a:gd name="connsiteX290" fmla="*/ 3084308 w 3223440"/>
                      <a:gd name="connsiteY290" fmla="*/ 2242170 h 3149464"/>
                      <a:gd name="connsiteX291" fmla="*/ 3093785 w 3223440"/>
                      <a:gd name="connsiteY291" fmla="*/ 2225586 h 3149464"/>
                      <a:gd name="connsiteX292" fmla="*/ 3103261 w 3223440"/>
                      <a:gd name="connsiteY292" fmla="*/ 2206633 h 3149464"/>
                      <a:gd name="connsiteX293" fmla="*/ 3124583 w 3223440"/>
                      <a:gd name="connsiteY293" fmla="*/ 2154513 h 3149464"/>
                      <a:gd name="connsiteX294" fmla="*/ 3103261 w 3223440"/>
                      <a:gd name="connsiteY294" fmla="*/ 2142667 h 3149464"/>
                      <a:gd name="connsiteX295" fmla="*/ 3124583 w 3223440"/>
                      <a:gd name="connsiteY295" fmla="*/ 2154513 h 3149464"/>
                      <a:gd name="connsiteX296" fmla="*/ 3179073 w 3223440"/>
                      <a:gd name="connsiteY296" fmla="*/ 2050271 h 3149464"/>
                      <a:gd name="connsiteX297" fmla="*/ 3174335 w 3223440"/>
                      <a:gd name="connsiteY297" fmla="*/ 2040794 h 3149464"/>
                      <a:gd name="connsiteX298" fmla="*/ 3136429 w 3223440"/>
                      <a:gd name="connsiteY298" fmla="*/ 2081069 h 3149464"/>
                      <a:gd name="connsiteX299" fmla="*/ 3136429 w 3223440"/>
                      <a:gd name="connsiteY299" fmla="*/ 2081069 h 3149464"/>
                      <a:gd name="connsiteX300" fmla="*/ 3098523 w 3223440"/>
                      <a:gd name="connsiteY300" fmla="*/ 2062117 h 3149464"/>
                      <a:gd name="connsiteX301" fmla="*/ 3136429 w 3223440"/>
                      <a:gd name="connsiteY301" fmla="*/ 2081069 h 3149464"/>
                      <a:gd name="connsiteX302" fmla="*/ 3174335 w 3223440"/>
                      <a:gd name="connsiteY302" fmla="*/ 2040794 h 3149464"/>
                      <a:gd name="connsiteX303" fmla="*/ 3174335 w 3223440"/>
                      <a:gd name="connsiteY303" fmla="*/ 2024211 h 3149464"/>
                      <a:gd name="connsiteX304" fmla="*/ 3181442 w 3223440"/>
                      <a:gd name="connsiteY304" fmla="*/ 2012365 h 3149464"/>
                      <a:gd name="connsiteX305" fmla="*/ 2994281 w 3223440"/>
                      <a:gd name="connsiteY305" fmla="*/ 2360627 h 3149464"/>
                      <a:gd name="connsiteX306" fmla="*/ 2984805 w 3223440"/>
                      <a:gd name="connsiteY306" fmla="*/ 2365365 h 3149464"/>
                      <a:gd name="connsiteX307" fmla="*/ 2994281 w 3223440"/>
                      <a:gd name="connsiteY307" fmla="*/ 2360627 h 3149464"/>
                      <a:gd name="connsiteX308" fmla="*/ 3110368 w 3223440"/>
                      <a:gd name="connsiteY308" fmla="*/ 2213741 h 3149464"/>
                      <a:gd name="connsiteX309" fmla="*/ 3107999 w 3223440"/>
                      <a:gd name="connsiteY309" fmla="*/ 2204264 h 3149464"/>
                      <a:gd name="connsiteX310" fmla="*/ 3110368 w 3223440"/>
                      <a:gd name="connsiteY310" fmla="*/ 2213741 h 3149464"/>
                      <a:gd name="connsiteX311" fmla="*/ 3131690 w 3223440"/>
                      <a:gd name="connsiteY311" fmla="*/ 1659365 h 3149464"/>
                      <a:gd name="connsiteX312" fmla="*/ 3122214 w 3223440"/>
                      <a:gd name="connsiteY312" fmla="*/ 1685425 h 3149464"/>
                      <a:gd name="connsiteX313" fmla="*/ 3131690 w 3223440"/>
                      <a:gd name="connsiteY313" fmla="*/ 1659365 h 3149464"/>
                      <a:gd name="connsiteX314" fmla="*/ 3131690 w 3223440"/>
                      <a:gd name="connsiteY314" fmla="*/ 1659365 h 3149464"/>
                      <a:gd name="connsiteX315" fmla="*/ 3131690 w 3223440"/>
                      <a:gd name="connsiteY315" fmla="*/ 1659365 h 3149464"/>
                      <a:gd name="connsiteX316" fmla="*/ 3129322 w 3223440"/>
                      <a:gd name="connsiteY316" fmla="*/ 1609613 h 3149464"/>
                      <a:gd name="connsiteX317" fmla="*/ 3129322 w 3223440"/>
                      <a:gd name="connsiteY317" fmla="*/ 1609613 h 3149464"/>
                      <a:gd name="connsiteX318" fmla="*/ 3136429 w 3223440"/>
                      <a:gd name="connsiteY318" fmla="*/ 1619090 h 3149464"/>
                      <a:gd name="connsiteX319" fmla="*/ 3129322 w 3223440"/>
                      <a:gd name="connsiteY319" fmla="*/ 1609613 h 3149464"/>
                      <a:gd name="connsiteX320" fmla="*/ 3103261 w 3223440"/>
                      <a:gd name="connsiteY320" fmla="*/ 1377439 h 3149464"/>
                      <a:gd name="connsiteX321" fmla="*/ 3103261 w 3223440"/>
                      <a:gd name="connsiteY321" fmla="*/ 1391654 h 3149464"/>
                      <a:gd name="connsiteX322" fmla="*/ 3103261 w 3223440"/>
                      <a:gd name="connsiteY322" fmla="*/ 1377439 h 3149464"/>
                      <a:gd name="connsiteX323" fmla="*/ 3103261 w 3223440"/>
                      <a:gd name="connsiteY323" fmla="*/ 1370331 h 3149464"/>
                      <a:gd name="connsiteX324" fmla="*/ 3103261 w 3223440"/>
                      <a:gd name="connsiteY324" fmla="*/ 1377439 h 3149464"/>
                      <a:gd name="connsiteX325" fmla="*/ 3112737 w 3223440"/>
                      <a:gd name="connsiteY325" fmla="*/ 1514848 h 3149464"/>
                      <a:gd name="connsiteX326" fmla="*/ 3122214 w 3223440"/>
                      <a:gd name="connsiteY326" fmla="*/ 1439036 h 3149464"/>
                      <a:gd name="connsiteX327" fmla="*/ 3112737 w 3223440"/>
                      <a:gd name="connsiteY327" fmla="*/ 1514848 h 3149464"/>
                      <a:gd name="connsiteX328" fmla="*/ 3115107 w 3223440"/>
                      <a:gd name="connsiteY328" fmla="*/ 1545647 h 3149464"/>
                      <a:gd name="connsiteX329" fmla="*/ 3134060 w 3223440"/>
                      <a:gd name="connsiteY329" fmla="*/ 1559862 h 3149464"/>
                      <a:gd name="connsiteX330" fmla="*/ 3115107 w 3223440"/>
                      <a:gd name="connsiteY330" fmla="*/ 1545647 h 3149464"/>
                      <a:gd name="connsiteX331" fmla="*/ 3112737 w 3223440"/>
                      <a:gd name="connsiteY331" fmla="*/ 1514848 h 3149464"/>
                      <a:gd name="connsiteX332" fmla="*/ 3100892 w 3223440"/>
                      <a:gd name="connsiteY332" fmla="*/ 1514848 h 3149464"/>
                      <a:gd name="connsiteX333" fmla="*/ 3112737 w 3223440"/>
                      <a:gd name="connsiteY333" fmla="*/ 1514848 h 3149464"/>
                      <a:gd name="connsiteX334" fmla="*/ 3112737 w 3223440"/>
                      <a:gd name="connsiteY334" fmla="*/ 1763607 h 3149464"/>
                      <a:gd name="connsiteX335" fmla="*/ 3119845 w 3223440"/>
                      <a:gd name="connsiteY335" fmla="*/ 1751761 h 3149464"/>
                      <a:gd name="connsiteX336" fmla="*/ 3112737 w 3223440"/>
                      <a:gd name="connsiteY336" fmla="*/ 1763607 h 3149464"/>
                      <a:gd name="connsiteX337" fmla="*/ 3112737 w 3223440"/>
                      <a:gd name="connsiteY337" fmla="*/ 1796774 h 3149464"/>
                      <a:gd name="connsiteX338" fmla="*/ 3112737 w 3223440"/>
                      <a:gd name="connsiteY338" fmla="*/ 1796774 h 3149464"/>
                      <a:gd name="connsiteX339" fmla="*/ 3112737 w 3223440"/>
                      <a:gd name="connsiteY339" fmla="*/ 1763607 h 3149464"/>
                      <a:gd name="connsiteX340" fmla="*/ 3119845 w 3223440"/>
                      <a:gd name="connsiteY340" fmla="*/ 1713855 h 3149464"/>
                      <a:gd name="connsiteX341" fmla="*/ 3119845 w 3223440"/>
                      <a:gd name="connsiteY341" fmla="*/ 1713855 h 3149464"/>
                      <a:gd name="connsiteX342" fmla="*/ 3112737 w 3223440"/>
                      <a:gd name="connsiteY342" fmla="*/ 1763607 h 3149464"/>
                      <a:gd name="connsiteX343" fmla="*/ 3074832 w 3223440"/>
                      <a:gd name="connsiteY343" fmla="*/ 1661734 h 3149464"/>
                      <a:gd name="connsiteX344" fmla="*/ 3067724 w 3223440"/>
                      <a:gd name="connsiteY344" fmla="*/ 1671211 h 3149464"/>
                      <a:gd name="connsiteX345" fmla="*/ 3074832 w 3223440"/>
                      <a:gd name="connsiteY345" fmla="*/ 1661734 h 3149464"/>
                      <a:gd name="connsiteX346" fmla="*/ 3096154 w 3223440"/>
                      <a:gd name="connsiteY346" fmla="*/ 1659365 h 3149464"/>
                      <a:gd name="connsiteX347" fmla="*/ 3096154 w 3223440"/>
                      <a:gd name="connsiteY347" fmla="*/ 1654627 h 3149464"/>
                      <a:gd name="connsiteX348" fmla="*/ 3096154 w 3223440"/>
                      <a:gd name="connsiteY348" fmla="*/ 1659365 h 3149464"/>
                      <a:gd name="connsiteX349" fmla="*/ 3103261 w 3223440"/>
                      <a:gd name="connsiteY349" fmla="*/ 1666472 h 3149464"/>
                      <a:gd name="connsiteX350" fmla="*/ 3096154 w 3223440"/>
                      <a:gd name="connsiteY350" fmla="*/ 1659365 h 3149464"/>
                      <a:gd name="connsiteX351" fmla="*/ 3074832 w 3223440"/>
                      <a:gd name="connsiteY351" fmla="*/ 1661734 h 3149464"/>
                      <a:gd name="connsiteX352" fmla="*/ 3091415 w 3223440"/>
                      <a:gd name="connsiteY352" fmla="*/ 1901016 h 3149464"/>
                      <a:gd name="connsiteX353" fmla="*/ 3089046 w 3223440"/>
                      <a:gd name="connsiteY353" fmla="*/ 1915231 h 3149464"/>
                      <a:gd name="connsiteX354" fmla="*/ 3086677 w 3223440"/>
                      <a:gd name="connsiteY354" fmla="*/ 1919969 h 3149464"/>
                      <a:gd name="connsiteX355" fmla="*/ 3089046 w 3223440"/>
                      <a:gd name="connsiteY355" fmla="*/ 1915231 h 3149464"/>
                      <a:gd name="connsiteX356" fmla="*/ 3091415 w 3223440"/>
                      <a:gd name="connsiteY356" fmla="*/ 1901016 h 3149464"/>
                      <a:gd name="connsiteX357" fmla="*/ 3084308 w 3223440"/>
                      <a:gd name="connsiteY357" fmla="*/ 1675949 h 3149464"/>
                      <a:gd name="connsiteX358" fmla="*/ 3084308 w 3223440"/>
                      <a:gd name="connsiteY358" fmla="*/ 1675949 h 3149464"/>
                      <a:gd name="connsiteX359" fmla="*/ 3081939 w 3223440"/>
                      <a:gd name="connsiteY359" fmla="*/ 1685425 h 3149464"/>
                      <a:gd name="connsiteX360" fmla="*/ 3084308 w 3223440"/>
                      <a:gd name="connsiteY360" fmla="*/ 1675949 h 3149464"/>
                      <a:gd name="connsiteX361" fmla="*/ 3084308 w 3223440"/>
                      <a:gd name="connsiteY361" fmla="*/ 1675949 h 3149464"/>
                      <a:gd name="connsiteX362" fmla="*/ 2999020 w 3223440"/>
                      <a:gd name="connsiteY362" fmla="*/ 1953137 h 3149464"/>
                      <a:gd name="connsiteX363" fmla="*/ 2996650 w 3223440"/>
                      <a:gd name="connsiteY363" fmla="*/ 1948399 h 3149464"/>
                      <a:gd name="connsiteX364" fmla="*/ 2994281 w 3223440"/>
                      <a:gd name="connsiteY364" fmla="*/ 1943660 h 3149464"/>
                      <a:gd name="connsiteX365" fmla="*/ 2987174 w 3223440"/>
                      <a:gd name="connsiteY365" fmla="*/ 1948399 h 3149464"/>
                      <a:gd name="connsiteX366" fmla="*/ 2987174 w 3223440"/>
                      <a:gd name="connsiteY366" fmla="*/ 1948399 h 3149464"/>
                      <a:gd name="connsiteX367" fmla="*/ 2994281 w 3223440"/>
                      <a:gd name="connsiteY367" fmla="*/ 1943660 h 3149464"/>
                      <a:gd name="connsiteX368" fmla="*/ 2996650 w 3223440"/>
                      <a:gd name="connsiteY368" fmla="*/ 1948399 h 3149464"/>
                      <a:gd name="connsiteX369" fmla="*/ 2999020 w 3223440"/>
                      <a:gd name="connsiteY369" fmla="*/ 1953137 h 3149464"/>
                      <a:gd name="connsiteX370" fmla="*/ 2999020 w 3223440"/>
                      <a:gd name="connsiteY370" fmla="*/ 1953137 h 3149464"/>
                      <a:gd name="connsiteX371" fmla="*/ 2994281 w 3223440"/>
                      <a:gd name="connsiteY371" fmla="*/ 1960244 h 3149464"/>
                      <a:gd name="connsiteX372" fmla="*/ 2999020 w 3223440"/>
                      <a:gd name="connsiteY372" fmla="*/ 1953137 h 3149464"/>
                      <a:gd name="connsiteX373" fmla="*/ 2999020 w 3223440"/>
                      <a:gd name="connsiteY373" fmla="*/ 1953137 h 3149464"/>
                      <a:gd name="connsiteX374" fmla="*/ 2999020 w 3223440"/>
                      <a:gd name="connsiteY374" fmla="*/ 1976828 h 3149464"/>
                      <a:gd name="connsiteX375" fmla="*/ 2996650 w 3223440"/>
                      <a:gd name="connsiteY375" fmla="*/ 1981566 h 3149464"/>
                      <a:gd name="connsiteX376" fmla="*/ 3003758 w 3223440"/>
                      <a:gd name="connsiteY376" fmla="*/ 1988674 h 3149464"/>
                      <a:gd name="connsiteX377" fmla="*/ 3003758 w 3223440"/>
                      <a:gd name="connsiteY377" fmla="*/ 1988674 h 3149464"/>
                      <a:gd name="connsiteX378" fmla="*/ 2996650 w 3223440"/>
                      <a:gd name="connsiteY378" fmla="*/ 1981566 h 3149464"/>
                      <a:gd name="connsiteX379" fmla="*/ 2999020 w 3223440"/>
                      <a:gd name="connsiteY379" fmla="*/ 1976828 h 3149464"/>
                      <a:gd name="connsiteX380" fmla="*/ 2970590 w 3223440"/>
                      <a:gd name="connsiteY380" fmla="*/ 1799143 h 3149464"/>
                      <a:gd name="connsiteX381" fmla="*/ 3013234 w 3223440"/>
                      <a:gd name="connsiteY381" fmla="*/ 1801513 h 3149464"/>
                      <a:gd name="connsiteX382" fmla="*/ 3013234 w 3223440"/>
                      <a:gd name="connsiteY382" fmla="*/ 1801513 h 3149464"/>
                      <a:gd name="connsiteX383" fmla="*/ 2970590 w 3223440"/>
                      <a:gd name="connsiteY383" fmla="*/ 1799143 h 3149464"/>
                      <a:gd name="connsiteX384" fmla="*/ 2982435 w 3223440"/>
                      <a:gd name="connsiteY384" fmla="*/ 1908123 h 3149464"/>
                      <a:gd name="connsiteX385" fmla="*/ 2961113 w 3223440"/>
                      <a:gd name="connsiteY385" fmla="*/ 1898647 h 3149464"/>
                      <a:gd name="connsiteX386" fmla="*/ 2982435 w 3223440"/>
                      <a:gd name="connsiteY386" fmla="*/ 1908123 h 3149464"/>
                      <a:gd name="connsiteX387" fmla="*/ 2982435 w 3223440"/>
                      <a:gd name="connsiteY387" fmla="*/ 1135788 h 3149464"/>
                      <a:gd name="connsiteX388" fmla="*/ 2982435 w 3223440"/>
                      <a:gd name="connsiteY388" fmla="*/ 1159479 h 3149464"/>
                      <a:gd name="connsiteX389" fmla="*/ 2982435 w 3223440"/>
                      <a:gd name="connsiteY389" fmla="*/ 1159479 h 3149464"/>
                      <a:gd name="connsiteX390" fmla="*/ 2982435 w 3223440"/>
                      <a:gd name="connsiteY390" fmla="*/ 1159479 h 3149464"/>
                      <a:gd name="connsiteX391" fmla="*/ 2982435 w 3223440"/>
                      <a:gd name="connsiteY391" fmla="*/ 1135788 h 3149464"/>
                      <a:gd name="connsiteX392" fmla="*/ 2894778 w 3223440"/>
                      <a:gd name="connsiteY392" fmla="*/ 1126311 h 3149464"/>
                      <a:gd name="connsiteX393" fmla="*/ 2852133 w 3223440"/>
                      <a:gd name="connsiteY393" fmla="*/ 1128680 h 3149464"/>
                      <a:gd name="connsiteX394" fmla="*/ 2830811 w 3223440"/>
                      <a:gd name="connsiteY394" fmla="*/ 1112097 h 3149464"/>
                      <a:gd name="connsiteX395" fmla="*/ 2833181 w 3223440"/>
                      <a:gd name="connsiteY395" fmla="*/ 1104989 h 3149464"/>
                      <a:gd name="connsiteX396" fmla="*/ 2830811 w 3223440"/>
                      <a:gd name="connsiteY396" fmla="*/ 1112097 h 3149464"/>
                      <a:gd name="connsiteX397" fmla="*/ 2852133 w 3223440"/>
                      <a:gd name="connsiteY397" fmla="*/ 1128680 h 3149464"/>
                      <a:gd name="connsiteX398" fmla="*/ 2894778 w 3223440"/>
                      <a:gd name="connsiteY398" fmla="*/ 1126311 h 3149464"/>
                      <a:gd name="connsiteX399" fmla="*/ 2982435 w 3223440"/>
                      <a:gd name="connsiteY399" fmla="*/ 1135788 h 3149464"/>
                      <a:gd name="connsiteX400" fmla="*/ 2982435 w 3223440"/>
                      <a:gd name="connsiteY400" fmla="*/ 1135788 h 3149464"/>
                      <a:gd name="connsiteX401" fmla="*/ 2982435 w 3223440"/>
                      <a:gd name="connsiteY401" fmla="*/ 1135788 h 3149464"/>
                      <a:gd name="connsiteX402" fmla="*/ 3032187 w 3223440"/>
                      <a:gd name="connsiteY402" fmla="*/ 1166587 h 3149464"/>
                      <a:gd name="connsiteX403" fmla="*/ 3034556 w 3223440"/>
                      <a:gd name="connsiteY403" fmla="*/ 1176063 h 3149464"/>
                      <a:gd name="connsiteX404" fmla="*/ 3032187 w 3223440"/>
                      <a:gd name="connsiteY404" fmla="*/ 1166587 h 3149464"/>
                      <a:gd name="connsiteX405" fmla="*/ 2982435 w 3223440"/>
                      <a:gd name="connsiteY405" fmla="*/ 1135788 h 3149464"/>
                      <a:gd name="connsiteX406" fmla="*/ 2887670 w 3223440"/>
                      <a:gd name="connsiteY406" fmla="*/ 1998150 h 3149464"/>
                      <a:gd name="connsiteX407" fmla="*/ 2887670 w 3223440"/>
                      <a:gd name="connsiteY407" fmla="*/ 1998150 h 3149464"/>
                      <a:gd name="connsiteX408" fmla="*/ 2897147 w 3223440"/>
                      <a:gd name="connsiteY408" fmla="*/ 2014734 h 3149464"/>
                      <a:gd name="connsiteX409" fmla="*/ 2892409 w 3223440"/>
                      <a:gd name="connsiteY409" fmla="*/ 2026580 h 3149464"/>
                      <a:gd name="connsiteX410" fmla="*/ 2897147 w 3223440"/>
                      <a:gd name="connsiteY410" fmla="*/ 2014734 h 3149464"/>
                      <a:gd name="connsiteX411" fmla="*/ 2887670 w 3223440"/>
                      <a:gd name="connsiteY411" fmla="*/ 1998150 h 3149464"/>
                      <a:gd name="connsiteX412" fmla="*/ 2930315 w 3223440"/>
                      <a:gd name="connsiteY412" fmla="*/ 2102392 h 3149464"/>
                      <a:gd name="connsiteX413" fmla="*/ 2932684 w 3223440"/>
                      <a:gd name="connsiteY413" fmla="*/ 2102392 h 3149464"/>
                      <a:gd name="connsiteX414" fmla="*/ 2930315 w 3223440"/>
                      <a:gd name="connsiteY414" fmla="*/ 2102392 h 3149464"/>
                      <a:gd name="connsiteX415" fmla="*/ 2892409 w 3223440"/>
                      <a:gd name="connsiteY415" fmla="*/ 2090546 h 3149464"/>
                      <a:gd name="connsiteX416" fmla="*/ 2930315 w 3223440"/>
                      <a:gd name="connsiteY416" fmla="*/ 2102392 h 3149464"/>
                      <a:gd name="connsiteX417" fmla="*/ 2901885 w 3223440"/>
                      <a:gd name="connsiteY417" fmla="*/ 1893909 h 3149464"/>
                      <a:gd name="connsiteX418" fmla="*/ 2913731 w 3223440"/>
                      <a:gd name="connsiteY418" fmla="*/ 1893909 h 3149464"/>
                      <a:gd name="connsiteX419" fmla="*/ 2932684 w 3223440"/>
                      <a:gd name="connsiteY419" fmla="*/ 1893909 h 3149464"/>
                      <a:gd name="connsiteX420" fmla="*/ 2913731 w 3223440"/>
                      <a:gd name="connsiteY420" fmla="*/ 1893909 h 3149464"/>
                      <a:gd name="connsiteX421" fmla="*/ 2901885 w 3223440"/>
                      <a:gd name="connsiteY421" fmla="*/ 1893909 h 3149464"/>
                      <a:gd name="connsiteX422" fmla="*/ 2899516 w 3223440"/>
                      <a:gd name="connsiteY422" fmla="*/ 1808620 h 3149464"/>
                      <a:gd name="connsiteX423" fmla="*/ 2887670 w 3223440"/>
                      <a:gd name="connsiteY423" fmla="*/ 1782560 h 3149464"/>
                      <a:gd name="connsiteX424" fmla="*/ 2899516 w 3223440"/>
                      <a:gd name="connsiteY424" fmla="*/ 1720962 h 3149464"/>
                      <a:gd name="connsiteX425" fmla="*/ 2897147 w 3223440"/>
                      <a:gd name="connsiteY425" fmla="*/ 1694902 h 3149464"/>
                      <a:gd name="connsiteX426" fmla="*/ 2885301 w 3223440"/>
                      <a:gd name="connsiteY426" fmla="*/ 1692533 h 3149464"/>
                      <a:gd name="connsiteX427" fmla="*/ 2897147 w 3223440"/>
                      <a:gd name="connsiteY427" fmla="*/ 1694902 h 3149464"/>
                      <a:gd name="connsiteX428" fmla="*/ 2899516 w 3223440"/>
                      <a:gd name="connsiteY428" fmla="*/ 1720962 h 3149464"/>
                      <a:gd name="connsiteX429" fmla="*/ 2887670 w 3223440"/>
                      <a:gd name="connsiteY429" fmla="*/ 1782560 h 3149464"/>
                      <a:gd name="connsiteX430" fmla="*/ 2899516 w 3223440"/>
                      <a:gd name="connsiteY430" fmla="*/ 1808620 h 3149464"/>
                      <a:gd name="connsiteX431" fmla="*/ 2942160 w 3223440"/>
                      <a:gd name="connsiteY431" fmla="*/ 1815727 h 3149464"/>
                      <a:gd name="connsiteX432" fmla="*/ 2899516 w 3223440"/>
                      <a:gd name="connsiteY432" fmla="*/ 1808620 h 3149464"/>
                      <a:gd name="connsiteX433" fmla="*/ 2802382 w 3223440"/>
                      <a:gd name="connsiteY433" fmla="*/ 2434070 h 3149464"/>
                      <a:gd name="connsiteX434" fmla="*/ 2792905 w 3223440"/>
                      <a:gd name="connsiteY434" fmla="*/ 2434070 h 3149464"/>
                      <a:gd name="connsiteX435" fmla="*/ 2792905 w 3223440"/>
                      <a:gd name="connsiteY435" fmla="*/ 2405640 h 3149464"/>
                      <a:gd name="connsiteX436" fmla="*/ 2792905 w 3223440"/>
                      <a:gd name="connsiteY436" fmla="*/ 2434070 h 3149464"/>
                      <a:gd name="connsiteX437" fmla="*/ 2802382 w 3223440"/>
                      <a:gd name="connsiteY437" fmla="*/ 2434070 h 3149464"/>
                      <a:gd name="connsiteX438" fmla="*/ 2807120 w 3223440"/>
                      <a:gd name="connsiteY438" fmla="*/ 2424593 h 3149464"/>
                      <a:gd name="connsiteX439" fmla="*/ 2802382 w 3223440"/>
                      <a:gd name="connsiteY439" fmla="*/ 2434070 h 3149464"/>
                      <a:gd name="connsiteX440" fmla="*/ 2807120 w 3223440"/>
                      <a:gd name="connsiteY440" fmla="*/ 2453023 h 3149464"/>
                      <a:gd name="connsiteX441" fmla="*/ 2802382 w 3223440"/>
                      <a:gd name="connsiteY441" fmla="*/ 2434070 h 3149464"/>
                      <a:gd name="connsiteX442" fmla="*/ 2783429 w 3223440"/>
                      <a:gd name="connsiteY442" fmla="*/ 2365365 h 3149464"/>
                      <a:gd name="connsiteX443" fmla="*/ 2764476 w 3223440"/>
                      <a:gd name="connsiteY443" fmla="*/ 2315613 h 3149464"/>
                      <a:gd name="connsiteX444" fmla="*/ 2764476 w 3223440"/>
                      <a:gd name="connsiteY444" fmla="*/ 2313244 h 3149464"/>
                      <a:gd name="connsiteX445" fmla="*/ 2764476 w 3223440"/>
                      <a:gd name="connsiteY445" fmla="*/ 2315613 h 3149464"/>
                      <a:gd name="connsiteX446" fmla="*/ 2783429 w 3223440"/>
                      <a:gd name="connsiteY446" fmla="*/ 2365365 h 3149464"/>
                      <a:gd name="connsiteX447" fmla="*/ 2797644 w 3223440"/>
                      <a:gd name="connsiteY447" fmla="*/ 2393795 h 3149464"/>
                      <a:gd name="connsiteX448" fmla="*/ 2783429 w 3223440"/>
                      <a:gd name="connsiteY448" fmla="*/ 2365365 h 3149464"/>
                      <a:gd name="connsiteX449" fmla="*/ 2790536 w 3223440"/>
                      <a:gd name="connsiteY449" fmla="*/ 2436439 h 3149464"/>
                      <a:gd name="connsiteX450" fmla="*/ 2783429 w 3223440"/>
                      <a:gd name="connsiteY450" fmla="*/ 2448284 h 3149464"/>
                      <a:gd name="connsiteX451" fmla="*/ 2764476 w 3223440"/>
                      <a:gd name="connsiteY451" fmla="*/ 2460130 h 3149464"/>
                      <a:gd name="connsiteX452" fmla="*/ 2783429 w 3223440"/>
                      <a:gd name="connsiteY452" fmla="*/ 2448284 h 3149464"/>
                      <a:gd name="connsiteX453" fmla="*/ 2790536 w 3223440"/>
                      <a:gd name="connsiteY453" fmla="*/ 2436439 h 3149464"/>
                      <a:gd name="connsiteX454" fmla="*/ 2653127 w 3223440"/>
                      <a:gd name="connsiteY454" fmla="*/ 2495667 h 3149464"/>
                      <a:gd name="connsiteX455" fmla="*/ 2603375 w 3223440"/>
                      <a:gd name="connsiteY455" fmla="*/ 2505144 h 3149464"/>
                      <a:gd name="connsiteX456" fmla="*/ 2565469 w 3223440"/>
                      <a:gd name="connsiteY456" fmla="*/ 2498036 h 3149464"/>
                      <a:gd name="connsiteX457" fmla="*/ 2525194 w 3223440"/>
                      <a:gd name="connsiteY457" fmla="*/ 2519358 h 3149464"/>
                      <a:gd name="connsiteX458" fmla="*/ 2503872 w 3223440"/>
                      <a:gd name="connsiteY458" fmla="*/ 2535942 h 3149464"/>
                      <a:gd name="connsiteX459" fmla="*/ 2477811 w 3223440"/>
                      <a:gd name="connsiteY459" fmla="*/ 2516989 h 3149464"/>
                      <a:gd name="connsiteX460" fmla="*/ 2475442 w 3223440"/>
                      <a:gd name="connsiteY460" fmla="*/ 2509882 h 3149464"/>
                      <a:gd name="connsiteX461" fmla="*/ 2477811 w 3223440"/>
                      <a:gd name="connsiteY461" fmla="*/ 2516989 h 3149464"/>
                      <a:gd name="connsiteX462" fmla="*/ 2503872 w 3223440"/>
                      <a:gd name="connsiteY462" fmla="*/ 2535942 h 3149464"/>
                      <a:gd name="connsiteX463" fmla="*/ 2525194 w 3223440"/>
                      <a:gd name="connsiteY463" fmla="*/ 2519358 h 3149464"/>
                      <a:gd name="connsiteX464" fmla="*/ 2565469 w 3223440"/>
                      <a:gd name="connsiteY464" fmla="*/ 2498036 h 3149464"/>
                      <a:gd name="connsiteX465" fmla="*/ 2603375 w 3223440"/>
                      <a:gd name="connsiteY465" fmla="*/ 2505144 h 3149464"/>
                      <a:gd name="connsiteX466" fmla="*/ 2653127 w 3223440"/>
                      <a:gd name="connsiteY466" fmla="*/ 2495667 h 3149464"/>
                      <a:gd name="connsiteX467" fmla="*/ 2695771 w 3223440"/>
                      <a:gd name="connsiteY467" fmla="*/ 2471976 h 3149464"/>
                      <a:gd name="connsiteX468" fmla="*/ 2714724 w 3223440"/>
                      <a:gd name="connsiteY468" fmla="*/ 2464868 h 3149464"/>
                      <a:gd name="connsiteX469" fmla="*/ 2764476 w 3223440"/>
                      <a:gd name="connsiteY469" fmla="*/ 2424593 h 3149464"/>
                      <a:gd name="connsiteX470" fmla="*/ 2764476 w 3223440"/>
                      <a:gd name="connsiteY470" fmla="*/ 2424593 h 3149464"/>
                      <a:gd name="connsiteX471" fmla="*/ 2714724 w 3223440"/>
                      <a:gd name="connsiteY471" fmla="*/ 2464868 h 3149464"/>
                      <a:gd name="connsiteX472" fmla="*/ 2695771 w 3223440"/>
                      <a:gd name="connsiteY472" fmla="*/ 2471976 h 3149464"/>
                      <a:gd name="connsiteX473" fmla="*/ 2653127 w 3223440"/>
                      <a:gd name="connsiteY473" fmla="*/ 2495667 h 3149464"/>
                      <a:gd name="connsiteX474" fmla="*/ 2688664 w 3223440"/>
                      <a:gd name="connsiteY474" fmla="*/ 2519358 h 3149464"/>
                      <a:gd name="connsiteX475" fmla="*/ 2672080 w 3223440"/>
                      <a:gd name="connsiteY475" fmla="*/ 2528835 h 3149464"/>
                      <a:gd name="connsiteX476" fmla="*/ 2660234 w 3223440"/>
                      <a:gd name="connsiteY476" fmla="*/ 2531204 h 3149464"/>
                      <a:gd name="connsiteX477" fmla="*/ 2672080 w 3223440"/>
                      <a:gd name="connsiteY477" fmla="*/ 2528835 h 3149464"/>
                      <a:gd name="connsiteX478" fmla="*/ 2688664 w 3223440"/>
                      <a:gd name="connsiteY478" fmla="*/ 2519358 h 3149464"/>
                      <a:gd name="connsiteX479" fmla="*/ 2627066 w 3223440"/>
                      <a:gd name="connsiteY479" fmla="*/ 2559634 h 3149464"/>
                      <a:gd name="connsiteX480" fmla="*/ 2622328 w 3223440"/>
                      <a:gd name="connsiteY480" fmla="*/ 2585694 h 3149464"/>
                      <a:gd name="connsiteX481" fmla="*/ 2622328 w 3223440"/>
                      <a:gd name="connsiteY481" fmla="*/ 2592801 h 3149464"/>
                      <a:gd name="connsiteX482" fmla="*/ 2622328 w 3223440"/>
                      <a:gd name="connsiteY482" fmla="*/ 2585694 h 3149464"/>
                      <a:gd name="connsiteX483" fmla="*/ 2627066 w 3223440"/>
                      <a:gd name="connsiteY483" fmla="*/ 2559634 h 3149464"/>
                      <a:gd name="connsiteX484" fmla="*/ 2596268 w 3223440"/>
                      <a:gd name="connsiteY484" fmla="*/ 2595170 h 3149464"/>
                      <a:gd name="connsiteX485" fmla="*/ 2515717 w 3223440"/>
                      <a:gd name="connsiteY485" fmla="*/ 2595170 h 3149464"/>
                      <a:gd name="connsiteX486" fmla="*/ 2494395 w 3223440"/>
                      <a:gd name="connsiteY486" fmla="*/ 2592801 h 3149464"/>
                      <a:gd name="connsiteX487" fmla="*/ 2515717 w 3223440"/>
                      <a:gd name="connsiteY487" fmla="*/ 2595170 h 3149464"/>
                      <a:gd name="connsiteX488" fmla="*/ 2596268 w 3223440"/>
                      <a:gd name="connsiteY488" fmla="*/ 2595170 h 3149464"/>
                      <a:gd name="connsiteX489" fmla="*/ 2596268 w 3223440"/>
                      <a:gd name="connsiteY489" fmla="*/ 2588063 h 3149464"/>
                      <a:gd name="connsiteX490" fmla="*/ 2596268 w 3223440"/>
                      <a:gd name="connsiteY490" fmla="*/ 2595170 h 3149464"/>
                      <a:gd name="connsiteX491" fmla="*/ 2622328 w 3223440"/>
                      <a:gd name="connsiteY491" fmla="*/ 2595170 h 3149464"/>
                      <a:gd name="connsiteX492" fmla="*/ 2622328 w 3223440"/>
                      <a:gd name="connsiteY492" fmla="*/ 2595170 h 3149464"/>
                      <a:gd name="connsiteX493" fmla="*/ 2596268 w 3223440"/>
                      <a:gd name="connsiteY493" fmla="*/ 2595170 h 3149464"/>
                      <a:gd name="connsiteX494" fmla="*/ 2598637 w 3223440"/>
                      <a:gd name="connsiteY494" fmla="*/ 2644922 h 3149464"/>
                      <a:gd name="connsiteX495" fmla="*/ 2579684 w 3223440"/>
                      <a:gd name="connsiteY495" fmla="*/ 2652029 h 3149464"/>
                      <a:gd name="connsiteX496" fmla="*/ 2598637 w 3223440"/>
                      <a:gd name="connsiteY496" fmla="*/ 2644922 h 3149464"/>
                      <a:gd name="connsiteX497" fmla="*/ 2418583 w 3223440"/>
                      <a:gd name="connsiteY497" fmla="*/ 2654399 h 3149464"/>
                      <a:gd name="connsiteX498" fmla="*/ 2397261 w 3223440"/>
                      <a:gd name="connsiteY498" fmla="*/ 2656768 h 3149464"/>
                      <a:gd name="connsiteX499" fmla="*/ 2418583 w 3223440"/>
                      <a:gd name="connsiteY499" fmla="*/ 2654399 h 3149464"/>
                      <a:gd name="connsiteX500" fmla="*/ 2477811 w 3223440"/>
                      <a:gd name="connsiteY500" fmla="*/ 2663875 h 3149464"/>
                      <a:gd name="connsiteX501" fmla="*/ 2484919 w 3223440"/>
                      <a:gd name="connsiteY501" fmla="*/ 2668613 h 3149464"/>
                      <a:gd name="connsiteX502" fmla="*/ 2477811 w 3223440"/>
                      <a:gd name="connsiteY502" fmla="*/ 2663875 h 3149464"/>
                      <a:gd name="connsiteX503" fmla="*/ 2418583 w 3223440"/>
                      <a:gd name="connsiteY503" fmla="*/ 2654399 h 3149464"/>
                      <a:gd name="connsiteX504" fmla="*/ 2456489 w 3223440"/>
                      <a:gd name="connsiteY504" fmla="*/ 2796546 h 3149464"/>
                      <a:gd name="connsiteX505" fmla="*/ 2451751 w 3223440"/>
                      <a:gd name="connsiteY505" fmla="*/ 2808392 h 3149464"/>
                      <a:gd name="connsiteX506" fmla="*/ 2456489 w 3223440"/>
                      <a:gd name="connsiteY506" fmla="*/ 2796546 h 3149464"/>
                      <a:gd name="connsiteX507" fmla="*/ 2456489 w 3223440"/>
                      <a:gd name="connsiteY507" fmla="*/ 2796546 h 3149464"/>
                      <a:gd name="connsiteX508" fmla="*/ 2383046 w 3223440"/>
                      <a:gd name="connsiteY508" fmla="*/ 2851036 h 3149464"/>
                      <a:gd name="connsiteX509" fmla="*/ 2328556 w 3223440"/>
                      <a:gd name="connsiteY509" fmla="*/ 2867620 h 3149464"/>
                      <a:gd name="connsiteX510" fmla="*/ 2276435 w 3223440"/>
                      <a:gd name="connsiteY510" fmla="*/ 2884204 h 3149464"/>
                      <a:gd name="connsiteX511" fmla="*/ 2240899 w 3223440"/>
                      <a:gd name="connsiteY511" fmla="*/ 2900788 h 3149464"/>
                      <a:gd name="connsiteX512" fmla="*/ 2224315 w 3223440"/>
                      <a:gd name="connsiteY512" fmla="*/ 2903157 h 3149464"/>
                      <a:gd name="connsiteX513" fmla="*/ 2214838 w 3223440"/>
                      <a:gd name="connsiteY513" fmla="*/ 2919741 h 3149464"/>
                      <a:gd name="connsiteX514" fmla="*/ 2214838 w 3223440"/>
                      <a:gd name="connsiteY514" fmla="*/ 2919741 h 3149464"/>
                      <a:gd name="connsiteX515" fmla="*/ 2198254 w 3223440"/>
                      <a:gd name="connsiteY515" fmla="*/ 2919741 h 3149464"/>
                      <a:gd name="connsiteX516" fmla="*/ 2214838 w 3223440"/>
                      <a:gd name="connsiteY516" fmla="*/ 2919741 h 3149464"/>
                      <a:gd name="connsiteX517" fmla="*/ 2224315 w 3223440"/>
                      <a:gd name="connsiteY517" fmla="*/ 2903157 h 3149464"/>
                      <a:gd name="connsiteX518" fmla="*/ 2240899 w 3223440"/>
                      <a:gd name="connsiteY518" fmla="*/ 2900788 h 3149464"/>
                      <a:gd name="connsiteX519" fmla="*/ 2240899 w 3223440"/>
                      <a:gd name="connsiteY519" fmla="*/ 2886573 h 3149464"/>
                      <a:gd name="connsiteX520" fmla="*/ 2240899 w 3223440"/>
                      <a:gd name="connsiteY520" fmla="*/ 2900788 h 3149464"/>
                      <a:gd name="connsiteX521" fmla="*/ 2276435 w 3223440"/>
                      <a:gd name="connsiteY521" fmla="*/ 2884204 h 3149464"/>
                      <a:gd name="connsiteX522" fmla="*/ 2276435 w 3223440"/>
                      <a:gd name="connsiteY522" fmla="*/ 2874727 h 3149464"/>
                      <a:gd name="connsiteX523" fmla="*/ 2276435 w 3223440"/>
                      <a:gd name="connsiteY523" fmla="*/ 2884204 h 3149464"/>
                      <a:gd name="connsiteX524" fmla="*/ 2328556 w 3223440"/>
                      <a:gd name="connsiteY524" fmla="*/ 2867620 h 3149464"/>
                      <a:gd name="connsiteX525" fmla="*/ 2383046 w 3223440"/>
                      <a:gd name="connsiteY525" fmla="*/ 2851036 h 3149464"/>
                      <a:gd name="connsiteX526" fmla="*/ 2383046 w 3223440"/>
                      <a:gd name="connsiteY526" fmla="*/ 2851036 h 3149464"/>
                      <a:gd name="connsiteX527" fmla="*/ 2383046 w 3223440"/>
                      <a:gd name="connsiteY527" fmla="*/ 2851036 h 3149464"/>
                      <a:gd name="connsiteX528" fmla="*/ 2172194 w 3223440"/>
                      <a:gd name="connsiteY528" fmla="*/ 2753902 h 3149464"/>
                      <a:gd name="connsiteX529" fmla="*/ 2127181 w 3223440"/>
                      <a:gd name="connsiteY529" fmla="*/ 2758640 h 3149464"/>
                      <a:gd name="connsiteX530" fmla="*/ 2098751 w 3223440"/>
                      <a:gd name="connsiteY530" fmla="*/ 2746794 h 3149464"/>
                      <a:gd name="connsiteX531" fmla="*/ 2096382 w 3223440"/>
                      <a:gd name="connsiteY531" fmla="*/ 2737318 h 3149464"/>
                      <a:gd name="connsiteX532" fmla="*/ 2098751 w 3223440"/>
                      <a:gd name="connsiteY532" fmla="*/ 2746794 h 3149464"/>
                      <a:gd name="connsiteX533" fmla="*/ 2127181 w 3223440"/>
                      <a:gd name="connsiteY533" fmla="*/ 2758640 h 3149464"/>
                      <a:gd name="connsiteX534" fmla="*/ 2172194 w 3223440"/>
                      <a:gd name="connsiteY534" fmla="*/ 2753902 h 3149464"/>
                      <a:gd name="connsiteX535" fmla="*/ 2224315 w 3223440"/>
                      <a:gd name="connsiteY535" fmla="*/ 2770486 h 3149464"/>
                      <a:gd name="connsiteX536" fmla="*/ 2224315 w 3223440"/>
                      <a:gd name="connsiteY536" fmla="*/ 2770486 h 3149464"/>
                      <a:gd name="connsiteX537" fmla="*/ 2224315 w 3223440"/>
                      <a:gd name="connsiteY537" fmla="*/ 2770486 h 3149464"/>
                      <a:gd name="connsiteX538" fmla="*/ 2207731 w 3223440"/>
                      <a:gd name="connsiteY538" fmla="*/ 2794177 h 3149464"/>
                      <a:gd name="connsiteX539" fmla="*/ 2224315 w 3223440"/>
                      <a:gd name="connsiteY539" fmla="*/ 2770486 h 3149464"/>
                      <a:gd name="connsiteX540" fmla="*/ 2172194 w 3223440"/>
                      <a:gd name="connsiteY540" fmla="*/ 2753902 h 3149464"/>
                      <a:gd name="connsiteX541" fmla="*/ 2198254 w 3223440"/>
                      <a:gd name="connsiteY541" fmla="*/ 2827345 h 3149464"/>
                      <a:gd name="connsiteX542" fmla="*/ 2198254 w 3223440"/>
                      <a:gd name="connsiteY542" fmla="*/ 2848667 h 3149464"/>
                      <a:gd name="connsiteX543" fmla="*/ 2195885 w 3223440"/>
                      <a:gd name="connsiteY543" fmla="*/ 2862882 h 3149464"/>
                      <a:gd name="connsiteX544" fmla="*/ 2198254 w 3223440"/>
                      <a:gd name="connsiteY544" fmla="*/ 2848667 h 3149464"/>
                      <a:gd name="connsiteX545" fmla="*/ 2198254 w 3223440"/>
                      <a:gd name="connsiteY545" fmla="*/ 2827345 h 3149464"/>
                      <a:gd name="connsiteX546" fmla="*/ 2122442 w 3223440"/>
                      <a:gd name="connsiteY546" fmla="*/ 2917372 h 3149464"/>
                      <a:gd name="connsiteX547" fmla="*/ 2124811 w 3223440"/>
                      <a:gd name="connsiteY547" fmla="*/ 2907895 h 3149464"/>
                      <a:gd name="connsiteX548" fmla="*/ 2122442 w 3223440"/>
                      <a:gd name="connsiteY548" fmla="*/ 2917372 h 3149464"/>
                      <a:gd name="connsiteX549" fmla="*/ 2157979 w 3223440"/>
                      <a:gd name="connsiteY549" fmla="*/ 2917372 h 3149464"/>
                      <a:gd name="connsiteX550" fmla="*/ 2136657 w 3223440"/>
                      <a:gd name="connsiteY550" fmla="*/ 2938694 h 3149464"/>
                      <a:gd name="connsiteX551" fmla="*/ 2115335 w 3223440"/>
                      <a:gd name="connsiteY551" fmla="*/ 2950540 h 3149464"/>
                      <a:gd name="connsiteX552" fmla="*/ 2136657 w 3223440"/>
                      <a:gd name="connsiteY552" fmla="*/ 2938694 h 3149464"/>
                      <a:gd name="connsiteX553" fmla="*/ 2157979 w 3223440"/>
                      <a:gd name="connsiteY553" fmla="*/ 2917372 h 3149464"/>
                      <a:gd name="connsiteX554" fmla="*/ 2122442 w 3223440"/>
                      <a:gd name="connsiteY554" fmla="*/ 2917372 h 3149464"/>
                      <a:gd name="connsiteX555" fmla="*/ 2136657 w 3223440"/>
                      <a:gd name="connsiteY555" fmla="*/ 2900788 h 3149464"/>
                      <a:gd name="connsiteX556" fmla="*/ 2148503 w 3223440"/>
                      <a:gd name="connsiteY556" fmla="*/ 2896050 h 3149464"/>
                      <a:gd name="connsiteX557" fmla="*/ 2153241 w 3223440"/>
                      <a:gd name="connsiteY557" fmla="*/ 2893680 h 3149464"/>
                      <a:gd name="connsiteX558" fmla="*/ 2148503 w 3223440"/>
                      <a:gd name="connsiteY558" fmla="*/ 2896050 h 3149464"/>
                      <a:gd name="connsiteX559" fmla="*/ 2136657 w 3223440"/>
                      <a:gd name="connsiteY559" fmla="*/ 2900788 h 3149464"/>
                      <a:gd name="connsiteX560" fmla="*/ 1883160 w 3223440"/>
                      <a:gd name="connsiteY560" fmla="*/ 2415117 h 3149464"/>
                      <a:gd name="connsiteX561" fmla="*/ 1899744 w 3223440"/>
                      <a:gd name="connsiteY561" fmla="*/ 2429332 h 3149464"/>
                      <a:gd name="connsiteX562" fmla="*/ 1925805 w 3223440"/>
                      <a:gd name="connsiteY562" fmla="*/ 2450654 h 3149464"/>
                      <a:gd name="connsiteX563" fmla="*/ 1899744 w 3223440"/>
                      <a:gd name="connsiteY563" fmla="*/ 2429332 h 3149464"/>
                      <a:gd name="connsiteX564" fmla="*/ 1883160 w 3223440"/>
                      <a:gd name="connsiteY564" fmla="*/ 2415117 h 3149464"/>
                      <a:gd name="connsiteX565" fmla="*/ 1897375 w 3223440"/>
                      <a:gd name="connsiteY565" fmla="*/ 2595170 h 3149464"/>
                      <a:gd name="connsiteX566" fmla="*/ 1890268 w 3223440"/>
                      <a:gd name="connsiteY566" fmla="*/ 2592801 h 3149464"/>
                      <a:gd name="connsiteX567" fmla="*/ 1897375 w 3223440"/>
                      <a:gd name="connsiteY567" fmla="*/ 2595170 h 3149464"/>
                      <a:gd name="connsiteX568" fmla="*/ 1897375 w 3223440"/>
                      <a:gd name="connsiteY568" fmla="*/ 2595170 h 3149464"/>
                      <a:gd name="connsiteX569" fmla="*/ 1859469 w 3223440"/>
                      <a:gd name="connsiteY569" fmla="*/ 2602278 h 3149464"/>
                      <a:gd name="connsiteX570" fmla="*/ 1849992 w 3223440"/>
                      <a:gd name="connsiteY570" fmla="*/ 2604647 h 3149464"/>
                      <a:gd name="connsiteX571" fmla="*/ 1859469 w 3223440"/>
                      <a:gd name="connsiteY571" fmla="*/ 2602278 h 3149464"/>
                      <a:gd name="connsiteX572" fmla="*/ 1876053 w 3223440"/>
                      <a:gd name="connsiteY572" fmla="*/ 2588063 h 3149464"/>
                      <a:gd name="connsiteX573" fmla="*/ 1859469 w 3223440"/>
                      <a:gd name="connsiteY573" fmla="*/ 2602278 h 3149464"/>
                      <a:gd name="connsiteX574" fmla="*/ 1876053 w 3223440"/>
                      <a:gd name="connsiteY574" fmla="*/ 2841560 h 3149464"/>
                      <a:gd name="connsiteX575" fmla="*/ 1871315 w 3223440"/>
                      <a:gd name="connsiteY575" fmla="*/ 2851036 h 3149464"/>
                      <a:gd name="connsiteX576" fmla="*/ 1876053 w 3223440"/>
                      <a:gd name="connsiteY576" fmla="*/ 2841560 h 3149464"/>
                      <a:gd name="connsiteX577" fmla="*/ 1876053 w 3223440"/>
                      <a:gd name="connsiteY577" fmla="*/ 2841560 h 3149464"/>
                      <a:gd name="connsiteX578" fmla="*/ 1821563 w 3223440"/>
                      <a:gd name="connsiteY578" fmla="*/ 2310875 h 3149464"/>
                      <a:gd name="connsiteX579" fmla="*/ 1786026 w 3223440"/>
                      <a:gd name="connsiteY579" fmla="*/ 2294291 h 3149464"/>
                      <a:gd name="connsiteX580" fmla="*/ 1750489 w 3223440"/>
                      <a:gd name="connsiteY580" fmla="*/ 2294291 h 3149464"/>
                      <a:gd name="connsiteX581" fmla="*/ 1712583 w 3223440"/>
                      <a:gd name="connsiteY581" fmla="*/ 2325090 h 3149464"/>
                      <a:gd name="connsiteX582" fmla="*/ 1684154 w 3223440"/>
                      <a:gd name="connsiteY582" fmla="*/ 2348781 h 3149464"/>
                      <a:gd name="connsiteX583" fmla="*/ 1712583 w 3223440"/>
                      <a:gd name="connsiteY583" fmla="*/ 2325090 h 3149464"/>
                      <a:gd name="connsiteX584" fmla="*/ 1750489 w 3223440"/>
                      <a:gd name="connsiteY584" fmla="*/ 2294291 h 3149464"/>
                      <a:gd name="connsiteX585" fmla="*/ 1750489 w 3223440"/>
                      <a:gd name="connsiteY585" fmla="*/ 2294291 h 3149464"/>
                      <a:gd name="connsiteX586" fmla="*/ 1724429 w 3223440"/>
                      <a:gd name="connsiteY586" fmla="*/ 2270600 h 3149464"/>
                      <a:gd name="connsiteX587" fmla="*/ 1691261 w 3223440"/>
                      <a:gd name="connsiteY587" fmla="*/ 2272969 h 3149464"/>
                      <a:gd name="connsiteX588" fmla="*/ 1653355 w 3223440"/>
                      <a:gd name="connsiteY588" fmla="*/ 2242170 h 3149464"/>
                      <a:gd name="connsiteX589" fmla="*/ 1605972 w 3223440"/>
                      <a:gd name="connsiteY589" fmla="*/ 2251647 h 3149464"/>
                      <a:gd name="connsiteX590" fmla="*/ 1579912 w 3223440"/>
                      <a:gd name="connsiteY590" fmla="*/ 2265862 h 3149464"/>
                      <a:gd name="connsiteX591" fmla="*/ 1605972 w 3223440"/>
                      <a:gd name="connsiteY591" fmla="*/ 2251647 h 3149464"/>
                      <a:gd name="connsiteX592" fmla="*/ 1653355 w 3223440"/>
                      <a:gd name="connsiteY592" fmla="*/ 2242170 h 3149464"/>
                      <a:gd name="connsiteX593" fmla="*/ 1691261 w 3223440"/>
                      <a:gd name="connsiteY593" fmla="*/ 2272969 h 3149464"/>
                      <a:gd name="connsiteX594" fmla="*/ 1724429 w 3223440"/>
                      <a:gd name="connsiteY594" fmla="*/ 2270600 h 3149464"/>
                      <a:gd name="connsiteX595" fmla="*/ 1750489 w 3223440"/>
                      <a:gd name="connsiteY595" fmla="*/ 2294291 h 3149464"/>
                      <a:gd name="connsiteX596" fmla="*/ 1786026 w 3223440"/>
                      <a:gd name="connsiteY596" fmla="*/ 2294291 h 3149464"/>
                      <a:gd name="connsiteX597" fmla="*/ 1826301 w 3223440"/>
                      <a:gd name="connsiteY597" fmla="*/ 2251647 h 3149464"/>
                      <a:gd name="connsiteX598" fmla="*/ 1826301 w 3223440"/>
                      <a:gd name="connsiteY598" fmla="*/ 2251647 h 3149464"/>
                      <a:gd name="connsiteX599" fmla="*/ 1786026 w 3223440"/>
                      <a:gd name="connsiteY599" fmla="*/ 2294291 h 3149464"/>
                      <a:gd name="connsiteX600" fmla="*/ 1821563 w 3223440"/>
                      <a:gd name="connsiteY600" fmla="*/ 2310875 h 3149464"/>
                      <a:gd name="connsiteX601" fmla="*/ 1821563 w 3223440"/>
                      <a:gd name="connsiteY601" fmla="*/ 2310875 h 3149464"/>
                      <a:gd name="connsiteX602" fmla="*/ 1835778 w 3223440"/>
                      <a:gd name="connsiteY602" fmla="*/ 2327459 h 3149464"/>
                      <a:gd name="connsiteX603" fmla="*/ 1928174 w 3223440"/>
                      <a:gd name="connsiteY603" fmla="*/ 2317982 h 3149464"/>
                      <a:gd name="connsiteX604" fmla="*/ 1932912 w 3223440"/>
                      <a:gd name="connsiteY604" fmla="*/ 2315613 h 3149464"/>
                      <a:gd name="connsiteX605" fmla="*/ 2020570 w 3223440"/>
                      <a:gd name="connsiteY605" fmla="*/ 2256385 h 3149464"/>
                      <a:gd name="connsiteX606" fmla="*/ 2103489 w 3223440"/>
                      <a:gd name="connsiteY606" fmla="*/ 2242170 h 3149464"/>
                      <a:gd name="connsiteX607" fmla="*/ 2129550 w 3223440"/>
                      <a:gd name="connsiteY607" fmla="*/ 2246908 h 3149464"/>
                      <a:gd name="connsiteX608" fmla="*/ 2179301 w 3223440"/>
                      <a:gd name="connsiteY608" fmla="*/ 2244540 h 3149464"/>
                      <a:gd name="connsiteX609" fmla="*/ 2186409 w 3223440"/>
                      <a:gd name="connsiteY609" fmla="*/ 2206633 h 3149464"/>
                      <a:gd name="connsiteX610" fmla="*/ 2195885 w 3223440"/>
                      <a:gd name="connsiteY610" fmla="*/ 2246908 h 3149464"/>
                      <a:gd name="connsiteX611" fmla="*/ 2212469 w 3223440"/>
                      <a:gd name="connsiteY611" fmla="*/ 2254016 h 3149464"/>
                      <a:gd name="connsiteX612" fmla="*/ 2212469 w 3223440"/>
                      <a:gd name="connsiteY612" fmla="*/ 2254016 h 3149464"/>
                      <a:gd name="connsiteX613" fmla="*/ 2212469 w 3223440"/>
                      <a:gd name="connsiteY613" fmla="*/ 2254016 h 3149464"/>
                      <a:gd name="connsiteX614" fmla="*/ 2195885 w 3223440"/>
                      <a:gd name="connsiteY614" fmla="*/ 2246908 h 3149464"/>
                      <a:gd name="connsiteX615" fmla="*/ 2186409 w 3223440"/>
                      <a:gd name="connsiteY615" fmla="*/ 2206633 h 3149464"/>
                      <a:gd name="connsiteX616" fmla="*/ 2179301 w 3223440"/>
                      <a:gd name="connsiteY616" fmla="*/ 2244540 h 3149464"/>
                      <a:gd name="connsiteX617" fmla="*/ 2179301 w 3223440"/>
                      <a:gd name="connsiteY617" fmla="*/ 2244540 h 3149464"/>
                      <a:gd name="connsiteX618" fmla="*/ 2129550 w 3223440"/>
                      <a:gd name="connsiteY618" fmla="*/ 2246908 h 3149464"/>
                      <a:gd name="connsiteX619" fmla="*/ 2129550 w 3223440"/>
                      <a:gd name="connsiteY619" fmla="*/ 2246908 h 3149464"/>
                      <a:gd name="connsiteX620" fmla="*/ 2103489 w 3223440"/>
                      <a:gd name="connsiteY620" fmla="*/ 2242170 h 3149464"/>
                      <a:gd name="connsiteX621" fmla="*/ 2020570 w 3223440"/>
                      <a:gd name="connsiteY621" fmla="*/ 2256385 h 3149464"/>
                      <a:gd name="connsiteX622" fmla="*/ 1932912 w 3223440"/>
                      <a:gd name="connsiteY622" fmla="*/ 2315613 h 3149464"/>
                      <a:gd name="connsiteX623" fmla="*/ 1928174 w 3223440"/>
                      <a:gd name="connsiteY623" fmla="*/ 2317982 h 3149464"/>
                      <a:gd name="connsiteX624" fmla="*/ 1835778 w 3223440"/>
                      <a:gd name="connsiteY624" fmla="*/ 2327459 h 3149464"/>
                      <a:gd name="connsiteX625" fmla="*/ 1821563 w 3223440"/>
                      <a:gd name="connsiteY625" fmla="*/ 2310875 h 3149464"/>
                      <a:gd name="connsiteX626" fmla="*/ 1828670 w 3223440"/>
                      <a:gd name="connsiteY626" fmla="*/ 2588063 h 3149464"/>
                      <a:gd name="connsiteX627" fmla="*/ 1821563 w 3223440"/>
                      <a:gd name="connsiteY627" fmla="*/ 2585694 h 3149464"/>
                      <a:gd name="connsiteX628" fmla="*/ 1821563 w 3223440"/>
                      <a:gd name="connsiteY628" fmla="*/ 2585694 h 3149464"/>
                      <a:gd name="connsiteX629" fmla="*/ 1821563 w 3223440"/>
                      <a:gd name="connsiteY629" fmla="*/ 2585694 h 3149464"/>
                      <a:gd name="connsiteX630" fmla="*/ 1828670 w 3223440"/>
                      <a:gd name="connsiteY630" fmla="*/ 2588063 h 3149464"/>
                      <a:gd name="connsiteX631" fmla="*/ 1575174 w 3223440"/>
                      <a:gd name="connsiteY631" fmla="*/ 2573848 h 3149464"/>
                      <a:gd name="connsiteX632" fmla="*/ 1575174 w 3223440"/>
                      <a:gd name="connsiteY632" fmla="*/ 2566741 h 3149464"/>
                      <a:gd name="connsiteX633" fmla="*/ 1575174 w 3223440"/>
                      <a:gd name="connsiteY633" fmla="*/ 2573848 h 3149464"/>
                      <a:gd name="connsiteX634" fmla="*/ 1553852 w 3223440"/>
                      <a:gd name="connsiteY634" fmla="*/ 2564372 h 3149464"/>
                      <a:gd name="connsiteX635" fmla="*/ 1575174 w 3223440"/>
                      <a:gd name="connsiteY635" fmla="*/ 2573848 h 3149464"/>
                      <a:gd name="connsiteX636" fmla="*/ 1563328 w 3223440"/>
                      <a:gd name="connsiteY636" fmla="*/ 2543049 h 3149464"/>
                      <a:gd name="connsiteX637" fmla="*/ 1575174 w 3223440"/>
                      <a:gd name="connsiteY637" fmla="*/ 2559634 h 3149464"/>
                      <a:gd name="connsiteX638" fmla="*/ 1563328 w 3223440"/>
                      <a:gd name="connsiteY638" fmla="*/ 2543049 h 3149464"/>
                      <a:gd name="connsiteX639" fmla="*/ 1579912 w 3223440"/>
                      <a:gd name="connsiteY639" fmla="*/ 2746794 h 3149464"/>
                      <a:gd name="connsiteX640" fmla="*/ 1579912 w 3223440"/>
                      <a:gd name="connsiteY640" fmla="*/ 2746794 h 3149464"/>
                      <a:gd name="connsiteX641" fmla="*/ 1579912 w 3223440"/>
                      <a:gd name="connsiteY641" fmla="*/ 2746794 h 3149464"/>
                      <a:gd name="connsiteX642" fmla="*/ 1558590 w 3223440"/>
                      <a:gd name="connsiteY642" fmla="*/ 2739687 h 3149464"/>
                      <a:gd name="connsiteX643" fmla="*/ 1579912 w 3223440"/>
                      <a:gd name="connsiteY643" fmla="*/ 2746794 h 3149464"/>
                      <a:gd name="connsiteX644" fmla="*/ 1579912 w 3223440"/>
                      <a:gd name="connsiteY644" fmla="*/ 2746794 h 3149464"/>
                      <a:gd name="connsiteX645" fmla="*/ 1579912 w 3223440"/>
                      <a:gd name="connsiteY645" fmla="*/ 2746794 h 3149464"/>
                      <a:gd name="connsiteX646" fmla="*/ 1579912 w 3223440"/>
                      <a:gd name="connsiteY646" fmla="*/ 2770486 h 3149464"/>
                      <a:gd name="connsiteX647" fmla="*/ 1589388 w 3223440"/>
                      <a:gd name="connsiteY647" fmla="*/ 2794177 h 3149464"/>
                      <a:gd name="connsiteX648" fmla="*/ 1615449 w 3223440"/>
                      <a:gd name="connsiteY648" fmla="*/ 2801284 h 3149464"/>
                      <a:gd name="connsiteX649" fmla="*/ 1641509 w 3223440"/>
                      <a:gd name="connsiteY649" fmla="*/ 2794177 h 3149464"/>
                      <a:gd name="connsiteX650" fmla="*/ 1615449 w 3223440"/>
                      <a:gd name="connsiteY650" fmla="*/ 2801284 h 3149464"/>
                      <a:gd name="connsiteX651" fmla="*/ 1615449 w 3223440"/>
                      <a:gd name="connsiteY651" fmla="*/ 2801284 h 3149464"/>
                      <a:gd name="connsiteX652" fmla="*/ 1589388 w 3223440"/>
                      <a:gd name="connsiteY652" fmla="*/ 2791808 h 3149464"/>
                      <a:gd name="connsiteX653" fmla="*/ 1579912 w 3223440"/>
                      <a:gd name="connsiteY653" fmla="*/ 2768116 h 3149464"/>
                      <a:gd name="connsiteX654" fmla="*/ 1579912 w 3223440"/>
                      <a:gd name="connsiteY654" fmla="*/ 2746794 h 3149464"/>
                      <a:gd name="connsiteX655" fmla="*/ 1594127 w 3223440"/>
                      <a:gd name="connsiteY655" fmla="*/ 2732580 h 3149464"/>
                      <a:gd name="connsiteX656" fmla="*/ 1591758 w 3223440"/>
                      <a:gd name="connsiteY656" fmla="*/ 2744425 h 3149464"/>
                      <a:gd name="connsiteX657" fmla="*/ 1594127 w 3223440"/>
                      <a:gd name="connsiteY657" fmla="*/ 2732580 h 3149464"/>
                      <a:gd name="connsiteX658" fmla="*/ 1589388 w 3223440"/>
                      <a:gd name="connsiteY658" fmla="*/ 2713627 h 3149464"/>
                      <a:gd name="connsiteX659" fmla="*/ 1603603 w 3223440"/>
                      <a:gd name="connsiteY659" fmla="*/ 2666244 h 3149464"/>
                      <a:gd name="connsiteX660" fmla="*/ 1589388 w 3223440"/>
                      <a:gd name="connsiteY660" fmla="*/ 2713627 h 3149464"/>
                      <a:gd name="connsiteX661" fmla="*/ 1594127 w 3223440"/>
                      <a:gd name="connsiteY661" fmla="*/ 2732580 h 3149464"/>
                      <a:gd name="connsiteX662" fmla="*/ 1587019 w 3223440"/>
                      <a:gd name="connsiteY662" fmla="*/ 2514620 h 3149464"/>
                      <a:gd name="connsiteX663" fmla="*/ 1587019 w 3223440"/>
                      <a:gd name="connsiteY663" fmla="*/ 2514620 h 3149464"/>
                      <a:gd name="connsiteX664" fmla="*/ 1587019 w 3223440"/>
                      <a:gd name="connsiteY664" fmla="*/ 2514620 h 3149464"/>
                      <a:gd name="connsiteX665" fmla="*/ 1558590 w 3223440"/>
                      <a:gd name="connsiteY665" fmla="*/ 2509882 h 3149464"/>
                      <a:gd name="connsiteX666" fmla="*/ 1549113 w 3223440"/>
                      <a:gd name="connsiteY666" fmla="*/ 2512251 h 3149464"/>
                      <a:gd name="connsiteX667" fmla="*/ 1558590 w 3223440"/>
                      <a:gd name="connsiteY667" fmla="*/ 2509882 h 3149464"/>
                      <a:gd name="connsiteX668" fmla="*/ 1587019 w 3223440"/>
                      <a:gd name="connsiteY668" fmla="*/ 2514620 h 3149464"/>
                      <a:gd name="connsiteX669" fmla="*/ 1587019 w 3223440"/>
                      <a:gd name="connsiteY669" fmla="*/ 2514620 h 3149464"/>
                      <a:gd name="connsiteX670" fmla="*/ 1587019 w 3223440"/>
                      <a:gd name="connsiteY670" fmla="*/ 2514620 h 3149464"/>
                      <a:gd name="connsiteX671" fmla="*/ 1655724 w 3223440"/>
                      <a:gd name="connsiteY671" fmla="*/ 2490929 h 3149464"/>
                      <a:gd name="connsiteX672" fmla="*/ 1622556 w 3223440"/>
                      <a:gd name="connsiteY672" fmla="*/ 2455392 h 3149464"/>
                      <a:gd name="connsiteX673" fmla="*/ 1601234 w 3223440"/>
                      <a:gd name="connsiteY673" fmla="*/ 2422224 h 3149464"/>
                      <a:gd name="connsiteX674" fmla="*/ 1622556 w 3223440"/>
                      <a:gd name="connsiteY674" fmla="*/ 2455392 h 3149464"/>
                      <a:gd name="connsiteX675" fmla="*/ 1655724 w 3223440"/>
                      <a:gd name="connsiteY675" fmla="*/ 2490929 h 3149464"/>
                      <a:gd name="connsiteX676" fmla="*/ 1688892 w 3223440"/>
                      <a:gd name="connsiteY676" fmla="*/ 2500405 h 3149464"/>
                      <a:gd name="connsiteX677" fmla="*/ 1703107 w 3223440"/>
                      <a:gd name="connsiteY677" fmla="*/ 2469607 h 3149464"/>
                      <a:gd name="connsiteX678" fmla="*/ 1707845 w 3223440"/>
                      <a:gd name="connsiteY678" fmla="*/ 2445915 h 3149464"/>
                      <a:gd name="connsiteX679" fmla="*/ 1703107 w 3223440"/>
                      <a:gd name="connsiteY679" fmla="*/ 2469607 h 3149464"/>
                      <a:gd name="connsiteX680" fmla="*/ 1688892 w 3223440"/>
                      <a:gd name="connsiteY680" fmla="*/ 2500405 h 3149464"/>
                      <a:gd name="connsiteX681" fmla="*/ 1705476 w 3223440"/>
                      <a:gd name="connsiteY681" fmla="*/ 2521727 h 3149464"/>
                      <a:gd name="connsiteX682" fmla="*/ 1688892 w 3223440"/>
                      <a:gd name="connsiteY682" fmla="*/ 2500405 h 3149464"/>
                      <a:gd name="connsiteX683" fmla="*/ 1655724 w 3223440"/>
                      <a:gd name="connsiteY683" fmla="*/ 2490929 h 3149464"/>
                      <a:gd name="connsiteX684" fmla="*/ 1587019 w 3223440"/>
                      <a:gd name="connsiteY684" fmla="*/ 2514620 h 3149464"/>
                      <a:gd name="connsiteX685" fmla="*/ 1553852 w 3223440"/>
                      <a:gd name="connsiteY685" fmla="*/ 2533573 h 3149464"/>
                      <a:gd name="connsiteX686" fmla="*/ 1553852 w 3223440"/>
                      <a:gd name="connsiteY686" fmla="*/ 2533573 h 3149464"/>
                      <a:gd name="connsiteX687" fmla="*/ 1553852 w 3223440"/>
                      <a:gd name="connsiteY687" fmla="*/ 2533573 h 3149464"/>
                      <a:gd name="connsiteX688" fmla="*/ 1553852 w 3223440"/>
                      <a:gd name="connsiteY688" fmla="*/ 2533573 h 3149464"/>
                      <a:gd name="connsiteX689" fmla="*/ 1537268 w 3223440"/>
                      <a:gd name="connsiteY689" fmla="*/ 2744425 h 3149464"/>
                      <a:gd name="connsiteX690" fmla="*/ 1537268 w 3223440"/>
                      <a:gd name="connsiteY690" fmla="*/ 2744425 h 3149464"/>
                      <a:gd name="connsiteX691" fmla="*/ 1537268 w 3223440"/>
                      <a:gd name="connsiteY691" fmla="*/ 2730211 h 3149464"/>
                      <a:gd name="connsiteX692" fmla="*/ 1542006 w 3223440"/>
                      <a:gd name="connsiteY692" fmla="*/ 2713627 h 3149464"/>
                      <a:gd name="connsiteX693" fmla="*/ 1537268 w 3223440"/>
                      <a:gd name="connsiteY693" fmla="*/ 2711258 h 3149464"/>
                      <a:gd name="connsiteX694" fmla="*/ 1542006 w 3223440"/>
                      <a:gd name="connsiteY694" fmla="*/ 2713627 h 3149464"/>
                      <a:gd name="connsiteX695" fmla="*/ 1537268 w 3223440"/>
                      <a:gd name="connsiteY695" fmla="*/ 2730211 h 3149464"/>
                      <a:gd name="connsiteX696" fmla="*/ 1537268 w 3223440"/>
                      <a:gd name="connsiteY696" fmla="*/ 2744425 h 3149464"/>
                      <a:gd name="connsiteX697" fmla="*/ 1492254 w 3223440"/>
                      <a:gd name="connsiteY697" fmla="*/ 2448284 h 3149464"/>
                      <a:gd name="connsiteX698" fmla="*/ 1492254 w 3223440"/>
                      <a:gd name="connsiteY698" fmla="*/ 2455392 h 3149464"/>
                      <a:gd name="connsiteX699" fmla="*/ 1459086 w 3223440"/>
                      <a:gd name="connsiteY699" fmla="*/ 2479083 h 3149464"/>
                      <a:gd name="connsiteX700" fmla="*/ 1449610 w 3223440"/>
                      <a:gd name="connsiteY700" fmla="*/ 2479083 h 3149464"/>
                      <a:gd name="connsiteX701" fmla="*/ 1449610 w 3223440"/>
                      <a:gd name="connsiteY701" fmla="*/ 2479083 h 3149464"/>
                      <a:gd name="connsiteX702" fmla="*/ 1440134 w 3223440"/>
                      <a:gd name="connsiteY702" fmla="*/ 2533573 h 3149464"/>
                      <a:gd name="connsiteX703" fmla="*/ 1354845 w 3223440"/>
                      <a:gd name="connsiteY703" fmla="*/ 2588063 h 3149464"/>
                      <a:gd name="connsiteX704" fmla="*/ 1333523 w 3223440"/>
                      <a:gd name="connsiteY704" fmla="*/ 2590432 h 3149464"/>
                      <a:gd name="connsiteX705" fmla="*/ 1274295 w 3223440"/>
                      <a:gd name="connsiteY705" fmla="*/ 2599909 h 3149464"/>
                      <a:gd name="connsiteX706" fmla="*/ 1257711 w 3223440"/>
                      <a:gd name="connsiteY706" fmla="*/ 2633076 h 3149464"/>
                      <a:gd name="connsiteX707" fmla="*/ 1245865 w 3223440"/>
                      <a:gd name="connsiteY707" fmla="*/ 2661506 h 3149464"/>
                      <a:gd name="connsiteX708" fmla="*/ 1224543 w 3223440"/>
                      <a:gd name="connsiteY708" fmla="*/ 2697043 h 3149464"/>
                      <a:gd name="connsiteX709" fmla="*/ 1236388 w 3223440"/>
                      <a:gd name="connsiteY709" fmla="*/ 2739687 h 3149464"/>
                      <a:gd name="connsiteX710" fmla="*/ 1215066 w 3223440"/>
                      <a:gd name="connsiteY710" fmla="*/ 2758640 h 3149464"/>
                      <a:gd name="connsiteX711" fmla="*/ 1234019 w 3223440"/>
                      <a:gd name="connsiteY711" fmla="*/ 2777593 h 3149464"/>
                      <a:gd name="connsiteX712" fmla="*/ 1215066 w 3223440"/>
                      <a:gd name="connsiteY712" fmla="*/ 2758640 h 3149464"/>
                      <a:gd name="connsiteX713" fmla="*/ 1215066 w 3223440"/>
                      <a:gd name="connsiteY713" fmla="*/ 2758640 h 3149464"/>
                      <a:gd name="connsiteX714" fmla="*/ 1189006 w 3223440"/>
                      <a:gd name="connsiteY714" fmla="*/ 2751533 h 3149464"/>
                      <a:gd name="connsiteX715" fmla="*/ 1189006 w 3223440"/>
                      <a:gd name="connsiteY715" fmla="*/ 2751533 h 3149464"/>
                      <a:gd name="connsiteX716" fmla="*/ 1181899 w 3223440"/>
                      <a:gd name="connsiteY716" fmla="*/ 2739687 h 3149464"/>
                      <a:gd name="connsiteX717" fmla="*/ 1189006 w 3223440"/>
                      <a:gd name="connsiteY717" fmla="*/ 2751533 h 3149464"/>
                      <a:gd name="connsiteX718" fmla="*/ 1215066 w 3223440"/>
                      <a:gd name="connsiteY718" fmla="*/ 2758640 h 3149464"/>
                      <a:gd name="connsiteX719" fmla="*/ 1236388 w 3223440"/>
                      <a:gd name="connsiteY719" fmla="*/ 2739687 h 3149464"/>
                      <a:gd name="connsiteX720" fmla="*/ 1224543 w 3223440"/>
                      <a:gd name="connsiteY720" fmla="*/ 2697043 h 3149464"/>
                      <a:gd name="connsiteX721" fmla="*/ 1245865 w 3223440"/>
                      <a:gd name="connsiteY721" fmla="*/ 2661506 h 3149464"/>
                      <a:gd name="connsiteX722" fmla="*/ 1257711 w 3223440"/>
                      <a:gd name="connsiteY722" fmla="*/ 2633076 h 3149464"/>
                      <a:gd name="connsiteX723" fmla="*/ 1274295 w 3223440"/>
                      <a:gd name="connsiteY723" fmla="*/ 2599909 h 3149464"/>
                      <a:gd name="connsiteX724" fmla="*/ 1333523 w 3223440"/>
                      <a:gd name="connsiteY724" fmla="*/ 2590432 h 3149464"/>
                      <a:gd name="connsiteX725" fmla="*/ 1354845 w 3223440"/>
                      <a:gd name="connsiteY725" fmla="*/ 2588063 h 3149464"/>
                      <a:gd name="connsiteX726" fmla="*/ 1440134 w 3223440"/>
                      <a:gd name="connsiteY726" fmla="*/ 2533573 h 3149464"/>
                      <a:gd name="connsiteX727" fmla="*/ 1449610 w 3223440"/>
                      <a:gd name="connsiteY727" fmla="*/ 2479083 h 3149464"/>
                      <a:gd name="connsiteX728" fmla="*/ 1449610 w 3223440"/>
                      <a:gd name="connsiteY728" fmla="*/ 2479083 h 3149464"/>
                      <a:gd name="connsiteX729" fmla="*/ 1459086 w 3223440"/>
                      <a:gd name="connsiteY729" fmla="*/ 2479083 h 3149464"/>
                      <a:gd name="connsiteX730" fmla="*/ 1492254 w 3223440"/>
                      <a:gd name="connsiteY730" fmla="*/ 2455392 h 3149464"/>
                      <a:gd name="connsiteX731" fmla="*/ 1492254 w 3223440"/>
                      <a:gd name="connsiteY731" fmla="*/ 2448284 h 3149464"/>
                      <a:gd name="connsiteX732" fmla="*/ 1475670 w 3223440"/>
                      <a:gd name="connsiteY732" fmla="*/ 2408009 h 3149464"/>
                      <a:gd name="connsiteX733" fmla="*/ 1475670 w 3223440"/>
                      <a:gd name="connsiteY733" fmla="*/ 2408009 h 3149464"/>
                      <a:gd name="connsiteX734" fmla="*/ 1475670 w 3223440"/>
                      <a:gd name="connsiteY734" fmla="*/ 2408009 h 3149464"/>
                      <a:gd name="connsiteX735" fmla="*/ 1492254 w 3223440"/>
                      <a:gd name="connsiteY735" fmla="*/ 2448284 h 3149464"/>
                      <a:gd name="connsiteX736" fmla="*/ 1589388 w 3223440"/>
                      <a:gd name="connsiteY736" fmla="*/ 2434070 h 3149464"/>
                      <a:gd name="connsiteX737" fmla="*/ 1589388 w 3223440"/>
                      <a:gd name="connsiteY737" fmla="*/ 2434070 h 3149464"/>
                      <a:gd name="connsiteX738" fmla="*/ 1492254 w 3223440"/>
                      <a:gd name="connsiteY738" fmla="*/ 2448284 h 3149464"/>
                      <a:gd name="connsiteX739" fmla="*/ 1456717 w 3223440"/>
                      <a:gd name="connsiteY739" fmla="*/ 2713627 h 3149464"/>
                      <a:gd name="connsiteX740" fmla="*/ 1456717 w 3223440"/>
                      <a:gd name="connsiteY740" fmla="*/ 2725472 h 3149464"/>
                      <a:gd name="connsiteX741" fmla="*/ 1459086 w 3223440"/>
                      <a:gd name="connsiteY741" fmla="*/ 2730211 h 3149464"/>
                      <a:gd name="connsiteX742" fmla="*/ 1456717 w 3223440"/>
                      <a:gd name="connsiteY742" fmla="*/ 2725472 h 3149464"/>
                      <a:gd name="connsiteX743" fmla="*/ 1456717 w 3223440"/>
                      <a:gd name="connsiteY743" fmla="*/ 2713627 h 3149464"/>
                      <a:gd name="connsiteX744" fmla="*/ 1454348 w 3223440"/>
                      <a:gd name="connsiteY744" fmla="*/ 2794177 h 3149464"/>
                      <a:gd name="connsiteX745" fmla="*/ 1454348 w 3223440"/>
                      <a:gd name="connsiteY745" fmla="*/ 2794177 h 3149464"/>
                      <a:gd name="connsiteX746" fmla="*/ 1449610 w 3223440"/>
                      <a:gd name="connsiteY746" fmla="*/ 2796546 h 3149464"/>
                      <a:gd name="connsiteX747" fmla="*/ 1449610 w 3223440"/>
                      <a:gd name="connsiteY747" fmla="*/ 2796546 h 3149464"/>
                      <a:gd name="connsiteX748" fmla="*/ 1454348 w 3223440"/>
                      <a:gd name="connsiteY748" fmla="*/ 2794177 h 3149464"/>
                      <a:gd name="connsiteX749" fmla="*/ 1454348 w 3223440"/>
                      <a:gd name="connsiteY749" fmla="*/ 2794177 h 3149464"/>
                      <a:gd name="connsiteX750" fmla="*/ 1451979 w 3223440"/>
                      <a:gd name="connsiteY750" fmla="*/ 2604647 h 3149464"/>
                      <a:gd name="connsiteX751" fmla="*/ 1463825 w 3223440"/>
                      <a:gd name="connsiteY751" fmla="*/ 2583325 h 3149464"/>
                      <a:gd name="connsiteX752" fmla="*/ 1468563 w 3223440"/>
                      <a:gd name="connsiteY752" fmla="*/ 2564372 h 3149464"/>
                      <a:gd name="connsiteX753" fmla="*/ 1463825 w 3223440"/>
                      <a:gd name="connsiteY753" fmla="*/ 2583325 h 3149464"/>
                      <a:gd name="connsiteX754" fmla="*/ 1451979 w 3223440"/>
                      <a:gd name="connsiteY754" fmla="*/ 2604647 h 3149464"/>
                      <a:gd name="connsiteX755" fmla="*/ 1466194 w 3223440"/>
                      <a:gd name="connsiteY755" fmla="*/ 2481452 h 3149464"/>
                      <a:gd name="connsiteX756" fmla="*/ 1492254 w 3223440"/>
                      <a:gd name="connsiteY756" fmla="*/ 2464868 h 3149464"/>
                      <a:gd name="connsiteX757" fmla="*/ 1466194 w 3223440"/>
                      <a:gd name="connsiteY757" fmla="*/ 2481452 h 3149464"/>
                      <a:gd name="connsiteX758" fmla="*/ 1475670 w 3223440"/>
                      <a:gd name="connsiteY758" fmla="*/ 2701781 h 3149464"/>
                      <a:gd name="connsiteX759" fmla="*/ 1492254 w 3223440"/>
                      <a:gd name="connsiteY759" fmla="*/ 2687566 h 3149464"/>
                      <a:gd name="connsiteX760" fmla="*/ 1475670 w 3223440"/>
                      <a:gd name="connsiteY760" fmla="*/ 2701781 h 3149464"/>
                      <a:gd name="connsiteX761" fmla="*/ 1463825 w 3223440"/>
                      <a:gd name="connsiteY761" fmla="*/ 2708888 h 3149464"/>
                      <a:gd name="connsiteX762" fmla="*/ 1475670 w 3223440"/>
                      <a:gd name="connsiteY762" fmla="*/ 2701781 h 3149464"/>
                      <a:gd name="connsiteX763" fmla="*/ 1485147 w 3223440"/>
                      <a:gd name="connsiteY763" fmla="*/ 2652029 h 3149464"/>
                      <a:gd name="connsiteX764" fmla="*/ 1468563 w 3223440"/>
                      <a:gd name="connsiteY764" fmla="*/ 2649660 h 3149464"/>
                      <a:gd name="connsiteX765" fmla="*/ 1485147 w 3223440"/>
                      <a:gd name="connsiteY765" fmla="*/ 2652029 h 3149464"/>
                      <a:gd name="connsiteX766" fmla="*/ 1496992 w 3223440"/>
                      <a:gd name="connsiteY766" fmla="*/ 2656768 h 3149464"/>
                      <a:gd name="connsiteX767" fmla="*/ 1485147 w 3223440"/>
                      <a:gd name="connsiteY767" fmla="*/ 2652029 h 3149464"/>
                      <a:gd name="connsiteX768" fmla="*/ 1480409 w 3223440"/>
                      <a:gd name="connsiteY768" fmla="*/ 2519358 h 3149464"/>
                      <a:gd name="connsiteX769" fmla="*/ 1511207 w 3223440"/>
                      <a:gd name="connsiteY769" fmla="*/ 2498036 h 3149464"/>
                      <a:gd name="connsiteX770" fmla="*/ 1511207 w 3223440"/>
                      <a:gd name="connsiteY770" fmla="*/ 2498036 h 3149464"/>
                      <a:gd name="connsiteX771" fmla="*/ 1480409 w 3223440"/>
                      <a:gd name="connsiteY771" fmla="*/ 2519358 h 3149464"/>
                      <a:gd name="connsiteX772" fmla="*/ 1504100 w 3223440"/>
                      <a:gd name="connsiteY772" fmla="*/ 2720734 h 3149464"/>
                      <a:gd name="connsiteX773" fmla="*/ 1513576 w 3223440"/>
                      <a:gd name="connsiteY773" fmla="*/ 2723103 h 3149464"/>
                      <a:gd name="connsiteX774" fmla="*/ 1504100 w 3223440"/>
                      <a:gd name="connsiteY774" fmla="*/ 2720734 h 3149464"/>
                      <a:gd name="connsiteX775" fmla="*/ 1501731 w 3223440"/>
                      <a:gd name="connsiteY775" fmla="*/ 2718365 h 3149464"/>
                      <a:gd name="connsiteX776" fmla="*/ 1504100 w 3223440"/>
                      <a:gd name="connsiteY776" fmla="*/ 2720734 h 3149464"/>
                      <a:gd name="connsiteX777" fmla="*/ 1513576 w 3223440"/>
                      <a:gd name="connsiteY777" fmla="*/ 2680459 h 3149464"/>
                      <a:gd name="connsiteX778" fmla="*/ 1518315 w 3223440"/>
                      <a:gd name="connsiteY778" fmla="*/ 2680459 h 3149464"/>
                      <a:gd name="connsiteX779" fmla="*/ 1511207 w 3223440"/>
                      <a:gd name="connsiteY779" fmla="*/ 2668613 h 3149464"/>
                      <a:gd name="connsiteX780" fmla="*/ 1518315 w 3223440"/>
                      <a:gd name="connsiteY780" fmla="*/ 2680459 h 3149464"/>
                      <a:gd name="connsiteX781" fmla="*/ 1513576 w 3223440"/>
                      <a:gd name="connsiteY781" fmla="*/ 2680459 h 3149464"/>
                      <a:gd name="connsiteX782" fmla="*/ 1392751 w 3223440"/>
                      <a:gd name="connsiteY782" fmla="*/ 2701781 h 3149464"/>
                      <a:gd name="connsiteX783" fmla="*/ 1392751 w 3223440"/>
                      <a:gd name="connsiteY783" fmla="*/ 2701781 h 3149464"/>
                      <a:gd name="connsiteX784" fmla="*/ 1397489 w 3223440"/>
                      <a:gd name="connsiteY784" fmla="*/ 2682828 h 3149464"/>
                      <a:gd name="connsiteX785" fmla="*/ 1392751 w 3223440"/>
                      <a:gd name="connsiteY785" fmla="*/ 2701781 h 3149464"/>
                      <a:gd name="connsiteX786" fmla="*/ 1392751 w 3223440"/>
                      <a:gd name="connsiteY786" fmla="*/ 2701781 h 3149464"/>
                      <a:gd name="connsiteX787" fmla="*/ 1361952 w 3223440"/>
                      <a:gd name="connsiteY787" fmla="*/ 2616492 h 3149464"/>
                      <a:gd name="connsiteX788" fmla="*/ 1352476 w 3223440"/>
                      <a:gd name="connsiteY788" fmla="*/ 2611754 h 3149464"/>
                      <a:gd name="connsiteX789" fmla="*/ 1361952 w 3223440"/>
                      <a:gd name="connsiteY789" fmla="*/ 2616492 h 3149464"/>
                      <a:gd name="connsiteX790" fmla="*/ 1369060 w 3223440"/>
                      <a:gd name="connsiteY790" fmla="*/ 2623600 h 3149464"/>
                      <a:gd name="connsiteX791" fmla="*/ 1361952 w 3223440"/>
                      <a:gd name="connsiteY791" fmla="*/ 2616492 h 3149464"/>
                      <a:gd name="connsiteX792" fmla="*/ 1369060 w 3223440"/>
                      <a:gd name="connsiteY792" fmla="*/ 2723103 h 3149464"/>
                      <a:gd name="connsiteX793" fmla="*/ 1369060 w 3223440"/>
                      <a:gd name="connsiteY793" fmla="*/ 2723103 h 3149464"/>
                      <a:gd name="connsiteX794" fmla="*/ 1364321 w 3223440"/>
                      <a:gd name="connsiteY794" fmla="*/ 2720734 h 3149464"/>
                      <a:gd name="connsiteX795" fmla="*/ 1369060 w 3223440"/>
                      <a:gd name="connsiteY795" fmla="*/ 2723103 h 3149464"/>
                      <a:gd name="connsiteX796" fmla="*/ 1369060 w 3223440"/>
                      <a:gd name="connsiteY796" fmla="*/ 2723103 h 3149464"/>
                      <a:gd name="connsiteX797" fmla="*/ 1324046 w 3223440"/>
                      <a:gd name="connsiteY797" fmla="*/ 2898418 h 3149464"/>
                      <a:gd name="connsiteX798" fmla="*/ 1324046 w 3223440"/>
                      <a:gd name="connsiteY798" fmla="*/ 2884204 h 3149464"/>
                      <a:gd name="connsiteX799" fmla="*/ 1324046 w 3223440"/>
                      <a:gd name="connsiteY799" fmla="*/ 2879466 h 3149464"/>
                      <a:gd name="connsiteX800" fmla="*/ 1324046 w 3223440"/>
                      <a:gd name="connsiteY800" fmla="*/ 2884204 h 3149464"/>
                      <a:gd name="connsiteX801" fmla="*/ 1324046 w 3223440"/>
                      <a:gd name="connsiteY801" fmla="*/ 2898418 h 3149464"/>
                      <a:gd name="connsiteX802" fmla="*/ 1319308 w 3223440"/>
                      <a:gd name="connsiteY802" fmla="*/ 2848667 h 3149464"/>
                      <a:gd name="connsiteX803" fmla="*/ 1314570 w 3223440"/>
                      <a:gd name="connsiteY803" fmla="*/ 2846298 h 3149464"/>
                      <a:gd name="connsiteX804" fmla="*/ 1319308 w 3223440"/>
                      <a:gd name="connsiteY804" fmla="*/ 2848667 h 3149464"/>
                      <a:gd name="connsiteX805" fmla="*/ 1326415 w 3223440"/>
                      <a:gd name="connsiteY805" fmla="*/ 2851036 h 3149464"/>
                      <a:gd name="connsiteX806" fmla="*/ 1319308 w 3223440"/>
                      <a:gd name="connsiteY806" fmla="*/ 2848667 h 3149464"/>
                      <a:gd name="connsiteX807" fmla="*/ 1316939 w 3223440"/>
                      <a:gd name="connsiteY807" fmla="*/ 2829714 h 3149464"/>
                      <a:gd name="connsiteX808" fmla="*/ 1314570 w 3223440"/>
                      <a:gd name="connsiteY808" fmla="*/ 2846298 h 3149464"/>
                      <a:gd name="connsiteX809" fmla="*/ 1316939 w 3223440"/>
                      <a:gd name="connsiteY809" fmla="*/ 2829714 h 3149464"/>
                      <a:gd name="connsiteX810" fmla="*/ 1314570 w 3223440"/>
                      <a:gd name="connsiteY810" fmla="*/ 2808392 h 3149464"/>
                      <a:gd name="connsiteX811" fmla="*/ 1309832 w 3223440"/>
                      <a:gd name="connsiteY811" fmla="*/ 2806023 h 3149464"/>
                      <a:gd name="connsiteX812" fmla="*/ 1314570 w 3223440"/>
                      <a:gd name="connsiteY812" fmla="*/ 2808392 h 3149464"/>
                      <a:gd name="connsiteX813" fmla="*/ 1316939 w 3223440"/>
                      <a:gd name="connsiteY813" fmla="*/ 2829714 h 3149464"/>
                      <a:gd name="connsiteX814" fmla="*/ 1309832 w 3223440"/>
                      <a:gd name="connsiteY814" fmla="*/ 2922110 h 3149464"/>
                      <a:gd name="connsiteX815" fmla="*/ 1288509 w 3223440"/>
                      <a:gd name="connsiteY815" fmla="*/ 2948170 h 3149464"/>
                      <a:gd name="connsiteX816" fmla="*/ 1288509 w 3223440"/>
                      <a:gd name="connsiteY816" fmla="*/ 2948170 h 3149464"/>
                      <a:gd name="connsiteX817" fmla="*/ 1309832 w 3223440"/>
                      <a:gd name="connsiteY817" fmla="*/ 2922110 h 3149464"/>
                      <a:gd name="connsiteX818" fmla="*/ 1286140 w 3223440"/>
                      <a:gd name="connsiteY818" fmla="*/ 2744425 h 3149464"/>
                      <a:gd name="connsiteX819" fmla="*/ 1288509 w 3223440"/>
                      <a:gd name="connsiteY819" fmla="*/ 2746794 h 3149464"/>
                      <a:gd name="connsiteX820" fmla="*/ 1300355 w 3223440"/>
                      <a:gd name="connsiteY820" fmla="*/ 2749164 h 3149464"/>
                      <a:gd name="connsiteX821" fmla="*/ 1288509 w 3223440"/>
                      <a:gd name="connsiteY821" fmla="*/ 2746794 h 3149464"/>
                      <a:gd name="connsiteX822" fmla="*/ 1286140 w 3223440"/>
                      <a:gd name="connsiteY822" fmla="*/ 2744425 h 3149464"/>
                      <a:gd name="connsiteX823" fmla="*/ 1302724 w 3223440"/>
                      <a:gd name="connsiteY823" fmla="*/ 2699412 h 3149464"/>
                      <a:gd name="connsiteX824" fmla="*/ 1302724 w 3223440"/>
                      <a:gd name="connsiteY824" fmla="*/ 2699412 h 3149464"/>
                      <a:gd name="connsiteX825" fmla="*/ 1314570 w 3223440"/>
                      <a:gd name="connsiteY825" fmla="*/ 2715996 h 3149464"/>
                      <a:gd name="connsiteX826" fmla="*/ 1302724 w 3223440"/>
                      <a:gd name="connsiteY826" fmla="*/ 2699412 h 3149464"/>
                      <a:gd name="connsiteX827" fmla="*/ 1312201 w 3223440"/>
                      <a:gd name="connsiteY827" fmla="*/ 2697043 h 3149464"/>
                      <a:gd name="connsiteX828" fmla="*/ 1314570 w 3223440"/>
                      <a:gd name="connsiteY828" fmla="*/ 2680459 h 3149464"/>
                      <a:gd name="connsiteX829" fmla="*/ 1288509 w 3223440"/>
                      <a:gd name="connsiteY829" fmla="*/ 2670982 h 3149464"/>
                      <a:gd name="connsiteX830" fmla="*/ 1276664 w 3223440"/>
                      <a:gd name="connsiteY830" fmla="*/ 2670982 h 3149464"/>
                      <a:gd name="connsiteX831" fmla="*/ 1288509 w 3223440"/>
                      <a:gd name="connsiteY831" fmla="*/ 2670982 h 3149464"/>
                      <a:gd name="connsiteX832" fmla="*/ 1314570 w 3223440"/>
                      <a:gd name="connsiteY832" fmla="*/ 2680459 h 3149464"/>
                      <a:gd name="connsiteX833" fmla="*/ 1312201 w 3223440"/>
                      <a:gd name="connsiteY833" fmla="*/ 2697043 h 3149464"/>
                      <a:gd name="connsiteX834" fmla="*/ 1305093 w 3223440"/>
                      <a:gd name="connsiteY834" fmla="*/ 2993184 h 3149464"/>
                      <a:gd name="connsiteX835" fmla="*/ 1345368 w 3223440"/>
                      <a:gd name="connsiteY835" fmla="*/ 2995553 h 3149464"/>
                      <a:gd name="connsiteX836" fmla="*/ 1305093 w 3223440"/>
                      <a:gd name="connsiteY836" fmla="*/ 2993184 h 3149464"/>
                      <a:gd name="connsiteX837" fmla="*/ 1279033 w 3223440"/>
                      <a:gd name="connsiteY837" fmla="*/ 2986076 h 3149464"/>
                      <a:gd name="connsiteX838" fmla="*/ 1305093 w 3223440"/>
                      <a:gd name="connsiteY838" fmla="*/ 2993184 h 3149464"/>
                      <a:gd name="connsiteX839" fmla="*/ 1328784 w 3223440"/>
                      <a:gd name="connsiteY839" fmla="*/ 2723103 h 3149464"/>
                      <a:gd name="connsiteX840" fmla="*/ 1328784 w 3223440"/>
                      <a:gd name="connsiteY840" fmla="*/ 2723103 h 3149464"/>
                      <a:gd name="connsiteX841" fmla="*/ 1328784 w 3223440"/>
                      <a:gd name="connsiteY841" fmla="*/ 2723103 h 3149464"/>
                      <a:gd name="connsiteX842" fmla="*/ 1328784 w 3223440"/>
                      <a:gd name="connsiteY842" fmla="*/ 2723103 h 3149464"/>
                      <a:gd name="connsiteX843" fmla="*/ 1342999 w 3223440"/>
                      <a:gd name="connsiteY843" fmla="*/ 2734949 h 3149464"/>
                      <a:gd name="connsiteX844" fmla="*/ 1347738 w 3223440"/>
                      <a:gd name="connsiteY844" fmla="*/ 2723103 h 3149464"/>
                      <a:gd name="connsiteX845" fmla="*/ 1347738 w 3223440"/>
                      <a:gd name="connsiteY845" fmla="*/ 2723103 h 3149464"/>
                      <a:gd name="connsiteX846" fmla="*/ 1342999 w 3223440"/>
                      <a:gd name="connsiteY846" fmla="*/ 2734949 h 3149464"/>
                      <a:gd name="connsiteX847" fmla="*/ 1352476 w 3223440"/>
                      <a:gd name="connsiteY847" fmla="*/ 2877096 h 3149464"/>
                      <a:gd name="connsiteX848" fmla="*/ 1359583 w 3223440"/>
                      <a:gd name="connsiteY848" fmla="*/ 2877096 h 3149464"/>
                      <a:gd name="connsiteX849" fmla="*/ 1352476 w 3223440"/>
                      <a:gd name="connsiteY849" fmla="*/ 2877096 h 3149464"/>
                      <a:gd name="connsiteX850" fmla="*/ 1345368 w 3223440"/>
                      <a:gd name="connsiteY850" fmla="*/ 2877096 h 3149464"/>
                      <a:gd name="connsiteX851" fmla="*/ 1352476 w 3223440"/>
                      <a:gd name="connsiteY851" fmla="*/ 2877096 h 3149464"/>
                      <a:gd name="connsiteX852" fmla="*/ 1392751 w 3223440"/>
                      <a:gd name="connsiteY852" fmla="*/ 2751533 h 3149464"/>
                      <a:gd name="connsiteX853" fmla="*/ 1369060 w 3223440"/>
                      <a:gd name="connsiteY853" fmla="*/ 2770486 h 3149464"/>
                      <a:gd name="connsiteX854" fmla="*/ 1392751 w 3223440"/>
                      <a:gd name="connsiteY854" fmla="*/ 2751533 h 3149464"/>
                      <a:gd name="connsiteX855" fmla="*/ 1397489 w 3223440"/>
                      <a:gd name="connsiteY855" fmla="*/ 2630707 h 3149464"/>
                      <a:gd name="connsiteX856" fmla="*/ 1378536 w 3223440"/>
                      <a:gd name="connsiteY856" fmla="*/ 2628338 h 3149464"/>
                      <a:gd name="connsiteX857" fmla="*/ 1397489 w 3223440"/>
                      <a:gd name="connsiteY857" fmla="*/ 2630707 h 3149464"/>
                      <a:gd name="connsiteX858" fmla="*/ 1411704 w 3223440"/>
                      <a:gd name="connsiteY858" fmla="*/ 2628338 h 3149464"/>
                      <a:gd name="connsiteX859" fmla="*/ 1397489 w 3223440"/>
                      <a:gd name="connsiteY859" fmla="*/ 2630707 h 3149464"/>
                      <a:gd name="connsiteX860" fmla="*/ 1399858 w 3223440"/>
                      <a:gd name="connsiteY860" fmla="*/ 2730211 h 3149464"/>
                      <a:gd name="connsiteX861" fmla="*/ 1399858 w 3223440"/>
                      <a:gd name="connsiteY861" fmla="*/ 2730211 h 3149464"/>
                      <a:gd name="connsiteX862" fmla="*/ 1433026 w 3223440"/>
                      <a:gd name="connsiteY862" fmla="*/ 2753902 h 3149464"/>
                      <a:gd name="connsiteX863" fmla="*/ 1435395 w 3223440"/>
                      <a:gd name="connsiteY863" fmla="*/ 2770486 h 3149464"/>
                      <a:gd name="connsiteX864" fmla="*/ 1433026 w 3223440"/>
                      <a:gd name="connsiteY864" fmla="*/ 2753902 h 3149464"/>
                      <a:gd name="connsiteX865" fmla="*/ 1399858 w 3223440"/>
                      <a:gd name="connsiteY865" fmla="*/ 2730211 h 3149464"/>
                      <a:gd name="connsiteX866" fmla="*/ 1399858 w 3223440"/>
                      <a:gd name="connsiteY866" fmla="*/ 2730211 h 3149464"/>
                      <a:gd name="connsiteX867" fmla="*/ 1399858 w 3223440"/>
                      <a:gd name="connsiteY867" fmla="*/ 2730211 h 3149464"/>
                      <a:gd name="connsiteX868" fmla="*/ 1399858 w 3223440"/>
                      <a:gd name="connsiteY868" fmla="*/ 2730211 h 3149464"/>
                      <a:gd name="connsiteX869" fmla="*/ 1399858 w 3223440"/>
                      <a:gd name="connsiteY869" fmla="*/ 2730211 h 3149464"/>
                      <a:gd name="connsiteX870" fmla="*/ 1260080 w 3223440"/>
                      <a:gd name="connsiteY870" fmla="*/ 2820238 h 3149464"/>
                      <a:gd name="connsiteX871" fmla="*/ 1243496 w 3223440"/>
                      <a:gd name="connsiteY871" fmla="*/ 2820238 h 3149464"/>
                      <a:gd name="connsiteX872" fmla="*/ 1129778 w 3223440"/>
                      <a:gd name="connsiteY872" fmla="*/ 2798915 h 3149464"/>
                      <a:gd name="connsiteX873" fmla="*/ 1049227 w 3223440"/>
                      <a:gd name="connsiteY873" fmla="*/ 2782331 h 3149464"/>
                      <a:gd name="connsiteX874" fmla="*/ 1046858 w 3223440"/>
                      <a:gd name="connsiteY874" fmla="*/ 2770486 h 3149464"/>
                      <a:gd name="connsiteX875" fmla="*/ 1037382 w 3223440"/>
                      <a:gd name="connsiteY875" fmla="*/ 2770486 h 3149464"/>
                      <a:gd name="connsiteX876" fmla="*/ 1037382 w 3223440"/>
                      <a:gd name="connsiteY876" fmla="*/ 2770486 h 3149464"/>
                      <a:gd name="connsiteX877" fmla="*/ 1030274 w 3223440"/>
                      <a:gd name="connsiteY877" fmla="*/ 2777593 h 3149464"/>
                      <a:gd name="connsiteX878" fmla="*/ 1037382 w 3223440"/>
                      <a:gd name="connsiteY878" fmla="*/ 2770486 h 3149464"/>
                      <a:gd name="connsiteX879" fmla="*/ 1037382 w 3223440"/>
                      <a:gd name="connsiteY879" fmla="*/ 2770486 h 3149464"/>
                      <a:gd name="connsiteX880" fmla="*/ 1046858 w 3223440"/>
                      <a:gd name="connsiteY880" fmla="*/ 2770486 h 3149464"/>
                      <a:gd name="connsiteX881" fmla="*/ 1108456 w 3223440"/>
                      <a:gd name="connsiteY881" fmla="*/ 2749164 h 3149464"/>
                      <a:gd name="connsiteX882" fmla="*/ 1148731 w 3223440"/>
                      <a:gd name="connsiteY882" fmla="*/ 2739687 h 3149464"/>
                      <a:gd name="connsiteX883" fmla="*/ 1184268 w 3223440"/>
                      <a:gd name="connsiteY883" fmla="*/ 2730211 h 3149464"/>
                      <a:gd name="connsiteX884" fmla="*/ 1181899 w 3223440"/>
                      <a:gd name="connsiteY884" fmla="*/ 2725472 h 3149464"/>
                      <a:gd name="connsiteX885" fmla="*/ 1184268 w 3223440"/>
                      <a:gd name="connsiteY885" fmla="*/ 2730211 h 3149464"/>
                      <a:gd name="connsiteX886" fmla="*/ 1184268 w 3223440"/>
                      <a:gd name="connsiteY886" fmla="*/ 2730211 h 3149464"/>
                      <a:gd name="connsiteX887" fmla="*/ 1184268 w 3223440"/>
                      <a:gd name="connsiteY887" fmla="*/ 2730211 h 3149464"/>
                      <a:gd name="connsiteX888" fmla="*/ 1184268 w 3223440"/>
                      <a:gd name="connsiteY888" fmla="*/ 2730211 h 3149464"/>
                      <a:gd name="connsiteX889" fmla="*/ 1148731 w 3223440"/>
                      <a:gd name="connsiteY889" fmla="*/ 2739687 h 3149464"/>
                      <a:gd name="connsiteX890" fmla="*/ 1148731 w 3223440"/>
                      <a:gd name="connsiteY890" fmla="*/ 2739687 h 3149464"/>
                      <a:gd name="connsiteX891" fmla="*/ 1108456 w 3223440"/>
                      <a:gd name="connsiteY891" fmla="*/ 2749164 h 3149464"/>
                      <a:gd name="connsiteX892" fmla="*/ 1046858 w 3223440"/>
                      <a:gd name="connsiteY892" fmla="*/ 2770486 h 3149464"/>
                      <a:gd name="connsiteX893" fmla="*/ 1049227 w 3223440"/>
                      <a:gd name="connsiteY893" fmla="*/ 2782331 h 3149464"/>
                      <a:gd name="connsiteX894" fmla="*/ 1129778 w 3223440"/>
                      <a:gd name="connsiteY894" fmla="*/ 2798915 h 3149464"/>
                      <a:gd name="connsiteX895" fmla="*/ 1243496 w 3223440"/>
                      <a:gd name="connsiteY895" fmla="*/ 2820238 h 3149464"/>
                      <a:gd name="connsiteX896" fmla="*/ 1264818 w 3223440"/>
                      <a:gd name="connsiteY896" fmla="*/ 2784701 h 3149464"/>
                      <a:gd name="connsiteX897" fmla="*/ 1250603 w 3223440"/>
                      <a:gd name="connsiteY897" fmla="*/ 2782331 h 3149464"/>
                      <a:gd name="connsiteX898" fmla="*/ 1264818 w 3223440"/>
                      <a:gd name="connsiteY898" fmla="*/ 2784701 h 3149464"/>
                      <a:gd name="connsiteX899" fmla="*/ 1243496 w 3223440"/>
                      <a:gd name="connsiteY899" fmla="*/ 2820238 h 3149464"/>
                      <a:gd name="connsiteX900" fmla="*/ 1260080 w 3223440"/>
                      <a:gd name="connsiteY900" fmla="*/ 2820238 h 3149464"/>
                      <a:gd name="connsiteX901" fmla="*/ 1262449 w 3223440"/>
                      <a:gd name="connsiteY901" fmla="*/ 2869989 h 3149464"/>
                      <a:gd name="connsiteX902" fmla="*/ 1260080 w 3223440"/>
                      <a:gd name="connsiteY902" fmla="*/ 2820238 h 3149464"/>
                      <a:gd name="connsiteX903" fmla="*/ 1098979 w 3223440"/>
                      <a:gd name="connsiteY903" fmla="*/ 2962385 h 3149464"/>
                      <a:gd name="connsiteX904" fmla="*/ 1075288 w 3223440"/>
                      <a:gd name="connsiteY904" fmla="*/ 2962385 h 3149464"/>
                      <a:gd name="connsiteX905" fmla="*/ 1098979 w 3223440"/>
                      <a:gd name="connsiteY905" fmla="*/ 2962385 h 3149464"/>
                      <a:gd name="connsiteX906" fmla="*/ 1098979 w 3223440"/>
                      <a:gd name="connsiteY906" fmla="*/ 2962385 h 3149464"/>
                      <a:gd name="connsiteX907" fmla="*/ 1072919 w 3223440"/>
                      <a:gd name="connsiteY907" fmla="*/ 2962385 h 3149464"/>
                      <a:gd name="connsiteX908" fmla="*/ 1072919 w 3223440"/>
                      <a:gd name="connsiteY908" fmla="*/ 2962385 h 3149464"/>
                      <a:gd name="connsiteX909" fmla="*/ 1072919 w 3223440"/>
                      <a:gd name="connsiteY909" fmla="*/ 2962385 h 3149464"/>
                      <a:gd name="connsiteX910" fmla="*/ 1072919 w 3223440"/>
                      <a:gd name="connsiteY910" fmla="*/ 2962385 h 3149464"/>
                      <a:gd name="connsiteX911" fmla="*/ 1072919 w 3223440"/>
                      <a:gd name="connsiteY911" fmla="*/ 2962385 h 3149464"/>
                      <a:gd name="connsiteX912" fmla="*/ 1016060 w 3223440"/>
                      <a:gd name="connsiteY912" fmla="*/ 2746794 h 3149464"/>
                      <a:gd name="connsiteX913" fmla="*/ 892865 w 3223440"/>
                      <a:gd name="connsiteY913" fmla="*/ 2756271 h 3149464"/>
                      <a:gd name="connsiteX914" fmla="*/ 1016060 w 3223440"/>
                      <a:gd name="connsiteY914" fmla="*/ 2746794 h 3149464"/>
                      <a:gd name="connsiteX915" fmla="*/ 1037382 w 3223440"/>
                      <a:gd name="connsiteY915" fmla="*/ 2761009 h 3149464"/>
                      <a:gd name="connsiteX916" fmla="*/ 1016060 w 3223440"/>
                      <a:gd name="connsiteY916" fmla="*/ 2746794 h 3149464"/>
                      <a:gd name="connsiteX917" fmla="*/ 1030274 w 3223440"/>
                      <a:gd name="connsiteY917" fmla="*/ 2777593 h 3149464"/>
                      <a:gd name="connsiteX918" fmla="*/ 997107 w 3223440"/>
                      <a:gd name="connsiteY918" fmla="*/ 2791808 h 3149464"/>
                      <a:gd name="connsiteX919" fmla="*/ 997107 w 3223440"/>
                      <a:gd name="connsiteY919" fmla="*/ 2791808 h 3149464"/>
                      <a:gd name="connsiteX920" fmla="*/ 1030274 w 3223440"/>
                      <a:gd name="connsiteY920" fmla="*/ 2777593 h 3149464"/>
                      <a:gd name="connsiteX921" fmla="*/ 975784 w 3223440"/>
                      <a:gd name="connsiteY921" fmla="*/ 2377210 h 3149464"/>
                      <a:gd name="connsiteX922" fmla="*/ 935509 w 3223440"/>
                      <a:gd name="connsiteY922" fmla="*/ 2410378 h 3149464"/>
                      <a:gd name="connsiteX923" fmla="*/ 864435 w 3223440"/>
                      <a:gd name="connsiteY923" fmla="*/ 2379580 h 3149464"/>
                      <a:gd name="connsiteX924" fmla="*/ 850221 w 3223440"/>
                      <a:gd name="connsiteY924" fmla="*/ 2362996 h 3149464"/>
                      <a:gd name="connsiteX925" fmla="*/ 864435 w 3223440"/>
                      <a:gd name="connsiteY925" fmla="*/ 2379580 h 3149464"/>
                      <a:gd name="connsiteX926" fmla="*/ 935509 w 3223440"/>
                      <a:gd name="connsiteY926" fmla="*/ 2410378 h 3149464"/>
                      <a:gd name="connsiteX927" fmla="*/ 975784 w 3223440"/>
                      <a:gd name="connsiteY927" fmla="*/ 2377210 h 3149464"/>
                      <a:gd name="connsiteX928" fmla="*/ 975784 w 3223440"/>
                      <a:gd name="connsiteY928" fmla="*/ 2377210 h 3149464"/>
                      <a:gd name="connsiteX929" fmla="*/ 975784 w 3223440"/>
                      <a:gd name="connsiteY929" fmla="*/ 2360627 h 3149464"/>
                      <a:gd name="connsiteX930" fmla="*/ 982892 w 3223440"/>
                      <a:gd name="connsiteY930" fmla="*/ 2355888 h 3149464"/>
                      <a:gd name="connsiteX931" fmla="*/ 975784 w 3223440"/>
                      <a:gd name="connsiteY931" fmla="*/ 2360627 h 3149464"/>
                      <a:gd name="connsiteX932" fmla="*/ 975784 w 3223440"/>
                      <a:gd name="connsiteY932" fmla="*/ 2377210 h 3149464"/>
                      <a:gd name="connsiteX933" fmla="*/ 1098979 w 3223440"/>
                      <a:gd name="connsiteY933" fmla="*/ 2377210 h 3149464"/>
                      <a:gd name="connsiteX934" fmla="*/ 1179529 w 3223440"/>
                      <a:gd name="connsiteY934" fmla="*/ 2391425 h 3149464"/>
                      <a:gd name="connsiteX935" fmla="*/ 1205590 w 3223440"/>
                      <a:gd name="connsiteY935" fmla="*/ 2384318 h 3149464"/>
                      <a:gd name="connsiteX936" fmla="*/ 1269556 w 3223440"/>
                      <a:gd name="connsiteY936" fmla="*/ 2384318 h 3149464"/>
                      <a:gd name="connsiteX937" fmla="*/ 1269556 w 3223440"/>
                      <a:gd name="connsiteY937" fmla="*/ 2384318 h 3149464"/>
                      <a:gd name="connsiteX938" fmla="*/ 1205590 w 3223440"/>
                      <a:gd name="connsiteY938" fmla="*/ 2384318 h 3149464"/>
                      <a:gd name="connsiteX939" fmla="*/ 1179529 w 3223440"/>
                      <a:gd name="connsiteY939" fmla="*/ 2391425 h 3149464"/>
                      <a:gd name="connsiteX940" fmla="*/ 1098979 w 3223440"/>
                      <a:gd name="connsiteY940" fmla="*/ 2377210 h 3149464"/>
                      <a:gd name="connsiteX941" fmla="*/ 975784 w 3223440"/>
                      <a:gd name="connsiteY941" fmla="*/ 2377210 h 3149464"/>
                      <a:gd name="connsiteX942" fmla="*/ 1058704 w 3223440"/>
                      <a:gd name="connsiteY942" fmla="*/ 2516989 h 3149464"/>
                      <a:gd name="connsiteX943" fmla="*/ 1049227 w 3223440"/>
                      <a:gd name="connsiteY943" fmla="*/ 2535942 h 3149464"/>
                      <a:gd name="connsiteX944" fmla="*/ 1049227 w 3223440"/>
                      <a:gd name="connsiteY944" fmla="*/ 2535942 h 3149464"/>
                      <a:gd name="connsiteX945" fmla="*/ 1058704 w 3223440"/>
                      <a:gd name="connsiteY945" fmla="*/ 2516989 h 3149464"/>
                      <a:gd name="connsiteX946" fmla="*/ 987630 w 3223440"/>
                      <a:gd name="connsiteY946" fmla="*/ 2552526 h 3149464"/>
                      <a:gd name="connsiteX947" fmla="*/ 997107 w 3223440"/>
                      <a:gd name="connsiteY947" fmla="*/ 2543049 h 3149464"/>
                      <a:gd name="connsiteX948" fmla="*/ 987630 w 3223440"/>
                      <a:gd name="connsiteY948" fmla="*/ 2552526 h 3149464"/>
                      <a:gd name="connsiteX949" fmla="*/ 933140 w 3223440"/>
                      <a:gd name="connsiteY949" fmla="*/ 2543049 h 3149464"/>
                      <a:gd name="connsiteX950" fmla="*/ 987630 w 3223440"/>
                      <a:gd name="connsiteY950" fmla="*/ 2552526 h 3149464"/>
                      <a:gd name="connsiteX951" fmla="*/ 975784 w 3223440"/>
                      <a:gd name="connsiteY951" fmla="*/ 2481452 h 3149464"/>
                      <a:gd name="connsiteX952" fmla="*/ 975784 w 3223440"/>
                      <a:gd name="connsiteY952" fmla="*/ 2467237 h 3149464"/>
                      <a:gd name="connsiteX953" fmla="*/ 975784 w 3223440"/>
                      <a:gd name="connsiteY953" fmla="*/ 2457761 h 3149464"/>
                      <a:gd name="connsiteX954" fmla="*/ 975784 w 3223440"/>
                      <a:gd name="connsiteY954" fmla="*/ 2467237 h 3149464"/>
                      <a:gd name="connsiteX955" fmla="*/ 975784 w 3223440"/>
                      <a:gd name="connsiteY955" fmla="*/ 2481452 h 3149464"/>
                      <a:gd name="connsiteX956" fmla="*/ 824160 w 3223440"/>
                      <a:gd name="connsiteY956" fmla="*/ 2607016 h 3149464"/>
                      <a:gd name="connsiteX957" fmla="*/ 760194 w 3223440"/>
                      <a:gd name="connsiteY957" fmla="*/ 2635446 h 3149464"/>
                      <a:gd name="connsiteX958" fmla="*/ 764932 w 3223440"/>
                      <a:gd name="connsiteY958" fmla="*/ 2637814 h 3149464"/>
                      <a:gd name="connsiteX959" fmla="*/ 764932 w 3223440"/>
                      <a:gd name="connsiteY959" fmla="*/ 2637814 h 3149464"/>
                      <a:gd name="connsiteX960" fmla="*/ 760194 w 3223440"/>
                      <a:gd name="connsiteY960" fmla="*/ 2635446 h 3149464"/>
                      <a:gd name="connsiteX961" fmla="*/ 760194 w 3223440"/>
                      <a:gd name="connsiteY961" fmla="*/ 2635446 h 3149464"/>
                      <a:gd name="connsiteX962" fmla="*/ 736503 w 3223440"/>
                      <a:gd name="connsiteY962" fmla="*/ 2614123 h 3149464"/>
                      <a:gd name="connsiteX963" fmla="*/ 731764 w 3223440"/>
                      <a:gd name="connsiteY963" fmla="*/ 2621231 h 3149464"/>
                      <a:gd name="connsiteX964" fmla="*/ 736503 w 3223440"/>
                      <a:gd name="connsiteY964" fmla="*/ 2614123 h 3149464"/>
                      <a:gd name="connsiteX965" fmla="*/ 760194 w 3223440"/>
                      <a:gd name="connsiteY965" fmla="*/ 2635446 h 3149464"/>
                      <a:gd name="connsiteX966" fmla="*/ 824160 w 3223440"/>
                      <a:gd name="connsiteY966" fmla="*/ 2607016 h 3149464"/>
                      <a:gd name="connsiteX967" fmla="*/ 845482 w 3223440"/>
                      <a:gd name="connsiteY967" fmla="*/ 2569110 h 3149464"/>
                      <a:gd name="connsiteX968" fmla="*/ 859697 w 3223440"/>
                      <a:gd name="connsiteY968" fmla="*/ 2557264 h 3149464"/>
                      <a:gd name="connsiteX969" fmla="*/ 881019 w 3223440"/>
                      <a:gd name="connsiteY969" fmla="*/ 2514620 h 3149464"/>
                      <a:gd name="connsiteX970" fmla="*/ 885758 w 3223440"/>
                      <a:gd name="connsiteY970" fmla="*/ 2505144 h 3149464"/>
                      <a:gd name="connsiteX971" fmla="*/ 881019 w 3223440"/>
                      <a:gd name="connsiteY971" fmla="*/ 2514620 h 3149464"/>
                      <a:gd name="connsiteX972" fmla="*/ 859697 w 3223440"/>
                      <a:gd name="connsiteY972" fmla="*/ 2557264 h 3149464"/>
                      <a:gd name="connsiteX973" fmla="*/ 845482 w 3223440"/>
                      <a:gd name="connsiteY973" fmla="*/ 2569110 h 3149464"/>
                      <a:gd name="connsiteX974" fmla="*/ 824160 w 3223440"/>
                      <a:gd name="connsiteY974" fmla="*/ 2607016 h 3149464"/>
                      <a:gd name="connsiteX975" fmla="*/ 672536 w 3223440"/>
                      <a:gd name="connsiteY975" fmla="*/ 2455392 h 3149464"/>
                      <a:gd name="connsiteX976" fmla="*/ 670167 w 3223440"/>
                      <a:gd name="connsiteY976" fmla="*/ 2469607 h 3149464"/>
                      <a:gd name="connsiteX977" fmla="*/ 658321 w 3223440"/>
                      <a:gd name="connsiteY977" fmla="*/ 2471976 h 3149464"/>
                      <a:gd name="connsiteX978" fmla="*/ 670167 w 3223440"/>
                      <a:gd name="connsiteY978" fmla="*/ 2469607 h 3149464"/>
                      <a:gd name="connsiteX979" fmla="*/ 672536 w 3223440"/>
                      <a:gd name="connsiteY979" fmla="*/ 2455392 h 3149464"/>
                      <a:gd name="connsiteX980" fmla="*/ 686751 w 3223440"/>
                      <a:gd name="connsiteY980" fmla="*/ 2426962 h 3149464"/>
                      <a:gd name="connsiteX981" fmla="*/ 717550 w 3223440"/>
                      <a:gd name="connsiteY981" fmla="*/ 2412747 h 3149464"/>
                      <a:gd name="connsiteX982" fmla="*/ 745979 w 3223440"/>
                      <a:gd name="connsiteY982" fmla="*/ 2384318 h 3149464"/>
                      <a:gd name="connsiteX983" fmla="*/ 736503 w 3223440"/>
                      <a:gd name="connsiteY983" fmla="*/ 2360627 h 3149464"/>
                      <a:gd name="connsiteX984" fmla="*/ 727026 w 3223440"/>
                      <a:gd name="connsiteY984" fmla="*/ 2327459 h 3149464"/>
                      <a:gd name="connsiteX985" fmla="*/ 727026 w 3223440"/>
                      <a:gd name="connsiteY985" fmla="*/ 2327459 h 3149464"/>
                      <a:gd name="connsiteX986" fmla="*/ 736503 w 3223440"/>
                      <a:gd name="connsiteY986" fmla="*/ 2360627 h 3149464"/>
                      <a:gd name="connsiteX987" fmla="*/ 753086 w 3223440"/>
                      <a:gd name="connsiteY987" fmla="*/ 2339305 h 3149464"/>
                      <a:gd name="connsiteX988" fmla="*/ 750717 w 3223440"/>
                      <a:gd name="connsiteY988" fmla="*/ 2334566 h 3149464"/>
                      <a:gd name="connsiteX989" fmla="*/ 753086 w 3223440"/>
                      <a:gd name="connsiteY989" fmla="*/ 2339305 h 3149464"/>
                      <a:gd name="connsiteX990" fmla="*/ 736503 w 3223440"/>
                      <a:gd name="connsiteY990" fmla="*/ 2360627 h 3149464"/>
                      <a:gd name="connsiteX991" fmla="*/ 745979 w 3223440"/>
                      <a:gd name="connsiteY991" fmla="*/ 2384318 h 3149464"/>
                      <a:gd name="connsiteX992" fmla="*/ 717550 w 3223440"/>
                      <a:gd name="connsiteY992" fmla="*/ 2412747 h 3149464"/>
                      <a:gd name="connsiteX993" fmla="*/ 686751 w 3223440"/>
                      <a:gd name="connsiteY993" fmla="*/ 2426962 h 3149464"/>
                      <a:gd name="connsiteX994" fmla="*/ 672536 w 3223440"/>
                      <a:gd name="connsiteY994" fmla="*/ 2455392 h 3149464"/>
                      <a:gd name="connsiteX995" fmla="*/ 833637 w 3223440"/>
                      <a:gd name="connsiteY995" fmla="*/ 2332197 h 3149464"/>
                      <a:gd name="connsiteX996" fmla="*/ 833637 w 3223440"/>
                      <a:gd name="connsiteY996" fmla="*/ 2332197 h 3149464"/>
                      <a:gd name="connsiteX997" fmla="*/ 745979 w 3223440"/>
                      <a:gd name="connsiteY997" fmla="*/ 2322721 h 3149464"/>
                      <a:gd name="connsiteX998" fmla="*/ 745979 w 3223440"/>
                      <a:gd name="connsiteY998" fmla="*/ 2322721 h 3149464"/>
                      <a:gd name="connsiteX999" fmla="*/ 833637 w 3223440"/>
                      <a:gd name="connsiteY999" fmla="*/ 2332197 h 3149464"/>
                      <a:gd name="connsiteX1000" fmla="*/ 760194 w 3223440"/>
                      <a:gd name="connsiteY1000" fmla="*/ 2272969 h 3149464"/>
                      <a:gd name="connsiteX1001" fmla="*/ 774409 w 3223440"/>
                      <a:gd name="connsiteY1001" fmla="*/ 2291922 h 3149464"/>
                      <a:gd name="connsiteX1002" fmla="*/ 779147 w 3223440"/>
                      <a:gd name="connsiteY1002" fmla="*/ 2299030 h 3149464"/>
                      <a:gd name="connsiteX1003" fmla="*/ 779147 w 3223440"/>
                      <a:gd name="connsiteY1003" fmla="*/ 2299030 h 3149464"/>
                      <a:gd name="connsiteX1004" fmla="*/ 774409 w 3223440"/>
                      <a:gd name="connsiteY1004" fmla="*/ 2291922 h 3149464"/>
                      <a:gd name="connsiteX1005" fmla="*/ 760194 w 3223440"/>
                      <a:gd name="connsiteY1005" fmla="*/ 2272969 h 3149464"/>
                      <a:gd name="connsiteX1006" fmla="*/ 738872 w 3223440"/>
                      <a:gd name="connsiteY1006" fmla="*/ 1910492 h 3149464"/>
                      <a:gd name="connsiteX1007" fmla="*/ 700966 w 3223440"/>
                      <a:gd name="connsiteY1007" fmla="*/ 1948399 h 3149464"/>
                      <a:gd name="connsiteX1008" fmla="*/ 620415 w 3223440"/>
                      <a:gd name="connsiteY1008" fmla="*/ 1948399 h 3149464"/>
                      <a:gd name="connsiteX1009" fmla="*/ 580140 w 3223440"/>
                      <a:gd name="connsiteY1009" fmla="*/ 1929445 h 3149464"/>
                      <a:gd name="connsiteX1010" fmla="*/ 620415 w 3223440"/>
                      <a:gd name="connsiteY1010" fmla="*/ 1948399 h 3149464"/>
                      <a:gd name="connsiteX1011" fmla="*/ 700966 w 3223440"/>
                      <a:gd name="connsiteY1011" fmla="*/ 1948399 h 3149464"/>
                      <a:gd name="connsiteX1012" fmla="*/ 738872 w 3223440"/>
                      <a:gd name="connsiteY1012" fmla="*/ 1910492 h 3149464"/>
                      <a:gd name="connsiteX1013" fmla="*/ 757825 w 3223440"/>
                      <a:gd name="connsiteY1013" fmla="*/ 1896278 h 3149464"/>
                      <a:gd name="connsiteX1014" fmla="*/ 760194 w 3223440"/>
                      <a:gd name="connsiteY1014" fmla="*/ 1896278 h 3149464"/>
                      <a:gd name="connsiteX1015" fmla="*/ 757825 w 3223440"/>
                      <a:gd name="connsiteY1015" fmla="*/ 1896278 h 3149464"/>
                      <a:gd name="connsiteX1016" fmla="*/ 738872 w 3223440"/>
                      <a:gd name="connsiteY1016" fmla="*/ 1910492 h 3149464"/>
                      <a:gd name="connsiteX1017" fmla="*/ 745979 w 3223440"/>
                      <a:gd name="connsiteY1017" fmla="*/ 2073962 h 3149464"/>
                      <a:gd name="connsiteX1018" fmla="*/ 727026 w 3223440"/>
                      <a:gd name="connsiteY1018" fmla="*/ 2090546 h 3149464"/>
                      <a:gd name="connsiteX1019" fmla="*/ 719919 w 3223440"/>
                      <a:gd name="connsiteY1019" fmla="*/ 2097654 h 3149464"/>
                      <a:gd name="connsiteX1020" fmla="*/ 727026 w 3223440"/>
                      <a:gd name="connsiteY1020" fmla="*/ 2090546 h 3149464"/>
                      <a:gd name="connsiteX1021" fmla="*/ 745979 w 3223440"/>
                      <a:gd name="connsiteY1021" fmla="*/ 2073962 h 3149464"/>
                      <a:gd name="connsiteX1022" fmla="*/ 655952 w 3223440"/>
                      <a:gd name="connsiteY1022" fmla="*/ 2036056 h 3149464"/>
                      <a:gd name="connsiteX1023" fmla="*/ 651214 w 3223440"/>
                      <a:gd name="connsiteY1023" fmla="*/ 2028949 h 3149464"/>
                      <a:gd name="connsiteX1024" fmla="*/ 639368 w 3223440"/>
                      <a:gd name="connsiteY1024" fmla="*/ 2012365 h 3149464"/>
                      <a:gd name="connsiteX1025" fmla="*/ 651214 w 3223440"/>
                      <a:gd name="connsiteY1025" fmla="*/ 2028949 h 3149464"/>
                      <a:gd name="connsiteX1026" fmla="*/ 655952 w 3223440"/>
                      <a:gd name="connsiteY1026" fmla="*/ 2036056 h 3149464"/>
                      <a:gd name="connsiteX1027" fmla="*/ 568294 w 3223440"/>
                      <a:gd name="connsiteY1027" fmla="*/ 2104761 h 3149464"/>
                      <a:gd name="connsiteX1028" fmla="*/ 525650 w 3223440"/>
                      <a:gd name="connsiteY1028" fmla="*/ 2081069 h 3149464"/>
                      <a:gd name="connsiteX1029" fmla="*/ 483006 w 3223440"/>
                      <a:gd name="connsiteY1029" fmla="*/ 2069224 h 3149464"/>
                      <a:gd name="connsiteX1030" fmla="*/ 464053 w 3223440"/>
                      <a:gd name="connsiteY1030" fmla="*/ 2036056 h 3149464"/>
                      <a:gd name="connsiteX1031" fmla="*/ 449838 w 3223440"/>
                      <a:gd name="connsiteY1031" fmla="*/ 2012365 h 3149464"/>
                      <a:gd name="connsiteX1032" fmla="*/ 437992 w 3223440"/>
                      <a:gd name="connsiteY1032" fmla="*/ 1988674 h 3149464"/>
                      <a:gd name="connsiteX1033" fmla="*/ 437992 w 3223440"/>
                      <a:gd name="connsiteY1033" fmla="*/ 1988674 h 3149464"/>
                      <a:gd name="connsiteX1034" fmla="*/ 449838 w 3223440"/>
                      <a:gd name="connsiteY1034" fmla="*/ 2012365 h 3149464"/>
                      <a:gd name="connsiteX1035" fmla="*/ 464053 w 3223440"/>
                      <a:gd name="connsiteY1035" fmla="*/ 2036056 h 3149464"/>
                      <a:gd name="connsiteX1036" fmla="*/ 483006 w 3223440"/>
                      <a:gd name="connsiteY1036" fmla="*/ 2069224 h 3149464"/>
                      <a:gd name="connsiteX1037" fmla="*/ 525650 w 3223440"/>
                      <a:gd name="connsiteY1037" fmla="*/ 2081069 h 3149464"/>
                      <a:gd name="connsiteX1038" fmla="*/ 568294 w 3223440"/>
                      <a:gd name="connsiteY1038" fmla="*/ 2104761 h 3149464"/>
                      <a:gd name="connsiteX1039" fmla="*/ 568294 w 3223440"/>
                      <a:gd name="connsiteY1039" fmla="*/ 2118976 h 3149464"/>
                      <a:gd name="connsiteX1040" fmla="*/ 563556 w 3223440"/>
                      <a:gd name="connsiteY1040" fmla="*/ 2123714 h 3149464"/>
                      <a:gd name="connsiteX1041" fmla="*/ 568294 w 3223440"/>
                      <a:gd name="connsiteY1041" fmla="*/ 2118976 h 3149464"/>
                      <a:gd name="connsiteX1042" fmla="*/ 568294 w 3223440"/>
                      <a:gd name="connsiteY1042" fmla="*/ 2104761 h 3149464"/>
                      <a:gd name="connsiteX1043" fmla="*/ 468791 w 3223440"/>
                      <a:gd name="connsiteY1043" fmla="*/ 2121345 h 3149464"/>
                      <a:gd name="connsiteX1044" fmla="*/ 473529 w 3223440"/>
                      <a:gd name="connsiteY1044" fmla="*/ 2116606 h 3149464"/>
                      <a:gd name="connsiteX1045" fmla="*/ 468791 w 3223440"/>
                      <a:gd name="connsiteY1045" fmla="*/ 2121345 h 3149464"/>
                      <a:gd name="connsiteX1046" fmla="*/ 492482 w 3223440"/>
                      <a:gd name="connsiteY1046" fmla="*/ 2161620 h 3149464"/>
                      <a:gd name="connsiteX1047" fmla="*/ 492482 w 3223440"/>
                      <a:gd name="connsiteY1047" fmla="*/ 2161620 h 3149464"/>
                      <a:gd name="connsiteX1048" fmla="*/ 492482 w 3223440"/>
                      <a:gd name="connsiteY1048" fmla="*/ 2161620 h 3149464"/>
                      <a:gd name="connsiteX1049" fmla="*/ 468791 w 3223440"/>
                      <a:gd name="connsiteY1049" fmla="*/ 2121345 h 3149464"/>
                      <a:gd name="connsiteX1050" fmla="*/ 447469 w 3223440"/>
                      <a:gd name="connsiteY1050" fmla="*/ 2095284 h 3149464"/>
                      <a:gd name="connsiteX1051" fmla="*/ 447469 w 3223440"/>
                      <a:gd name="connsiteY1051" fmla="*/ 2095284 h 3149464"/>
                      <a:gd name="connsiteX1052" fmla="*/ 440362 w 3223440"/>
                      <a:gd name="connsiteY1052" fmla="*/ 2102392 h 3149464"/>
                      <a:gd name="connsiteX1053" fmla="*/ 447469 w 3223440"/>
                      <a:gd name="connsiteY1053" fmla="*/ 2095284 h 3149464"/>
                      <a:gd name="connsiteX1054" fmla="*/ 447469 w 3223440"/>
                      <a:gd name="connsiteY1054" fmla="*/ 2095284 h 3149464"/>
                      <a:gd name="connsiteX1055" fmla="*/ 374026 w 3223440"/>
                      <a:gd name="connsiteY1055" fmla="*/ 2111868 h 3149464"/>
                      <a:gd name="connsiteX1056" fmla="*/ 397717 w 3223440"/>
                      <a:gd name="connsiteY1056" fmla="*/ 2104761 h 3149464"/>
                      <a:gd name="connsiteX1057" fmla="*/ 407194 w 3223440"/>
                      <a:gd name="connsiteY1057" fmla="*/ 2104761 h 3149464"/>
                      <a:gd name="connsiteX1058" fmla="*/ 397717 w 3223440"/>
                      <a:gd name="connsiteY1058" fmla="*/ 2104761 h 3149464"/>
                      <a:gd name="connsiteX1059" fmla="*/ 374026 w 3223440"/>
                      <a:gd name="connsiteY1059" fmla="*/ 2111868 h 3149464"/>
                      <a:gd name="connsiteX1060" fmla="*/ 374026 w 3223440"/>
                      <a:gd name="connsiteY1060" fmla="*/ 2111868 h 3149464"/>
                      <a:gd name="connsiteX1061" fmla="*/ 374026 w 3223440"/>
                      <a:gd name="connsiteY1061" fmla="*/ 2111868 h 3149464"/>
                      <a:gd name="connsiteX1062" fmla="*/ 366919 w 3223440"/>
                      <a:gd name="connsiteY1062" fmla="*/ 1503003 h 3149464"/>
                      <a:gd name="connsiteX1063" fmla="*/ 362180 w 3223440"/>
                      <a:gd name="connsiteY1063" fmla="*/ 1623828 h 3149464"/>
                      <a:gd name="connsiteX1064" fmla="*/ 279261 w 3223440"/>
                      <a:gd name="connsiteY1064" fmla="*/ 1656996 h 3149464"/>
                      <a:gd name="connsiteX1065" fmla="*/ 279261 w 3223440"/>
                      <a:gd name="connsiteY1065" fmla="*/ 1656996 h 3149464"/>
                      <a:gd name="connsiteX1066" fmla="*/ 279261 w 3223440"/>
                      <a:gd name="connsiteY1066" fmla="*/ 1656996 h 3149464"/>
                      <a:gd name="connsiteX1067" fmla="*/ 362180 w 3223440"/>
                      <a:gd name="connsiteY1067" fmla="*/ 1623828 h 3149464"/>
                      <a:gd name="connsiteX1068" fmla="*/ 366919 w 3223440"/>
                      <a:gd name="connsiteY1068" fmla="*/ 1503003 h 3149464"/>
                      <a:gd name="connsiteX1069" fmla="*/ 400086 w 3223440"/>
                      <a:gd name="connsiteY1069" fmla="*/ 1455620 h 3149464"/>
                      <a:gd name="connsiteX1070" fmla="*/ 400086 w 3223440"/>
                      <a:gd name="connsiteY1070" fmla="*/ 1455620 h 3149464"/>
                      <a:gd name="connsiteX1071" fmla="*/ 400086 w 3223440"/>
                      <a:gd name="connsiteY1071" fmla="*/ 1455620 h 3149464"/>
                      <a:gd name="connsiteX1072" fmla="*/ 366919 w 3223440"/>
                      <a:gd name="connsiteY1072" fmla="*/ 1503003 h 3149464"/>
                      <a:gd name="connsiteX1073" fmla="*/ 371657 w 3223440"/>
                      <a:gd name="connsiteY1073" fmla="*/ 1678318 h 3149464"/>
                      <a:gd name="connsiteX1074" fmla="*/ 369288 w 3223440"/>
                      <a:gd name="connsiteY1074" fmla="*/ 1683056 h 3149464"/>
                      <a:gd name="connsiteX1075" fmla="*/ 371657 w 3223440"/>
                      <a:gd name="connsiteY1075" fmla="*/ 1678318 h 3149464"/>
                      <a:gd name="connsiteX1076" fmla="*/ 371657 w 3223440"/>
                      <a:gd name="connsiteY1076" fmla="*/ 1678318 h 3149464"/>
                      <a:gd name="connsiteX1077" fmla="*/ 371657 w 3223440"/>
                      <a:gd name="connsiteY1077" fmla="*/ 1678318 h 3149464"/>
                      <a:gd name="connsiteX1078" fmla="*/ 310060 w 3223440"/>
                      <a:gd name="connsiteY1078" fmla="*/ 1960244 h 3149464"/>
                      <a:gd name="connsiteX1079" fmla="*/ 295845 w 3223440"/>
                      <a:gd name="connsiteY1079" fmla="*/ 1962613 h 3149464"/>
                      <a:gd name="connsiteX1080" fmla="*/ 279261 w 3223440"/>
                      <a:gd name="connsiteY1080" fmla="*/ 1964982 h 3149464"/>
                      <a:gd name="connsiteX1081" fmla="*/ 295845 w 3223440"/>
                      <a:gd name="connsiteY1081" fmla="*/ 1962613 h 3149464"/>
                      <a:gd name="connsiteX1082" fmla="*/ 310060 w 3223440"/>
                      <a:gd name="connsiteY1082" fmla="*/ 1960244 h 3149464"/>
                      <a:gd name="connsiteX1083" fmla="*/ 210556 w 3223440"/>
                      <a:gd name="connsiteY1083" fmla="*/ 1353747 h 3149464"/>
                      <a:gd name="connsiteX1084" fmla="*/ 210556 w 3223440"/>
                      <a:gd name="connsiteY1084" fmla="*/ 1353747 h 3149464"/>
                      <a:gd name="connsiteX1085" fmla="*/ 210556 w 3223440"/>
                      <a:gd name="connsiteY1085" fmla="*/ 1353747 h 3149464"/>
                      <a:gd name="connsiteX1086" fmla="*/ 250831 w 3223440"/>
                      <a:gd name="connsiteY1086" fmla="*/ 1396392 h 3149464"/>
                      <a:gd name="connsiteX1087" fmla="*/ 274523 w 3223440"/>
                      <a:gd name="connsiteY1087" fmla="*/ 1405868 h 3149464"/>
                      <a:gd name="connsiteX1088" fmla="*/ 279261 w 3223440"/>
                      <a:gd name="connsiteY1088" fmla="*/ 1403499 h 3149464"/>
                      <a:gd name="connsiteX1089" fmla="*/ 274523 w 3223440"/>
                      <a:gd name="connsiteY1089" fmla="*/ 1405868 h 3149464"/>
                      <a:gd name="connsiteX1090" fmla="*/ 250831 w 3223440"/>
                      <a:gd name="connsiteY1090" fmla="*/ 1396392 h 3149464"/>
                      <a:gd name="connsiteX1091" fmla="*/ 210556 w 3223440"/>
                      <a:gd name="connsiteY1091" fmla="*/ 1353747 h 3149464"/>
                      <a:gd name="connsiteX1092" fmla="*/ 215294 w 3223440"/>
                      <a:gd name="connsiteY1092" fmla="*/ 1732808 h 3149464"/>
                      <a:gd name="connsiteX1093" fmla="*/ 215294 w 3223440"/>
                      <a:gd name="connsiteY1093" fmla="*/ 1732808 h 3149464"/>
                      <a:gd name="connsiteX1094" fmla="*/ 212925 w 3223440"/>
                      <a:gd name="connsiteY1094" fmla="*/ 1728070 h 3149464"/>
                      <a:gd name="connsiteX1095" fmla="*/ 215294 w 3223440"/>
                      <a:gd name="connsiteY1095" fmla="*/ 1732808 h 3149464"/>
                      <a:gd name="connsiteX1096" fmla="*/ 215294 w 3223440"/>
                      <a:gd name="connsiteY1096" fmla="*/ 1732808 h 3149464"/>
                      <a:gd name="connsiteX1097" fmla="*/ 220033 w 3223440"/>
                      <a:gd name="connsiteY1097" fmla="*/ 1216338 h 3149464"/>
                      <a:gd name="connsiteX1098" fmla="*/ 220033 w 3223440"/>
                      <a:gd name="connsiteY1098" fmla="*/ 1216338 h 3149464"/>
                      <a:gd name="connsiteX1099" fmla="*/ 220033 w 3223440"/>
                      <a:gd name="connsiteY1099" fmla="*/ 1216338 h 3149464"/>
                      <a:gd name="connsiteX1100" fmla="*/ 250831 w 3223440"/>
                      <a:gd name="connsiteY1100" fmla="*/ 1209231 h 3149464"/>
                      <a:gd name="connsiteX1101" fmla="*/ 220033 w 3223440"/>
                      <a:gd name="connsiteY1101" fmla="*/ 1216338 h 3149464"/>
                      <a:gd name="connsiteX1102" fmla="*/ 236617 w 3223440"/>
                      <a:gd name="connsiteY1102" fmla="*/ 1346640 h 3149464"/>
                      <a:gd name="connsiteX1103" fmla="*/ 231878 w 3223440"/>
                      <a:gd name="connsiteY1103" fmla="*/ 1332425 h 3149464"/>
                      <a:gd name="connsiteX1104" fmla="*/ 231878 w 3223440"/>
                      <a:gd name="connsiteY1104" fmla="*/ 1327687 h 3149464"/>
                      <a:gd name="connsiteX1105" fmla="*/ 231878 w 3223440"/>
                      <a:gd name="connsiteY1105" fmla="*/ 1332425 h 3149464"/>
                      <a:gd name="connsiteX1106" fmla="*/ 236617 w 3223440"/>
                      <a:gd name="connsiteY1106" fmla="*/ 1346640 h 3149464"/>
                      <a:gd name="connsiteX1107" fmla="*/ 269784 w 3223440"/>
                      <a:gd name="connsiteY1107" fmla="*/ 1192647 h 3149464"/>
                      <a:gd name="connsiteX1108" fmla="*/ 260308 w 3223440"/>
                      <a:gd name="connsiteY1108" fmla="*/ 1195016 h 3149464"/>
                      <a:gd name="connsiteX1109" fmla="*/ 269784 w 3223440"/>
                      <a:gd name="connsiteY1109" fmla="*/ 1192647 h 3149464"/>
                      <a:gd name="connsiteX1110" fmla="*/ 269784 w 3223440"/>
                      <a:gd name="connsiteY1110" fmla="*/ 1192647 h 3149464"/>
                      <a:gd name="connsiteX1111" fmla="*/ 269784 w 3223440"/>
                      <a:gd name="connsiteY1111" fmla="*/ 1192647 h 3149464"/>
                      <a:gd name="connsiteX1112" fmla="*/ 276892 w 3223440"/>
                      <a:gd name="connsiteY1112" fmla="*/ 1346640 h 3149464"/>
                      <a:gd name="connsiteX1113" fmla="*/ 269784 w 3223440"/>
                      <a:gd name="connsiteY1113" fmla="*/ 1351378 h 3149464"/>
                      <a:gd name="connsiteX1114" fmla="*/ 269784 w 3223440"/>
                      <a:gd name="connsiteY1114" fmla="*/ 1351378 h 3149464"/>
                      <a:gd name="connsiteX1115" fmla="*/ 276892 w 3223440"/>
                      <a:gd name="connsiteY1115" fmla="*/ 1346640 h 3149464"/>
                      <a:gd name="connsiteX1116" fmla="*/ 269784 w 3223440"/>
                      <a:gd name="connsiteY1116" fmla="*/ 1142895 h 3149464"/>
                      <a:gd name="connsiteX1117" fmla="*/ 262677 w 3223440"/>
                      <a:gd name="connsiteY1117" fmla="*/ 1142895 h 3149464"/>
                      <a:gd name="connsiteX1118" fmla="*/ 262677 w 3223440"/>
                      <a:gd name="connsiteY1118" fmla="*/ 1142895 h 3149464"/>
                      <a:gd name="connsiteX1119" fmla="*/ 267415 w 3223440"/>
                      <a:gd name="connsiteY1119" fmla="*/ 1171325 h 3149464"/>
                      <a:gd name="connsiteX1120" fmla="*/ 262677 w 3223440"/>
                      <a:gd name="connsiteY1120" fmla="*/ 1142895 h 3149464"/>
                      <a:gd name="connsiteX1121" fmla="*/ 262677 w 3223440"/>
                      <a:gd name="connsiteY1121" fmla="*/ 1142895 h 3149464"/>
                      <a:gd name="connsiteX1122" fmla="*/ 201080 w 3223440"/>
                      <a:gd name="connsiteY1122" fmla="*/ 1166587 h 3149464"/>
                      <a:gd name="connsiteX1123" fmla="*/ 262677 w 3223440"/>
                      <a:gd name="connsiteY1123" fmla="*/ 1142895 h 3149464"/>
                      <a:gd name="connsiteX1124" fmla="*/ 269784 w 3223440"/>
                      <a:gd name="connsiteY1124" fmla="*/ 1142895 h 3149464"/>
                      <a:gd name="connsiteX1125" fmla="*/ 288737 w 3223440"/>
                      <a:gd name="connsiteY1125" fmla="*/ 1102620 h 3149464"/>
                      <a:gd name="connsiteX1126" fmla="*/ 269784 w 3223440"/>
                      <a:gd name="connsiteY1126" fmla="*/ 1142895 h 3149464"/>
                      <a:gd name="connsiteX1127" fmla="*/ 151328 w 3223440"/>
                      <a:gd name="connsiteY1127" fmla="*/ 1223445 h 3149464"/>
                      <a:gd name="connsiteX1128" fmla="*/ 160805 w 3223440"/>
                      <a:gd name="connsiteY1128" fmla="*/ 1176063 h 3149464"/>
                      <a:gd name="connsiteX1129" fmla="*/ 167912 w 3223440"/>
                      <a:gd name="connsiteY1129" fmla="*/ 1159479 h 3149464"/>
                      <a:gd name="connsiteX1130" fmla="*/ 167912 w 3223440"/>
                      <a:gd name="connsiteY1130" fmla="*/ 1154741 h 3149464"/>
                      <a:gd name="connsiteX1131" fmla="*/ 167912 w 3223440"/>
                      <a:gd name="connsiteY1131" fmla="*/ 1159479 h 3149464"/>
                      <a:gd name="connsiteX1132" fmla="*/ 160805 w 3223440"/>
                      <a:gd name="connsiteY1132" fmla="*/ 1176063 h 3149464"/>
                      <a:gd name="connsiteX1133" fmla="*/ 151328 w 3223440"/>
                      <a:gd name="connsiteY1133" fmla="*/ 1223445 h 3149464"/>
                      <a:gd name="connsiteX1134" fmla="*/ 125268 w 3223440"/>
                      <a:gd name="connsiteY1134" fmla="*/ 1320580 h 3149464"/>
                      <a:gd name="connsiteX1135" fmla="*/ 125268 w 3223440"/>
                      <a:gd name="connsiteY1135" fmla="*/ 1320580 h 3149464"/>
                      <a:gd name="connsiteX1136" fmla="*/ 151328 w 3223440"/>
                      <a:gd name="connsiteY1136" fmla="*/ 1223445 h 3149464"/>
                      <a:gd name="connsiteX1137" fmla="*/ 170281 w 3223440"/>
                      <a:gd name="connsiteY1137" fmla="*/ 1457989 h 3149464"/>
                      <a:gd name="connsiteX1138" fmla="*/ 167912 w 3223440"/>
                      <a:gd name="connsiteY1138" fmla="*/ 1412976 h 3149464"/>
                      <a:gd name="connsiteX1139" fmla="*/ 170281 w 3223440"/>
                      <a:gd name="connsiteY1139" fmla="*/ 1457989 h 3149464"/>
                      <a:gd name="connsiteX1140" fmla="*/ 141852 w 3223440"/>
                      <a:gd name="connsiteY1140" fmla="*/ 1384546 h 3149464"/>
                      <a:gd name="connsiteX1141" fmla="*/ 165543 w 3223440"/>
                      <a:gd name="connsiteY1141" fmla="*/ 1384546 h 3149464"/>
                      <a:gd name="connsiteX1142" fmla="*/ 165543 w 3223440"/>
                      <a:gd name="connsiteY1142" fmla="*/ 1384546 h 3149464"/>
                      <a:gd name="connsiteX1143" fmla="*/ 141852 w 3223440"/>
                      <a:gd name="connsiteY1143" fmla="*/ 1384546 h 3149464"/>
                      <a:gd name="connsiteX1144" fmla="*/ 141852 w 3223440"/>
                      <a:gd name="connsiteY1144" fmla="*/ 1384546 h 3149464"/>
                      <a:gd name="connsiteX1145" fmla="*/ 184496 w 3223440"/>
                      <a:gd name="connsiteY1145" fmla="*/ 1505372 h 3149464"/>
                      <a:gd name="connsiteX1146" fmla="*/ 184496 w 3223440"/>
                      <a:gd name="connsiteY1146" fmla="*/ 1505372 h 3149464"/>
                      <a:gd name="connsiteX1147" fmla="*/ 184496 w 3223440"/>
                      <a:gd name="connsiteY1147" fmla="*/ 1505372 h 3149464"/>
                      <a:gd name="connsiteX1148" fmla="*/ 160805 w 3223440"/>
                      <a:gd name="connsiteY1148" fmla="*/ 1495895 h 3149464"/>
                      <a:gd name="connsiteX1149" fmla="*/ 184496 w 3223440"/>
                      <a:gd name="connsiteY1149" fmla="*/ 1505372 h 3149464"/>
                      <a:gd name="connsiteX1150" fmla="*/ 182127 w 3223440"/>
                      <a:gd name="connsiteY1150" fmla="*/ 1133419 h 3149464"/>
                      <a:gd name="connsiteX1151" fmla="*/ 167912 w 3223440"/>
                      <a:gd name="connsiteY1151" fmla="*/ 1145264 h 3149464"/>
                      <a:gd name="connsiteX1152" fmla="*/ 182127 w 3223440"/>
                      <a:gd name="connsiteY1152" fmla="*/ 1133419 h 3149464"/>
                      <a:gd name="connsiteX1153" fmla="*/ 227140 w 3223440"/>
                      <a:gd name="connsiteY1153" fmla="*/ 1069452 h 3149464"/>
                      <a:gd name="connsiteX1154" fmla="*/ 250831 w 3223440"/>
                      <a:gd name="connsiteY1154" fmla="*/ 1048130 h 3149464"/>
                      <a:gd name="connsiteX1155" fmla="*/ 326643 w 3223440"/>
                      <a:gd name="connsiteY1155" fmla="*/ 920197 h 3149464"/>
                      <a:gd name="connsiteX1156" fmla="*/ 333751 w 3223440"/>
                      <a:gd name="connsiteY1156" fmla="*/ 908352 h 3149464"/>
                      <a:gd name="connsiteX1157" fmla="*/ 326643 w 3223440"/>
                      <a:gd name="connsiteY1157" fmla="*/ 920197 h 3149464"/>
                      <a:gd name="connsiteX1158" fmla="*/ 250831 w 3223440"/>
                      <a:gd name="connsiteY1158" fmla="*/ 1048130 h 3149464"/>
                      <a:gd name="connsiteX1159" fmla="*/ 227140 w 3223440"/>
                      <a:gd name="connsiteY1159" fmla="*/ 1069452 h 3149464"/>
                      <a:gd name="connsiteX1160" fmla="*/ 182127 w 3223440"/>
                      <a:gd name="connsiteY1160" fmla="*/ 1133419 h 3149464"/>
                      <a:gd name="connsiteX1161" fmla="*/ 738872 w 3223440"/>
                      <a:gd name="connsiteY1161" fmla="*/ 640640 h 3149464"/>
                      <a:gd name="connsiteX1162" fmla="*/ 755456 w 3223440"/>
                      <a:gd name="connsiteY1162" fmla="*/ 621687 h 3149464"/>
                      <a:gd name="connsiteX1163" fmla="*/ 762563 w 3223440"/>
                      <a:gd name="connsiteY1163" fmla="*/ 619318 h 3149464"/>
                      <a:gd name="connsiteX1164" fmla="*/ 755456 w 3223440"/>
                      <a:gd name="connsiteY1164" fmla="*/ 621687 h 3149464"/>
                      <a:gd name="connsiteX1165" fmla="*/ 738872 w 3223440"/>
                      <a:gd name="connsiteY1165" fmla="*/ 640640 h 3149464"/>
                      <a:gd name="connsiteX1166" fmla="*/ 710442 w 3223440"/>
                      <a:gd name="connsiteY1166" fmla="*/ 676177 h 3149464"/>
                      <a:gd name="connsiteX1167" fmla="*/ 691489 w 3223440"/>
                      <a:gd name="connsiteY1167" fmla="*/ 690392 h 3149464"/>
                      <a:gd name="connsiteX1168" fmla="*/ 691489 w 3223440"/>
                      <a:gd name="connsiteY1168" fmla="*/ 690392 h 3149464"/>
                      <a:gd name="connsiteX1169" fmla="*/ 691489 w 3223440"/>
                      <a:gd name="connsiteY1169" fmla="*/ 690392 h 3149464"/>
                      <a:gd name="connsiteX1170" fmla="*/ 691489 w 3223440"/>
                      <a:gd name="connsiteY1170" fmla="*/ 690392 h 3149464"/>
                      <a:gd name="connsiteX1171" fmla="*/ 710442 w 3223440"/>
                      <a:gd name="connsiteY1171" fmla="*/ 676177 h 3149464"/>
                      <a:gd name="connsiteX1172" fmla="*/ 738872 w 3223440"/>
                      <a:gd name="connsiteY1172" fmla="*/ 640640 h 3149464"/>
                      <a:gd name="connsiteX1173" fmla="*/ 734133 w 3223440"/>
                      <a:gd name="connsiteY1173" fmla="*/ 562459 h 3149464"/>
                      <a:gd name="connsiteX1174" fmla="*/ 734133 w 3223440"/>
                      <a:gd name="connsiteY1174" fmla="*/ 562459 h 3149464"/>
                      <a:gd name="connsiteX1175" fmla="*/ 734133 w 3223440"/>
                      <a:gd name="connsiteY1175" fmla="*/ 562459 h 3149464"/>
                      <a:gd name="connsiteX1176" fmla="*/ 755456 w 3223440"/>
                      <a:gd name="connsiteY1176" fmla="*/ 557721 h 3149464"/>
                      <a:gd name="connsiteX1177" fmla="*/ 734133 w 3223440"/>
                      <a:gd name="connsiteY1177" fmla="*/ 562459 h 3149464"/>
                      <a:gd name="connsiteX1178" fmla="*/ 734133 w 3223440"/>
                      <a:gd name="connsiteY1178" fmla="*/ 562459 h 3149464"/>
                      <a:gd name="connsiteX1179" fmla="*/ 871543 w 3223440"/>
                      <a:gd name="connsiteY1179" fmla="*/ 441633 h 3149464"/>
                      <a:gd name="connsiteX1180" fmla="*/ 862066 w 3223440"/>
                      <a:gd name="connsiteY1180" fmla="*/ 394251 h 3149464"/>
                      <a:gd name="connsiteX1181" fmla="*/ 918925 w 3223440"/>
                      <a:gd name="connsiteY1181" fmla="*/ 320808 h 3149464"/>
                      <a:gd name="connsiteX1182" fmla="*/ 918925 w 3223440"/>
                      <a:gd name="connsiteY1182" fmla="*/ 320808 h 3149464"/>
                      <a:gd name="connsiteX1183" fmla="*/ 862066 w 3223440"/>
                      <a:gd name="connsiteY1183" fmla="*/ 394251 h 3149464"/>
                      <a:gd name="connsiteX1184" fmla="*/ 871543 w 3223440"/>
                      <a:gd name="connsiteY1184" fmla="*/ 441633 h 3149464"/>
                      <a:gd name="connsiteX1185" fmla="*/ 876281 w 3223440"/>
                      <a:gd name="connsiteY1185" fmla="*/ 455848 h 3149464"/>
                      <a:gd name="connsiteX1186" fmla="*/ 852590 w 3223440"/>
                      <a:gd name="connsiteY1186" fmla="*/ 519815 h 3149464"/>
                      <a:gd name="connsiteX1187" fmla="*/ 814684 w 3223440"/>
                      <a:gd name="connsiteY1187" fmla="*/ 548244 h 3149464"/>
                      <a:gd name="connsiteX1188" fmla="*/ 774409 w 3223440"/>
                      <a:gd name="connsiteY1188" fmla="*/ 555352 h 3149464"/>
                      <a:gd name="connsiteX1189" fmla="*/ 814684 w 3223440"/>
                      <a:gd name="connsiteY1189" fmla="*/ 548244 h 3149464"/>
                      <a:gd name="connsiteX1190" fmla="*/ 852590 w 3223440"/>
                      <a:gd name="connsiteY1190" fmla="*/ 519815 h 3149464"/>
                      <a:gd name="connsiteX1191" fmla="*/ 876281 w 3223440"/>
                      <a:gd name="connsiteY1191" fmla="*/ 455848 h 3149464"/>
                      <a:gd name="connsiteX1192" fmla="*/ 871543 w 3223440"/>
                      <a:gd name="connsiteY1192" fmla="*/ 441633 h 3149464"/>
                      <a:gd name="connsiteX1193" fmla="*/ 952093 w 3223440"/>
                      <a:gd name="connsiteY1193" fmla="*/ 683285 h 3149464"/>
                      <a:gd name="connsiteX1194" fmla="*/ 942617 w 3223440"/>
                      <a:gd name="connsiteY1194" fmla="*/ 683285 h 3149464"/>
                      <a:gd name="connsiteX1195" fmla="*/ 928402 w 3223440"/>
                      <a:gd name="connsiteY1195" fmla="*/ 683285 h 3149464"/>
                      <a:gd name="connsiteX1196" fmla="*/ 942617 w 3223440"/>
                      <a:gd name="connsiteY1196" fmla="*/ 683285 h 3149464"/>
                      <a:gd name="connsiteX1197" fmla="*/ 947355 w 3223440"/>
                      <a:gd name="connsiteY1197" fmla="*/ 678546 h 3149464"/>
                      <a:gd name="connsiteX1198" fmla="*/ 942617 w 3223440"/>
                      <a:gd name="connsiteY1198" fmla="*/ 683285 h 3149464"/>
                      <a:gd name="connsiteX1199" fmla="*/ 952093 w 3223440"/>
                      <a:gd name="connsiteY1199" fmla="*/ 683285 h 3149464"/>
                      <a:gd name="connsiteX1200" fmla="*/ 968677 w 3223440"/>
                      <a:gd name="connsiteY1200" fmla="*/ 827801 h 3149464"/>
                      <a:gd name="connsiteX1201" fmla="*/ 968677 w 3223440"/>
                      <a:gd name="connsiteY1201" fmla="*/ 827801 h 3149464"/>
                      <a:gd name="connsiteX1202" fmla="*/ 966308 w 3223440"/>
                      <a:gd name="connsiteY1202" fmla="*/ 811217 h 3149464"/>
                      <a:gd name="connsiteX1203" fmla="*/ 968677 w 3223440"/>
                      <a:gd name="connsiteY1203" fmla="*/ 827801 h 3149464"/>
                      <a:gd name="connsiteX1204" fmla="*/ 968677 w 3223440"/>
                      <a:gd name="connsiteY1204" fmla="*/ 827801 h 3149464"/>
                      <a:gd name="connsiteX1205" fmla="*/ 987630 w 3223440"/>
                      <a:gd name="connsiteY1205" fmla="*/ 851493 h 3149464"/>
                      <a:gd name="connsiteX1206" fmla="*/ 1008952 w 3223440"/>
                      <a:gd name="connsiteY1206" fmla="*/ 879922 h 3149464"/>
                      <a:gd name="connsiteX1207" fmla="*/ 1032643 w 3223440"/>
                      <a:gd name="connsiteY1207" fmla="*/ 903613 h 3149464"/>
                      <a:gd name="connsiteX1208" fmla="*/ 1039751 w 3223440"/>
                      <a:gd name="connsiteY1208" fmla="*/ 901244 h 3149464"/>
                      <a:gd name="connsiteX1209" fmla="*/ 1032643 w 3223440"/>
                      <a:gd name="connsiteY1209" fmla="*/ 903613 h 3149464"/>
                      <a:gd name="connsiteX1210" fmla="*/ 1008952 w 3223440"/>
                      <a:gd name="connsiteY1210" fmla="*/ 879922 h 3149464"/>
                      <a:gd name="connsiteX1211" fmla="*/ 987630 w 3223440"/>
                      <a:gd name="connsiteY1211" fmla="*/ 851493 h 3149464"/>
                      <a:gd name="connsiteX1212" fmla="*/ 968677 w 3223440"/>
                      <a:gd name="connsiteY1212" fmla="*/ 827801 h 3149464"/>
                      <a:gd name="connsiteX1213" fmla="*/ 885758 w 3223440"/>
                      <a:gd name="connsiteY1213" fmla="*/ 818325 h 3149464"/>
                      <a:gd name="connsiteX1214" fmla="*/ 857328 w 3223440"/>
                      <a:gd name="connsiteY1214" fmla="*/ 801741 h 3149464"/>
                      <a:gd name="connsiteX1215" fmla="*/ 845482 w 3223440"/>
                      <a:gd name="connsiteY1215" fmla="*/ 787526 h 3149464"/>
                      <a:gd name="connsiteX1216" fmla="*/ 857328 w 3223440"/>
                      <a:gd name="connsiteY1216" fmla="*/ 801741 h 3149464"/>
                      <a:gd name="connsiteX1217" fmla="*/ 885758 w 3223440"/>
                      <a:gd name="connsiteY1217" fmla="*/ 818325 h 3149464"/>
                      <a:gd name="connsiteX1218" fmla="*/ 968677 w 3223440"/>
                      <a:gd name="connsiteY1218" fmla="*/ 827801 h 3149464"/>
                      <a:gd name="connsiteX1219" fmla="*/ 973415 w 3223440"/>
                      <a:gd name="connsiteY1219" fmla="*/ 588519 h 3149464"/>
                      <a:gd name="connsiteX1220" fmla="*/ 952093 w 3223440"/>
                      <a:gd name="connsiteY1220" fmla="*/ 581412 h 3149464"/>
                      <a:gd name="connsiteX1221" fmla="*/ 973415 w 3223440"/>
                      <a:gd name="connsiteY1221" fmla="*/ 588519 h 3149464"/>
                      <a:gd name="connsiteX1222" fmla="*/ 985261 w 3223440"/>
                      <a:gd name="connsiteY1222" fmla="*/ 593258 h 3149464"/>
                      <a:gd name="connsiteX1223" fmla="*/ 973415 w 3223440"/>
                      <a:gd name="connsiteY1223" fmla="*/ 588519 h 3149464"/>
                      <a:gd name="connsiteX1224" fmla="*/ 975784 w 3223440"/>
                      <a:gd name="connsiteY1224" fmla="*/ 723560 h 3149464"/>
                      <a:gd name="connsiteX1225" fmla="*/ 956831 w 3223440"/>
                      <a:gd name="connsiteY1225" fmla="*/ 690392 h 3149464"/>
                      <a:gd name="connsiteX1226" fmla="*/ 956831 w 3223440"/>
                      <a:gd name="connsiteY1226" fmla="*/ 690392 h 3149464"/>
                      <a:gd name="connsiteX1227" fmla="*/ 975784 w 3223440"/>
                      <a:gd name="connsiteY1227" fmla="*/ 723560 h 3149464"/>
                      <a:gd name="connsiteX1228" fmla="*/ 966308 w 3223440"/>
                      <a:gd name="connsiteY1228" fmla="*/ 780419 h 3149464"/>
                      <a:gd name="connsiteX1229" fmla="*/ 973415 w 3223440"/>
                      <a:gd name="connsiteY1229" fmla="*/ 768573 h 3149464"/>
                      <a:gd name="connsiteX1230" fmla="*/ 985261 w 3223440"/>
                      <a:gd name="connsiteY1230" fmla="*/ 725929 h 3149464"/>
                      <a:gd name="connsiteX1231" fmla="*/ 1011321 w 3223440"/>
                      <a:gd name="connsiteY1231" fmla="*/ 725929 h 3149464"/>
                      <a:gd name="connsiteX1232" fmla="*/ 1027905 w 3223440"/>
                      <a:gd name="connsiteY1232" fmla="*/ 692761 h 3149464"/>
                      <a:gd name="connsiteX1233" fmla="*/ 992368 w 3223440"/>
                      <a:gd name="connsiteY1233" fmla="*/ 697499 h 3149464"/>
                      <a:gd name="connsiteX1234" fmla="*/ 1027905 w 3223440"/>
                      <a:gd name="connsiteY1234" fmla="*/ 692761 h 3149464"/>
                      <a:gd name="connsiteX1235" fmla="*/ 1035013 w 3223440"/>
                      <a:gd name="connsiteY1235" fmla="*/ 690392 h 3149464"/>
                      <a:gd name="connsiteX1236" fmla="*/ 1027905 w 3223440"/>
                      <a:gd name="connsiteY1236" fmla="*/ 692761 h 3149464"/>
                      <a:gd name="connsiteX1237" fmla="*/ 1027905 w 3223440"/>
                      <a:gd name="connsiteY1237" fmla="*/ 692761 h 3149464"/>
                      <a:gd name="connsiteX1238" fmla="*/ 1011321 w 3223440"/>
                      <a:gd name="connsiteY1238" fmla="*/ 725929 h 3149464"/>
                      <a:gd name="connsiteX1239" fmla="*/ 985261 w 3223440"/>
                      <a:gd name="connsiteY1239" fmla="*/ 725929 h 3149464"/>
                      <a:gd name="connsiteX1240" fmla="*/ 973415 w 3223440"/>
                      <a:gd name="connsiteY1240" fmla="*/ 768573 h 3149464"/>
                      <a:gd name="connsiteX1241" fmla="*/ 966308 w 3223440"/>
                      <a:gd name="connsiteY1241" fmla="*/ 780419 h 3149464"/>
                      <a:gd name="connsiteX1242" fmla="*/ 952093 w 3223440"/>
                      <a:gd name="connsiteY1242" fmla="*/ 794633 h 3149464"/>
                      <a:gd name="connsiteX1243" fmla="*/ 966308 w 3223440"/>
                      <a:gd name="connsiteY1243" fmla="*/ 780419 h 3149464"/>
                      <a:gd name="connsiteX1244" fmla="*/ 1101348 w 3223440"/>
                      <a:gd name="connsiteY1244" fmla="*/ 332654 h 3149464"/>
                      <a:gd name="connsiteX1245" fmla="*/ 1120301 w 3223440"/>
                      <a:gd name="connsiteY1245" fmla="*/ 327915 h 3149464"/>
                      <a:gd name="connsiteX1246" fmla="*/ 1101348 w 3223440"/>
                      <a:gd name="connsiteY1246" fmla="*/ 332654 h 3149464"/>
                      <a:gd name="connsiteX1247" fmla="*/ 1096610 w 3223440"/>
                      <a:gd name="connsiteY1247" fmla="*/ 368190 h 3149464"/>
                      <a:gd name="connsiteX1248" fmla="*/ 1080026 w 3223440"/>
                      <a:gd name="connsiteY1248" fmla="*/ 417942 h 3149464"/>
                      <a:gd name="connsiteX1249" fmla="*/ 1089503 w 3223440"/>
                      <a:gd name="connsiteY1249" fmla="*/ 455848 h 3149464"/>
                      <a:gd name="connsiteX1250" fmla="*/ 1103717 w 3223440"/>
                      <a:gd name="connsiteY1250" fmla="*/ 465325 h 3149464"/>
                      <a:gd name="connsiteX1251" fmla="*/ 1098979 w 3223440"/>
                      <a:gd name="connsiteY1251" fmla="*/ 470063 h 3149464"/>
                      <a:gd name="connsiteX1252" fmla="*/ 1103717 w 3223440"/>
                      <a:gd name="connsiteY1252" fmla="*/ 465325 h 3149464"/>
                      <a:gd name="connsiteX1253" fmla="*/ 1089503 w 3223440"/>
                      <a:gd name="connsiteY1253" fmla="*/ 455848 h 3149464"/>
                      <a:gd name="connsiteX1254" fmla="*/ 1089503 w 3223440"/>
                      <a:gd name="connsiteY1254" fmla="*/ 455848 h 3149464"/>
                      <a:gd name="connsiteX1255" fmla="*/ 1089503 w 3223440"/>
                      <a:gd name="connsiteY1255" fmla="*/ 455848 h 3149464"/>
                      <a:gd name="connsiteX1256" fmla="*/ 1080026 w 3223440"/>
                      <a:gd name="connsiteY1256" fmla="*/ 417942 h 3149464"/>
                      <a:gd name="connsiteX1257" fmla="*/ 1096610 w 3223440"/>
                      <a:gd name="connsiteY1257" fmla="*/ 368190 h 3149464"/>
                      <a:gd name="connsiteX1258" fmla="*/ 1101348 w 3223440"/>
                      <a:gd name="connsiteY1258" fmla="*/ 332654 h 3149464"/>
                      <a:gd name="connsiteX1259" fmla="*/ 1186637 w 3223440"/>
                      <a:gd name="connsiteY1259" fmla="*/ 548244 h 3149464"/>
                      <a:gd name="connsiteX1260" fmla="*/ 1186637 w 3223440"/>
                      <a:gd name="connsiteY1260" fmla="*/ 548244 h 3149464"/>
                      <a:gd name="connsiteX1261" fmla="*/ 1236388 w 3223440"/>
                      <a:gd name="connsiteY1261" fmla="*/ 593258 h 3149464"/>
                      <a:gd name="connsiteX1262" fmla="*/ 1198482 w 3223440"/>
                      <a:gd name="connsiteY1262" fmla="*/ 621687 h 3149464"/>
                      <a:gd name="connsiteX1263" fmla="*/ 1167684 w 3223440"/>
                      <a:gd name="connsiteY1263" fmla="*/ 673808 h 3149464"/>
                      <a:gd name="connsiteX1264" fmla="*/ 1167684 w 3223440"/>
                      <a:gd name="connsiteY1264" fmla="*/ 673808 h 3149464"/>
                      <a:gd name="connsiteX1265" fmla="*/ 1198482 w 3223440"/>
                      <a:gd name="connsiteY1265" fmla="*/ 621687 h 3149464"/>
                      <a:gd name="connsiteX1266" fmla="*/ 1236388 w 3223440"/>
                      <a:gd name="connsiteY1266" fmla="*/ 593258 h 3149464"/>
                      <a:gd name="connsiteX1267" fmla="*/ 1186637 w 3223440"/>
                      <a:gd name="connsiteY1267" fmla="*/ 548244 h 3149464"/>
                      <a:gd name="connsiteX1268" fmla="*/ 1250603 w 3223440"/>
                      <a:gd name="connsiteY1268" fmla="*/ 678546 h 3149464"/>
                      <a:gd name="connsiteX1269" fmla="*/ 1241127 w 3223440"/>
                      <a:gd name="connsiteY1269" fmla="*/ 650117 h 3149464"/>
                      <a:gd name="connsiteX1270" fmla="*/ 1250603 w 3223440"/>
                      <a:gd name="connsiteY1270" fmla="*/ 678546 h 3149464"/>
                      <a:gd name="connsiteX1271" fmla="*/ 1250603 w 3223440"/>
                      <a:gd name="connsiteY1271" fmla="*/ 690392 h 3149464"/>
                      <a:gd name="connsiteX1272" fmla="*/ 1250603 w 3223440"/>
                      <a:gd name="connsiteY1272" fmla="*/ 690392 h 3149464"/>
                      <a:gd name="connsiteX1273" fmla="*/ 1250603 w 3223440"/>
                      <a:gd name="connsiteY1273" fmla="*/ 690392 h 3149464"/>
                      <a:gd name="connsiteX1274" fmla="*/ 1250603 w 3223440"/>
                      <a:gd name="connsiteY1274" fmla="*/ 690392 h 3149464"/>
                      <a:gd name="connsiteX1275" fmla="*/ 1238758 w 3223440"/>
                      <a:gd name="connsiteY1275" fmla="*/ 688023 h 3149464"/>
                      <a:gd name="connsiteX1276" fmla="*/ 1250603 w 3223440"/>
                      <a:gd name="connsiteY1276" fmla="*/ 690392 h 3149464"/>
                      <a:gd name="connsiteX1277" fmla="*/ 1250603 w 3223440"/>
                      <a:gd name="connsiteY1277" fmla="*/ 678546 h 3149464"/>
                      <a:gd name="connsiteX1278" fmla="*/ 1276664 w 3223440"/>
                      <a:gd name="connsiteY1278" fmla="*/ 834909 h 3149464"/>
                      <a:gd name="connsiteX1279" fmla="*/ 1288509 w 3223440"/>
                      <a:gd name="connsiteY1279" fmla="*/ 834909 h 3149464"/>
                      <a:gd name="connsiteX1280" fmla="*/ 1293248 w 3223440"/>
                      <a:gd name="connsiteY1280" fmla="*/ 827801 h 3149464"/>
                      <a:gd name="connsiteX1281" fmla="*/ 1288509 w 3223440"/>
                      <a:gd name="connsiteY1281" fmla="*/ 834909 h 3149464"/>
                      <a:gd name="connsiteX1282" fmla="*/ 1276664 w 3223440"/>
                      <a:gd name="connsiteY1282" fmla="*/ 834909 h 3149464"/>
                      <a:gd name="connsiteX1283" fmla="*/ 1212697 w 3223440"/>
                      <a:gd name="connsiteY1283" fmla="*/ 761466 h 3149464"/>
                      <a:gd name="connsiteX1284" fmla="*/ 1212697 w 3223440"/>
                      <a:gd name="connsiteY1284" fmla="*/ 754358 h 3149464"/>
                      <a:gd name="connsiteX1285" fmla="*/ 1212697 w 3223440"/>
                      <a:gd name="connsiteY1285" fmla="*/ 761466 h 3149464"/>
                      <a:gd name="connsiteX1286" fmla="*/ 1276664 w 3223440"/>
                      <a:gd name="connsiteY1286" fmla="*/ 834909 h 3149464"/>
                      <a:gd name="connsiteX1287" fmla="*/ 1257711 w 3223440"/>
                      <a:gd name="connsiteY1287" fmla="*/ 271056 h 3149464"/>
                      <a:gd name="connsiteX1288" fmla="*/ 1262449 w 3223440"/>
                      <a:gd name="connsiteY1288" fmla="*/ 271056 h 3149464"/>
                      <a:gd name="connsiteX1289" fmla="*/ 1257711 w 3223440"/>
                      <a:gd name="connsiteY1289" fmla="*/ 271056 h 3149464"/>
                      <a:gd name="connsiteX1290" fmla="*/ 1257711 w 3223440"/>
                      <a:gd name="connsiteY1290" fmla="*/ 271056 h 3149464"/>
                      <a:gd name="connsiteX1291" fmla="*/ 1274295 w 3223440"/>
                      <a:gd name="connsiteY1291" fmla="*/ 403727 h 3149464"/>
                      <a:gd name="connsiteX1292" fmla="*/ 1269556 w 3223440"/>
                      <a:gd name="connsiteY1292" fmla="*/ 382405 h 3149464"/>
                      <a:gd name="connsiteX1293" fmla="*/ 1264818 w 3223440"/>
                      <a:gd name="connsiteY1293" fmla="*/ 356345 h 3149464"/>
                      <a:gd name="connsiteX1294" fmla="*/ 1269556 w 3223440"/>
                      <a:gd name="connsiteY1294" fmla="*/ 382405 h 3149464"/>
                      <a:gd name="connsiteX1295" fmla="*/ 1274295 w 3223440"/>
                      <a:gd name="connsiteY1295" fmla="*/ 403727 h 3149464"/>
                      <a:gd name="connsiteX1296" fmla="*/ 1288509 w 3223440"/>
                      <a:gd name="connsiteY1296" fmla="*/ 427419 h 3149464"/>
                      <a:gd name="connsiteX1297" fmla="*/ 1283771 w 3223440"/>
                      <a:gd name="connsiteY1297" fmla="*/ 420311 h 3149464"/>
                      <a:gd name="connsiteX1298" fmla="*/ 1288509 w 3223440"/>
                      <a:gd name="connsiteY1298" fmla="*/ 427419 h 3149464"/>
                      <a:gd name="connsiteX1299" fmla="*/ 1264818 w 3223440"/>
                      <a:gd name="connsiteY1299" fmla="*/ 470063 h 3149464"/>
                      <a:gd name="connsiteX1300" fmla="*/ 1264818 w 3223440"/>
                      <a:gd name="connsiteY1300" fmla="*/ 470063 h 3149464"/>
                      <a:gd name="connsiteX1301" fmla="*/ 1288509 w 3223440"/>
                      <a:gd name="connsiteY1301" fmla="*/ 427419 h 3149464"/>
                      <a:gd name="connsiteX1302" fmla="*/ 1297986 w 3223440"/>
                      <a:gd name="connsiteY1302" fmla="*/ 595627 h 3149464"/>
                      <a:gd name="connsiteX1303" fmla="*/ 1279033 w 3223440"/>
                      <a:gd name="connsiteY1303" fmla="*/ 619318 h 3149464"/>
                      <a:gd name="connsiteX1304" fmla="*/ 1279033 w 3223440"/>
                      <a:gd name="connsiteY1304" fmla="*/ 635902 h 3149464"/>
                      <a:gd name="connsiteX1305" fmla="*/ 1279033 w 3223440"/>
                      <a:gd name="connsiteY1305" fmla="*/ 635902 h 3149464"/>
                      <a:gd name="connsiteX1306" fmla="*/ 1279033 w 3223440"/>
                      <a:gd name="connsiteY1306" fmla="*/ 635902 h 3149464"/>
                      <a:gd name="connsiteX1307" fmla="*/ 1279033 w 3223440"/>
                      <a:gd name="connsiteY1307" fmla="*/ 619318 h 3149464"/>
                      <a:gd name="connsiteX1308" fmla="*/ 1297986 w 3223440"/>
                      <a:gd name="connsiteY1308" fmla="*/ 595627 h 3149464"/>
                      <a:gd name="connsiteX1309" fmla="*/ 1309832 w 3223440"/>
                      <a:gd name="connsiteY1309" fmla="*/ 579043 h 3149464"/>
                      <a:gd name="connsiteX1310" fmla="*/ 1354845 w 3223440"/>
                      <a:gd name="connsiteY1310" fmla="*/ 569566 h 3149464"/>
                      <a:gd name="connsiteX1311" fmla="*/ 1352476 w 3223440"/>
                      <a:gd name="connsiteY1311" fmla="*/ 555352 h 3149464"/>
                      <a:gd name="connsiteX1312" fmla="*/ 1354845 w 3223440"/>
                      <a:gd name="connsiteY1312" fmla="*/ 569566 h 3149464"/>
                      <a:gd name="connsiteX1313" fmla="*/ 1309832 w 3223440"/>
                      <a:gd name="connsiteY1313" fmla="*/ 579043 h 3149464"/>
                      <a:gd name="connsiteX1314" fmla="*/ 1305093 w 3223440"/>
                      <a:gd name="connsiteY1314" fmla="*/ 574305 h 3149464"/>
                      <a:gd name="connsiteX1315" fmla="*/ 1309832 w 3223440"/>
                      <a:gd name="connsiteY1315" fmla="*/ 579043 h 3149464"/>
                      <a:gd name="connsiteX1316" fmla="*/ 1302724 w 3223440"/>
                      <a:gd name="connsiteY1316" fmla="*/ 365821 h 3149464"/>
                      <a:gd name="connsiteX1317" fmla="*/ 1312201 w 3223440"/>
                      <a:gd name="connsiteY1317" fmla="*/ 368190 h 3149464"/>
                      <a:gd name="connsiteX1318" fmla="*/ 1312201 w 3223440"/>
                      <a:gd name="connsiteY1318" fmla="*/ 368190 h 3149464"/>
                      <a:gd name="connsiteX1319" fmla="*/ 1312201 w 3223440"/>
                      <a:gd name="connsiteY1319" fmla="*/ 368190 h 3149464"/>
                      <a:gd name="connsiteX1320" fmla="*/ 1302724 w 3223440"/>
                      <a:gd name="connsiteY1320" fmla="*/ 365821 h 3149464"/>
                      <a:gd name="connsiteX1321" fmla="*/ 1544375 w 3223440"/>
                      <a:gd name="connsiteY1321" fmla="*/ 425050 h 3149464"/>
                      <a:gd name="connsiteX1322" fmla="*/ 1544375 w 3223440"/>
                      <a:gd name="connsiteY1322" fmla="*/ 425050 h 3149464"/>
                      <a:gd name="connsiteX1323" fmla="*/ 1570436 w 3223440"/>
                      <a:gd name="connsiteY1323" fmla="*/ 417942 h 3149464"/>
                      <a:gd name="connsiteX1324" fmla="*/ 1565697 w 3223440"/>
                      <a:gd name="connsiteY1324" fmla="*/ 344499 h 3149464"/>
                      <a:gd name="connsiteX1325" fmla="*/ 1570436 w 3223440"/>
                      <a:gd name="connsiteY1325" fmla="*/ 313701 h 3149464"/>
                      <a:gd name="connsiteX1326" fmla="*/ 1587019 w 3223440"/>
                      <a:gd name="connsiteY1326" fmla="*/ 280533 h 3149464"/>
                      <a:gd name="connsiteX1327" fmla="*/ 1591758 w 3223440"/>
                      <a:gd name="connsiteY1327" fmla="*/ 273425 h 3149464"/>
                      <a:gd name="connsiteX1328" fmla="*/ 1601234 w 3223440"/>
                      <a:gd name="connsiteY1328" fmla="*/ 261580 h 3149464"/>
                      <a:gd name="connsiteX1329" fmla="*/ 1591758 w 3223440"/>
                      <a:gd name="connsiteY1329" fmla="*/ 273425 h 3149464"/>
                      <a:gd name="connsiteX1330" fmla="*/ 1587019 w 3223440"/>
                      <a:gd name="connsiteY1330" fmla="*/ 280533 h 3149464"/>
                      <a:gd name="connsiteX1331" fmla="*/ 1603603 w 3223440"/>
                      <a:gd name="connsiteY1331" fmla="*/ 280533 h 3149464"/>
                      <a:gd name="connsiteX1332" fmla="*/ 1603603 w 3223440"/>
                      <a:gd name="connsiteY1332" fmla="*/ 280533 h 3149464"/>
                      <a:gd name="connsiteX1333" fmla="*/ 1587019 w 3223440"/>
                      <a:gd name="connsiteY1333" fmla="*/ 280533 h 3149464"/>
                      <a:gd name="connsiteX1334" fmla="*/ 1570436 w 3223440"/>
                      <a:gd name="connsiteY1334" fmla="*/ 313701 h 3149464"/>
                      <a:gd name="connsiteX1335" fmla="*/ 1565697 w 3223440"/>
                      <a:gd name="connsiteY1335" fmla="*/ 344499 h 3149464"/>
                      <a:gd name="connsiteX1336" fmla="*/ 1570436 w 3223440"/>
                      <a:gd name="connsiteY1336" fmla="*/ 417942 h 3149464"/>
                      <a:gd name="connsiteX1337" fmla="*/ 1613080 w 3223440"/>
                      <a:gd name="connsiteY1337" fmla="*/ 396620 h 3149464"/>
                      <a:gd name="connsiteX1338" fmla="*/ 1613080 w 3223440"/>
                      <a:gd name="connsiteY1338" fmla="*/ 384774 h 3149464"/>
                      <a:gd name="connsiteX1339" fmla="*/ 1613080 w 3223440"/>
                      <a:gd name="connsiteY1339" fmla="*/ 396620 h 3149464"/>
                      <a:gd name="connsiteX1340" fmla="*/ 1570436 w 3223440"/>
                      <a:gd name="connsiteY1340" fmla="*/ 417942 h 3149464"/>
                      <a:gd name="connsiteX1341" fmla="*/ 1544375 w 3223440"/>
                      <a:gd name="connsiteY1341" fmla="*/ 425050 h 3149464"/>
                      <a:gd name="connsiteX1342" fmla="*/ 1475670 w 3223440"/>
                      <a:gd name="connsiteY1342" fmla="*/ 432157 h 3149464"/>
                      <a:gd name="connsiteX1343" fmla="*/ 1449610 w 3223440"/>
                      <a:gd name="connsiteY1343" fmla="*/ 425050 h 3149464"/>
                      <a:gd name="connsiteX1344" fmla="*/ 1449610 w 3223440"/>
                      <a:gd name="connsiteY1344" fmla="*/ 425050 h 3149464"/>
                      <a:gd name="connsiteX1345" fmla="*/ 1475670 w 3223440"/>
                      <a:gd name="connsiteY1345" fmla="*/ 432157 h 3149464"/>
                      <a:gd name="connsiteX1346" fmla="*/ 1515946 w 3223440"/>
                      <a:gd name="connsiteY1346" fmla="*/ 410835 h 3149464"/>
                      <a:gd name="connsiteX1347" fmla="*/ 1475670 w 3223440"/>
                      <a:gd name="connsiteY1347" fmla="*/ 432157 h 3149464"/>
                      <a:gd name="connsiteX1348" fmla="*/ 1544375 w 3223440"/>
                      <a:gd name="connsiteY1348" fmla="*/ 425050 h 3149464"/>
                      <a:gd name="connsiteX1349" fmla="*/ 1700738 w 3223440"/>
                      <a:gd name="connsiteY1349" fmla="*/ 467694 h 3149464"/>
                      <a:gd name="connsiteX1350" fmla="*/ 1700738 w 3223440"/>
                      <a:gd name="connsiteY1350" fmla="*/ 467694 h 3149464"/>
                      <a:gd name="connsiteX1351" fmla="*/ 1693630 w 3223440"/>
                      <a:gd name="connsiteY1351" fmla="*/ 422680 h 3149464"/>
                      <a:gd name="connsiteX1352" fmla="*/ 1650986 w 3223440"/>
                      <a:gd name="connsiteY1352" fmla="*/ 408466 h 3149464"/>
                      <a:gd name="connsiteX1353" fmla="*/ 1643878 w 3223440"/>
                      <a:gd name="connsiteY1353" fmla="*/ 406096 h 3149464"/>
                      <a:gd name="connsiteX1354" fmla="*/ 1632033 w 3223440"/>
                      <a:gd name="connsiteY1354" fmla="*/ 382405 h 3149464"/>
                      <a:gd name="connsiteX1355" fmla="*/ 1632033 w 3223440"/>
                      <a:gd name="connsiteY1355" fmla="*/ 382405 h 3149464"/>
                      <a:gd name="connsiteX1356" fmla="*/ 1643878 w 3223440"/>
                      <a:gd name="connsiteY1356" fmla="*/ 406096 h 3149464"/>
                      <a:gd name="connsiteX1357" fmla="*/ 1650986 w 3223440"/>
                      <a:gd name="connsiteY1357" fmla="*/ 408466 h 3149464"/>
                      <a:gd name="connsiteX1358" fmla="*/ 1693630 w 3223440"/>
                      <a:gd name="connsiteY1358" fmla="*/ 422680 h 3149464"/>
                      <a:gd name="connsiteX1359" fmla="*/ 1700738 w 3223440"/>
                      <a:gd name="connsiteY1359" fmla="*/ 467694 h 3149464"/>
                      <a:gd name="connsiteX1360" fmla="*/ 1700738 w 3223440"/>
                      <a:gd name="connsiteY1360" fmla="*/ 619318 h 3149464"/>
                      <a:gd name="connsiteX1361" fmla="*/ 1688892 w 3223440"/>
                      <a:gd name="connsiteY1361" fmla="*/ 673808 h 3149464"/>
                      <a:gd name="connsiteX1362" fmla="*/ 1688892 w 3223440"/>
                      <a:gd name="connsiteY1362" fmla="*/ 678546 h 3149464"/>
                      <a:gd name="connsiteX1363" fmla="*/ 1688892 w 3223440"/>
                      <a:gd name="connsiteY1363" fmla="*/ 673808 h 3149464"/>
                      <a:gd name="connsiteX1364" fmla="*/ 1700738 w 3223440"/>
                      <a:gd name="connsiteY1364" fmla="*/ 619318 h 3149464"/>
                      <a:gd name="connsiteX1365" fmla="*/ 1700738 w 3223440"/>
                      <a:gd name="connsiteY1365" fmla="*/ 581412 h 3149464"/>
                      <a:gd name="connsiteX1366" fmla="*/ 1688892 w 3223440"/>
                      <a:gd name="connsiteY1366" fmla="*/ 557721 h 3149464"/>
                      <a:gd name="connsiteX1367" fmla="*/ 1582281 w 3223440"/>
                      <a:gd name="connsiteY1367" fmla="*/ 557721 h 3149464"/>
                      <a:gd name="connsiteX1368" fmla="*/ 1563328 w 3223440"/>
                      <a:gd name="connsiteY1368" fmla="*/ 564828 h 3149464"/>
                      <a:gd name="connsiteX1369" fmla="*/ 1582281 w 3223440"/>
                      <a:gd name="connsiteY1369" fmla="*/ 557721 h 3149464"/>
                      <a:gd name="connsiteX1370" fmla="*/ 1688892 w 3223440"/>
                      <a:gd name="connsiteY1370" fmla="*/ 557721 h 3149464"/>
                      <a:gd name="connsiteX1371" fmla="*/ 1700738 w 3223440"/>
                      <a:gd name="connsiteY1371" fmla="*/ 581412 h 3149464"/>
                      <a:gd name="connsiteX1372" fmla="*/ 1700738 w 3223440"/>
                      <a:gd name="connsiteY1372" fmla="*/ 619318 h 3149464"/>
                      <a:gd name="connsiteX1373" fmla="*/ 1793133 w 3223440"/>
                      <a:gd name="connsiteY1373" fmla="*/ 242627 h 3149464"/>
                      <a:gd name="connsiteX1374" fmla="*/ 1816825 w 3223440"/>
                      <a:gd name="connsiteY1374" fmla="*/ 237888 h 3149464"/>
                      <a:gd name="connsiteX1375" fmla="*/ 1793133 w 3223440"/>
                      <a:gd name="connsiteY1375" fmla="*/ 242627 h 3149464"/>
                      <a:gd name="connsiteX1376" fmla="*/ 1759966 w 3223440"/>
                      <a:gd name="connsiteY1376" fmla="*/ 254472 h 3149464"/>
                      <a:gd name="connsiteX1377" fmla="*/ 1793133 w 3223440"/>
                      <a:gd name="connsiteY1377" fmla="*/ 242627 h 3149464"/>
                      <a:gd name="connsiteX1378" fmla="*/ 1786026 w 3223440"/>
                      <a:gd name="connsiteY1378" fmla="*/ 88634 h 3149464"/>
                      <a:gd name="connsiteX1379" fmla="*/ 1804979 w 3223440"/>
                      <a:gd name="connsiteY1379" fmla="*/ 79157 h 3149464"/>
                      <a:gd name="connsiteX1380" fmla="*/ 1786026 w 3223440"/>
                      <a:gd name="connsiteY1380" fmla="*/ 88634 h 3149464"/>
                      <a:gd name="connsiteX1381" fmla="*/ 1786026 w 3223440"/>
                      <a:gd name="connsiteY1381" fmla="*/ 88634 h 3149464"/>
                      <a:gd name="connsiteX1382" fmla="*/ 1759966 w 3223440"/>
                      <a:gd name="connsiteY1382" fmla="*/ 72050 h 3149464"/>
                      <a:gd name="connsiteX1383" fmla="*/ 1752858 w 3223440"/>
                      <a:gd name="connsiteY1383" fmla="*/ 72050 h 3149464"/>
                      <a:gd name="connsiteX1384" fmla="*/ 1759966 w 3223440"/>
                      <a:gd name="connsiteY1384" fmla="*/ 72050 h 3149464"/>
                      <a:gd name="connsiteX1385" fmla="*/ 1759966 w 3223440"/>
                      <a:gd name="connsiteY1385" fmla="*/ 72050 h 3149464"/>
                      <a:gd name="connsiteX1386" fmla="*/ 1793133 w 3223440"/>
                      <a:gd name="connsiteY1386" fmla="*/ 377667 h 3149464"/>
                      <a:gd name="connsiteX1387" fmla="*/ 1861838 w 3223440"/>
                      <a:gd name="connsiteY1387" fmla="*/ 406096 h 3149464"/>
                      <a:gd name="connsiteX1388" fmla="*/ 1866576 w 3223440"/>
                      <a:gd name="connsiteY1388" fmla="*/ 408466 h 3149464"/>
                      <a:gd name="connsiteX1389" fmla="*/ 1861838 w 3223440"/>
                      <a:gd name="connsiteY1389" fmla="*/ 406096 h 3149464"/>
                      <a:gd name="connsiteX1390" fmla="*/ 1793133 w 3223440"/>
                      <a:gd name="connsiteY1390" fmla="*/ 377667 h 3149464"/>
                      <a:gd name="connsiteX1391" fmla="*/ 1743382 w 3223440"/>
                      <a:gd name="connsiteY1391" fmla="*/ 320808 h 3149464"/>
                      <a:gd name="connsiteX1392" fmla="*/ 1743382 w 3223440"/>
                      <a:gd name="connsiteY1392" fmla="*/ 320808 h 3149464"/>
                      <a:gd name="connsiteX1393" fmla="*/ 1793133 w 3223440"/>
                      <a:gd name="connsiteY1393" fmla="*/ 377667 h 3149464"/>
                      <a:gd name="connsiteX1394" fmla="*/ 2335664 w 3223440"/>
                      <a:gd name="connsiteY1394" fmla="*/ 425050 h 3149464"/>
                      <a:gd name="connsiteX1395" fmla="*/ 2340402 w 3223440"/>
                      <a:gd name="connsiteY1395" fmla="*/ 427419 h 3149464"/>
                      <a:gd name="connsiteX1396" fmla="*/ 2335664 w 3223440"/>
                      <a:gd name="connsiteY1396" fmla="*/ 425050 h 3149464"/>
                      <a:gd name="connsiteX1397" fmla="*/ 2295389 w 3223440"/>
                      <a:gd name="connsiteY1397" fmla="*/ 375298 h 3149464"/>
                      <a:gd name="connsiteX1398" fmla="*/ 2262221 w 3223440"/>
                      <a:gd name="connsiteY1398" fmla="*/ 342130 h 3149464"/>
                      <a:gd name="connsiteX1399" fmla="*/ 2205362 w 3223440"/>
                      <a:gd name="connsiteY1399" fmla="*/ 290009 h 3149464"/>
                      <a:gd name="connsiteX1400" fmla="*/ 2184039 w 3223440"/>
                      <a:gd name="connsiteY1400" fmla="*/ 273425 h 3149464"/>
                      <a:gd name="connsiteX1401" fmla="*/ 2205362 w 3223440"/>
                      <a:gd name="connsiteY1401" fmla="*/ 290009 h 3149464"/>
                      <a:gd name="connsiteX1402" fmla="*/ 2262221 w 3223440"/>
                      <a:gd name="connsiteY1402" fmla="*/ 342130 h 3149464"/>
                      <a:gd name="connsiteX1403" fmla="*/ 2295389 w 3223440"/>
                      <a:gd name="connsiteY1403" fmla="*/ 375298 h 3149464"/>
                      <a:gd name="connsiteX1404" fmla="*/ 2335664 w 3223440"/>
                      <a:gd name="connsiteY1404" fmla="*/ 425050 h 3149464"/>
                      <a:gd name="connsiteX1405" fmla="*/ 2328556 w 3223440"/>
                      <a:gd name="connsiteY1405" fmla="*/ 247365 h 3149464"/>
                      <a:gd name="connsiteX1406" fmla="*/ 2354617 w 3223440"/>
                      <a:gd name="connsiteY1406" fmla="*/ 252103 h 3149464"/>
                      <a:gd name="connsiteX1407" fmla="*/ 2328556 w 3223440"/>
                      <a:gd name="connsiteY1407" fmla="*/ 247365 h 3149464"/>
                      <a:gd name="connsiteX1408" fmla="*/ 2328556 w 3223440"/>
                      <a:gd name="connsiteY1408" fmla="*/ 247365 h 3149464"/>
                      <a:gd name="connsiteX1409" fmla="*/ 2470704 w 3223440"/>
                      <a:gd name="connsiteY1409" fmla="*/ 458217 h 3149464"/>
                      <a:gd name="connsiteX1410" fmla="*/ 2492026 w 3223440"/>
                      <a:gd name="connsiteY1410" fmla="*/ 446372 h 3149464"/>
                      <a:gd name="connsiteX1411" fmla="*/ 2525194 w 3223440"/>
                      <a:gd name="connsiteY1411" fmla="*/ 448741 h 3149464"/>
                      <a:gd name="connsiteX1412" fmla="*/ 2532301 w 3223440"/>
                      <a:gd name="connsiteY1412" fmla="*/ 455848 h 3149464"/>
                      <a:gd name="connsiteX1413" fmla="*/ 2525194 w 3223440"/>
                      <a:gd name="connsiteY1413" fmla="*/ 448741 h 3149464"/>
                      <a:gd name="connsiteX1414" fmla="*/ 2492026 w 3223440"/>
                      <a:gd name="connsiteY1414" fmla="*/ 446372 h 3149464"/>
                      <a:gd name="connsiteX1415" fmla="*/ 2470704 w 3223440"/>
                      <a:gd name="connsiteY1415" fmla="*/ 458217 h 3149464"/>
                      <a:gd name="connsiteX1416" fmla="*/ 2387785 w 3223440"/>
                      <a:gd name="connsiteY1416" fmla="*/ 472432 h 3149464"/>
                      <a:gd name="connsiteX1417" fmla="*/ 2380677 w 3223440"/>
                      <a:gd name="connsiteY1417" fmla="*/ 470063 h 3149464"/>
                      <a:gd name="connsiteX1418" fmla="*/ 2290650 w 3223440"/>
                      <a:gd name="connsiteY1418" fmla="*/ 455848 h 3149464"/>
                      <a:gd name="connsiteX1419" fmla="*/ 2293019 w 3223440"/>
                      <a:gd name="connsiteY1419" fmla="*/ 460586 h 3149464"/>
                      <a:gd name="connsiteX1420" fmla="*/ 2290650 w 3223440"/>
                      <a:gd name="connsiteY1420" fmla="*/ 455848 h 3149464"/>
                      <a:gd name="connsiteX1421" fmla="*/ 2380677 w 3223440"/>
                      <a:gd name="connsiteY1421" fmla="*/ 470063 h 3149464"/>
                      <a:gd name="connsiteX1422" fmla="*/ 2387785 w 3223440"/>
                      <a:gd name="connsiteY1422" fmla="*/ 472432 h 3149464"/>
                      <a:gd name="connsiteX1423" fmla="*/ 2470704 w 3223440"/>
                      <a:gd name="connsiteY1423" fmla="*/ 458217 h 3149464"/>
                      <a:gd name="connsiteX1424" fmla="*/ 2397261 w 3223440"/>
                      <a:gd name="connsiteY1424" fmla="*/ 294748 h 3149464"/>
                      <a:gd name="connsiteX1425" fmla="*/ 2413845 w 3223440"/>
                      <a:gd name="connsiteY1425" fmla="*/ 297117 h 3149464"/>
                      <a:gd name="connsiteX1426" fmla="*/ 2413845 w 3223440"/>
                      <a:gd name="connsiteY1426" fmla="*/ 297117 h 3149464"/>
                      <a:gd name="connsiteX1427" fmla="*/ 2397261 w 3223440"/>
                      <a:gd name="connsiteY1427" fmla="*/ 294748 h 3149464"/>
                      <a:gd name="connsiteX1428" fmla="*/ 2518087 w 3223440"/>
                      <a:gd name="connsiteY1428" fmla="*/ 327915 h 3149464"/>
                      <a:gd name="connsiteX1429" fmla="*/ 2518087 w 3223440"/>
                      <a:gd name="connsiteY1429" fmla="*/ 327915 h 3149464"/>
                      <a:gd name="connsiteX1430" fmla="*/ 2515717 w 3223440"/>
                      <a:gd name="connsiteY1430" fmla="*/ 330284 h 3149464"/>
                      <a:gd name="connsiteX1431" fmla="*/ 2513348 w 3223440"/>
                      <a:gd name="connsiteY1431" fmla="*/ 335023 h 3149464"/>
                      <a:gd name="connsiteX1432" fmla="*/ 2515717 w 3223440"/>
                      <a:gd name="connsiteY1432" fmla="*/ 330284 h 3149464"/>
                      <a:gd name="connsiteX1433" fmla="*/ 2518087 w 3223440"/>
                      <a:gd name="connsiteY1433" fmla="*/ 327915 h 3149464"/>
                      <a:gd name="connsiteX1434" fmla="*/ 2508610 w 3223440"/>
                      <a:gd name="connsiteY1434" fmla="*/ 304224 h 3149464"/>
                      <a:gd name="connsiteX1435" fmla="*/ 2494395 w 3223440"/>
                      <a:gd name="connsiteY1435" fmla="*/ 299486 h 3149464"/>
                      <a:gd name="connsiteX1436" fmla="*/ 2508610 w 3223440"/>
                      <a:gd name="connsiteY1436" fmla="*/ 304224 h 3149464"/>
                      <a:gd name="connsiteX1437" fmla="*/ 2520456 w 3223440"/>
                      <a:gd name="connsiteY1437" fmla="*/ 304224 h 3149464"/>
                      <a:gd name="connsiteX1438" fmla="*/ 2508610 w 3223440"/>
                      <a:gd name="connsiteY1438" fmla="*/ 304224 h 3149464"/>
                      <a:gd name="connsiteX1439" fmla="*/ 2518087 w 3223440"/>
                      <a:gd name="connsiteY1439" fmla="*/ 327915 h 3149464"/>
                      <a:gd name="connsiteX1440" fmla="*/ 2508610 w 3223440"/>
                      <a:gd name="connsiteY1440" fmla="*/ 342130 h 3149464"/>
                      <a:gd name="connsiteX1441" fmla="*/ 2484919 w 3223440"/>
                      <a:gd name="connsiteY1441" fmla="*/ 361083 h 3149464"/>
                      <a:gd name="connsiteX1442" fmla="*/ 2449382 w 3223440"/>
                      <a:gd name="connsiteY1442" fmla="*/ 327915 h 3149464"/>
                      <a:gd name="connsiteX1443" fmla="*/ 2413845 w 3223440"/>
                      <a:gd name="connsiteY1443" fmla="*/ 306593 h 3149464"/>
                      <a:gd name="connsiteX1444" fmla="*/ 2413845 w 3223440"/>
                      <a:gd name="connsiteY1444" fmla="*/ 306593 h 3149464"/>
                      <a:gd name="connsiteX1445" fmla="*/ 2449382 w 3223440"/>
                      <a:gd name="connsiteY1445" fmla="*/ 327915 h 3149464"/>
                      <a:gd name="connsiteX1446" fmla="*/ 2484919 w 3223440"/>
                      <a:gd name="connsiteY1446" fmla="*/ 361083 h 3149464"/>
                      <a:gd name="connsiteX1447" fmla="*/ 2508610 w 3223440"/>
                      <a:gd name="connsiteY1447" fmla="*/ 342130 h 3149464"/>
                      <a:gd name="connsiteX1448" fmla="*/ 2584422 w 3223440"/>
                      <a:gd name="connsiteY1448" fmla="*/ 474801 h 3149464"/>
                      <a:gd name="connsiteX1449" fmla="*/ 2541778 w 3223440"/>
                      <a:gd name="connsiteY1449" fmla="*/ 415573 h 3149464"/>
                      <a:gd name="connsiteX1450" fmla="*/ 2537040 w 3223440"/>
                      <a:gd name="connsiteY1450" fmla="*/ 410835 h 3149464"/>
                      <a:gd name="connsiteX1451" fmla="*/ 2541778 w 3223440"/>
                      <a:gd name="connsiteY1451" fmla="*/ 415573 h 3149464"/>
                      <a:gd name="connsiteX1452" fmla="*/ 2584422 w 3223440"/>
                      <a:gd name="connsiteY1452" fmla="*/ 474801 h 3149464"/>
                      <a:gd name="connsiteX1453" fmla="*/ 2582053 w 3223440"/>
                      <a:gd name="connsiteY1453" fmla="*/ 489016 h 3149464"/>
                      <a:gd name="connsiteX1454" fmla="*/ 2555992 w 3223440"/>
                      <a:gd name="connsiteY1454" fmla="*/ 517446 h 3149464"/>
                      <a:gd name="connsiteX1455" fmla="*/ 2520456 w 3223440"/>
                      <a:gd name="connsiteY1455" fmla="*/ 524553 h 3149464"/>
                      <a:gd name="connsiteX1456" fmla="*/ 2456489 w 3223440"/>
                      <a:gd name="connsiteY1456" fmla="*/ 491385 h 3149464"/>
                      <a:gd name="connsiteX1457" fmla="*/ 2456489 w 3223440"/>
                      <a:gd name="connsiteY1457" fmla="*/ 491385 h 3149464"/>
                      <a:gd name="connsiteX1458" fmla="*/ 2520456 w 3223440"/>
                      <a:gd name="connsiteY1458" fmla="*/ 524553 h 3149464"/>
                      <a:gd name="connsiteX1459" fmla="*/ 2555992 w 3223440"/>
                      <a:gd name="connsiteY1459" fmla="*/ 517446 h 3149464"/>
                      <a:gd name="connsiteX1460" fmla="*/ 2582053 w 3223440"/>
                      <a:gd name="connsiteY1460" fmla="*/ 489016 h 3149464"/>
                      <a:gd name="connsiteX1461" fmla="*/ 2584422 w 3223440"/>
                      <a:gd name="connsiteY1461" fmla="*/ 474801 h 3149464"/>
                      <a:gd name="connsiteX1462" fmla="*/ 2669711 w 3223440"/>
                      <a:gd name="connsiteY1462" fmla="*/ 526922 h 3149464"/>
                      <a:gd name="connsiteX1463" fmla="*/ 2695771 w 3223440"/>
                      <a:gd name="connsiteY1463" fmla="*/ 548244 h 3149464"/>
                      <a:gd name="connsiteX1464" fmla="*/ 2669711 w 3223440"/>
                      <a:gd name="connsiteY1464" fmla="*/ 526922 h 3149464"/>
                      <a:gd name="connsiteX1465" fmla="*/ 2655496 w 3223440"/>
                      <a:gd name="connsiteY1465" fmla="*/ 465325 h 3149464"/>
                      <a:gd name="connsiteX1466" fmla="*/ 2655496 w 3223440"/>
                      <a:gd name="connsiteY1466" fmla="*/ 465325 h 3149464"/>
                      <a:gd name="connsiteX1467" fmla="*/ 2669711 w 3223440"/>
                      <a:gd name="connsiteY1467" fmla="*/ 526922 h 3149464"/>
                      <a:gd name="connsiteX1468" fmla="*/ 2736046 w 3223440"/>
                      <a:gd name="connsiteY1468" fmla="*/ 673808 h 3149464"/>
                      <a:gd name="connsiteX1469" fmla="*/ 2743154 w 3223440"/>
                      <a:gd name="connsiteY1469" fmla="*/ 650117 h 3149464"/>
                      <a:gd name="connsiteX1470" fmla="*/ 2736046 w 3223440"/>
                      <a:gd name="connsiteY1470" fmla="*/ 643009 h 3149464"/>
                      <a:gd name="connsiteX1471" fmla="*/ 2743154 w 3223440"/>
                      <a:gd name="connsiteY1471" fmla="*/ 650117 h 3149464"/>
                      <a:gd name="connsiteX1472" fmla="*/ 2736046 w 3223440"/>
                      <a:gd name="connsiteY1472" fmla="*/ 673808 h 3149464"/>
                      <a:gd name="connsiteX1473" fmla="*/ 2624697 w 3223440"/>
                      <a:gd name="connsiteY1473" fmla="*/ 695130 h 3149464"/>
                      <a:gd name="connsiteX1474" fmla="*/ 2534670 w 3223440"/>
                      <a:gd name="connsiteY1474" fmla="*/ 676177 h 3149464"/>
                      <a:gd name="connsiteX1475" fmla="*/ 2489657 w 3223440"/>
                      <a:gd name="connsiteY1475" fmla="*/ 683285 h 3149464"/>
                      <a:gd name="connsiteX1476" fmla="*/ 2489657 w 3223440"/>
                      <a:gd name="connsiteY1476" fmla="*/ 690392 h 3149464"/>
                      <a:gd name="connsiteX1477" fmla="*/ 2489657 w 3223440"/>
                      <a:gd name="connsiteY1477" fmla="*/ 690392 h 3149464"/>
                      <a:gd name="connsiteX1478" fmla="*/ 2482550 w 3223440"/>
                      <a:gd name="connsiteY1478" fmla="*/ 699868 h 3149464"/>
                      <a:gd name="connsiteX1479" fmla="*/ 2489657 w 3223440"/>
                      <a:gd name="connsiteY1479" fmla="*/ 690392 h 3149464"/>
                      <a:gd name="connsiteX1480" fmla="*/ 2489657 w 3223440"/>
                      <a:gd name="connsiteY1480" fmla="*/ 683285 h 3149464"/>
                      <a:gd name="connsiteX1481" fmla="*/ 2534670 w 3223440"/>
                      <a:gd name="connsiteY1481" fmla="*/ 676177 h 3149464"/>
                      <a:gd name="connsiteX1482" fmla="*/ 2624697 w 3223440"/>
                      <a:gd name="connsiteY1482" fmla="*/ 695130 h 3149464"/>
                      <a:gd name="connsiteX1483" fmla="*/ 2736046 w 3223440"/>
                      <a:gd name="connsiteY1483" fmla="*/ 673808 h 3149464"/>
                      <a:gd name="connsiteX1484" fmla="*/ 2719462 w 3223440"/>
                      <a:gd name="connsiteY1484" fmla="*/ 567197 h 3149464"/>
                      <a:gd name="connsiteX1485" fmla="*/ 2736046 w 3223440"/>
                      <a:gd name="connsiteY1485" fmla="*/ 590889 h 3149464"/>
                      <a:gd name="connsiteX1486" fmla="*/ 2736046 w 3223440"/>
                      <a:gd name="connsiteY1486" fmla="*/ 590889 h 3149464"/>
                      <a:gd name="connsiteX1487" fmla="*/ 2719462 w 3223440"/>
                      <a:gd name="connsiteY1487" fmla="*/ 567197 h 3149464"/>
                      <a:gd name="connsiteX1488" fmla="*/ 2792905 w 3223440"/>
                      <a:gd name="connsiteY1488" fmla="*/ 659593 h 3149464"/>
                      <a:gd name="connsiteX1489" fmla="*/ 2807120 w 3223440"/>
                      <a:gd name="connsiteY1489" fmla="*/ 695130 h 3149464"/>
                      <a:gd name="connsiteX1490" fmla="*/ 2792905 w 3223440"/>
                      <a:gd name="connsiteY1490" fmla="*/ 659593 h 3149464"/>
                      <a:gd name="connsiteX1491" fmla="*/ 2792905 w 3223440"/>
                      <a:gd name="connsiteY1491" fmla="*/ 643009 h 3149464"/>
                      <a:gd name="connsiteX1492" fmla="*/ 2769214 w 3223440"/>
                      <a:gd name="connsiteY1492" fmla="*/ 607472 h 3149464"/>
                      <a:gd name="connsiteX1493" fmla="*/ 2792905 w 3223440"/>
                      <a:gd name="connsiteY1493" fmla="*/ 643009 h 3149464"/>
                      <a:gd name="connsiteX1494" fmla="*/ 2792905 w 3223440"/>
                      <a:gd name="connsiteY1494" fmla="*/ 643009 h 3149464"/>
                      <a:gd name="connsiteX1495" fmla="*/ 2792905 w 3223440"/>
                      <a:gd name="connsiteY1495" fmla="*/ 659593 h 3149464"/>
                      <a:gd name="connsiteX1496" fmla="*/ 2818966 w 3223440"/>
                      <a:gd name="connsiteY1496" fmla="*/ 716452 h 3149464"/>
                      <a:gd name="connsiteX1497" fmla="*/ 2821335 w 3223440"/>
                      <a:gd name="connsiteY1497" fmla="*/ 737774 h 3149464"/>
                      <a:gd name="connsiteX1498" fmla="*/ 2818966 w 3223440"/>
                      <a:gd name="connsiteY1498" fmla="*/ 716452 h 3149464"/>
                      <a:gd name="connsiteX1499" fmla="*/ 2818966 w 3223440"/>
                      <a:gd name="connsiteY1499" fmla="*/ 699868 h 3149464"/>
                      <a:gd name="connsiteX1500" fmla="*/ 2818966 w 3223440"/>
                      <a:gd name="connsiteY1500" fmla="*/ 699868 h 3149464"/>
                      <a:gd name="connsiteX1501" fmla="*/ 2818966 w 3223440"/>
                      <a:gd name="connsiteY1501" fmla="*/ 699868 h 3149464"/>
                      <a:gd name="connsiteX1502" fmla="*/ 2818966 w 3223440"/>
                      <a:gd name="connsiteY1502" fmla="*/ 699868 h 3149464"/>
                      <a:gd name="connsiteX1503" fmla="*/ 2818966 w 3223440"/>
                      <a:gd name="connsiteY1503" fmla="*/ 716452 h 3149464"/>
                      <a:gd name="connsiteX1504" fmla="*/ 2833181 w 3223440"/>
                      <a:gd name="connsiteY1504" fmla="*/ 775681 h 3149464"/>
                      <a:gd name="connsiteX1505" fmla="*/ 2816596 w 3223440"/>
                      <a:gd name="connsiteY1505" fmla="*/ 782788 h 3149464"/>
                      <a:gd name="connsiteX1506" fmla="*/ 2797644 w 3223440"/>
                      <a:gd name="connsiteY1506" fmla="*/ 787526 h 3149464"/>
                      <a:gd name="connsiteX1507" fmla="*/ 2816596 w 3223440"/>
                      <a:gd name="connsiteY1507" fmla="*/ 782788 h 3149464"/>
                      <a:gd name="connsiteX1508" fmla="*/ 2833181 w 3223440"/>
                      <a:gd name="connsiteY1508" fmla="*/ 775681 h 3149464"/>
                      <a:gd name="connsiteX1509" fmla="*/ 2826073 w 3223440"/>
                      <a:gd name="connsiteY1509" fmla="*/ 846754 h 3149464"/>
                      <a:gd name="connsiteX1510" fmla="*/ 2809489 w 3223440"/>
                      <a:gd name="connsiteY1510" fmla="*/ 830170 h 3149464"/>
                      <a:gd name="connsiteX1511" fmla="*/ 2807120 w 3223440"/>
                      <a:gd name="connsiteY1511" fmla="*/ 827801 h 3149464"/>
                      <a:gd name="connsiteX1512" fmla="*/ 2809489 w 3223440"/>
                      <a:gd name="connsiteY1512" fmla="*/ 830170 h 3149464"/>
                      <a:gd name="connsiteX1513" fmla="*/ 2826073 w 3223440"/>
                      <a:gd name="connsiteY1513" fmla="*/ 846754 h 3149464"/>
                      <a:gd name="connsiteX1514" fmla="*/ 2785798 w 3223440"/>
                      <a:gd name="connsiteY1514" fmla="*/ 827801 h 3149464"/>
                      <a:gd name="connsiteX1515" fmla="*/ 2785798 w 3223440"/>
                      <a:gd name="connsiteY1515" fmla="*/ 827801 h 3149464"/>
                      <a:gd name="connsiteX1516" fmla="*/ 2785798 w 3223440"/>
                      <a:gd name="connsiteY1516" fmla="*/ 827801 h 3149464"/>
                      <a:gd name="connsiteX1517" fmla="*/ 2771583 w 3223440"/>
                      <a:gd name="connsiteY1517" fmla="*/ 797003 h 3149464"/>
                      <a:gd name="connsiteX1518" fmla="*/ 2785798 w 3223440"/>
                      <a:gd name="connsiteY1518" fmla="*/ 827801 h 3149464"/>
                      <a:gd name="connsiteX1519" fmla="*/ 2802382 w 3223440"/>
                      <a:gd name="connsiteY1519" fmla="*/ 903613 h 3149464"/>
                      <a:gd name="connsiteX1520" fmla="*/ 2809489 w 3223440"/>
                      <a:gd name="connsiteY1520" fmla="*/ 924935 h 3149464"/>
                      <a:gd name="connsiteX1521" fmla="*/ 2816596 w 3223440"/>
                      <a:gd name="connsiteY1521" fmla="*/ 924935 h 3149464"/>
                      <a:gd name="connsiteX1522" fmla="*/ 2882932 w 3223440"/>
                      <a:gd name="connsiteY1522" fmla="*/ 946258 h 3149464"/>
                      <a:gd name="connsiteX1523" fmla="*/ 2882932 w 3223440"/>
                      <a:gd name="connsiteY1523" fmla="*/ 946258 h 3149464"/>
                      <a:gd name="connsiteX1524" fmla="*/ 2816596 w 3223440"/>
                      <a:gd name="connsiteY1524" fmla="*/ 924935 h 3149464"/>
                      <a:gd name="connsiteX1525" fmla="*/ 2816596 w 3223440"/>
                      <a:gd name="connsiteY1525" fmla="*/ 924935 h 3149464"/>
                      <a:gd name="connsiteX1526" fmla="*/ 2816596 w 3223440"/>
                      <a:gd name="connsiteY1526" fmla="*/ 924935 h 3149464"/>
                      <a:gd name="connsiteX1527" fmla="*/ 2816596 w 3223440"/>
                      <a:gd name="connsiteY1527" fmla="*/ 924935 h 3149464"/>
                      <a:gd name="connsiteX1528" fmla="*/ 2816596 w 3223440"/>
                      <a:gd name="connsiteY1528" fmla="*/ 924935 h 3149464"/>
                      <a:gd name="connsiteX1529" fmla="*/ 2809489 w 3223440"/>
                      <a:gd name="connsiteY1529" fmla="*/ 924935 h 3149464"/>
                      <a:gd name="connsiteX1530" fmla="*/ 2781060 w 3223440"/>
                      <a:gd name="connsiteY1530" fmla="*/ 929674 h 3149464"/>
                      <a:gd name="connsiteX1531" fmla="*/ 2669711 w 3223440"/>
                      <a:gd name="connsiteY1531" fmla="*/ 927305 h 3149464"/>
                      <a:gd name="connsiteX1532" fmla="*/ 2646019 w 3223440"/>
                      <a:gd name="connsiteY1532" fmla="*/ 927305 h 3149464"/>
                      <a:gd name="connsiteX1533" fmla="*/ 2567838 w 3223440"/>
                      <a:gd name="connsiteY1533" fmla="*/ 929674 h 3149464"/>
                      <a:gd name="connsiteX1534" fmla="*/ 2515717 w 3223440"/>
                      <a:gd name="connsiteY1534" fmla="*/ 939150 h 3149464"/>
                      <a:gd name="connsiteX1535" fmla="*/ 2454120 w 3223440"/>
                      <a:gd name="connsiteY1535" fmla="*/ 950996 h 3149464"/>
                      <a:gd name="connsiteX1536" fmla="*/ 2515717 w 3223440"/>
                      <a:gd name="connsiteY1536" fmla="*/ 939150 h 3149464"/>
                      <a:gd name="connsiteX1537" fmla="*/ 2567838 w 3223440"/>
                      <a:gd name="connsiteY1537" fmla="*/ 929674 h 3149464"/>
                      <a:gd name="connsiteX1538" fmla="*/ 2646019 w 3223440"/>
                      <a:gd name="connsiteY1538" fmla="*/ 927305 h 3149464"/>
                      <a:gd name="connsiteX1539" fmla="*/ 2669711 w 3223440"/>
                      <a:gd name="connsiteY1539" fmla="*/ 927305 h 3149464"/>
                      <a:gd name="connsiteX1540" fmla="*/ 2781060 w 3223440"/>
                      <a:gd name="connsiteY1540" fmla="*/ 929674 h 3149464"/>
                      <a:gd name="connsiteX1541" fmla="*/ 2809489 w 3223440"/>
                      <a:gd name="connsiteY1541" fmla="*/ 924935 h 3149464"/>
                      <a:gd name="connsiteX1542" fmla="*/ 2809489 w 3223440"/>
                      <a:gd name="connsiteY1542" fmla="*/ 924935 h 3149464"/>
                      <a:gd name="connsiteX1543" fmla="*/ 2802382 w 3223440"/>
                      <a:gd name="connsiteY1543" fmla="*/ 903613 h 3149464"/>
                      <a:gd name="connsiteX1544" fmla="*/ 2700509 w 3223440"/>
                      <a:gd name="connsiteY1544" fmla="*/ 891768 h 3149464"/>
                      <a:gd name="connsiteX1545" fmla="*/ 2655496 w 3223440"/>
                      <a:gd name="connsiteY1545" fmla="*/ 884660 h 3149464"/>
                      <a:gd name="connsiteX1546" fmla="*/ 2619959 w 3223440"/>
                      <a:gd name="connsiteY1546" fmla="*/ 865707 h 3149464"/>
                      <a:gd name="connsiteX1547" fmla="*/ 2593899 w 3223440"/>
                      <a:gd name="connsiteY1547" fmla="*/ 863338 h 3149464"/>
                      <a:gd name="connsiteX1548" fmla="*/ 2619959 w 3223440"/>
                      <a:gd name="connsiteY1548" fmla="*/ 865707 h 3149464"/>
                      <a:gd name="connsiteX1549" fmla="*/ 2655496 w 3223440"/>
                      <a:gd name="connsiteY1549" fmla="*/ 884660 h 3149464"/>
                      <a:gd name="connsiteX1550" fmla="*/ 2700509 w 3223440"/>
                      <a:gd name="connsiteY1550" fmla="*/ 891768 h 3149464"/>
                      <a:gd name="connsiteX1551" fmla="*/ 2802382 w 3223440"/>
                      <a:gd name="connsiteY1551" fmla="*/ 903613 h 3149464"/>
                      <a:gd name="connsiteX1552" fmla="*/ 2861610 w 3223440"/>
                      <a:gd name="connsiteY1552" fmla="*/ 747251 h 3149464"/>
                      <a:gd name="connsiteX1553" fmla="*/ 2861610 w 3223440"/>
                      <a:gd name="connsiteY1553" fmla="*/ 747251 h 3149464"/>
                      <a:gd name="connsiteX1554" fmla="*/ 2861610 w 3223440"/>
                      <a:gd name="connsiteY1554" fmla="*/ 747251 h 3149464"/>
                      <a:gd name="connsiteX1555" fmla="*/ 2861610 w 3223440"/>
                      <a:gd name="connsiteY1555" fmla="*/ 747251 h 3149464"/>
                      <a:gd name="connsiteX1556" fmla="*/ 2861610 w 3223440"/>
                      <a:gd name="connsiteY1556" fmla="*/ 747251 h 3149464"/>
                      <a:gd name="connsiteX1557" fmla="*/ 2861610 w 3223440"/>
                      <a:gd name="connsiteY1557" fmla="*/ 747251 h 3149464"/>
                      <a:gd name="connsiteX1558" fmla="*/ 2904254 w 3223440"/>
                      <a:gd name="connsiteY1558" fmla="*/ 1062345 h 3149464"/>
                      <a:gd name="connsiteX1559" fmla="*/ 2880563 w 3223440"/>
                      <a:gd name="connsiteY1559" fmla="*/ 1052868 h 3149464"/>
                      <a:gd name="connsiteX1560" fmla="*/ 2826073 w 3223440"/>
                      <a:gd name="connsiteY1560" fmla="*/ 1036285 h 3149464"/>
                      <a:gd name="connsiteX1561" fmla="*/ 2802382 w 3223440"/>
                      <a:gd name="connsiteY1561" fmla="*/ 1024439 h 3149464"/>
                      <a:gd name="connsiteX1562" fmla="*/ 2785798 w 3223440"/>
                      <a:gd name="connsiteY1562" fmla="*/ 993640 h 3149464"/>
                      <a:gd name="connsiteX1563" fmla="*/ 2802382 w 3223440"/>
                      <a:gd name="connsiteY1563" fmla="*/ 1024439 h 3149464"/>
                      <a:gd name="connsiteX1564" fmla="*/ 2826073 w 3223440"/>
                      <a:gd name="connsiteY1564" fmla="*/ 1036285 h 3149464"/>
                      <a:gd name="connsiteX1565" fmla="*/ 2880563 w 3223440"/>
                      <a:gd name="connsiteY1565" fmla="*/ 1052868 h 3149464"/>
                      <a:gd name="connsiteX1566" fmla="*/ 2904254 w 3223440"/>
                      <a:gd name="connsiteY1566" fmla="*/ 1062345 h 3149464"/>
                      <a:gd name="connsiteX1567" fmla="*/ 2927946 w 3223440"/>
                      <a:gd name="connsiteY1567" fmla="*/ 1081298 h 3149464"/>
                      <a:gd name="connsiteX1568" fmla="*/ 2925576 w 3223440"/>
                      <a:gd name="connsiteY1568" fmla="*/ 1097882 h 3149464"/>
                      <a:gd name="connsiteX1569" fmla="*/ 2927946 w 3223440"/>
                      <a:gd name="connsiteY1569" fmla="*/ 1081298 h 3149464"/>
                      <a:gd name="connsiteX1570" fmla="*/ 2904254 w 3223440"/>
                      <a:gd name="connsiteY1570" fmla="*/ 1062345 h 3149464"/>
                      <a:gd name="connsiteX1571" fmla="*/ 2847395 w 3223440"/>
                      <a:gd name="connsiteY1571" fmla="*/ 1199754 h 3149464"/>
                      <a:gd name="connsiteX1572" fmla="*/ 2840288 w 3223440"/>
                      <a:gd name="connsiteY1572" fmla="*/ 1190278 h 3149464"/>
                      <a:gd name="connsiteX1573" fmla="*/ 2847395 w 3223440"/>
                      <a:gd name="connsiteY1573" fmla="*/ 1199754 h 3149464"/>
                      <a:gd name="connsiteX1574" fmla="*/ 2847395 w 3223440"/>
                      <a:gd name="connsiteY1574" fmla="*/ 1244768 h 3149464"/>
                      <a:gd name="connsiteX1575" fmla="*/ 2828442 w 3223440"/>
                      <a:gd name="connsiteY1575" fmla="*/ 1240029 h 3149464"/>
                      <a:gd name="connsiteX1576" fmla="*/ 2833181 w 3223440"/>
                      <a:gd name="connsiteY1576" fmla="*/ 1287412 h 3149464"/>
                      <a:gd name="connsiteX1577" fmla="*/ 2840288 w 3223440"/>
                      <a:gd name="connsiteY1577" fmla="*/ 1296889 h 3149464"/>
                      <a:gd name="connsiteX1578" fmla="*/ 2913731 w 3223440"/>
                      <a:gd name="connsiteY1578" fmla="*/ 1346640 h 3149464"/>
                      <a:gd name="connsiteX1579" fmla="*/ 2916100 w 3223440"/>
                      <a:gd name="connsiteY1579" fmla="*/ 1367962 h 3149464"/>
                      <a:gd name="connsiteX1580" fmla="*/ 2892409 w 3223440"/>
                      <a:gd name="connsiteY1580" fmla="*/ 1398761 h 3149464"/>
                      <a:gd name="connsiteX1581" fmla="*/ 2892409 w 3223440"/>
                      <a:gd name="connsiteY1581" fmla="*/ 1398761 h 3149464"/>
                      <a:gd name="connsiteX1582" fmla="*/ 2916100 w 3223440"/>
                      <a:gd name="connsiteY1582" fmla="*/ 1367962 h 3149464"/>
                      <a:gd name="connsiteX1583" fmla="*/ 2913731 w 3223440"/>
                      <a:gd name="connsiteY1583" fmla="*/ 1346640 h 3149464"/>
                      <a:gd name="connsiteX1584" fmla="*/ 2840288 w 3223440"/>
                      <a:gd name="connsiteY1584" fmla="*/ 1296889 h 3149464"/>
                      <a:gd name="connsiteX1585" fmla="*/ 2833181 w 3223440"/>
                      <a:gd name="connsiteY1585" fmla="*/ 1287412 h 3149464"/>
                      <a:gd name="connsiteX1586" fmla="*/ 2828442 w 3223440"/>
                      <a:gd name="connsiteY1586" fmla="*/ 1240029 h 3149464"/>
                      <a:gd name="connsiteX1587" fmla="*/ 2828442 w 3223440"/>
                      <a:gd name="connsiteY1587" fmla="*/ 1240029 h 3149464"/>
                      <a:gd name="connsiteX1588" fmla="*/ 2828442 w 3223440"/>
                      <a:gd name="connsiteY1588" fmla="*/ 1240029 h 3149464"/>
                      <a:gd name="connsiteX1589" fmla="*/ 2847395 w 3223440"/>
                      <a:gd name="connsiteY1589" fmla="*/ 1244768 h 3149464"/>
                      <a:gd name="connsiteX1590" fmla="*/ 2854503 w 3223440"/>
                      <a:gd name="connsiteY1590" fmla="*/ 1183170 h 3149464"/>
                      <a:gd name="connsiteX1591" fmla="*/ 2854503 w 3223440"/>
                      <a:gd name="connsiteY1591" fmla="*/ 1183170 h 3149464"/>
                      <a:gd name="connsiteX1592" fmla="*/ 2854503 w 3223440"/>
                      <a:gd name="connsiteY1592" fmla="*/ 1159479 h 3149464"/>
                      <a:gd name="connsiteX1593" fmla="*/ 2854503 w 3223440"/>
                      <a:gd name="connsiteY1593" fmla="*/ 1159479 h 3149464"/>
                      <a:gd name="connsiteX1594" fmla="*/ 2854503 w 3223440"/>
                      <a:gd name="connsiteY1594" fmla="*/ 1183170 h 3149464"/>
                      <a:gd name="connsiteX1595" fmla="*/ 2880563 w 3223440"/>
                      <a:gd name="connsiteY1595" fmla="*/ 1185539 h 3149464"/>
                      <a:gd name="connsiteX1596" fmla="*/ 2854503 w 3223440"/>
                      <a:gd name="connsiteY1596" fmla="*/ 1183170 h 3149464"/>
                      <a:gd name="connsiteX1597" fmla="*/ 2899516 w 3223440"/>
                      <a:gd name="connsiteY1597" fmla="*/ 1263721 h 3149464"/>
                      <a:gd name="connsiteX1598" fmla="*/ 2899516 w 3223440"/>
                      <a:gd name="connsiteY1598" fmla="*/ 1263721 h 3149464"/>
                      <a:gd name="connsiteX1599" fmla="*/ 2878194 w 3223440"/>
                      <a:gd name="connsiteY1599" fmla="*/ 1263721 h 3149464"/>
                      <a:gd name="connsiteX1600" fmla="*/ 2899516 w 3223440"/>
                      <a:gd name="connsiteY1600" fmla="*/ 1263721 h 3149464"/>
                      <a:gd name="connsiteX1601" fmla="*/ 2861610 w 3223440"/>
                      <a:gd name="connsiteY1601" fmla="*/ 1209231 h 3149464"/>
                      <a:gd name="connsiteX1602" fmla="*/ 2856872 w 3223440"/>
                      <a:gd name="connsiteY1602" fmla="*/ 1218707 h 3149464"/>
                      <a:gd name="connsiteX1603" fmla="*/ 2854503 w 3223440"/>
                      <a:gd name="connsiteY1603" fmla="*/ 1221076 h 3149464"/>
                      <a:gd name="connsiteX1604" fmla="*/ 2856872 w 3223440"/>
                      <a:gd name="connsiteY1604" fmla="*/ 1218707 h 3149464"/>
                      <a:gd name="connsiteX1605" fmla="*/ 2861610 w 3223440"/>
                      <a:gd name="connsiteY1605" fmla="*/ 1209231 h 3149464"/>
                      <a:gd name="connsiteX1606" fmla="*/ 2852133 w 3223440"/>
                      <a:gd name="connsiteY1606" fmla="*/ 1702009 h 3149464"/>
                      <a:gd name="connsiteX1607" fmla="*/ 2752630 w 3223440"/>
                      <a:gd name="connsiteY1607" fmla="*/ 1690163 h 3149464"/>
                      <a:gd name="connsiteX1608" fmla="*/ 2738416 w 3223440"/>
                      <a:gd name="connsiteY1608" fmla="*/ 1692533 h 3149464"/>
                      <a:gd name="connsiteX1609" fmla="*/ 2752630 w 3223440"/>
                      <a:gd name="connsiteY1609" fmla="*/ 1690163 h 3149464"/>
                      <a:gd name="connsiteX1610" fmla="*/ 2852133 w 3223440"/>
                      <a:gd name="connsiteY1610" fmla="*/ 1702009 h 3149464"/>
                      <a:gd name="connsiteX1611" fmla="*/ 2863979 w 3223440"/>
                      <a:gd name="connsiteY1611" fmla="*/ 1704378 h 3149464"/>
                      <a:gd name="connsiteX1612" fmla="*/ 2852133 w 3223440"/>
                      <a:gd name="connsiteY1612" fmla="*/ 1702009 h 3149464"/>
                      <a:gd name="connsiteX1613" fmla="*/ 2852133 w 3223440"/>
                      <a:gd name="connsiteY1613" fmla="*/ 1912862 h 3149464"/>
                      <a:gd name="connsiteX1614" fmla="*/ 2823704 w 3223440"/>
                      <a:gd name="connsiteY1614" fmla="*/ 1919969 h 3149464"/>
                      <a:gd name="connsiteX1615" fmla="*/ 2852133 w 3223440"/>
                      <a:gd name="connsiteY1615" fmla="*/ 1912862 h 3149464"/>
                      <a:gd name="connsiteX1616" fmla="*/ 2702879 w 3223440"/>
                      <a:gd name="connsiteY1616" fmla="*/ 1981566 h 3149464"/>
                      <a:gd name="connsiteX1617" fmla="*/ 2662603 w 3223440"/>
                      <a:gd name="connsiteY1617" fmla="*/ 1981566 h 3149464"/>
                      <a:gd name="connsiteX1618" fmla="*/ 2662603 w 3223440"/>
                      <a:gd name="connsiteY1618" fmla="*/ 1981566 h 3149464"/>
                      <a:gd name="connsiteX1619" fmla="*/ 2662603 w 3223440"/>
                      <a:gd name="connsiteY1619" fmla="*/ 1981566 h 3149464"/>
                      <a:gd name="connsiteX1620" fmla="*/ 2702879 w 3223440"/>
                      <a:gd name="connsiteY1620" fmla="*/ 1981566 h 3149464"/>
                      <a:gd name="connsiteX1621" fmla="*/ 2792905 w 3223440"/>
                      <a:gd name="connsiteY1621" fmla="*/ 1986304 h 3149464"/>
                      <a:gd name="connsiteX1622" fmla="*/ 2795274 w 3223440"/>
                      <a:gd name="connsiteY1622" fmla="*/ 1983935 h 3149464"/>
                      <a:gd name="connsiteX1623" fmla="*/ 2792905 w 3223440"/>
                      <a:gd name="connsiteY1623" fmla="*/ 1986304 h 3149464"/>
                      <a:gd name="connsiteX1624" fmla="*/ 2702879 w 3223440"/>
                      <a:gd name="connsiteY1624" fmla="*/ 1981566 h 3149464"/>
                      <a:gd name="connsiteX1625" fmla="*/ 2773952 w 3223440"/>
                      <a:gd name="connsiteY1625" fmla="*/ 2040794 h 3149464"/>
                      <a:gd name="connsiteX1626" fmla="*/ 2773952 w 3223440"/>
                      <a:gd name="connsiteY1626" fmla="*/ 2040794 h 3149464"/>
                      <a:gd name="connsiteX1627" fmla="*/ 2757368 w 3223440"/>
                      <a:gd name="connsiteY1627" fmla="*/ 2024211 h 3149464"/>
                      <a:gd name="connsiteX1628" fmla="*/ 2773952 w 3223440"/>
                      <a:gd name="connsiteY1628" fmla="*/ 2040794 h 3149464"/>
                      <a:gd name="connsiteX1629" fmla="*/ 2563100 w 3223440"/>
                      <a:gd name="connsiteY1629" fmla="*/ 1820465 h 3149464"/>
                      <a:gd name="connsiteX1630" fmla="*/ 2551254 w 3223440"/>
                      <a:gd name="connsiteY1630" fmla="*/ 1827573 h 3149464"/>
                      <a:gd name="connsiteX1631" fmla="*/ 2525194 w 3223440"/>
                      <a:gd name="connsiteY1631" fmla="*/ 1822835 h 3149464"/>
                      <a:gd name="connsiteX1632" fmla="*/ 2551254 w 3223440"/>
                      <a:gd name="connsiteY1632" fmla="*/ 1827573 h 3149464"/>
                      <a:gd name="connsiteX1633" fmla="*/ 2563100 w 3223440"/>
                      <a:gd name="connsiteY1633" fmla="*/ 1820465 h 3149464"/>
                      <a:gd name="connsiteX1634" fmla="*/ 2603375 w 3223440"/>
                      <a:gd name="connsiteY1634" fmla="*/ 1801513 h 3149464"/>
                      <a:gd name="connsiteX1635" fmla="*/ 2617590 w 3223440"/>
                      <a:gd name="connsiteY1635" fmla="*/ 1803882 h 3149464"/>
                      <a:gd name="connsiteX1636" fmla="*/ 2603375 w 3223440"/>
                      <a:gd name="connsiteY1636" fmla="*/ 1801513 h 3149464"/>
                      <a:gd name="connsiteX1637" fmla="*/ 2563100 w 3223440"/>
                      <a:gd name="connsiteY1637" fmla="*/ 1820465 h 3149464"/>
                      <a:gd name="connsiteX1638" fmla="*/ 2574946 w 3223440"/>
                      <a:gd name="connsiteY1638" fmla="*/ 2002889 h 3149464"/>
                      <a:gd name="connsiteX1639" fmla="*/ 2567838 w 3223440"/>
                      <a:gd name="connsiteY1639" fmla="*/ 1995781 h 3149464"/>
                      <a:gd name="connsiteX1640" fmla="*/ 2565469 w 3223440"/>
                      <a:gd name="connsiteY1640" fmla="*/ 1993412 h 3149464"/>
                      <a:gd name="connsiteX1641" fmla="*/ 2567838 w 3223440"/>
                      <a:gd name="connsiteY1641" fmla="*/ 1995781 h 3149464"/>
                      <a:gd name="connsiteX1642" fmla="*/ 2574946 w 3223440"/>
                      <a:gd name="connsiteY1642" fmla="*/ 2002889 h 3149464"/>
                      <a:gd name="connsiteX1643" fmla="*/ 2558362 w 3223440"/>
                      <a:gd name="connsiteY1643" fmla="*/ 2028949 h 3149464"/>
                      <a:gd name="connsiteX1644" fmla="*/ 2548885 w 3223440"/>
                      <a:gd name="connsiteY1644" fmla="*/ 2024211 h 3149464"/>
                      <a:gd name="connsiteX1645" fmla="*/ 2546516 w 3223440"/>
                      <a:gd name="connsiteY1645" fmla="*/ 2024211 h 3149464"/>
                      <a:gd name="connsiteX1646" fmla="*/ 2548885 w 3223440"/>
                      <a:gd name="connsiteY1646" fmla="*/ 2024211 h 3149464"/>
                      <a:gd name="connsiteX1647" fmla="*/ 2558362 w 3223440"/>
                      <a:gd name="connsiteY1647" fmla="*/ 2028949 h 3149464"/>
                      <a:gd name="connsiteX1648" fmla="*/ 2518087 w 3223440"/>
                      <a:gd name="connsiteY1648" fmla="*/ 2142667 h 3149464"/>
                      <a:gd name="connsiteX1649" fmla="*/ 2518087 w 3223440"/>
                      <a:gd name="connsiteY1649" fmla="*/ 2142667 h 3149464"/>
                      <a:gd name="connsiteX1650" fmla="*/ 2492026 w 3223440"/>
                      <a:gd name="connsiteY1650" fmla="*/ 2142667 h 3149464"/>
                      <a:gd name="connsiteX1651" fmla="*/ 2492026 w 3223440"/>
                      <a:gd name="connsiteY1651" fmla="*/ 2142667 h 3149464"/>
                      <a:gd name="connsiteX1652" fmla="*/ 2518087 w 3223440"/>
                      <a:gd name="connsiteY1652" fmla="*/ 2142667 h 3149464"/>
                      <a:gd name="connsiteX1653" fmla="*/ 2492026 w 3223440"/>
                      <a:gd name="connsiteY1653" fmla="*/ 2135560 h 3149464"/>
                      <a:gd name="connsiteX1654" fmla="*/ 2492026 w 3223440"/>
                      <a:gd name="connsiteY1654" fmla="*/ 2135560 h 3149464"/>
                      <a:gd name="connsiteX1655" fmla="*/ 2513348 w 3223440"/>
                      <a:gd name="connsiteY1655" fmla="*/ 2133191 h 3149464"/>
                      <a:gd name="connsiteX1656" fmla="*/ 2492026 w 3223440"/>
                      <a:gd name="connsiteY1656" fmla="*/ 2135560 h 3149464"/>
                      <a:gd name="connsiteX1657" fmla="*/ 2496764 w 3223440"/>
                      <a:gd name="connsiteY1657" fmla="*/ 1927076 h 3149464"/>
                      <a:gd name="connsiteX1658" fmla="*/ 2484919 w 3223440"/>
                      <a:gd name="connsiteY1658" fmla="*/ 1936553 h 3149464"/>
                      <a:gd name="connsiteX1659" fmla="*/ 2496764 w 3223440"/>
                      <a:gd name="connsiteY1659" fmla="*/ 1927076 h 3149464"/>
                      <a:gd name="connsiteX1660" fmla="*/ 2518087 w 3223440"/>
                      <a:gd name="connsiteY1660" fmla="*/ 1924707 h 3149464"/>
                      <a:gd name="connsiteX1661" fmla="*/ 2532301 w 3223440"/>
                      <a:gd name="connsiteY1661" fmla="*/ 1912862 h 3149464"/>
                      <a:gd name="connsiteX1662" fmla="*/ 2532301 w 3223440"/>
                      <a:gd name="connsiteY1662" fmla="*/ 1912862 h 3149464"/>
                      <a:gd name="connsiteX1663" fmla="*/ 2518087 w 3223440"/>
                      <a:gd name="connsiteY1663" fmla="*/ 1924707 h 3149464"/>
                      <a:gd name="connsiteX1664" fmla="*/ 2496764 w 3223440"/>
                      <a:gd name="connsiteY1664" fmla="*/ 1927076 h 3149464"/>
                      <a:gd name="connsiteX1665" fmla="*/ 2240899 w 3223440"/>
                      <a:gd name="connsiteY1665" fmla="*/ 2862882 h 3149464"/>
                      <a:gd name="connsiteX1666" fmla="*/ 2243268 w 3223440"/>
                      <a:gd name="connsiteY1666" fmla="*/ 2869989 h 3149464"/>
                      <a:gd name="connsiteX1667" fmla="*/ 2295389 w 3223440"/>
                      <a:gd name="connsiteY1667" fmla="*/ 2813130 h 3149464"/>
                      <a:gd name="connsiteX1668" fmla="*/ 2295389 w 3223440"/>
                      <a:gd name="connsiteY1668" fmla="*/ 2813130 h 3149464"/>
                      <a:gd name="connsiteX1669" fmla="*/ 2295389 w 3223440"/>
                      <a:gd name="connsiteY1669" fmla="*/ 2813130 h 3149464"/>
                      <a:gd name="connsiteX1670" fmla="*/ 2243268 w 3223440"/>
                      <a:gd name="connsiteY1670" fmla="*/ 2869989 h 3149464"/>
                      <a:gd name="connsiteX1671" fmla="*/ 2243268 w 3223440"/>
                      <a:gd name="connsiteY1671" fmla="*/ 2877096 h 3149464"/>
                      <a:gd name="connsiteX1672" fmla="*/ 2243268 w 3223440"/>
                      <a:gd name="connsiteY1672" fmla="*/ 2877096 h 3149464"/>
                      <a:gd name="connsiteX1673" fmla="*/ 2236160 w 3223440"/>
                      <a:gd name="connsiteY1673" fmla="*/ 2877096 h 3149464"/>
                      <a:gd name="connsiteX1674" fmla="*/ 2243268 w 3223440"/>
                      <a:gd name="connsiteY1674" fmla="*/ 2877096 h 3149464"/>
                      <a:gd name="connsiteX1675" fmla="*/ 2243268 w 3223440"/>
                      <a:gd name="connsiteY1675" fmla="*/ 2869989 h 3149464"/>
                      <a:gd name="connsiteX1676" fmla="*/ 2240899 w 3223440"/>
                      <a:gd name="connsiteY1676" fmla="*/ 2862882 h 3149464"/>
                      <a:gd name="connsiteX1677" fmla="*/ 2304865 w 3223440"/>
                      <a:gd name="connsiteY1677" fmla="*/ 2843929 h 3149464"/>
                      <a:gd name="connsiteX1678" fmla="*/ 2290650 w 3223440"/>
                      <a:gd name="connsiteY1678" fmla="*/ 2858143 h 3149464"/>
                      <a:gd name="connsiteX1679" fmla="*/ 2285912 w 3223440"/>
                      <a:gd name="connsiteY1679" fmla="*/ 2862882 h 3149464"/>
                      <a:gd name="connsiteX1680" fmla="*/ 2290650 w 3223440"/>
                      <a:gd name="connsiteY1680" fmla="*/ 2858143 h 3149464"/>
                      <a:gd name="connsiteX1681" fmla="*/ 2304865 w 3223440"/>
                      <a:gd name="connsiteY1681" fmla="*/ 2843929 h 3149464"/>
                      <a:gd name="connsiteX1682" fmla="*/ 2297758 w 3223440"/>
                      <a:gd name="connsiteY1682" fmla="*/ 2813130 h 3149464"/>
                      <a:gd name="connsiteX1683" fmla="*/ 2311972 w 3223440"/>
                      <a:gd name="connsiteY1683" fmla="*/ 2813130 h 3149464"/>
                      <a:gd name="connsiteX1684" fmla="*/ 2311972 w 3223440"/>
                      <a:gd name="connsiteY1684" fmla="*/ 2813130 h 3149464"/>
                      <a:gd name="connsiteX1685" fmla="*/ 2311972 w 3223440"/>
                      <a:gd name="connsiteY1685" fmla="*/ 2813130 h 3149464"/>
                      <a:gd name="connsiteX1686" fmla="*/ 2297758 w 3223440"/>
                      <a:gd name="connsiteY1686" fmla="*/ 2813130 h 3149464"/>
                      <a:gd name="connsiteX1687" fmla="*/ 2224315 w 3223440"/>
                      <a:gd name="connsiteY1687" fmla="*/ 2573848 h 3149464"/>
                      <a:gd name="connsiteX1688" fmla="*/ 2219576 w 3223440"/>
                      <a:gd name="connsiteY1688" fmla="*/ 2573848 h 3149464"/>
                      <a:gd name="connsiteX1689" fmla="*/ 2202993 w 3223440"/>
                      <a:gd name="connsiteY1689" fmla="*/ 2564372 h 3149464"/>
                      <a:gd name="connsiteX1690" fmla="*/ 2219576 w 3223440"/>
                      <a:gd name="connsiteY1690" fmla="*/ 2573848 h 3149464"/>
                      <a:gd name="connsiteX1691" fmla="*/ 2224315 w 3223440"/>
                      <a:gd name="connsiteY1691" fmla="*/ 2573848 h 3149464"/>
                      <a:gd name="connsiteX1692" fmla="*/ 2221946 w 3223440"/>
                      <a:gd name="connsiteY1692" fmla="*/ 2514620 h 3149464"/>
                      <a:gd name="connsiteX1693" fmla="*/ 2229053 w 3223440"/>
                      <a:gd name="connsiteY1693" fmla="*/ 2516989 h 3149464"/>
                      <a:gd name="connsiteX1694" fmla="*/ 2276435 w 3223440"/>
                      <a:gd name="connsiteY1694" fmla="*/ 2533573 h 3149464"/>
                      <a:gd name="connsiteX1695" fmla="*/ 2297758 w 3223440"/>
                      <a:gd name="connsiteY1695" fmla="*/ 2540680 h 3149464"/>
                      <a:gd name="connsiteX1696" fmla="*/ 2276435 w 3223440"/>
                      <a:gd name="connsiteY1696" fmla="*/ 2533573 h 3149464"/>
                      <a:gd name="connsiteX1697" fmla="*/ 2229053 w 3223440"/>
                      <a:gd name="connsiteY1697" fmla="*/ 2516989 h 3149464"/>
                      <a:gd name="connsiteX1698" fmla="*/ 2221946 w 3223440"/>
                      <a:gd name="connsiteY1698" fmla="*/ 2514620 h 3149464"/>
                      <a:gd name="connsiteX1699" fmla="*/ 2155610 w 3223440"/>
                      <a:gd name="connsiteY1699" fmla="*/ 1948399 h 3149464"/>
                      <a:gd name="connsiteX1700" fmla="*/ 2139026 w 3223440"/>
                      <a:gd name="connsiteY1700" fmla="*/ 1929445 h 3149464"/>
                      <a:gd name="connsiteX1701" fmla="*/ 2155610 w 3223440"/>
                      <a:gd name="connsiteY1701" fmla="*/ 1948399 h 3149464"/>
                      <a:gd name="connsiteX1702" fmla="*/ 2238529 w 3223440"/>
                      <a:gd name="connsiteY1702" fmla="*/ 1950767 h 3149464"/>
                      <a:gd name="connsiteX1703" fmla="*/ 2271697 w 3223440"/>
                      <a:gd name="connsiteY1703" fmla="*/ 1934184 h 3149464"/>
                      <a:gd name="connsiteX1704" fmla="*/ 2238529 w 3223440"/>
                      <a:gd name="connsiteY1704" fmla="*/ 1950767 h 3149464"/>
                      <a:gd name="connsiteX1705" fmla="*/ 2155610 w 3223440"/>
                      <a:gd name="connsiteY1705" fmla="*/ 1948399 h 3149464"/>
                      <a:gd name="connsiteX1706" fmla="*/ 2202993 w 3223440"/>
                      <a:gd name="connsiteY1706" fmla="*/ 2031318 h 3149464"/>
                      <a:gd name="connsiteX1707" fmla="*/ 2198254 w 3223440"/>
                      <a:gd name="connsiteY1707" fmla="*/ 2021841 h 3149464"/>
                      <a:gd name="connsiteX1708" fmla="*/ 2186409 w 3223440"/>
                      <a:gd name="connsiteY1708" fmla="*/ 2005257 h 3149464"/>
                      <a:gd name="connsiteX1709" fmla="*/ 2198254 w 3223440"/>
                      <a:gd name="connsiteY1709" fmla="*/ 2021841 h 3149464"/>
                      <a:gd name="connsiteX1710" fmla="*/ 2202993 w 3223440"/>
                      <a:gd name="connsiteY1710" fmla="*/ 2031318 h 3149464"/>
                      <a:gd name="connsiteX1711" fmla="*/ 2124811 w 3223440"/>
                      <a:gd name="connsiteY1711" fmla="*/ 2111868 h 3149464"/>
                      <a:gd name="connsiteX1712" fmla="*/ 2091644 w 3223440"/>
                      <a:gd name="connsiteY1712" fmla="*/ 2078701 h 3149464"/>
                      <a:gd name="connsiteX1713" fmla="*/ 2124811 w 3223440"/>
                      <a:gd name="connsiteY1713" fmla="*/ 2111868 h 3149464"/>
                      <a:gd name="connsiteX1714" fmla="*/ 2124811 w 3223440"/>
                      <a:gd name="connsiteY1714" fmla="*/ 2130821 h 3149464"/>
                      <a:gd name="connsiteX1715" fmla="*/ 2117704 w 3223440"/>
                      <a:gd name="connsiteY1715" fmla="*/ 2133191 h 3149464"/>
                      <a:gd name="connsiteX1716" fmla="*/ 2124811 w 3223440"/>
                      <a:gd name="connsiteY1716" fmla="*/ 2130821 h 3149464"/>
                      <a:gd name="connsiteX1717" fmla="*/ 2124811 w 3223440"/>
                      <a:gd name="connsiteY1717" fmla="*/ 2111868 h 3149464"/>
                      <a:gd name="connsiteX1718" fmla="*/ 1958972 w 3223440"/>
                      <a:gd name="connsiteY1718" fmla="*/ 2031318 h 3149464"/>
                      <a:gd name="connsiteX1719" fmla="*/ 1958972 w 3223440"/>
                      <a:gd name="connsiteY1719" fmla="*/ 2031318 h 3149464"/>
                      <a:gd name="connsiteX1720" fmla="*/ 1958972 w 3223440"/>
                      <a:gd name="connsiteY1720" fmla="*/ 2031318 h 3149464"/>
                      <a:gd name="connsiteX1721" fmla="*/ 1961342 w 3223440"/>
                      <a:gd name="connsiteY1721" fmla="*/ 2033687 h 3149464"/>
                      <a:gd name="connsiteX1722" fmla="*/ 1958972 w 3223440"/>
                      <a:gd name="connsiteY1722" fmla="*/ 2036056 h 3149464"/>
                      <a:gd name="connsiteX1723" fmla="*/ 1961342 w 3223440"/>
                      <a:gd name="connsiteY1723" fmla="*/ 2033687 h 3149464"/>
                      <a:gd name="connsiteX1724" fmla="*/ 1958972 w 3223440"/>
                      <a:gd name="connsiteY1724" fmla="*/ 2031318 h 3149464"/>
                      <a:gd name="connsiteX1725" fmla="*/ 1949496 w 3223440"/>
                      <a:gd name="connsiteY1725" fmla="*/ 1675949 h 3149464"/>
                      <a:gd name="connsiteX1726" fmla="*/ 1949496 w 3223440"/>
                      <a:gd name="connsiteY1726" fmla="*/ 1692533 h 3149464"/>
                      <a:gd name="connsiteX1727" fmla="*/ 1949496 w 3223440"/>
                      <a:gd name="connsiteY1727" fmla="*/ 1692533 h 3149464"/>
                      <a:gd name="connsiteX1728" fmla="*/ 1937650 w 3223440"/>
                      <a:gd name="connsiteY1728" fmla="*/ 1742285 h 3149464"/>
                      <a:gd name="connsiteX1729" fmla="*/ 1942388 w 3223440"/>
                      <a:gd name="connsiteY1729" fmla="*/ 1780190 h 3149464"/>
                      <a:gd name="connsiteX1730" fmla="*/ 1925805 w 3223440"/>
                      <a:gd name="connsiteY1730" fmla="*/ 1803882 h 3149464"/>
                      <a:gd name="connsiteX1731" fmla="*/ 1942388 w 3223440"/>
                      <a:gd name="connsiteY1731" fmla="*/ 1829942 h 3149464"/>
                      <a:gd name="connsiteX1732" fmla="*/ 1925805 w 3223440"/>
                      <a:gd name="connsiteY1732" fmla="*/ 1803882 h 3149464"/>
                      <a:gd name="connsiteX1733" fmla="*/ 1925805 w 3223440"/>
                      <a:gd name="connsiteY1733" fmla="*/ 1803882 h 3149464"/>
                      <a:gd name="connsiteX1734" fmla="*/ 1942388 w 3223440"/>
                      <a:gd name="connsiteY1734" fmla="*/ 1780190 h 3149464"/>
                      <a:gd name="connsiteX1735" fmla="*/ 1925805 w 3223440"/>
                      <a:gd name="connsiteY1735" fmla="*/ 1777821 h 3149464"/>
                      <a:gd name="connsiteX1736" fmla="*/ 1942388 w 3223440"/>
                      <a:gd name="connsiteY1736" fmla="*/ 1780190 h 3149464"/>
                      <a:gd name="connsiteX1737" fmla="*/ 1937650 w 3223440"/>
                      <a:gd name="connsiteY1737" fmla="*/ 1742285 h 3149464"/>
                      <a:gd name="connsiteX1738" fmla="*/ 1949496 w 3223440"/>
                      <a:gd name="connsiteY1738" fmla="*/ 1692533 h 3149464"/>
                      <a:gd name="connsiteX1739" fmla="*/ 1949496 w 3223440"/>
                      <a:gd name="connsiteY1739" fmla="*/ 1675949 h 3149464"/>
                      <a:gd name="connsiteX1740" fmla="*/ 1958972 w 3223440"/>
                      <a:gd name="connsiteY1740" fmla="*/ 1668841 h 3149464"/>
                      <a:gd name="connsiteX1741" fmla="*/ 1949496 w 3223440"/>
                      <a:gd name="connsiteY1741" fmla="*/ 1675949 h 3149464"/>
                      <a:gd name="connsiteX1742" fmla="*/ 1966080 w 3223440"/>
                      <a:gd name="connsiteY1742" fmla="*/ 1675949 h 3149464"/>
                      <a:gd name="connsiteX1743" fmla="*/ 1966080 w 3223440"/>
                      <a:gd name="connsiteY1743" fmla="*/ 1675949 h 3149464"/>
                      <a:gd name="connsiteX1744" fmla="*/ 1973187 w 3223440"/>
                      <a:gd name="connsiteY1744" fmla="*/ 1675949 h 3149464"/>
                      <a:gd name="connsiteX1745" fmla="*/ 1982664 w 3223440"/>
                      <a:gd name="connsiteY1745" fmla="*/ 1675949 h 3149464"/>
                      <a:gd name="connsiteX1746" fmla="*/ 1973187 w 3223440"/>
                      <a:gd name="connsiteY1746" fmla="*/ 1675949 h 3149464"/>
                      <a:gd name="connsiteX1747" fmla="*/ 1973187 w 3223440"/>
                      <a:gd name="connsiteY1747" fmla="*/ 1675949 h 3149464"/>
                      <a:gd name="connsiteX1748" fmla="*/ 1963711 w 3223440"/>
                      <a:gd name="connsiteY1748" fmla="*/ 1675949 h 3149464"/>
                      <a:gd name="connsiteX1749" fmla="*/ 1949496 w 3223440"/>
                      <a:gd name="connsiteY1749" fmla="*/ 1675949 h 3149464"/>
                      <a:gd name="connsiteX1750" fmla="*/ 1852362 w 3223440"/>
                      <a:gd name="connsiteY1750" fmla="*/ 2216110 h 3149464"/>
                      <a:gd name="connsiteX1751" fmla="*/ 1828670 w 3223440"/>
                      <a:gd name="connsiteY1751" fmla="*/ 2206633 h 3149464"/>
                      <a:gd name="connsiteX1752" fmla="*/ 1852362 w 3223440"/>
                      <a:gd name="connsiteY1752" fmla="*/ 2216110 h 3149464"/>
                      <a:gd name="connsiteX1753" fmla="*/ 1890268 w 3223440"/>
                      <a:gd name="connsiteY1753" fmla="*/ 2239801 h 3149464"/>
                      <a:gd name="connsiteX1754" fmla="*/ 1890268 w 3223440"/>
                      <a:gd name="connsiteY1754" fmla="*/ 2239801 h 3149464"/>
                      <a:gd name="connsiteX1755" fmla="*/ 1852362 w 3223440"/>
                      <a:gd name="connsiteY1755" fmla="*/ 2216110 h 3149464"/>
                      <a:gd name="connsiteX1756" fmla="*/ 1866576 w 3223440"/>
                      <a:gd name="connsiteY1756" fmla="*/ 2301398 h 3149464"/>
                      <a:gd name="connsiteX1757" fmla="*/ 1866576 w 3223440"/>
                      <a:gd name="connsiteY1757" fmla="*/ 2301398 h 3149464"/>
                      <a:gd name="connsiteX1758" fmla="*/ 1854731 w 3223440"/>
                      <a:gd name="connsiteY1758" fmla="*/ 2299030 h 3149464"/>
                      <a:gd name="connsiteX1759" fmla="*/ 1866576 w 3223440"/>
                      <a:gd name="connsiteY1759" fmla="*/ 2301398 h 3149464"/>
                      <a:gd name="connsiteX1760" fmla="*/ 1686523 w 3223440"/>
                      <a:gd name="connsiteY1760" fmla="*/ 1863110 h 3149464"/>
                      <a:gd name="connsiteX1761" fmla="*/ 1660462 w 3223440"/>
                      <a:gd name="connsiteY1761" fmla="*/ 1858372 h 3149464"/>
                      <a:gd name="connsiteX1762" fmla="*/ 1634402 w 3223440"/>
                      <a:gd name="connsiteY1762" fmla="*/ 1825204 h 3149464"/>
                      <a:gd name="connsiteX1763" fmla="*/ 1634402 w 3223440"/>
                      <a:gd name="connsiteY1763" fmla="*/ 1818097 h 3149464"/>
                      <a:gd name="connsiteX1764" fmla="*/ 1634402 w 3223440"/>
                      <a:gd name="connsiteY1764" fmla="*/ 1825204 h 3149464"/>
                      <a:gd name="connsiteX1765" fmla="*/ 1660462 w 3223440"/>
                      <a:gd name="connsiteY1765" fmla="*/ 1858372 h 3149464"/>
                      <a:gd name="connsiteX1766" fmla="*/ 1686523 w 3223440"/>
                      <a:gd name="connsiteY1766" fmla="*/ 1863110 h 3149464"/>
                      <a:gd name="connsiteX1767" fmla="*/ 1707845 w 3223440"/>
                      <a:gd name="connsiteY1767" fmla="*/ 1893909 h 3149464"/>
                      <a:gd name="connsiteX1768" fmla="*/ 1703107 w 3223440"/>
                      <a:gd name="connsiteY1768" fmla="*/ 1910492 h 3149464"/>
                      <a:gd name="connsiteX1769" fmla="*/ 1707845 w 3223440"/>
                      <a:gd name="connsiteY1769" fmla="*/ 1893909 h 3149464"/>
                      <a:gd name="connsiteX1770" fmla="*/ 1686523 w 3223440"/>
                      <a:gd name="connsiteY1770" fmla="*/ 1863110 h 3149464"/>
                      <a:gd name="connsiteX1771" fmla="*/ 1700738 w 3223440"/>
                      <a:gd name="connsiteY1771" fmla="*/ 1981566 h 3149464"/>
                      <a:gd name="connsiteX1772" fmla="*/ 1700738 w 3223440"/>
                      <a:gd name="connsiteY1772" fmla="*/ 1981566 h 3149464"/>
                      <a:gd name="connsiteX1773" fmla="*/ 1660462 w 3223440"/>
                      <a:gd name="connsiteY1773" fmla="*/ 1929445 h 3149464"/>
                      <a:gd name="connsiteX1774" fmla="*/ 1660462 w 3223440"/>
                      <a:gd name="connsiteY1774" fmla="*/ 1929445 h 3149464"/>
                      <a:gd name="connsiteX1775" fmla="*/ 1700738 w 3223440"/>
                      <a:gd name="connsiteY1775" fmla="*/ 1981566 h 3149464"/>
                      <a:gd name="connsiteX1776" fmla="*/ 1653355 w 3223440"/>
                      <a:gd name="connsiteY1776" fmla="*/ 2199526 h 3149464"/>
                      <a:gd name="connsiteX1777" fmla="*/ 1653355 w 3223440"/>
                      <a:gd name="connsiteY1777" fmla="*/ 2218479 h 3149464"/>
                      <a:gd name="connsiteX1778" fmla="*/ 1653355 w 3223440"/>
                      <a:gd name="connsiteY1778" fmla="*/ 2218479 h 3149464"/>
                      <a:gd name="connsiteX1779" fmla="*/ 1653355 w 3223440"/>
                      <a:gd name="connsiteY1779" fmla="*/ 2199526 h 3149464"/>
                      <a:gd name="connsiteX1780" fmla="*/ 1634402 w 3223440"/>
                      <a:gd name="connsiteY1780" fmla="*/ 2168728 h 3149464"/>
                      <a:gd name="connsiteX1781" fmla="*/ 1632033 w 3223440"/>
                      <a:gd name="connsiteY1781" fmla="*/ 2149774 h 3149464"/>
                      <a:gd name="connsiteX1782" fmla="*/ 1632033 w 3223440"/>
                      <a:gd name="connsiteY1782" fmla="*/ 2149774 h 3149464"/>
                      <a:gd name="connsiteX1783" fmla="*/ 1634402 w 3223440"/>
                      <a:gd name="connsiteY1783" fmla="*/ 2168728 h 3149464"/>
                      <a:gd name="connsiteX1784" fmla="*/ 1587019 w 3223440"/>
                      <a:gd name="connsiteY1784" fmla="*/ 2140298 h 3149464"/>
                      <a:gd name="connsiteX1785" fmla="*/ 1587019 w 3223440"/>
                      <a:gd name="connsiteY1785" fmla="*/ 2140298 h 3149464"/>
                      <a:gd name="connsiteX1786" fmla="*/ 1650986 w 3223440"/>
                      <a:gd name="connsiteY1786" fmla="*/ 2083439 h 3149464"/>
                      <a:gd name="connsiteX1787" fmla="*/ 1650986 w 3223440"/>
                      <a:gd name="connsiteY1787" fmla="*/ 2083439 h 3149464"/>
                      <a:gd name="connsiteX1788" fmla="*/ 1587019 w 3223440"/>
                      <a:gd name="connsiteY1788" fmla="*/ 2140298 h 3149464"/>
                      <a:gd name="connsiteX1789" fmla="*/ 1627294 w 3223440"/>
                      <a:gd name="connsiteY1789" fmla="*/ 2379580 h 3149464"/>
                      <a:gd name="connsiteX1790" fmla="*/ 1622556 w 3223440"/>
                      <a:gd name="connsiteY1790" fmla="*/ 2367734 h 3149464"/>
                      <a:gd name="connsiteX1791" fmla="*/ 1605972 w 3223440"/>
                      <a:gd name="connsiteY1791" fmla="*/ 2372472 h 3149464"/>
                      <a:gd name="connsiteX1792" fmla="*/ 1605972 w 3223440"/>
                      <a:gd name="connsiteY1792" fmla="*/ 2386687 h 3149464"/>
                      <a:gd name="connsiteX1793" fmla="*/ 1605972 w 3223440"/>
                      <a:gd name="connsiteY1793" fmla="*/ 2372472 h 3149464"/>
                      <a:gd name="connsiteX1794" fmla="*/ 1622556 w 3223440"/>
                      <a:gd name="connsiteY1794" fmla="*/ 2367734 h 3149464"/>
                      <a:gd name="connsiteX1795" fmla="*/ 1632033 w 3223440"/>
                      <a:gd name="connsiteY1795" fmla="*/ 2367734 h 3149464"/>
                      <a:gd name="connsiteX1796" fmla="*/ 1643878 w 3223440"/>
                      <a:gd name="connsiteY1796" fmla="*/ 2344043 h 3149464"/>
                      <a:gd name="connsiteX1797" fmla="*/ 1632033 w 3223440"/>
                      <a:gd name="connsiteY1797" fmla="*/ 2367734 h 3149464"/>
                      <a:gd name="connsiteX1798" fmla="*/ 1622556 w 3223440"/>
                      <a:gd name="connsiteY1798" fmla="*/ 2367734 h 3149464"/>
                      <a:gd name="connsiteX1799" fmla="*/ 1627294 w 3223440"/>
                      <a:gd name="connsiteY1799" fmla="*/ 2379580 h 3149464"/>
                      <a:gd name="connsiteX1800" fmla="*/ 1605972 w 3223440"/>
                      <a:gd name="connsiteY1800" fmla="*/ 2400902 h 3149464"/>
                      <a:gd name="connsiteX1801" fmla="*/ 1605972 w 3223440"/>
                      <a:gd name="connsiteY1801" fmla="*/ 2400902 h 3149464"/>
                      <a:gd name="connsiteX1802" fmla="*/ 1605972 w 3223440"/>
                      <a:gd name="connsiteY1802" fmla="*/ 2400902 h 3149464"/>
                      <a:gd name="connsiteX1803" fmla="*/ 1511207 w 3223440"/>
                      <a:gd name="connsiteY1803" fmla="*/ 2403271 h 3149464"/>
                      <a:gd name="connsiteX1804" fmla="*/ 1478040 w 3223440"/>
                      <a:gd name="connsiteY1804" fmla="*/ 2400902 h 3149464"/>
                      <a:gd name="connsiteX1805" fmla="*/ 1478040 w 3223440"/>
                      <a:gd name="connsiteY1805" fmla="*/ 2400902 h 3149464"/>
                      <a:gd name="connsiteX1806" fmla="*/ 1511207 w 3223440"/>
                      <a:gd name="connsiteY1806" fmla="*/ 2403271 h 3149464"/>
                      <a:gd name="connsiteX1807" fmla="*/ 1605972 w 3223440"/>
                      <a:gd name="connsiteY1807" fmla="*/ 2400902 h 3149464"/>
                      <a:gd name="connsiteX1808" fmla="*/ 1359583 w 3223440"/>
                      <a:gd name="connsiteY1808" fmla="*/ 2424593 h 3149464"/>
                      <a:gd name="connsiteX1809" fmla="*/ 1366690 w 3223440"/>
                      <a:gd name="connsiteY1809" fmla="*/ 2391425 h 3149464"/>
                      <a:gd name="connsiteX1810" fmla="*/ 1390382 w 3223440"/>
                      <a:gd name="connsiteY1810" fmla="*/ 2329828 h 3149464"/>
                      <a:gd name="connsiteX1811" fmla="*/ 1390382 w 3223440"/>
                      <a:gd name="connsiteY1811" fmla="*/ 2329828 h 3149464"/>
                      <a:gd name="connsiteX1812" fmla="*/ 1366690 w 3223440"/>
                      <a:gd name="connsiteY1812" fmla="*/ 2391425 h 3149464"/>
                      <a:gd name="connsiteX1813" fmla="*/ 1359583 w 3223440"/>
                      <a:gd name="connsiteY1813" fmla="*/ 2424593 h 3149464"/>
                      <a:gd name="connsiteX1814" fmla="*/ 1390382 w 3223440"/>
                      <a:gd name="connsiteY1814" fmla="*/ 2327459 h 3149464"/>
                      <a:gd name="connsiteX1815" fmla="*/ 1390382 w 3223440"/>
                      <a:gd name="connsiteY1815" fmla="*/ 2327459 h 3149464"/>
                      <a:gd name="connsiteX1816" fmla="*/ 1397489 w 3223440"/>
                      <a:gd name="connsiteY1816" fmla="*/ 2320352 h 3149464"/>
                      <a:gd name="connsiteX1817" fmla="*/ 1390382 w 3223440"/>
                      <a:gd name="connsiteY1817" fmla="*/ 2327459 h 3149464"/>
                      <a:gd name="connsiteX1818" fmla="*/ 1404597 w 3223440"/>
                      <a:gd name="connsiteY1818" fmla="*/ 2500405 h 3149464"/>
                      <a:gd name="connsiteX1819" fmla="*/ 1406966 w 3223440"/>
                      <a:gd name="connsiteY1819" fmla="*/ 2481452 h 3149464"/>
                      <a:gd name="connsiteX1820" fmla="*/ 1430657 w 3223440"/>
                      <a:gd name="connsiteY1820" fmla="*/ 2462499 h 3149464"/>
                      <a:gd name="connsiteX1821" fmla="*/ 1440134 w 3223440"/>
                      <a:gd name="connsiteY1821" fmla="*/ 2462499 h 3149464"/>
                      <a:gd name="connsiteX1822" fmla="*/ 1430657 w 3223440"/>
                      <a:gd name="connsiteY1822" fmla="*/ 2462499 h 3149464"/>
                      <a:gd name="connsiteX1823" fmla="*/ 1406966 w 3223440"/>
                      <a:gd name="connsiteY1823" fmla="*/ 2481452 h 3149464"/>
                      <a:gd name="connsiteX1824" fmla="*/ 1404597 w 3223440"/>
                      <a:gd name="connsiteY1824" fmla="*/ 2500405 h 3149464"/>
                      <a:gd name="connsiteX1825" fmla="*/ 1388013 w 3223440"/>
                      <a:gd name="connsiteY1825" fmla="*/ 2519358 h 3149464"/>
                      <a:gd name="connsiteX1826" fmla="*/ 1404597 w 3223440"/>
                      <a:gd name="connsiteY1826" fmla="*/ 2500405 h 3149464"/>
                      <a:gd name="connsiteX1827" fmla="*/ 1402227 w 3223440"/>
                      <a:gd name="connsiteY1827" fmla="*/ 2294291 h 3149464"/>
                      <a:gd name="connsiteX1828" fmla="*/ 1371429 w 3223440"/>
                      <a:gd name="connsiteY1828" fmla="*/ 2303768 h 3149464"/>
                      <a:gd name="connsiteX1829" fmla="*/ 1354845 w 3223440"/>
                      <a:gd name="connsiteY1829" fmla="*/ 2317982 h 3149464"/>
                      <a:gd name="connsiteX1830" fmla="*/ 1354845 w 3223440"/>
                      <a:gd name="connsiteY1830" fmla="*/ 2317982 h 3149464"/>
                      <a:gd name="connsiteX1831" fmla="*/ 1371429 w 3223440"/>
                      <a:gd name="connsiteY1831" fmla="*/ 2303768 h 3149464"/>
                      <a:gd name="connsiteX1832" fmla="*/ 1402227 w 3223440"/>
                      <a:gd name="connsiteY1832" fmla="*/ 2294291 h 3149464"/>
                      <a:gd name="connsiteX1833" fmla="*/ 1463825 w 3223440"/>
                      <a:gd name="connsiteY1833" fmla="*/ 2275338 h 3149464"/>
                      <a:gd name="connsiteX1834" fmla="*/ 1482778 w 3223440"/>
                      <a:gd name="connsiteY1834" fmla="*/ 2258754 h 3149464"/>
                      <a:gd name="connsiteX1835" fmla="*/ 1482778 w 3223440"/>
                      <a:gd name="connsiteY1835" fmla="*/ 2220848 h 3149464"/>
                      <a:gd name="connsiteX1836" fmla="*/ 1482778 w 3223440"/>
                      <a:gd name="connsiteY1836" fmla="*/ 2213741 h 3149464"/>
                      <a:gd name="connsiteX1837" fmla="*/ 1482778 w 3223440"/>
                      <a:gd name="connsiteY1837" fmla="*/ 2220848 h 3149464"/>
                      <a:gd name="connsiteX1838" fmla="*/ 1482778 w 3223440"/>
                      <a:gd name="connsiteY1838" fmla="*/ 2258754 h 3149464"/>
                      <a:gd name="connsiteX1839" fmla="*/ 1463825 w 3223440"/>
                      <a:gd name="connsiteY1839" fmla="*/ 2275338 h 3149464"/>
                      <a:gd name="connsiteX1840" fmla="*/ 1402227 w 3223440"/>
                      <a:gd name="connsiteY1840" fmla="*/ 2294291 h 3149464"/>
                      <a:gd name="connsiteX1841" fmla="*/ 1335892 w 3223440"/>
                      <a:gd name="connsiteY1841" fmla="*/ 2213741 h 3149464"/>
                      <a:gd name="connsiteX1842" fmla="*/ 1361952 w 3223440"/>
                      <a:gd name="connsiteY1842" fmla="*/ 2173466 h 3149464"/>
                      <a:gd name="connsiteX1843" fmla="*/ 1369060 w 3223440"/>
                      <a:gd name="connsiteY1843" fmla="*/ 2154513 h 3149464"/>
                      <a:gd name="connsiteX1844" fmla="*/ 1406966 w 3223440"/>
                      <a:gd name="connsiteY1844" fmla="*/ 2135560 h 3149464"/>
                      <a:gd name="connsiteX1845" fmla="*/ 1425919 w 3223440"/>
                      <a:gd name="connsiteY1845" fmla="*/ 2100023 h 3149464"/>
                      <a:gd name="connsiteX1846" fmla="*/ 1425919 w 3223440"/>
                      <a:gd name="connsiteY1846" fmla="*/ 2100023 h 3149464"/>
                      <a:gd name="connsiteX1847" fmla="*/ 1406966 w 3223440"/>
                      <a:gd name="connsiteY1847" fmla="*/ 2135560 h 3149464"/>
                      <a:gd name="connsiteX1848" fmla="*/ 1369060 w 3223440"/>
                      <a:gd name="connsiteY1848" fmla="*/ 2154513 h 3149464"/>
                      <a:gd name="connsiteX1849" fmla="*/ 1361952 w 3223440"/>
                      <a:gd name="connsiteY1849" fmla="*/ 2173466 h 3149464"/>
                      <a:gd name="connsiteX1850" fmla="*/ 1335892 w 3223440"/>
                      <a:gd name="connsiteY1850" fmla="*/ 2213741 h 3149464"/>
                      <a:gd name="connsiteX1851" fmla="*/ 1352476 w 3223440"/>
                      <a:gd name="connsiteY1851" fmla="*/ 2498036 h 3149464"/>
                      <a:gd name="connsiteX1852" fmla="*/ 1347738 w 3223440"/>
                      <a:gd name="connsiteY1852" fmla="*/ 2498036 h 3149464"/>
                      <a:gd name="connsiteX1853" fmla="*/ 1340630 w 3223440"/>
                      <a:gd name="connsiteY1853" fmla="*/ 2498036 h 3149464"/>
                      <a:gd name="connsiteX1854" fmla="*/ 1347738 w 3223440"/>
                      <a:gd name="connsiteY1854" fmla="*/ 2498036 h 3149464"/>
                      <a:gd name="connsiteX1855" fmla="*/ 1352476 w 3223440"/>
                      <a:gd name="connsiteY1855" fmla="*/ 2498036 h 3149464"/>
                      <a:gd name="connsiteX1856" fmla="*/ 1286140 w 3223440"/>
                      <a:gd name="connsiteY1856" fmla="*/ 2225586 h 3149464"/>
                      <a:gd name="connsiteX1857" fmla="*/ 1267187 w 3223440"/>
                      <a:gd name="connsiteY1857" fmla="*/ 2237432 h 3149464"/>
                      <a:gd name="connsiteX1858" fmla="*/ 1283771 w 3223440"/>
                      <a:gd name="connsiteY1858" fmla="*/ 2261123 h 3149464"/>
                      <a:gd name="connsiteX1859" fmla="*/ 1286140 w 3223440"/>
                      <a:gd name="connsiteY1859" fmla="*/ 2280076 h 3149464"/>
                      <a:gd name="connsiteX1860" fmla="*/ 1279033 w 3223440"/>
                      <a:gd name="connsiteY1860" fmla="*/ 2282445 h 3149464"/>
                      <a:gd name="connsiteX1861" fmla="*/ 1286140 w 3223440"/>
                      <a:gd name="connsiteY1861" fmla="*/ 2280076 h 3149464"/>
                      <a:gd name="connsiteX1862" fmla="*/ 1283771 w 3223440"/>
                      <a:gd name="connsiteY1862" fmla="*/ 2261123 h 3149464"/>
                      <a:gd name="connsiteX1863" fmla="*/ 1267187 w 3223440"/>
                      <a:gd name="connsiteY1863" fmla="*/ 2237432 h 3149464"/>
                      <a:gd name="connsiteX1864" fmla="*/ 1286140 w 3223440"/>
                      <a:gd name="connsiteY1864" fmla="*/ 2225586 h 3149464"/>
                      <a:gd name="connsiteX1865" fmla="*/ 1312201 w 3223440"/>
                      <a:gd name="connsiteY1865" fmla="*/ 2201895 h 3149464"/>
                      <a:gd name="connsiteX1866" fmla="*/ 1286140 w 3223440"/>
                      <a:gd name="connsiteY1866" fmla="*/ 2225586 h 3149464"/>
                      <a:gd name="connsiteX1867" fmla="*/ 1307462 w 3223440"/>
                      <a:gd name="connsiteY1867" fmla="*/ 2453023 h 3149464"/>
                      <a:gd name="connsiteX1868" fmla="*/ 1290878 w 3223440"/>
                      <a:gd name="connsiteY1868" fmla="*/ 2448284 h 3149464"/>
                      <a:gd name="connsiteX1869" fmla="*/ 1281402 w 3223440"/>
                      <a:gd name="connsiteY1869" fmla="*/ 2445915 h 3149464"/>
                      <a:gd name="connsiteX1870" fmla="*/ 1290878 w 3223440"/>
                      <a:gd name="connsiteY1870" fmla="*/ 2448284 h 3149464"/>
                      <a:gd name="connsiteX1871" fmla="*/ 1307462 w 3223440"/>
                      <a:gd name="connsiteY1871" fmla="*/ 2453023 h 3149464"/>
                      <a:gd name="connsiteX1872" fmla="*/ 1236388 w 3223440"/>
                      <a:gd name="connsiteY1872" fmla="*/ 2161620 h 3149464"/>
                      <a:gd name="connsiteX1873" fmla="*/ 1231650 w 3223440"/>
                      <a:gd name="connsiteY1873" fmla="*/ 2166358 h 3149464"/>
                      <a:gd name="connsiteX1874" fmla="*/ 1191375 w 3223440"/>
                      <a:gd name="connsiteY1874" fmla="*/ 2178204 h 3149464"/>
                      <a:gd name="connsiteX1875" fmla="*/ 1231650 w 3223440"/>
                      <a:gd name="connsiteY1875" fmla="*/ 2166358 h 3149464"/>
                      <a:gd name="connsiteX1876" fmla="*/ 1236388 w 3223440"/>
                      <a:gd name="connsiteY1876" fmla="*/ 2161620 h 3149464"/>
                      <a:gd name="connsiteX1877" fmla="*/ 1274295 w 3223440"/>
                      <a:gd name="connsiteY1877" fmla="*/ 2142667 h 3149464"/>
                      <a:gd name="connsiteX1878" fmla="*/ 1290878 w 3223440"/>
                      <a:gd name="connsiteY1878" fmla="*/ 2135560 h 3149464"/>
                      <a:gd name="connsiteX1879" fmla="*/ 1290878 w 3223440"/>
                      <a:gd name="connsiteY1879" fmla="*/ 2128452 h 3149464"/>
                      <a:gd name="connsiteX1880" fmla="*/ 1290878 w 3223440"/>
                      <a:gd name="connsiteY1880" fmla="*/ 2135560 h 3149464"/>
                      <a:gd name="connsiteX1881" fmla="*/ 1274295 w 3223440"/>
                      <a:gd name="connsiteY1881" fmla="*/ 2142667 h 3149464"/>
                      <a:gd name="connsiteX1882" fmla="*/ 1236388 w 3223440"/>
                      <a:gd name="connsiteY1882" fmla="*/ 2161620 h 3149464"/>
                      <a:gd name="connsiteX1883" fmla="*/ 1243496 w 3223440"/>
                      <a:gd name="connsiteY1883" fmla="*/ 2291922 h 3149464"/>
                      <a:gd name="connsiteX1884" fmla="*/ 1226912 w 3223440"/>
                      <a:gd name="connsiteY1884" fmla="*/ 2246908 h 3149464"/>
                      <a:gd name="connsiteX1885" fmla="*/ 1226912 w 3223440"/>
                      <a:gd name="connsiteY1885" fmla="*/ 2246908 h 3149464"/>
                      <a:gd name="connsiteX1886" fmla="*/ 1243496 w 3223440"/>
                      <a:gd name="connsiteY1886" fmla="*/ 2291922 h 3149464"/>
                      <a:gd name="connsiteX1887" fmla="*/ 1039751 w 3223440"/>
                      <a:gd name="connsiteY1887" fmla="*/ 2173466 h 3149464"/>
                      <a:gd name="connsiteX1888" fmla="*/ 1035013 w 3223440"/>
                      <a:gd name="connsiteY1888" fmla="*/ 2173466 h 3149464"/>
                      <a:gd name="connsiteX1889" fmla="*/ 1023167 w 3223440"/>
                      <a:gd name="connsiteY1889" fmla="*/ 2171096 h 3149464"/>
                      <a:gd name="connsiteX1890" fmla="*/ 1035013 w 3223440"/>
                      <a:gd name="connsiteY1890" fmla="*/ 2173466 h 3149464"/>
                      <a:gd name="connsiteX1891" fmla="*/ 1039751 w 3223440"/>
                      <a:gd name="connsiteY1891" fmla="*/ 2173466 h 3149464"/>
                      <a:gd name="connsiteX1892" fmla="*/ 1158207 w 3223440"/>
                      <a:gd name="connsiteY1892" fmla="*/ 2154513 h 3149464"/>
                      <a:gd name="connsiteX1893" fmla="*/ 1170053 w 3223440"/>
                      <a:gd name="connsiteY1893" fmla="*/ 2156882 h 3149464"/>
                      <a:gd name="connsiteX1894" fmla="*/ 1158207 w 3223440"/>
                      <a:gd name="connsiteY1894" fmla="*/ 2154513 h 3149464"/>
                      <a:gd name="connsiteX1895" fmla="*/ 1039751 w 3223440"/>
                      <a:gd name="connsiteY1895" fmla="*/ 2173466 h 3149464"/>
                      <a:gd name="connsiteX1896" fmla="*/ 1044489 w 3223440"/>
                      <a:gd name="connsiteY1896" fmla="*/ 2244540 h 3149464"/>
                      <a:gd name="connsiteX1897" fmla="*/ 1039751 w 3223440"/>
                      <a:gd name="connsiteY1897" fmla="*/ 2225586 h 3149464"/>
                      <a:gd name="connsiteX1898" fmla="*/ 1030274 w 3223440"/>
                      <a:gd name="connsiteY1898" fmla="*/ 2192419 h 3149464"/>
                      <a:gd name="connsiteX1899" fmla="*/ 1039751 w 3223440"/>
                      <a:gd name="connsiteY1899" fmla="*/ 2225586 h 3149464"/>
                      <a:gd name="connsiteX1900" fmla="*/ 1044489 w 3223440"/>
                      <a:gd name="connsiteY1900" fmla="*/ 2244540 h 3149464"/>
                      <a:gd name="connsiteX1901" fmla="*/ 994737 w 3223440"/>
                      <a:gd name="connsiteY1901" fmla="*/ 2310875 h 3149464"/>
                      <a:gd name="connsiteX1902" fmla="*/ 997107 w 3223440"/>
                      <a:gd name="connsiteY1902" fmla="*/ 2320352 h 3149464"/>
                      <a:gd name="connsiteX1903" fmla="*/ 994737 w 3223440"/>
                      <a:gd name="connsiteY1903" fmla="*/ 2310875 h 3149464"/>
                      <a:gd name="connsiteX1904" fmla="*/ 994737 w 3223440"/>
                      <a:gd name="connsiteY1904" fmla="*/ 2294291 h 3149464"/>
                      <a:gd name="connsiteX1905" fmla="*/ 985261 w 3223440"/>
                      <a:gd name="connsiteY1905" fmla="*/ 2294291 h 3149464"/>
                      <a:gd name="connsiteX1906" fmla="*/ 985261 w 3223440"/>
                      <a:gd name="connsiteY1906" fmla="*/ 2294291 h 3149464"/>
                      <a:gd name="connsiteX1907" fmla="*/ 968677 w 3223440"/>
                      <a:gd name="connsiteY1907" fmla="*/ 2287184 h 3149464"/>
                      <a:gd name="connsiteX1908" fmla="*/ 968677 w 3223440"/>
                      <a:gd name="connsiteY1908" fmla="*/ 2287184 h 3149464"/>
                      <a:gd name="connsiteX1909" fmla="*/ 968677 w 3223440"/>
                      <a:gd name="connsiteY1909" fmla="*/ 2287184 h 3149464"/>
                      <a:gd name="connsiteX1910" fmla="*/ 985261 w 3223440"/>
                      <a:gd name="connsiteY1910" fmla="*/ 2294291 h 3149464"/>
                      <a:gd name="connsiteX1911" fmla="*/ 994737 w 3223440"/>
                      <a:gd name="connsiteY1911" fmla="*/ 2294291 h 3149464"/>
                      <a:gd name="connsiteX1912" fmla="*/ 1025536 w 3223440"/>
                      <a:gd name="connsiteY1912" fmla="*/ 2291922 h 3149464"/>
                      <a:gd name="connsiteX1913" fmla="*/ 994737 w 3223440"/>
                      <a:gd name="connsiteY1913" fmla="*/ 2294291 h 3149464"/>
                      <a:gd name="connsiteX1914" fmla="*/ 994737 w 3223440"/>
                      <a:gd name="connsiteY1914" fmla="*/ 2310875 h 3149464"/>
                      <a:gd name="connsiteX1915" fmla="*/ 949724 w 3223440"/>
                      <a:gd name="connsiteY1915" fmla="*/ 1962613 h 3149464"/>
                      <a:gd name="connsiteX1916" fmla="*/ 973415 w 3223440"/>
                      <a:gd name="connsiteY1916" fmla="*/ 1969721 h 3149464"/>
                      <a:gd name="connsiteX1917" fmla="*/ 1008952 w 3223440"/>
                      <a:gd name="connsiteY1917" fmla="*/ 1957875 h 3149464"/>
                      <a:gd name="connsiteX1918" fmla="*/ 1046858 w 3223440"/>
                      <a:gd name="connsiteY1918" fmla="*/ 1938922 h 3149464"/>
                      <a:gd name="connsiteX1919" fmla="*/ 1056335 w 3223440"/>
                      <a:gd name="connsiteY1919" fmla="*/ 1931815 h 3149464"/>
                      <a:gd name="connsiteX1920" fmla="*/ 1056335 w 3223440"/>
                      <a:gd name="connsiteY1920" fmla="*/ 1931815 h 3149464"/>
                      <a:gd name="connsiteX1921" fmla="*/ 1056335 w 3223440"/>
                      <a:gd name="connsiteY1921" fmla="*/ 1931815 h 3149464"/>
                      <a:gd name="connsiteX1922" fmla="*/ 1046858 w 3223440"/>
                      <a:gd name="connsiteY1922" fmla="*/ 1938922 h 3149464"/>
                      <a:gd name="connsiteX1923" fmla="*/ 1049227 w 3223440"/>
                      <a:gd name="connsiteY1923" fmla="*/ 1950767 h 3149464"/>
                      <a:gd name="connsiteX1924" fmla="*/ 1046858 w 3223440"/>
                      <a:gd name="connsiteY1924" fmla="*/ 1938922 h 3149464"/>
                      <a:gd name="connsiteX1925" fmla="*/ 1008952 w 3223440"/>
                      <a:gd name="connsiteY1925" fmla="*/ 1957875 h 3149464"/>
                      <a:gd name="connsiteX1926" fmla="*/ 973415 w 3223440"/>
                      <a:gd name="connsiteY1926" fmla="*/ 1969721 h 3149464"/>
                      <a:gd name="connsiteX1927" fmla="*/ 949724 w 3223440"/>
                      <a:gd name="connsiteY1927" fmla="*/ 1962613 h 3149464"/>
                      <a:gd name="connsiteX1928" fmla="*/ 968677 w 3223440"/>
                      <a:gd name="connsiteY1928" fmla="*/ 2287184 h 3149464"/>
                      <a:gd name="connsiteX1929" fmla="*/ 968677 w 3223440"/>
                      <a:gd name="connsiteY1929" fmla="*/ 2287184 h 3149464"/>
                      <a:gd name="connsiteX1930" fmla="*/ 968677 w 3223440"/>
                      <a:gd name="connsiteY1930" fmla="*/ 2287184 h 3149464"/>
                      <a:gd name="connsiteX1931" fmla="*/ 968677 w 3223440"/>
                      <a:gd name="connsiteY1931" fmla="*/ 2287184 h 3149464"/>
                      <a:gd name="connsiteX1932" fmla="*/ 750717 w 3223440"/>
                      <a:gd name="connsiteY1932" fmla="*/ 1815727 h 3149464"/>
                      <a:gd name="connsiteX1933" fmla="*/ 719919 w 3223440"/>
                      <a:gd name="connsiteY1933" fmla="*/ 1803882 h 3149464"/>
                      <a:gd name="connsiteX1934" fmla="*/ 719919 w 3223440"/>
                      <a:gd name="connsiteY1934" fmla="*/ 1803882 h 3149464"/>
                      <a:gd name="connsiteX1935" fmla="*/ 750717 w 3223440"/>
                      <a:gd name="connsiteY1935" fmla="*/ 1815727 h 3149464"/>
                      <a:gd name="connsiteX1936" fmla="*/ 809946 w 3223440"/>
                      <a:gd name="connsiteY1936" fmla="*/ 1839419 h 3149464"/>
                      <a:gd name="connsiteX1937" fmla="*/ 812315 w 3223440"/>
                      <a:gd name="connsiteY1937" fmla="*/ 1839419 h 3149464"/>
                      <a:gd name="connsiteX1938" fmla="*/ 817053 w 3223440"/>
                      <a:gd name="connsiteY1938" fmla="*/ 1841788 h 3149464"/>
                      <a:gd name="connsiteX1939" fmla="*/ 819422 w 3223440"/>
                      <a:gd name="connsiteY1939" fmla="*/ 1844157 h 3149464"/>
                      <a:gd name="connsiteX1940" fmla="*/ 817053 w 3223440"/>
                      <a:gd name="connsiteY1940" fmla="*/ 1841788 h 3149464"/>
                      <a:gd name="connsiteX1941" fmla="*/ 812315 w 3223440"/>
                      <a:gd name="connsiteY1941" fmla="*/ 1839419 h 3149464"/>
                      <a:gd name="connsiteX1942" fmla="*/ 809946 w 3223440"/>
                      <a:gd name="connsiteY1942" fmla="*/ 1839419 h 3149464"/>
                      <a:gd name="connsiteX1943" fmla="*/ 750717 w 3223440"/>
                      <a:gd name="connsiteY1943" fmla="*/ 1815727 h 3149464"/>
                      <a:gd name="connsiteX1944" fmla="*/ 750717 w 3223440"/>
                      <a:gd name="connsiteY1944" fmla="*/ 1874955 h 3149464"/>
                      <a:gd name="connsiteX1945" fmla="*/ 745979 w 3223440"/>
                      <a:gd name="connsiteY1945" fmla="*/ 1863110 h 3149464"/>
                      <a:gd name="connsiteX1946" fmla="*/ 750717 w 3223440"/>
                      <a:gd name="connsiteY1946" fmla="*/ 1874955 h 3149464"/>
                      <a:gd name="connsiteX1947" fmla="*/ 698597 w 3223440"/>
                      <a:gd name="connsiteY1947" fmla="*/ 1728070 h 3149464"/>
                      <a:gd name="connsiteX1948" fmla="*/ 693858 w 3223440"/>
                      <a:gd name="connsiteY1948" fmla="*/ 1725700 h 3149464"/>
                      <a:gd name="connsiteX1949" fmla="*/ 698597 w 3223440"/>
                      <a:gd name="connsiteY1949" fmla="*/ 1728070 h 3149464"/>
                      <a:gd name="connsiteX1950" fmla="*/ 731764 w 3223440"/>
                      <a:gd name="connsiteY1950" fmla="*/ 1763607 h 3149464"/>
                      <a:gd name="connsiteX1951" fmla="*/ 738872 w 3223440"/>
                      <a:gd name="connsiteY1951" fmla="*/ 1770714 h 3149464"/>
                      <a:gd name="connsiteX1952" fmla="*/ 743610 w 3223440"/>
                      <a:gd name="connsiteY1952" fmla="*/ 1770714 h 3149464"/>
                      <a:gd name="connsiteX1953" fmla="*/ 738872 w 3223440"/>
                      <a:gd name="connsiteY1953" fmla="*/ 1770714 h 3149464"/>
                      <a:gd name="connsiteX1954" fmla="*/ 731764 w 3223440"/>
                      <a:gd name="connsiteY1954" fmla="*/ 1763607 h 3149464"/>
                      <a:gd name="connsiteX1955" fmla="*/ 698597 w 3223440"/>
                      <a:gd name="connsiteY1955" fmla="*/ 1728070 h 3149464"/>
                      <a:gd name="connsiteX1956" fmla="*/ 708073 w 3223440"/>
                      <a:gd name="connsiteY1956" fmla="*/ 1853633 h 3149464"/>
                      <a:gd name="connsiteX1957" fmla="*/ 700966 w 3223440"/>
                      <a:gd name="connsiteY1957" fmla="*/ 1834680 h 3149464"/>
                      <a:gd name="connsiteX1958" fmla="*/ 700966 w 3223440"/>
                      <a:gd name="connsiteY1958" fmla="*/ 1803882 h 3149464"/>
                      <a:gd name="connsiteX1959" fmla="*/ 700966 w 3223440"/>
                      <a:gd name="connsiteY1959" fmla="*/ 1803882 h 3149464"/>
                      <a:gd name="connsiteX1960" fmla="*/ 700966 w 3223440"/>
                      <a:gd name="connsiteY1960" fmla="*/ 1834680 h 3149464"/>
                      <a:gd name="connsiteX1961" fmla="*/ 708073 w 3223440"/>
                      <a:gd name="connsiteY1961" fmla="*/ 1853633 h 3149464"/>
                      <a:gd name="connsiteX1962" fmla="*/ 653583 w 3223440"/>
                      <a:gd name="connsiteY1962" fmla="*/ 1367962 h 3149464"/>
                      <a:gd name="connsiteX1963" fmla="*/ 651214 w 3223440"/>
                      <a:gd name="connsiteY1963" fmla="*/ 1353747 h 3149464"/>
                      <a:gd name="connsiteX1964" fmla="*/ 653583 w 3223440"/>
                      <a:gd name="connsiteY1964" fmla="*/ 1367962 h 3149464"/>
                      <a:gd name="connsiteX1965" fmla="*/ 682013 w 3223440"/>
                      <a:gd name="connsiteY1965" fmla="*/ 1405868 h 3149464"/>
                      <a:gd name="connsiteX1966" fmla="*/ 724657 w 3223440"/>
                      <a:gd name="connsiteY1966" fmla="*/ 1439036 h 3149464"/>
                      <a:gd name="connsiteX1967" fmla="*/ 736503 w 3223440"/>
                      <a:gd name="connsiteY1967" fmla="*/ 1462727 h 3149464"/>
                      <a:gd name="connsiteX1968" fmla="*/ 724657 w 3223440"/>
                      <a:gd name="connsiteY1968" fmla="*/ 1439036 h 3149464"/>
                      <a:gd name="connsiteX1969" fmla="*/ 682013 w 3223440"/>
                      <a:gd name="connsiteY1969" fmla="*/ 1405868 h 3149464"/>
                      <a:gd name="connsiteX1970" fmla="*/ 653583 w 3223440"/>
                      <a:gd name="connsiteY1970" fmla="*/ 1367962 h 3149464"/>
                      <a:gd name="connsiteX1971" fmla="*/ 663060 w 3223440"/>
                      <a:gd name="connsiteY1971" fmla="*/ 1706748 h 3149464"/>
                      <a:gd name="connsiteX1972" fmla="*/ 646476 w 3223440"/>
                      <a:gd name="connsiteY1972" fmla="*/ 1685425 h 3149464"/>
                      <a:gd name="connsiteX1973" fmla="*/ 639368 w 3223440"/>
                      <a:gd name="connsiteY1973" fmla="*/ 1678318 h 3149464"/>
                      <a:gd name="connsiteX1974" fmla="*/ 646476 w 3223440"/>
                      <a:gd name="connsiteY1974" fmla="*/ 1685425 h 3149464"/>
                      <a:gd name="connsiteX1975" fmla="*/ 663060 w 3223440"/>
                      <a:gd name="connsiteY1975" fmla="*/ 1706748 h 3149464"/>
                      <a:gd name="connsiteX1976" fmla="*/ 760194 w 3223440"/>
                      <a:gd name="connsiteY1976" fmla="*/ 1749392 h 3149464"/>
                      <a:gd name="connsiteX1977" fmla="*/ 760194 w 3223440"/>
                      <a:gd name="connsiteY1977" fmla="*/ 1749392 h 3149464"/>
                      <a:gd name="connsiteX1978" fmla="*/ 769670 w 3223440"/>
                      <a:gd name="connsiteY1978" fmla="*/ 1749392 h 3149464"/>
                      <a:gd name="connsiteX1979" fmla="*/ 760194 w 3223440"/>
                      <a:gd name="connsiteY1979" fmla="*/ 1749392 h 3149464"/>
                      <a:gd name="connsiteX1980" fmla="*/ 783885 w 3223440"/>
                      <a:gd name="connsiteY1980" fmla="*/ 1479311 h 3149464"/>
                      <a:gd name="connsiteX1981" fmla="*/ 783885 w 3223440"/>
                      <a:gd name="connsiteY1981" fmla="*/ 1479311 h 3149464"/>
                      <a:gd name="connsiteX1982" fmla="*/ 786254 w 3223440"/>
                      <a:gd name="connsiteY1982" fmla="*/ 1481680 h 3149464"/>
                      <a:gd name="connsiteX1983" fmla="*/ 783885 w 3223440"/>
                      <a:gd name="connsiteY1983" fmla="*/ 1484049 h 3149464"/>
                      <a:gd name="connsiteX1984" fmla="*/ 783885 w 3223440"/>
                      <a:gd name="connsiteY1984" fmla="*/ 1484049 h 3149464"/>
                      <a:gd name="connsiteX1985" fmla="*/ 786254 w 3223440"/>
                      <a:gd name="connsiteY1985" fmla="*/ 1481680 h 3149464"/>
                      <a:gd name="connsiteX1986" fmla="*/ 783885 w 3223440"/>
                      <a:gd name="connsiteY1986" fmla="*/ 1479311 h 3149464"/>
                      <a:gd name="connsiteX1987" fmla="*/ 712811 w 3223440"/>
                      <a:gd name="connsiteY1987" fmla="*/ 1244768 h 3149464"/>
                      <a:gd name="connsiteX1988" fmla="*/ 750717 w 3223440"/>
                      <a:gd name="connsiteY1988" fmla="*/ 1244768 h 3149464"/>
                      <a:gd name="connsiteX1989" fmla="*/ 793362 w 3223440"/>
                      <a:gd name="connsiteY1989" fmla="*/ 1258982 h 3149464"/>
                      <a:gd name="connsiteX1990" fmla="*/ 821791 w 3223440"/>
                      <a:gd name="connsiteY1990" fmla="*/ 1327687 h 3149464"/>
                      <a:gd name="connsiteX1991" fmla="*/ 817053 w 3223440"/>
                      <a:gd name="connsiteY1991" fmla="*/ 1341902 h 3149464"/>
                      <a:gd name="connsiteX1992" fmla="*/ 821791 w 3223440"/>
                      <a:gd name="connsiteY1992" fmla="*/ 1327687 h 3149464"/>
                      <a:gd name="connsiteX1993" fmla="*/ 793362 w 3223440"/>
                      <a:gd name="connsiteY1993" fmla="*/ 1258982 h 3149464"/>
                      <a:gd name="connsiteX1994" fmla="*/ 750717 w 3223440"/>
                      <a:gd name="connsiteY1994" fmla="*/ 1244768 h 3149464"/>
                      <a:gd name="connsiteX1995" fmla="*/ 712811 w 3223440"/>
                      <a:gd name="connsiteY1995" fmla="*/ 1244768 h 3149464"/>
                      <a:gd name="connsiteX1996" fmla="*/ 686751 w 3223440"/>
                      <a:gd name="connsiteY1996" fmla="*/ 1247137 h 3149464"/>
                      <a:gd name="connsiteX1997" fmla="*/ 712811 w 3223440"/>
                      <a:gd name="connsiteY1997" fmla="*/ 1244768 h 3149464"/>
                      <a:gd name="connsiteX1998" fmla="*/ 679644 w 3223440"/>
                      <a:gd name="connsiteY1998" fmla="*/ 818325 h 3149464"/>
                      <a:gd name="connsiteX1999" fmla="*/ 700966 w 3223440"/>
                      <a:gd name="connsiteY1999" fmla="*/ 818325 h 3149464"/>
                      <a:gd name="connsiteX2000" fmla="*/ 710442 w 3223440"/>
                      <a:gd name="connsiteY2000" fmla="*/ 806479 h 3149464"/>
                      <a:gd name="connsiteX2001" fmla="*/ 700966 w 3223440"/>
                      <a:gd name="connsiteY2001" fmla="*/ 818325 h 3149464"/>
                      <a:gd name="connsiteX2002" fmla="*/ 679644 w 3223440"/>
                      <a:gd name="connsiteY2002" fmla="*/ 818325 h 3149464"/>
                      <a:gd name="connsiteX2003" fmla="*/ 959201 w 3223440"/>
                      <a:gd name="connsiteY2003" fmla="*/ 1038654 h 3149464"/>
                      <a:gd name="connsiteX2004" fmla="*/ 956831 w 3223440"/>
                      <a:gd name="connsiteY2004" fmla="*/ 1048130 h 3149464"/>
                      <a:gd name="connsiteX2005" fmla="*/ 959201 w 3223440"/>
                      <a:gd name="connsiteY2005" fmla="*/ 1038654 h 3149464"/>
                      <a:gd name="connsiteX2006" fmla="*/ 954462 w 3223440"/>
                      <a:gd name="connsiteY2006" fmla="*/ 1014962 h 3149464"/>
                      <a:gd name="connsiteX2007" fmla="*/ 959201 w 3223440"/>
                      <a:gd name="connsiteY2007" fmla="*/ 1005486 h 3149464"/>
                      <a:gd name="connsiteX2008" fmla="*/ 954462 w 3223440"/>
                      <a:gd name="connsiteY2008" fmla="*/ 1014962 h 3149464"/>
                      <a:gd name="connsiteX2009" fmla="*/ 959201 w 3223440"/>
                      <a:gd name="connsiteY2009" fmla="*/ 1038654 h 3149464"/>
                      <a:gd name="connsiteX2010" fmla="*/ 959201 w 3223440"/>
                      <a:gd name="connsiteY2010" fmla="*/ 1086036 h 3149464"/>
                      <a:gd name="connsiteX2011" fmla="*/ 942617 w 3223440"/>
                      <a:gd name="connsiteY2011" fmla="*/ 1081298 h 3149464"/>
                      <a:gd name="connsiteX2012" fmla="*/ 937878 w 3223440"/>
                      <a:gd name="connsiteY2012" fmla="*/ 1078929 h 3149464"/>
                      <a:gd name="connsiteX2013" fmla="*/ 942617 w 3223440"/>
                      <a:gd name="connsiteY2013" fmla="*/ 1081298 h 3149464"/>
                      <a:gd name="connsiteX2014" fmla="*/ 959201 w 3223440"/>
                      <a:gd name="connsiteY2014" fmla="*/ 1086036 h 3149464"/>
                      <a:gd name="connsiteX2015" fmla="*/ 921295 w 3223440"/>
                      <a:gd name="connsiteY2015" fmla="*/ 958103 h 3149464"/>
                      <a:gd name="connsiteX2016" fmla="*/ 966308 w 3223440"/>
                      <a:gd name="connsiteY2016" fmla="*/ 941519 h 3149464"/>
                      <a:gd name="connsiteX2017" fmla="*/ 999476 w 3223440"/>
                      <a:gd name="connsiteY2017" fmla="*/ 929674 h 3149464"/>
                      <a:gd name="connsiteX2018" fmla="*/ 966308 w 3223440"/>
                      <a:gd name="connsiteY2018" fmla="*/ 941519 h 3149464"/>
                      <a:gd name="connsiteX2019" fmla="*/ 921295 w 3223440"/>
                      <a:gd name="connsiteY2019" fmla="*/ 958103 h 3149464"/>
                      <a:gd name="connsiteX2020" fmla="*/ 930771 w 3223440"/>
                      <a:gd name="connsiteY2020" fmla="*/ 1071821 h 3149464"/>
                      <a:gd name="connsiteX2021" fmla="*/ 926033 w 3223440"/>
                      <a:gd name="connsiteY2021" fmla="*/ 1057607 h 3149464"/>
                      <a:gd name="connsiteX2022" fmla="*/ 935509 w 3223440"/>
                      <a:gd name="connsiteY2022" fmla="*/ 1048130 h 3149464"/>
                      <a:gd name="connsiteX2023" fmla="*/ 926033 w 3223440"/>
                      <a:gd name="connsiteY2023" fmla="*/ 1057607 h 3149464"/>
                      <a:gd name="connsiteX2024" fmla="*/ 930771 w 3223440"/>
                      <a:gd name="connsiteY2024" fmla="*/ 1071821 h 3149464"/>
                      <a:gd name="connsiteX2025" fmla="*/ 942617 w 3223440"/>
                      <a:gd name="connsiteY2025" fmla="*/ 1202123 h 3149464"/>
                      <a:gd name="connsiteX2026" fmla="*/ 1030274 w 3223440"/>
                      <a:gd name="connsiteY2026" fmla="*/ 1216338 h 3149464"/>
                      <a:gd name="connsiteX2027" fmla="*/ 1061073 w 3223440"/>
                      <a:gd name="connsiteY2027" fmla="*/ 1218707 h 3149464"/>
                      <a:gd name="connsiteX2028" fmla="*/ 1151100 w 3223440"/>
                      <a:gd name="connsiteY2028" fmla="*/ 1247137 h 3149464"/>
                      <a:gd name="connsiteX2029" fmla="*/ 1141623 w 3223440"/>
                      <a:gd name="connsiteY2029" fmla="*/ 1216338 h 3149464"/>
                      <a:gd name="connsiteX2030" fmla="*/ 1151100 w 3223440"/>
                      <a:gd name="connsiteY2030" fmla="*/ 1249506 h 3149464"/>
                      <a:gd name="connsiteX2031" fmla="*/ 1061073 w 3223440"/>
                      <a:gd name="connsiteY2031" fmla="*/ 1221076 h 3149464"/>
                      <a:gd name="connsiteX2032" fmla="*/ 1030274 w 3223440"/>
                      <a:gd name="connsiteY2032" fmla="*/ 1218707 h 3149464"/>
                      <a:gd name="connsiteX2033" fmla="*/ 942617 w 3223440"/>
                      <a:gd name="connsiteY2033" fmla="*/ 1202123 h 3149464"/>
                      <a:gd name="connsiteX2034" fmla="*/ 899972 w 3223440"/>
                      <a:gd name="connsiteY2034" fmla="*/ 1199754 h 3149464"/>
                      <a:gd name="connsiteX2035" fmla="*/ 899972 w 3223440"/>
                      <a:gd name="connsiteY2035" fmla="*/ 1199754 h 3149464"/>
                      <a:gd name="connsiteX2036" fmla="*/ 942617 w 3223440"/>
                      <a:gd name="connsiteY2036" fmla="*/ 1202123 h 3149464"/>
                      <a:gd name="connsiteX2037" fmla="*/ 1151100 w 3223440"/>
                      <a:gd name="connsiteY2037" fmla="*/ 714083 h 3149464"/>
                      <a:gd name="connsiteX2038" fmla="*/ 1170053 w 3223440"/>
                      <a:gd name="connsiteY2038" fmla="*/ 737774 h 3149464"/>
                      <a:gd name="connsiteX2039" fmla="*/ 1151100 w 3223440"/>
                      <a:gd name="connsiteY2039" fmla="*/ 714083 h 3149464"/>
                      <a:gd name="connsiteX2040" fmla="*/ 1139254 w 3223440"/>
                      <a:gd name="connsiteY2040" fmla="*/ 702237 h 3149464"/>
                      <a:gd name="connsiteX2041" fmla="*/ 1151100 w 3223440"/>
                      <a:gd name="connsiteY2041" fmla="*/ 714083 h 3149464"/>
                      <a:gd name="connsiteX2042" fmla="*/ 1148731 w 3223440"/>
                      <a:gd name="connsiteY2042" fmla="*/ 692761 h 3149464"/>
                      <a:gd name="connsiteX2043" fmla="*/ 1165315 w 3223440"/>
                      <a:gd name="connsiteY2043" fmla="*/ 676177 h 3149464"/>
                      <a:gd name="connsiteX2044" fmla="*/ 1165315 w 3223440"/>
                      <a:gd name="connsiteY2044" fmla="*/ 676177 h 3149464"/>
                      <a:gd name="connsiteX2045" fmla="*/ 1165315 w 3223440"/>
                      <a:gd name="connsiteY2045" fmla="*/ 676177 h 3149464"/>
                      <a:gd name="connsiteX2046" fmla="*/ 1184268 w 3223440"/>
                      <a:gd name="connsiteY2046" fmla="*/ 673808 h 3149464"/>
                      <a:gd name="connsiteX2047" fmla="*/ 1165315 w 3223440"/>
                      <a:gd name="connsiteY2047" fmla="*/ 676177 h 3149464"/>
                      <a:gd name="connsiteX2048" fmla="*/ 1148731 w 3223440"/>
                      <a:gd name="connsiteY2048" fmla="*/ 692761 h 3149464"/>
                      <a:gd name="connsiteX2049" fmla="*/ 1148731 w 3223440"/>
                      <a:gd name="connsiteY2049" fmla="*/ 804110 h 3149464"/>
                      <a:gd name="connsiteX2050" fmla="*/ 1170053 w 3223440"/>
                      <a:gd name="connsiteY2050" fmla="*/ 794633 h 3149464"/>
                      <a:gd name="connsiteX2051" fmla="*/ 1186637 w 3223440"/>
                      <a:gd name="connsiteY2051" fmla="*/ 744882 h 3149464"/>
                      <a:gd name="connsiteX2052" fmla="*/ 1170053 w 3223440"/>
                      <a:gd name="connsiteY2052" fmla="*/ 794633 h 3149464"/>
                      <a:gd name="connsiteX2053" fmla="*/ 1148731 w 3223440"/>
                      <a:gd name="connsiteY2053" fmla="*/ 804110 h 3149464"/>
                      <a:gd name="connsiteX2054" fmla="*/ 1165315 w 3223440"/>
                      <a:gd name="connsiteY2054" fmla="*/ 827801 h 3149464"/>
                      <a:gd name="connsiteX2055" fmla="*/ 1165315 w 3223440"/>
                      <a:gd name="connsiteY2055" fmla="*/ 827801 h 3149464"/>
                      <a:gd name="connsiteX2056" fmla="*/ 1165315 w 3223440"/>
                      <a:gd name="connsiteY2056" fmla="*/ 827801 h 3149464"/>
                      <a:gd name="connsiteX2057" fmla="*/ 1148731 w 3223440"/>
                      <a:gd name="connsiteY2057" fmla="*/ 804110 h 3149464"/>
                      <a:gd name="connsiteX2058" fmla="*/ 1132147 w 3223440"/>
                      <a:gd name="connsiteY2058" fmla="*/ 804110 h 3149464"/>
                      <a:gd name="connsiteX2059" fmla="*/ 1046858 w 3223440"/>
                      <a:gd name="connsiteY2059" fmla="*/ 756727 h 3149464"/>
                      <a:gd name="connsiteX2060" fmla="*/ 1046858 w 3223440"/>
                      <a:gd name="connsiteY2060" fmla="*/ 749620 h 3149464"/>
                      <a:gd name="connsiteX2061" fmla="*/ 1046858 w 3223440"/>
                      <a:gd name="connsiteY2061" fmla="*/ 740144 h 3149464"/>
                      <a:gd name="connsiteX2062" fmla="*/ 1046858 w 3223440"/>
                      <a:gd name="connsiteY2062" fmla="*/ 749620 h 3149464"/>
                      <a:gd name="connsiteX2063" fmla="*/ 1046858 w 3223440"/>
                      <a:gd name="connsiteY2063" fmla="*/ 756727 h 3149464"/>
                      <a:gd name="connsiteX2064" fmla="*/ 1046858 w 3223440"/>
                      <a:gd name="connsiteY2064" fmla="*/ 756727 h 3149464"/>
                      <a:gd name="connsiteX2065" fmla="*/ 1132147 w 3223440"/>
                      <a:gd name="connsiteY2065" fmla="*/ 804110 h 3149464"/>
                      <a:gd name="connsiteX2066" fmla="*/ 1148731 w 3223440"/>
                      <a:gd name="connsiteY2066" fmla="*/ 804110 h 3149464"/>
                      <a:gd name="connsiteX2067" fmla="*/ 1245865 w 3223440"/>
                      <a:gd name="connsiteY2067" fmla="*/ 917828 h 3149464"/>
                      <a:gd name="connsiteX2068" fmla="*/ 1269556 w 3223440"/>
                      <a:gd name="connsiteY2068" fmla="*/ 924935 h 3149464"/>
                      <a:gd name="connsiteX2069" fmla="*/ 1321677 w 3223440"/>
                      <a:gd name="connsiteY2069" fmla="*/ 941519 h 3149464"/>
                      <a:gd name="connsiteX2070" fmla="*/ 1328784 w 3223440"/>
                      <a:gd name="connsiteY2070" fmla="*/ 920197 h 3149464"/>
                      <a:gd name="connsiteX2071" fmla="*/ 1321677 w 3223440"/>
                      <a:gd name="connsiteY2071" fmla="*/ 941519 h 3149464"/>
                      <a:gd name="connsiteX2072" fmla="*/ 1321677 w 3223440"/>
                      <a:gd name="connsiteY2072" fmla="*/ 941519 h 3149464"/>
                      <a:gd name="connsiteX2073" fmla="*/ 1321677 w 3223440"/>
                      <a:gd name="connsiteY2073" fmla="*/ 941519 h 3149464"/>
                      <a:gd name="connsiteX2074" fmla="*/ 1269556 w 3223440"/>
                      <a:gd name="connsiteY2074" fmla="*/ 924935 h 3149464"/>
                      <a:gd name="connsiteX2075" fmla="*/ 1269556 w 3223440"/>
                      <a:gd name="connsiteY2075" fmla="*/ 924935 h 3149464"/>
                      <a:gd name="connsiteX2076" fmla="*/ 1245865 w 3223440"/>
                      <a:gd name="connsiteY2076" fmla="*/ 917828 h 3149464"/>
                      <a:gd name="connsiteX2077" fmla="*/ 1155838 w 3223440"/>
                      <a:gd name="connsiteY2077" fmla="*/ 887029 h 3149464"/>
                      <a:gd name="connsiteX2078" fmla="*/ 1101348 w 3223440"/>
                      <a:gd name="connsiteY2078" fmla="*/ 924935 h 3149464"/>
                      <a:gd name="connsiteX2079" fmla="*/ 1070549 w 3223440"/>
                      <a:gd name="connsiteY2079" fmla="*/ 924935 h 3149464"/>
                      <a:gd name="connsiteX2080" fmla="*/ 1058704 w 3223440"/>
                      <a:gd name="connsiteY2080" fmla="*/ 936781 h 3149464"/>
                      <a:gd name="connsiteX2081" fmla="*/ 1058704 w 3223440"/>
                      <a:gd name="connsiteY2081" fmla="*/ 936781 h 3149464"/>
                      <a:gd name="connsiteX2082" fmla="*/ 1070549 w 3223440"/>
                      <a:gd name="connsiteY2082" fmla="*/ 924935 h 3149464"/>
                      <a:gd name="connsiteX2083" fmla="*/ 1061073 w 3223440"/>
                      <a:gd name="connsiteY2083" fmla="*/ 910721 h 3149464"/>
                      <a:gd name="connsiteX2084" fmla="*/ 1070549 w 3223440"/>
                      <a:gd name="connsiteY2084" fmla="*/ 924935 h 3149464"/>
                      <a:gd name="connsiteX2085" fmla="*/ 1070549 w 3223440"/>
                      <a:gd name="connsiteY2085" fmla="*/ 924935 h 3149464"/>
                      <a:gd name="connsiteX2086" fmla="*/ 1101348 w 3223440"/>
                      <a:gd name="connsiteY2086" fmla="*/ 924935 h 3149464"/>
                      <a:gd name="connsiteX2087" fmla="*/ 1155838 w 3223440"/>
                      <a:gd name="connsiteY2087" fmla="*/ 887029 h 3149464"/>
                      <a:gd name="connsiteX2088" fmla="*/ 1245865 w 3223440"/>
                      <a:gd name="connsiteY2088" fmla="*/ 917828 h 3149464"/>
                      <a:gd name="connsiteX2089" fmla="*/ 1198482 w 3223440"/>
                      <a:gd name="connsiteY2089" fmla="*/ 794633 h 3149464"/>
                      <a:gd name="connsiteX2090" fmla="*/ 1198482 w 3223440"/>
                      <a:gd name="connsiteY2090" fmla="*/ 794633 h 3149464"/>
                      <a:gd name="connsiteX2091" fmla="*/ 1203221 w 3223440"/>
                      <a:gd name="connsiteY2091" fmla="*/ 801741 h 3149464"/>
                      <a:gd name="connsiteX2092" fmla="*/ 1198482 w 3223440"/>
                      <a:gd name="connsiteY2092" fmla="*/ 794633 h 3149464"/>
                      <a:gd name="connsiteX2093" fmla="*/ 1252972 w 3223440"/>
                      <a:gd name="connsiteY2093" fmla="*/ 860969 h 3149464"/>
                      <a:gd name="connsiteX2094" fmla="*/ 1262449 w 3223440"/>
                      <a:gd name="connsiteY2094" fmla="*/ 868076 h 3149464"/>
                      <a:gd name="connsiteX2095" fmla="*/ 1316939 w 3223440"/>
                      <a:gd name="connsiteY2095" fmla="*/ 863338 h 3149464"/>
                      <a:gd name="connsiteX2096" fmla="*/ 1316939 w 3223440"/>
                      <a:gd name="connsiteY2096" fmla="*/ 863338 h 3149464"/>
                      <a:gd name="connsiteX2097" fmla="*/ 1262449 w 3223440"/>
                      <a:gd name="connsiteY2097" fmla="*/ 868076 h 3149464"/>
                      <a:gd name="connsiteX2098" fmla="*/ 1248234 w 3223440"/>
                      <a:gd name="connsiteY2098" fmla="*/ 872815 h 3149464"/>
                      <a:gd name="connsiteX2099" fmla="*/ 1231650 w 3223440"/>
                      <a:gd name="connsiteY2099" fmla="*/ 877553 h 3149464"/>
                      <a:gd name="connsiteX2100" fmla="*/ 1231650 w 3223440"/>
                      <a:gd name="connsiteY2100" fmla="*/ 877553 h 3149464"/>
                      <a:gd name="connsiteX2101" fmla="*/ 1248234 w 3223440"/>
                      <a:gd name="connsiteY2101" fmla="*/ 872815 h 3149464"/>
                      <a:gd name="connsiteX2102" fmla="*/ 1262449 w 3223440"/>
                      <a:gd name="connsiteY2102" fmla="*/ 868076 h 3149464"/>
                      <a:gd name="connsiteX2103" fmla="*/ 1252972 w 3223440"/>
                      <a:gd name="connsiteY2103" fmla="*/ 860969 h 3149464"/>
                      <a:gd name="connsiteX2104" fmla="*/ 1648617 w 3223440"/>
                      <a:gd name="connsiteY2104" fmla="*/ 650117 h 3149464"/>
                      <a:gd name="connsiteX2105" fmla="*/ 1634402 w 3223440"/>
                      <a:gd name="connsiteY2105" fmla="*/ 676177 h 3149464"/>
                      <a:gd name="connsiteX2106" fmla="*/ 1591758 w 3223440"/>
                      <a:gd name="connsiteY2106" fmla="*/ 692761 h 3149464"/>
                      <a:gd name="connsiteX2107" fmla="*/ 1591758 w 3223440"/>
                      <a:gd name="connsiteY2107" fmla="*/ 692761 h 3149464"/>
                      <a:gd name="connsiteX2108" fmla="*/ 1634402 w 3223440"/>
                      <a:gd name="connsiteY2108" fmla="*/ 676177 h 3149464"/>
                      <a:gd name="connsiteX2109" fmla="*/ 1648617 w 3223440"/>
                      <a:gd name="connsiteY2109" fmla="*/ 650117 h 3149464"/>
                      <a:gd name="connsiteX2110" fmla="*/ 1596496 w 3223440"/>
                      <a:gd name="connsiteY2110" fmla="*/ 797003 h 3149464"/>
                      <a:gd name="connsiteX2111" fmla="*/ 1655724 w 3223440"/>
                      <a:gd name="connsiteY2111" fmla="*/ 787526 h 3149464"/>
                      <a:gd name="connsiteX2112" fmla="*/ 1710214 w 3223440"/>
                      <a:gd name="connsiteY2112" fmla="*/ 804110 h 3149464"/>
                      <a:gd name="connsiteX2113" fmla="*/ 1790764 w 3223440"/>
                      <a:gd name="connsiteY2113" fmla="*/ 799372 h 3149464"/>
                      <a:gd name="connsiteX2114" fmla="*/ 1807348 w 3223440"/>
                      <a:gd name="connsiteY2114" fmla="*/ 797003 h 3149464"/>
                      <a:gd name="connsiteX2115" fmla="*/ 1840516 w 3223440"/>
                      <a:gd name="connsiteY2115" fmla="*/ 808848 h 3149464"/>
                      <a:gd name="connsiteX2116" fmla="*/ 1807348 w 3223440"/>
                      <a:gd name="connsiteY2116" fmla="*/ 797003 h 3149464"/>
                      <a:gd name="connsiteX2117" fmla="*/ 1790764 w 3223440"/>
                      <a:gd name="connsiteY2117" fmla="*/ 799372 h 3149464"/>
                      <a:gd name="connsiteX2118" fmla="*/ 1710214 w 3223440"/>
                      <a:gd name="connsiteY2118" fmla="*/ 804110 h 3149464"/>
                      <a:gd name="connsiteX2119" fmla="*/ 1655724 w 3223440"/>
                      <a:gd name="connsiteY2119" fmla="*/ 787526 h 3149464"/>
                      <a:gd name="connsiteX2120" fmla="*/ 1596496 w 3223440"/>
                      <a:gd name="connsiteY2120" fmla="*/ 797003 h 3149464"/>
                      <a:gd name="connsiteX2121" fmla="*/ 1575174 w 3223440"/>
                      <a:gd name="connsiteY2121" fmla="*/ 782788 h 3149464"/>
                      <a:gd name="connsiteX2122" fmla="*/ 1596496 w 3223440"/>
                      <a:gd name="connsiteY2122" fmla="*/ 797003 h 3149464"/>
                      <a:gd name="connsiteX2123" fmla="*/ 1653355 w 3223440"/>
                      <a:gd name="connsiteY2123" fmla="*/ 740144 h 3149464"/>
                      <a:gd name="connsiteX2124" fmla="*/ 1658093 w 3223440"/>
                      <a:gd name="connsiteY2124" fmla="*/ 763835 h 3149464"/>
                      <a:gd name="connsiteX2125" fmla="*/ 1658093 w 3223440"/>
                      <a:gd name="connsiteY2125" fmla="*/ 763835 h 3149464"/>
                      <a:gd name="connsiteX2126" fmla="*/ 1653355 w 3223440"/>
                      <a:gd name="connsiteY2126" fmla="*/ 740144 h 3149464"/>
                      <a:gd name="connsiteX2127" fmla="*/ 1698368 w 3223440"/>
                      <a:gd name="connsiteY2127" fmla="*/ 690392 h 3149464"/>
                      <a:gd name="connsiteX2128" fmla="*/ 1660462 w 3223440"/>
                      <a:gd name="connsiteY2128" fmla="*/ 680915 h 3149464"/>
                      <a:gd name="connsiteX2129" fmla="*/ 1662831 w 3223440"/>
                      <a:gd name="connsiteY2129" fmla="*/ 678546 h 3149464"/>
                      <a:gd name="connsiteX2130" fmla="*/ 1660462 w 3223440"/>
                      <a:gd name="connsiteY2130" fmla="*/ 680915 h 3149464"/>
                      <a:gd name="connsiteX2131" fmla="*/ 1698368 w 3223440"/>
                      <a:gd name="connsiteY2131" fmla="*/ 690392 h 3149464"/>
                      <a:gd name="connsiteX2132" fmla="*/ 1800241 w 3223440"/>
                      <a:gd name="connsiteY2132" fmla="*/ 612211 h 3149464"/>
                      <a:gd name="connsiteX2133" fmla="*/ 1812086 w 3223440"/>
                      <a:gd name="connsiteY2133" fmla="*/ 609842 h 3149464"/>
                      <a:gd name="connsiteX2134" fmla="*/ 1857100 w 3223440"/>
                      <a:gd name="connsiteY2134" fmla="*/ 595627 h 3149464"/>
                      <a:gd name="connsiteX2135" fmla="*/ 1812086 w 3223440"/>
                      <a:gd name="connsiteY2135" fmla="*/ 609842 h 3149464"/>
                      <a:gd name="connsiteX2136" fmla="*/ 1800241 w 3223440"/>
                      <a:gd name="connsiteY2136" fmla="*/ 612211 h 3149464"/>
                      <a:gd name="connsiteX2137" fmla="*/ 1904482 w 3223440"/>
                      <a:gd name="connsiteY2137" fmla="*/ 1067083 h 3149464"/>
                      <a:gd name="connsiteX2138" fmla="*/ 1838147 w 3223440"/>
                      <a:gd name="connsiteY2138" fmla="*/ 1135788 h 3149464"/>
                      <a:gd name="connsiteX2139" fmla="*/ 1904482 w 3223440"/>
                      <a:gd name="connsiteY2139" fmla="*/ 1067083 h 3149464"/>
                      <a:gd name="connsiteX2140" fmla="*/ 1871315 w 3223440"/>
                      <a:gd name="connsiteY2140" fmla="*/ 922566 h 3149464"/>
                      <a:gd name="connsiteX2141" fmla="*/ 1883160 w 3223440"/>
                      <a:gd name="connsiteY2141" fmla="*/ 910721 h 3149464"/>
                      <a:gd name="connsiteX2142" fmla="*/ 1890268 w 3223440"/>
                      <a:gd name="connsiteY2142" fmla="*/ 903613 h 3149464"/>
                      <a:gd name="connsiteX2143" fmla="*/ 1883160 w 3223440"/>
                      <a:gd name="connsiteY2143" fmla="*/ 910721 h 3149464"/>
                      <a:gd name="connsiteX2144" fmla="*/ 1871315 w 3223440"/>
                      <a:gd name="connsiteY2144" fmla="*/ 922566 h 3149464"/>
                      <a:gd name="connsiteX2145" fmla="*/ 1887898 w 3223440"/>
                      <a:gd name="connsiteY2145" fmla="*/ 896506 h 3149464"/>
                      <a:gd name="connsiteX2146" fmla="*/ 1887898 w 3223440"/>
                      <a:gd name="connsiteY2146" fmla="*/ 891768 h 3149464"/>
                      <a:gd name="connsiteX2147" fmla="*/ 1887898 w 3223440"/>
                      <a:gd name="connsiteY2147" fmla="*/ 891768 h 3149464"/>
                      <a:gd name="connsiteX2148" fmla="*/ 1887898 w 3223440"/>
                      <a:gd name="connsiteY2148" fmla="*/ 896506 h 3149464"/>
                      <a:gd name="connsiteX2149" fmla="*/ 1930543 w 3223440"/>
                      <a:gd name="connsiteY2149" fmla="*/ 1010224 h 3149464"/>
                      <a:gd name="connsiteX2150" fmla="*/ 1942388 w 3223440"/>
                      <a:gd name="connsiteY2150" fmla="*/ 1029177 h 3149464"/>
                      <a:gd name="connsiteX2151" fmla="*/ 1916328 w 3223440"/>
                      <a:gd name="connsiteY2151" fmla="*/ 1043392 h 3149464"/>
                      <a:gd name="connsiteX2152" fmla="*/ 1942388 w 3223440"/>
                      <a:gd name="connsiteY2152" fmla="*/ 1029177 h 3149464"/>
                      <a:gd name="connsiteX2153" fmla="*/ 1930543 w 3223440"/>
                      <a:gd name="connsiteY2153" fmla="*/ 1010224 h 3149464"/>
                      <a:gd name="connsiteX2154" fmla="*/ 1975556 w 3223440"/>
                      <a:gd name="connsiteY2154" fmla="*/ 891768 h 3149464"/>
                      <a:gd name="connsiteX2155" fmla="*/ 1975556 w 3223440"/>
                      <a:gd name="connsiteY2155" fmla="*/ 851493 h 3149464"/>
                      <a:gd name="connsiteX2156" fmla="*/ 1975556 w 3223440"/>
                      <a:gd name="connsiteY2156" fmla="*/ 851493 h 3149464"/>
                      <a:gd name="connsiteX2157" fmla="*/ 1975556 w 3223440"/>
                      <a:gd name="connsiteY2157" fmla="*/ 851493 h 3149464"/>
                      <a:gd name="connsiteX2158" fmla="*/ 1975556 w 3223440"/>
                      <a:gd name="connsiteY2158" fmla="*/ 891768 h 3149464"/>
                      <a:gd name="connsiteX2159" fmla="*/ 1975556 w 3223440"/>
                      <a:gd name="connsiteY2159" fmla="*/ 908352 h 3149464"/>
                      <a:gd name="connsiteX2160" fmla="*/ 1989771 w 3223440"/>
                      <a:gd name="connsiteY2160" fmla="*/ 913090 h 3149464"/>
                      <a:gd name="connsiteX2161" fmla="*/ 1975556 w 3223440"/>
                      <a:gd name="connsiteY2161" fmla="*/ 908352 h 3149464"/>
                      <a:gd name="connsiteX2162" fmla="*/ 1975556 w 3223440"/>
                      <a:gd name="connsiteY2162" fmla="*/ 908352 h 3149464"/>
                      <a:gd name="connsiteX2163" fmla="*/ 1975556 w 3223440"/>
                      <a:gd name="connsiteY2163" fmla="*/ 891768 h 3149464"/>
                      <a:gd name="connsiteX2164" fmla="*/ 1975556 w 3223440"/>
                      <a:gd name="connsiteY2164" fmla="*/ 891768 h 3149464"/>
                      <a:gd name="connsiteX2165" fmla="*/ 1940019 w 3223440"/>
                      <a:gd name="connsiteY2165" fmla="*/ 891768 h 3149464"/>
                      <a:gd name="connsiteX2166" fmla="*/ 1932912 w 3223440"/>
                      <a:gd name="connsiteY2166" fmla="*/ 891768 h 3149464"/>
                      <a:gd name="connsiteX2167" fmla="*/ 1940019 w 3223440"/>
                      <a:gd name="connsiteY2167" fmla="*/ 891768 h 3149464"/>
                      <a:gd name="connsiteX2168" fmla="*/ 1954234 w 3223440"/>
                      <a:gd name="connsiteY2168" fmla="*/ 865707 h 3149464"/>
                      <a:gd name="connsiteX2169" fmla="*/ 1940019 w 3223440"/>
                      <a:gd name="connsiteY2169" fmla="*/ 891768 h 3149464"/>
                      <a:gd name="connsiteX2170" fmla="*/ 1975556 w 3223440"/>
                      <a:gd name="connsiteY2170" fmla="*/ 891768 h 3149464"/>
                      <a:gd name="connsiteX2171" fmla="*/ 2001617 w 3223440"/>
                      <a:gd name="connsiteY2171" fmla="*/ 1150003 h 3149464"/>
                      <a:gd name="connsiteX2172" fmla="*/ 2018200 w 3223440"/>
                      <a:gd name="connsiteY2172" fmla="*/ 1112097 h 3149464"/>
                      <a:gd name="connsiteX2173" fmla="*/ 2001617 w 3223440"/>
                      <a:gd name="connsiteY2173" fmla="*/ 1150003 h 3149464"/>
                      <a:gd name="connsiteX2174" fmla="*/ 1987402 w 3223440"/>
                      <a:gd name="connsiteY2174" fmla="*/ 1176063 h 3149464"/>
                      <a:gd name="connsiteX2175" fmla="*/ 2001617 w 3223440"/>
                      <a:gd name="connsiteY2175" fmla="*/ 1150003 h 3149464"/>
                      <a:gd name="connsiteX2176" fmla="*/ 1996878 w 3223440"/>
                      <a:gd name="connsiteY2176" fmla="*/ 1012593 h 3149464"/>
                      <a:gd name="connsiteX2177" fmla="*/ 2001617 w 3223440"/>
                      <a:gd name="connsiteY2177" fmla="*/ 1012593 h 3149464"/>
                      <a:gd name="connsiteX2178" fmla="*/ 2008724 w 3223440"/>
                      <a:gd name="connsiteY2178" fmla="*/ 998378 h 3149464"/>
                      <a:gd name="connsiteX2179" fmla="*/ 2001617 w 3223440"/>
                      <a:gd name="connsiteY2179" fmla="*/ 1012593 h 3149464"/>
                      <a:gd name="connsiteX2180" fmla="*/ 1996878 w 3223440"/>
                      <a:gd name="connsiteY2180" fmla="*/ 1012593 h 3149464"/>
                      <a:gd name="connsiteX2181" fmla="*/ 1940019 w 3223440"/>
                      <a:gd name="connsiteY2181" fmla="*/ 1240029 h 3149464"/>
                      <a:gd name="connsiteX2182" fmla="*/ 1973187 w 3223440"/>
                      <a:gd name="connsiteY2182" fmla="*/ 1237660 h 3149464"/>
                      <a:gd name="connsiteX2183" fmla="*/ 2027677 w 3223440"/>
                      <a:gd name="connsiteY2183" fmla="*/ 1235291 h 3149464"/>
                      <a:gd name="connsiteX2184" fmla="*/ 2044261 w 3223440"/>
                      <a:gd name="connsiteY2184" fmla="*/ 1244768 h 3149464"/>
                      <a:gd name="connsiteX2185" fmla="*/ 2044261 w 3223440"/>
                      <a:gd name="connsiteY2185" fmla="*/ 1244768 h 3149464"/>
                      <a:gd name="connsiteX2186" fmla="*/ 2027677 w 3223440"/>
                      <a:gd name="connsiteY2186" fmla="*/ 1235291 h 3149464"/>
                      <a:gd name="connsiteX2187" fmla="*/ 1973187 w 3223440"/>
                      <a:gd name="connsiteY2187" fmla="*/ 1237660 h 3149464"/>
                      <a:gd name="connsiteX2188" fmla="*/ 1940019 w 3223440"/>
                      <a:gd name="connsiteY2188" fmla="*/ 1240029 h 3149464"/>
                      <a:gd name="connsiteX2189" fmla="*/ 1906852 w 3223440"/>
                      <a:gd name="connsiteY2189" fmla="*/ 1240029 h 3149464"/>
                      <a:gd name="connsiteX2190" fmla="*/ 1940019 w 3223440"/>
                      <a:gd name="connsiteY2190" fmla="*/ 1240029 h 3149464"/>
                      <a:gd name="connsiteX2191" fmla="*/ 2217207 w 3223440"/>
                      <a:gd name="connsiteY2191" fmla="*/ 804110 h 3149464"/>
                      <a:gd name="connsiteX2192" fmla="*/ 2217207 w 3223440"/>
                      <a:gd name="connsiteY2192" fmla="*/ 804110 h 3149464"/>
                      <a:gd name="connsiteX2193" fmla="*/ 2217207 w 3223440"/>
                      <a:gd name="connsiteY2193" fmla="*/ 804110 h 3149464"/>
                      <a:gd name="connsiteX2194" fmla="*/ 2148503 w 3223440"/>
                      <a:gd name="connsiteY2194" fmla="*/ 804110 h 3149464"/>
                      <a:gd name="connsiteX2195" fmla="*/ 2148503 w 3223440"/>
                      <a:gd name="connsiteY2195" fmla="*/ 811217 h 3149464"/>
                      <a:gd name="connsiteX2196" fmla="*/ 2193516 w 3223440"/>
                      <a:gd name="connsiteY2196" fmla="*/ 830170 h 3149464"/>
                      <a:gd name="connsiteX2197" fmla="*/ 2264590 w 3223440"/>
                      <a:gd name="connsiteY2197" fmla="*/ 868076 h 3149464"/>
                      <a:gd name="connsiteX2198" fmla="*/ 2290650 w 3223440"/>
                      <a:gd name="connsiteY2198" fmla="*/ 910721 h 3149464"/>
                      <a:gd name="connsiteX2199" fmla="*/ 2300127 w 3223440"/>
                      <a:gd name="connsiteY2199" fmla="*/ 972318 h 3149464"/>
                      <a:gd name="connsiteX2200" fmla="*/ 2302496 w 3223440"/>
                      <a:gd name="connsiteY2200" fmla="*/ 996009 h 3149464"/>
                      <a:gd name="connsiteX2201" fmla="*/ 2345140 w 3223440"/>
                      <a:gd name="connsiteY2201" fmla="*/ 1012593 h 3149464"/>
                      <a:gd name="connsiteX2202" fmla="*/ 2411476 w 3223440"/>
                      <a:gd name="connsiteY2202" fmla="*/ 979425 h 3149464"/>
                      <a:gd name="connsiteX2203" fmla="*/ 2461227 w 3223440"/>
                      <a:gd name="connsiteY2203" fmla="*/ 988902 h 3149464"/>
                      <a:gd name="connsiteX2204" fmla="*/ 2503872 w 3223440"/>
                      <a:gd name="connsiteY2204" fmla="*/ 991271 h 3149464"/>
                      <a:gd name="connsiteX2205" fmla="*/ 2510979 w 3223440"/>
                      <a:gd name="connsiteY2205" fmla="*/ 998378 h 3149464"/>
                      <a:gd name="connsiteX2206" fmla="*/ 2503872 w 3223440"/>
                      <a:gd name="connsiteY2206" fmla="*/ 991271 h 3149464"/>
                      <a:gd name="connsiteX2207" fmla="*/ 2461227 w 3223440"/>
                      <a:gd name="connsiteY2207" fmla="*/ 988902 h 3149464"/>
                      <a:gd name="connsiteX2208" fmla="*/ 2411476 w 3223440"/>
                      <a:gd name="connsiteY2208" fmla="*/ 979425 h 3149464"/>
                      <a:gd name="connsiteX2209" fmla="*/ 2345140 w 3223440"/>
                      <a:gd name="connsiteY2209" fmla="*/ 1012593 h 3149464"/>
                      <a:gd name="connsiteX2210" fmla="*/ 2345140 w 3223440"/>
                      <a:gd name="connsiteY2210" fmla="*/ 1012593 h 3149464"/>
                      <a:gd name="connsiteX2211" fmla="*/ 2302496 w 3223440"/>
                      <a:gd name="connsiteY2211" fmla="*/ 996009 h 3149464"/>
                      <a:gd name="connsiteX2212" fmla="*/ 2302496 w 3223440"/>
                      <a:gd name="connsiteY2212" fmla="*/ 996009 h 3149464"/>
                      <a:gd name="connsiteX2213" fmla="*/ 2302496 w 3223440"/>
                      <a:gd name="connsiteY2213" fmla="*/ 996009 h 3149464"/>
                      <a:gd name="connsiteX2214" fmla="*/ 2300127 w 3223440"/>
                      <a:gd name="connsiteY2214" fmla="*/ 972318 h 3149464"/>
                      <a:gd name="connsiteX2215" fmla="*/ 2290650 w 3223440"/>
                      <a:gd name="connsiteY2215" fmla="*/ 910721 h 3149464"/>
                      <a:gd name="connsiteX2216" fmla="*/ 2264590 w 3223440"/>
                      <a:gd name="connsiteY2216" fmla="*/ 868076 h 3149464"/>
                      <a:gd name="connsiteX2217" fmla="*/ 2193516 w 3223440"/>
                      <a:gd name="connsiteY2217" fmla="*/ 830170 h 3149464"/>
                      <a:gd name="connsiteX2218" fmla="*/ 2148503 w 3223440"/>
                      <a:gd name="connsiteY2218" fmla="*/ 811217 h 3149464"/>
                      <a:gd name="connsiteX2219" fmla="*/ 2148503 w 3223440"/>
                      <a:gd name="connsiteY2219" fmla="*/ 811217 h 3149464"/>
                      <a:gd name="connsiteX2220" fmla="*/ 2148503 w 3223440"/>
                      <a:gd name="connsiteY2220" fmla="*/ 811217 h 3149464"/>
                      <a:gd name="connsiteX2221" fmla="*/ 2148503 w 3223440"/>
                      <a:gd name="connsiteY2221" fmla="*/ 804110 h 3149464"/>
                      <a:gd name="connsiteX2222" fmla="*/ 2096382 w 3223440"/>
                      <a:gd name="connsiteY2222" fmla="*/ 780419 h 3149464"/>
                      <a:gd name="connsiteX2223" fmla="*/ 2086905 w 3223440"/>
                      <a:gd name="connsiteY2223" fmla="*/ 804110 h 3149464"/>
                      <a:gd name="connsiteX2224" fmla="*/ 2086905 w 3223440"/>
                      <a:gd name="connsiteY2224" fmla="*/ 804110 h 3149464"/>
                      <a:gd name="connsiteX2225" fmla="*/ 2082167 w 3223440"/>
                      <a:gd name="connsiteY2225" fmla="*/ 804110 h 3149464"/>
                      <a:gd name="connsiteX2226" fmla="*/ 2086905 w 3223440"/>
                      <a:gd name="connsiteY2226" fmla="*/ 804110 h 3149464"/>
                      <a:gd name="connsiteX2227" fmla="*/ 2096382 w 3223440"/>
                      <a:gd name="connsiteY2227" fmla="*/ 780419 h 3149464"/>
                      <a:gd name="connsiteX2228" fmla="*/ 2096382 w 3223440"/>
                      <a:gd name="connsiteY2228" fmla="*/ 780419 h 3149464"/>
                      <a:gd name="connsiteX2229" fmla="*/ 2022939 w 3223440"/>
                      <a:gd name="connsiteY2229" fmla="*/ 785157 h 3149464"/>
                      <a:gd name="connsiteX2230" fmla="*/ 2020570 w 3223440"/>
                      <a:gd name="connsiteY2230" fmla="*/ 787526 h 3149464"/>
                      <a:gd name="connsiteX2231" fmla="*/ 2022939 w 3223440"/>
                      <a:gd name="connsiteY2231" fmla="*/ 785157 h 3149464"/>
                      <a:gd name="connsiteX2232" fmla="*/ 2096382 w 3223440"/>
                      <a:gd name="connsiteY2232" fmla="*/ 780419 h 3149464"/>
                      <a:gd name="connsiteX2233" fmla="*/ 2148503 w 3223440"/>
                      <a:gd name="connsiteY2233" fmla="*/ 804110 h 3149464"/>
                      <a:gd name="connsiteX2234" fmla="*/ 2217207 w 3223440"/>
                      <a:gd name="connsiteY2234" fmla="*/ 804110 h 3149464"/>
                      <a:gd name="connsiteX2235" fmla="*/ 2184039 w 3223440"/>
                      <a:gd name="connsiteY2235" fmla="*/ 669070 h 3149464"/>
                      <a:gd name="connsiteX2236" fmla="*/ 2188778 w 3223440"/>
                      <a:gd name="connsiteY2236" fmla="*/ 654855 h 3149464"/>
                      <a:gd name="connsiteX2237" fmla="*/ 2184039 w 3223440"/>
                      <a:gd name="connsiteY2237" fmla="*/ 669070 h 3149464"/>
                      <a:gd name="connsiteX2238" fmla="*/ 2217207 w 3223440"/>
                      <a:gd name="connsiteY2238" fmla="*/ 576674 h 3149464"/>
                      <a:gd name="connsiteX2239" fmla="*/ 2217207 w 3223440"/>
                      <a:gd name="connsiteY2239" fmla="*/ 576674 h 3149464"/>
                      <a:gd name="connsiteX2240" fmla="*/ 2221946 w 3223440"/>
                      <a:gd name="connsiteY2240" fmla="*/ 581412 h 3149464"/>
                      <a:gd name="connsiteX2241" fmla="*/ 2217207 w 3223440"/>
                      <a:gd name="connsiteY2241" fmla="*/ 576674 h 3149464"/>
                      <a:gd name="connsiteX2242" fmla="*/ 2257483 w 3223440"/>
                      <a:gd name="connsiteY2242" fmla="*/ 792264 h 3149464"/>
                      <a:gd name="connsiteX2243" fmla="*/ 2264590 w 3223440"/>
                      <a:gd name="connsiteY2243" fmla="*/ 775681 h 3149464"/>
                      <a:gd name="connsiteX2244" fmla="*/ 2274066 w 3223440"/>
                      <a:gd name="connsiteY2244" fmla="*/ 775681 h 3149464"/>
                      <a:gd name="connsiteX2245" fmla="*/ 2264590 w 3223440"/>
                      <a:gd name="connsiteY2245" fmla="*/ 775681 h 3149464"/>
                      <a:gd name="connsiteX2246" fmla="*/ 2257483 w 3223440"/>
                      <a:gd name="connsiteY2246" fmla="*/ 792264 h 3149464"/>
                      <a:gd name="connsiteX2247" fmla="*/ 2248006 w 3223440"/>
                      <a:gd name="connsiteY2247" fmla="*/ 818325 h 3149464"/>
                      <a:gd name="connsiteX2248" fmla="*/ 2229053 w 3223440"/>
                      <a:gd name="connsiteY2248" fmla="*/ 815956 h 3149464"/>
                      <a:gd name="connsiteX2249" fmla="*/ 2248006 w 3223440"/>
                      <a:gd name="connsiteY2249" fmla="*/ 818325 h 3149464"/>
                      <a:gd name="connsiteX2250" fmla="*/ 2257483 w 3223440"/>
                      <a:gd name="connsiteY2250" fmla="*/ 792264 h 3149464"/>
                      <a:gd name="connsiteX2251" fmla="*/ 2383046 w 3223440"/>
                      <a:gd name="connsiteY2251" fmla="*/ 567197 h 3149464"/>
                      <a:gd name="connsiteX2252" fmla="*/ 2378308 w 3223440"/>
                      <a:gd name="connsiteY2252" fmla="*/ 560090 h 3149464"/>
                      <a:gd name="connsiteX2253" fmla="*/ 2383046 w 3223440"/>
                      <a:gd name="connsiteY2253" fmla="*/ 567197 h 3149464"/>
                      <a:gd name="connsiteX2254" fmla="*/ 2368831 w 3223440"/>
                      <a:gd name="connsiteY2254" fmla="*/ 593258 h 3149464"/>
                      <a:gd name="connsiteX2255" fmla="*/ 2345140 w 3223440"/>
                      <a:gd name="connsiteY2255" fmla="*/ 600365 h 3149464"/>
                      <a:gd name="connsiteX2256" fmla="*/ 2340402 w 3223440"/>
                      <a:gd name="connsiteY2256" fmla="*/ 614580 h 3149464"/>
                      <a:gd name="connsiteX2257" fmla="*/ 2345140 w 3223440"/>
                      <a:gd name="connsiteY2257" fmla="*/ 600365 h 3149464"/>
                      <a:gd name="connsiteX2258" fmla="*/ 2368831 w 3223440"/>
                      <a:gd name="connsiteY2258" fmla="*/ 593258 h 3149464"/>
                      <a:gd name="connsiteX2259" fmla="*/ 2383046 w 3223440"/>
                      <a:gd name="connsiteY2259" fmla="*/ 567197 h 3149464"/>
                      <a:gd name="connsiteX2260" fmla="*/ 2368831 w 3223440"/>
                      <a:gd name="connsiteY2260" fmla="*/ 737774 h 3149464"/>
                      <a:gd name="connsiteX2261" fmla="*/ 2387785 w 3223440"/>
                      <a:gd name="connsiteY2261" fmla="*/ 744882 h 3149464"/>
                      <a:gd name="connsiteX2262" fmla="*/ 2413845 w 3223440"/>
                      <a:gd name="connsiteY2262" fmla="*/ 780419 h 3149464"/>
                      <a:gd name="connsiteX2263" fmla="*/ 2444643 w 3223440"/>
                      <a:gd name="connsiteY2263" fmla="*/ 818325 h 3149464"/>
                      <a:gd name="connsiteX2264" fmla="*/ 2539409 w 3223440"/>
                      <a:gd name="connsiteY2264" fmla="*/ 839647 h 3149464"/>
                      <a:gd name="connsiteX2265" fmla="*/ 2555992 w 3223440"/>
                      <a:gd name="connsiteY2265" fmla="*/ 884660 h 3149464"/>
                      <a:gd name="connsiteX2266" fmla="*/ 2563100 w 3223440"/>
                      <a:gd name="connsiteY2266" fmla="*/ 905983 h 3149464"/>
                      <a:gd name="connsiteX2267" fmla="*/ 2584422 w 3223440"/>
                      <a:gd name="connsiteY2267" fmla="*/ 905983 h 3149464"/>
                      <a:gd name="connsiteX2268" fmla="*/ 2584422 w 3223440"/>
                      <a:gd name="connsiteY2268" fmla="*/ 905983 h 3149464"/>
                      <a:gd name="connsiteX2269" fmla="*/ 2584422 w 3223440"/>
                      <a:gd name="connsiteY2269" fmla="*/ 905983 h 3149464"/>
                      <a:gd name="connsiteX2270" fmla="*/ 2563100 w 3223440"/>
                      <a:gd name="connsiteY2270" fmla="*/ 905983 h 3149464"/>
                      <a:gd name="connsiteX2271" fmla="*/ 2555992 w 3223440"/>
                      <a:gd name="connsiteY2271" fmla="*/ 884660 h 3149464"/>
                      <a:gd name="connsiteX2272" fmla="*/ 2539409 w 3223440"/>
                      <a:gd name="connsiteY2272" fmla="*/ 839647 h 3149464"/>
                      <a:gd name="connsiteX2273" fmla="*/ 2444643 w 3223440"/>
                      <a:gd name="connsiteY2273" fmla="*/ 818325 h 3149464"/>
                      <a:gd name="connsiteX2274" fmla="*/ 2413845 w 3223440"/>
                      <a:gd name="connsiteY2274" fmla="*/ 780419 h 3149464"/>
                      <a:gd name="connsiteX2275" fmla="*/ 2387785 w 3223440"/>
                      <a:gd name="connsiteY2275" fmla="*/ 744882 h 3149464"/>
                      <a:gd name="connsiteX2276" fmla="*/ 2368831 w 3223440"/>
                      <a:gd name="connsiteY2276" fmla="*/ 737774 h 3149464"/>
                      <a:gd name="connsiteX2277" fmla="*/ 2316711 w 3223440"/>
                      <a:gd name="connsiteY2277" fmla="*/ 744882 h 3149464"/>
                      <a:gd name="connsiteX2278" fmla="*/ 2368831 w 3223440"/>
                      <a:gd name="connsiteY2278" fmla="*/ 737774 h 3149464"/>
                      <a:gd name="connsiteX2279" fmla="*/ 2525194 w 3223440"/>
                      <a:gd name="connsiteY2279" fmla="*/ 770942 h 3149464"/>
                      <a:gd name="connsiteX2280" fmla="*/ 2534670 w 3223440"/>
                      <a:gd name="connsiteY2280" fmla="*/ 749620 h 3149464"/>
                      <a:gd name="connsiteX2281" fmla="*/ 2544147 w 3223440"/>
                      <a:gd name="connsiteY2281" fmla="*/ 723560 h 3149464"/>
                      <a:gd name="connsiteX2282" fmla="*/ 2544147 w 3223440"/>
                      <a:gd name="connsiteY2282" fmla="*/ 723560 h 3149464"/>
                      <a:gd name="connsiteX2283" fmla="*/ 2534670 w 3223440"/>
                      <a:gd name="connsiteY2283" fmla="*/ 749620 h 3149464"/>
                      <a:gd name="connsiteX2284" fmla="*/ 2525194 w 3223440"/>
                      <a:gd name="connsiteY2284" fmla="*/ 770942 h 3149464"/>
                      <a:gd name="connsiteX2285" fmla="*/ 2527563 w 3223440"/>
                      <a:gd name="connsiteY2285" fmla="*/ 723560 h 3149464"/>
                      <a:gd name="connsiteX2286" fmla="*/ 2508610 w 3223440"/>
                      <a:gd name="connsiteY2286" fmla="*/ 692761 h 3149464"/>
                      <a:gd name="connsiteX2287" fmla="*/ 2527563 w 3223440"/>
                      <a:gd name="connsiteY2287" fmla="*/ 723560 h 3149464"/>
                      <a:gd name="connsiteX2288" fmla="*/ 2527563 w 3223440"/>
                      <a:gd name="connsiteY2288" fmla="*/ 723560 h 3149464"/>
                      <a:gd name="connsiteX2289" fmla="*/ 2579684 w 3223440"/>
                      <a:gd name="connsiteY2289" fmla="*/ 735405 h 3149464"/>
                      <a:gd name="connsiteX2290" fmla="*/ 2617590 w 3223440"/>
                      <a:gd name="connsiteY2290" fmla="*/ 806479 h 3149464"/>
                      <a:gd name="connsiteX2291" fmla="*/ 2617590 w 3223440"/>
                      <a:gd name="connsiteY2291" fmla="*/ 806479 h 3149464"/>
                      <a:gd name="connsiteX2292" fmla="*/ 2579684 w 3223440"/>
                      <a:gd name="connsiteY2292" fmla="*/ 735405 h 3149464"/>
                      <a:gd name="connsiteX2293" fmla="*/ 2420952 w 3223440"/>
                      <a:gd name="connsiteY2293" fmla="*/ 889399 h 3149464"/>
                      <a:gd name="connsiteX2294" fmla="*/ 2432798 w 3223440"/>
                      <a:gd name="connsiteY2294" fmla="*/ 896506 h 3149464"/>
                      <a:gd name="connsiteX2295" fmla="*/ 2420952 w 3223440"/>
                      <a:gd name="connsiteY2295" fmla="*/ 889399 h 3149464"/>
                      <a:gd name="connsiteX2296" fmla="*/ 2428060 w 3223440"/>
                      <a:gd name="connsiteY2296" fmla="*/ 932043 h 3149464"/>
                      <a:gd name="connsiteX2297" fmla="*/ 2413845 w 3223440"/>
                      <a:gd name="connsiteY2297" fmla="*/ 922566 h 3149464"/>
                      <a:gd name="connsiteX2298" fmla="*/ 2428060 w 3223440"/>
                      <a:gd name="connsiteY2298" fmla="*/ 932043 h 3149464"/>
                      <a:gd name="connsiteX2299" fmla="*/ 2375939 w 3223440"/>
                      <a:gd name="connsiteY2299" fmla="*/ 846754 h 3149464"/>
                      <a:gd name="connsiteX2300" fmla="*/ 2333295 w 3223440"/>
                      <a:gd name="connsiteY2300" fmla="*/ 842016 h 3149464"/>
                      <a:gd name="connsiteX2301" fmla="*/ 2323818 w 3223440"/>
                      <a:gd name="connsiteY2301" fmla="*/ 839647 h 3149464"/>
                      <a:gd name="connsiteX2302" fmla="*/ 2333295 w 3223440"/>
                      <a:gd name="connsiteY2302" fmla="*/ 842016 h 3149464"/>
                      <a:gd name="connsiteX2303" fmla="*/ 2375939 w 3223440"/>
                      <a:gd name="connsiteY2303" fmla="*/ 846754 h 3149464"/>
                      <a:gd name="connsiteX2304" fmla="*/ 2499133 w 3223440"/>
                      <a:gd name="connsiteY2304" fmla="*/ 858600 h 3149464"/>
                      <a:gd name="connsiteX2305" fmla="*/ 2499133 w 3223440"/>
                      <a:gd name="connsiteY2305" fmla="*/ 858600 h 3149464"/>
                      <a:gd name="connsiteX2306" fmla="*/ 2375939 w 3223440"/>
                      <a:gd name="connsiteY2306" fmla="*/ 846754 h 3149464"/>
                      <a:gd name="connsiteX2307" fmla="*/ 2356986 w 3223440"/>
                      <a:gd name="connsiteY2307" fmla="*/ 882291 h 3149464"/>
                      <a:gd name="connsiteX2308" fmla="*/ 2368831 w 3223440"/>
                      <a:gd name="connsiteY2308" fmla="*/ 875184 h 3149464"/>
                      <a:gd name="connsiteX2309" fmla="*/ 2368831 w 3223440"/>
                      <a:gd name="connsiteY2309" fmla="*/ 875184 h 3149464"/>
                      <a:gd name="connsiteX2310" fmla="*/ 2356986 w 3223440"/>
                      <a:gd name="connsiteY2310" fmla="*/ 882291 h 3149464"/>
                      <a:gd name="connsiteX2311" fmla="*/ 2295389 w 3223440"/>
                      <a:gd name="connsiteY2311" fmla="*/ 858600 h 3149464"/>
                      <a:gd name="connsiteX2312" fmla="*/ 2295389 w 3223440"/>
                      <a:gd name="connsiteY2312" fmla="*/ 858600 h 3149464"/>
                      <a:gd name="connsiteX2313" fmla="*/ 2356986 w 3223440"/>
                      <a:gd name="connsiteY2313" fmla="*/ 882291 h 3149464"/>
                      <a:gd name="connsiteX2314" fmla="*/ 2281174 w 3223440"/>
                      <a:gd name="connsiteY2314" fmla="*/ 759097 h 3149464"/>
                      <a:gd name="connsiteX2315" fmla="*/ 2262221 w 3223440"/>
                      <a:gd name="connsiteY2315" fmla="*/ 759097 h 3149464"/>
                      <a:gd name="connsiteX2316" fmla="*/ 2281174 w 3223440"/>
                      <a:gd name="connsiteY2316" fmla="*/ 759097 h 3149464"/>
                      <a:gd name="connsiteX2317" fmla="*/ 2297758 w 3223440"/>
                      <a:gd name="connsiteY2317" fmla="*/ 756727 h 3149464"/>
                      <a:gd name="connsiteX2318" fmla="*/ 2281174 w 3223440"/>
                      <a:gd name="connsiteY2318" fmla="*/ 759097 h 3149464"/>
                      <a:gd name="connsiteX2319" fmla="*/ 2681556 w 3223440"/>
                      <a:gd name="connsiteY2319" fmla="*/ 1043392 h 3149464"/>
                      <a:gd name="connsiteX2320" fmla="*/ 2669711 w 3223440"/>
                      <a:gd name="connsiteY2320" fmla="*/ 1041023 h 3149464"/>
                      <a:gd name="connsiteX2321" fmla="*/ 2681556 w 3223440"/>
                      <a:gd name="connsiteY2321" fmla="*/ 1043392 h 3149464"/>
                      <a:gd name="connsiteX2322" fmla="*/ 2702879 w 3223440"/>
                      <a:gd name="connsiteY2322" fmla="*/ 1048130 h 3149464"/>
                      <a:gd name="connsiteX2323" fmla="*/ 2705248 w 3223440"/>
                      <a:gd name="connsiteY2323" fmla="*/ 1036285 h 3149464"/>
                      <a:gd name="connsiteX2324" fmla="*/ 2702879 w 3223440"/>
                      <a:gd name="connsiteY2324" fmla="*/ 1048130 h 3149464"/>
                      <a:gd name="connsiteX2325" fmla="*/ 2681556 w 3223440"/>
                      <a:gd name="connsiteY2325" fmla="*/ 1043392 h 3149464"/>
                      <a:gd name="connsiteX2326" fmla="*/ 2698140 w 3223440"/>
                      <a:gd name="connsiteY2326" fmla="*/ 1270828 h 3149464"/>
                      <a:gd name="connsiteX2327" fmla="*/ 2676818 w 3223440"/>
                      <a:gd name="connsiteY2327" fmla="*/ 1275566 h 3149464"/>
                      <a:gd name="connsiteX2328" fmla="*/ 2698140 w 3223440"/>
                      <a:gd name="connsiteY2328" fmla="*/ 1270828 h 3149464"/>
                      <a:gd name="connsiteX2329" fmla="*/ 2712355 w 3223440"/>
                      <a:gd name="connsiteY2329" fmla="*/ 1398761 h 3149464"/>
                      <a:gd name="connsiteX2330" fmla="*/ 2745523 w 3223440"/>
                      <a:gd name="connsiteY2330" fmla="*/ 1377439 h 3149464"/>
                      <a:gd name="connsiteX2331" fmla="*/ 2752630 w 3223440"/>
                      <a:gd name="connsiteY2331" fmla="*/ 1363224 h 3149464"/>
                      <a:gd name="connsiteX2332" fmla="*/ 2773952 w 3223440"/>
                      <a:gd name="connsiteY2332" fmla="*/ 1363224 h 3149464"/>
                      <a:gd name="connsiteX2333" fmla="*/ 2752630 w 3223440"/>
                      <a:gd name="connsiteY2333" fmla="*/ 1363224 h 3149464"/>
                      <a:gd name="connsiteX2334" fmla="*/ 2745523 w 3223440"/>
                      <a:gd name="connsiteY2334" fmla="*/ 1377439 h 3149464"/>
                      <a:gd name="connsiteX2335" fmla="*/ 2712355 w 3223440"/>
                      <a:gd name="connsiteY2335" fmla="*/ 1398761 h 3149464"/>
                      <a:gd name="connsiteX2336" fmla="*/ 2664972 w 3223440"/>
                      <a:gd name="connsiteY2336" fmla="*/ 1375070 h 3149464"/>
                      <a:gd name="connsiteX2337" fmla="*/ 2648389 w 3223440"/>
                      <a:gd name="connsiteY2337" fmla="*/ 1356117 h 3149464"/>
                      <a:gd name="connsiteX2338" fmla="*/ 2664972 w 3223440"/>
                      <a:gd name="connsiteY2338" fmla="*/ 1375070 h 3149464"/>
                      <a:gd name="connsiteX2339" fmla="*/ 2712355 w 3223440"/>
                      <a:gd name="connsiteY2339" fmla="*/ 1398761 h 3149464"/>
                      <a:gd name="connsiteX2340" fmla="*/ 2802382 w 3223440"/>
                      <a:gd name="connsiteY2340" fmla="*/ 948627 h 3149464"/>
                      <a:gd name="connsiteX2341" fmla="*/ 2733677 w 3223440"/>
                      <a:gd name="connsiteY2341" fmla="*/ 986533 h 3149464"/>
                      <a:gd name="connsiteX2342" fmla="*/ 2717093 w 3223440"/>
                      <a:gd name="connsiteY2342" fmla="*/ 1007855 h 3149464"/>
                      <a:gd name="connsiteX2343" fmla="*/ 2714724 w 3223440"/>
                      <a:gd name="connsiteY2343" fmla="*/ 1012593 h 3149464"/>
                      <a:gd name="connsiteX2344" fmla="*/ 2717093 w 3223440"/>
                      <a:gd name="connsiteY2344" fmla="*/ 1007855 h 3149464"/>
                      <a:gd name="connsiteX2345" fmla="*/ 2733677 w 3223440"/>
                      <a:gd name="connsiteY2345" fmla="*/ 986533 h 3149464"/>
                      <a:gd name="connsiteX2346" fmla="*/ 2802382 w 3223440"/>
                      <a:gd name="connsiteY2346" fmla="*/ 948627 h 3149464"/>
                      <a:gd name="connsiteX2347" fmla="*/ 2802382 w 3223440"/>
                      <a:gd name="connsiteY2347" fmla="*/ 948627 h 3149464"/>
                      <a:gd name="connsiteX2348" fmla="*/ 2807120 w 3223440"/>
                      <a:gd name="connsiteY2348" fmla="*/ 974687 h 3149464"/>
                      <a:gd name="connsiteX2349" fmla="*/ 2802382 w 3223440"/>
                      <a:gd name="connsiteY2349" fmla="*/ 948627 h 3149464"/>
                      <a:gd name="connsiteX2350" fmla="*/ 2818966 w 3223440"/>
                      <a:gd name="connsiteY2350" fmla="*/ 1367962 h 3149464"/>
                      <a:gd name="connsiteX2351" fmla="*/ 2818966 w 3223440"/>
                      <a:gd name="connsiteY2351" fmla="*/ 1367962 h 3149464"/>
                      <a:gd name="connsiteX2352" fmla="*/ 2859241 w 3223440"/>
                      <a:gd name="connsiteY2352" fmla="*/ 1351378 h 3149464"/>
                      <a:gd name="connsiteX2353" fmla="*/ 2818966 w 3223440"/>
                      <a:gd name="connsiteY2353" fmla="*/ 1367962 h 3149464"/>
                      <a:gd name="connsiteX2354" fmla="*/ 2788167 w 3223440"/>
                      <a:gd name="connsiteY2354" fmla="*/ 1431929 h 3149464"/>
                      <a:gd name="connsiteX2355" fmla="*/ 2814228 w 3223440"/>
                      <a:gd name="connsiteY2355" fmla="*/ 1446143 h 3149464"/>
                      <a:gd name="connsiteX2356" fmla="*/ 2826073 w 3223440"/>
                      <a:gd name="connsiteY2356" fmla="*/ 1469835 h 3149464"/>
                      <a:gd name="connsiteX2357" fmla="*/ 2814228 w 3223440"/>
                      <a:gd name="connsiteY2357" fmla="*/ 1486419 h 3149464"/>
                      <a:gd name="connsiteX2358" fmla="*/ 2826073 w 3223440"/>
                      <a:gd name="connsiteY2358" fmla="*/ 1469835 h 3149464"/>
                      <a:gd name="connsiteX2359" fmla="*/ 2814228 w 3223440"/>
                      <a:gd name="connsiteY2359" fmla="*/ 1446143 h 3149464"/>
                      <a:gd name="connsiteX2360" fmla="*/ 2788167 w 3223440"/>
                      <a:gd name="connsiteY2360" fmla="*/ 1431929 h 3149464"/>
                      <a:gd name="connsiteX2361" fmla="*/ 2818966 w 3223440"/>
                      <a:gd name="connsiteY2361" fmla="*/ 1367962 h 3149464"/>
                      <a:gd name="connsiteX2362" fmla="*/ 2792905 w 3223440"/>
                      <a:gd name="connsiteY2362" fmla="*/ 1562231 h 3149464"/>
                      <a:gd name="connsiteX2363" fmla="*/ 2788167 w 3223440"/>
                      <a:gd name="connsiteY2363" fmla="*/ 1607244 h 3149464"/>
                      <a:gd name="connsiteX2364" fmla="*/ 2792905 w 3223440"/>
                      <a:gd name="connsiteY2364" fmla="*/ 1562231 h 3149464"/>
                      <a:gd name="connsiteX2365" fmla="*/ 2797644 w 3223440"/>
                      <a:gd name="connsiteY2365" fmla="*/ 1507741 h 3149464"/>
                      <a:gd name="connsiteX2366" fmla="*/ 2797644 w 3223440"/>
                      <a:gd name="connsiteY2366" fmla="*/ 1507741 h 3149464"/>
                      <a:gd name="connsiteX2367" fmla="*/ 2792905 w 3223440"/>
                      <a:gd name="connsiteY2367" fmla="*/ 1562231 h 3149464"/>
                      <a:gd name="connsiteX2368" fmla="*/ 2740784 w 3223440"/>
                      <a:gd name="connsiteY2368" fmla="*/ 1555123 h 3149464"/>
                      <a:gd name="connsiteX2369" fmla="*/ 2714724 w 3223440"/>
                      <a:gd name="connsiteY2369" fmla="*/ 1602506 h 3149464"/>
                      <a:gd name="connsiteX2370" fmla="*/ 2660234 w 3223440"/>
                      <a:gd name="connsiteY2370" fmla="*/ 1635674 h 3149464"/>
                      <a:gd name="connsiteX2371" fmla="*/ 2650758 w 3223440"/>
                      <a:gd name="connsiteY2371" fmla="*/ 1642781 h 3149464"/>
                      <a:gd name="connsiteX2372" fmla="*/ 2610482 w 3223440"/>
                      <a:gd name="connsiteY2372" fmla="*/ 1673580 h 3149464"/>
                      <a:gd name="connsiteX2373" fmla="*/ 2619959 w 3223440"/>
                      <a:gd name="connsiteY2373" fmla="*/ 1706748 h 3149464"/>
                      <a:gd name="connsiteX2374" fmla="*/ 2655496 w 3223440"/>
                      <a:gd name="connsiteY2374" fmla="*/ 1694902 h 3149464"/>
                      <a:gd name="connsiteX2375" fmla="*/ 2619959 w 3223440"/>
                      <a:gd name="connsiteY2375" fmla="*/ 1706748 h 3149464"/>
                      <a:gd name="connsiteX2376" fmla="*/ 2605744 w 3223440"/>
                      <a:gd name="connsiteY2376" fmla="*/ 1730439 h 3149464"/>
                      <a:gd name="connsiteX2377" fmla="*/ 2589160 w 3223440"/>
                      <a:gd name="connsiteY2377" fmla="*/ 1735177 h 3149464"/>
                      <a:gd name="connsiteX2378" fmla="*/ 2605744 w 3223440"/>
                      <a:gd name="connsiteY2378" fmla="*/ 1730439 h 3149464"/>
                      <a:gd name="connsiteX2379" fmla="*/ 2619959 w 3223440"/>
                      <a:gd name="connsiteY2379" fmla="*/ 1706748 h 3149464"/>
                      <a:gd name="connsiteX2380" fmla="*/ 2610482 w 3223440"/>
                      <a:gd name="connsiteY2380" fmla="*/ 1673580 h 3149464"/>
                      <a:gd name="connsiteX2381" fmla="*/ 2610482 w 3223440"/>
                      <a:gd name="connsiteY2381" fmla="*/ 1666472 h 3149464"/>
                      <a:gd name="connsiteX2382" fmla="*/ 2610482 w 3223440"/>
                      <a:gd name="connsiteY2382" fmla="*/ 1666472 h 3149464"/>
                      <a:gd name="connsiteX2383" fmla="*/ 2610482 w 3223440"/>
                      <a:gd name="connsiteY2383" fmla="*/ 1666472 h 3149464"/>
                      <a:gd name="connsiteX2384" fmla="*/ 2610482 w 3223440"/>
                      <a:gd name="connsiteY2384" fmla="*/ 1673580 h 3149464"/>
                      <a:gd name="connsiteX2385" fmla="*/ 2610482 w 3223440"/>
                      <a:gd name="connsiteY2385" fmla="*/ 1673580 h 3149464"/>
                      <a:gd name="connsiteX2386" fmla="*/ 2650758 w 3223440"/>
                      <a:gd name="connsiteY2386" fmla="*/ 1642781 h 3149464"/>
                      <a:gd name="connsiteX2387" fmla="*/ 2660234 w 3223440"/>
                      <a:gd name="connsiteY2387" fmla="*/ 1635674 h 3149464"/>
                      <a:gd name="connsiteX2388" fmla="*/ 2714724 w 3223440"/>
                      <a:gd name="connsiteY2388" fmla="*/ 1600137 h 3149464"/>
                      <a:gd name="connsiteX2389" fmla="*/ 2714724 w 3223440"/>
                      <a:gd name="connsiteY2389" fmla="*/ 1600137 h 3149464"/>
                      <a:gd name="connsiteX2390" fmla="*/ 2740784 w 3223440"/>
                      <a:gd name="connsiteY2390" fmla="*/ 1555123 h 3149464"/>
                      <a:gd name="connsiteX2391" fmla="*/ 2750261 w 3223440"/>
                      <a:gd name="connsiteY2391" fmla="*/ 1512479 h 3149464"/>
                      <a:gd name="connsiteX2392" fmla="*/ 2788167 w 3223440"/>
                      <a:gd name="connsiteY2392" fmla="*/ 1491157 h 3149464"/>
                      <a:gd name="connsiteX2393" fmla="*/ 2750261 w 3223440"/>
                      <a:gd name="connsiteY2393" fmla="*/ 1512479 h 3149464"/>
                      <a:gd name="connsiteX2394" fmla="*/ 2740784 w 3223440"/>
                      <a:gd name="connsiteY2394" fmla="*/ 1555123 h 3149464"/>
                      <a:gd name="connsiteX2395" fmla="*/ 2731308 w 3223440"/>
                      <a:gd name="connsiteY2395" fmla="*/ 1694902 h 3149464"/>
                      <a:gd name="connsiteX2396" fmla="*/ 2724201 w 3223440"/>
                      <a:gd name="connsiteY2396" fmla="*/ 1697271 h 3149464"/>
                      <a:gd name="connsiteX2397" fmla="*/ 2714724 w 3223440"/>
                      <a:gd name="connsiteY2397" fmla="*/ 1699640 h 3149464"/>
                      <a:gd name="connsiteX2398" fmla="*/ 2724201 w 3223440"/>
                      <a:gd name="connsiteY2398" fmla="*/ 1697271 h 3149464"/>
                      <a:gd name="connsiteX2399" fmla="*/ 2731308 w 3223440"/>
                      <a:gd name="connsiteY2399" fmla="*/ 1694902 h 3149464"/>
                      <a:gd name="connsiteX2400" fmla="*/ 2707617 w 3223440"/>
                      <a:gd name="connsiteY2400" fmla="*/ 1673580 h 3149464"/>
                      <a:gd name="connsiteX2401" fmla="*/ 2712355 w 3223440"/>
                      <a:gd name="connsiteY2401" fmla="*/ 1664103 h 3149464"/>
                      <a:gd name="connsiteX2402" fmla="*/ 2714724 w 3223440"/>
                      <a:gd name="connsiteY2402" fmla="*/ 1659365 h 3149464"/>
                      <a:gd name="connsiteX2403" fmla="*/ 2712355 w 3223440"/>
                      <a:gd name="connsiteY2403" fmla="*/ 1664103 h 3149464"/>
                      <a:gd name="connsiteX2404" fmla="*/ 2707617 w 3223440"/>
                      <a:gd name="connsiteY2404" fmla="*/ 1673580 h 3149464"/>
                      <a:gd name="connsiteX2405" fmla="*/ 2709986 w 3223440"/>
                      <a:gd name="connsiteY2405" fmla="*/ 1723331 h 3149464"/>
                      <a:gd name="connsiteX2406" fmla="*/ 2698140 w 3223440"/>
                      <a:gd name="connsiteY2406" fmla="*/ 1725700 h 3149464"/>
                      <a:gd name="connsiteX2407" fmla="*/ 2691033 w 3223440"/>
                      <a:gd name="connsiteY2407" fmla="*/ 1728070 h 3149464"/>
                      <a:gd name="connsiteX2408" fmla="*/ 2698140 w 3223440"/>
                      <a:gd name="connsiteY2408" fmla="*/ 1725700 h 3149464"/>
                      <a:gd name="connsiteX2409" fmla="*/ 2709986 w 3223440"/>
                      <a:gd name="connsiteY2409" fmla="*/ 1723331 h 3149464"/>
                      <a:gd name="connsiteX2410" fmla="*/ 2624697 w 3223440"/>
                      <a:gd name="connsiteY2410" fmla="*/ 1803882 h 3149464"/>
                      <a:gd name="connsiteX2411" fmla="*/ 2638912 w 3223440"/>
                      <a:gd name="connsiteY2411" fmla="*/ 1796774 h 3149464"/>
                      <a:gd name="connsiteX2412" fmla="*/ 2638912 w 3223440"/>
                      <a:gd name="connsiteY2412" fmla="*/ 1796774 h 3149464"/>
                      <a:gd name="connsiteX2413" fmla="*/ 2648389 w 3223440"/>
                      <a:gd name="connsiteY2413" fmla="*/ 1787298 h 3149464"/>
                      <a:gd name="connsiteX2414" fmla="*/ 2638912 w 3223440"/>
                      <a:gd name="connsiteY2414" fmla="*/ 1796774 h 3149464"/>
                      <a:gd name="connsiteX2415" fmla="*/ 2624697 w 3223440"/>
                      <a:gd name="connsiteY2415" fmla="*/ 1803882 h 3149464"/>
                      <a:gd name="connsiteX2416" fmla="*/ 2624697 w 3223440"/>
                      <a:gd name="connsiteY2416" fmla="*/ 1934184 h 3149464"/>
                      <a:gd name="connsiteX2417" fmla="*/ 2603375 w 3223440"/>
                      <a:gd name="connsiteY2417" fmla="*/ 1934184 h 3149464"/>
                      <a:gd name="connsiteX2418" fmla="*/ 2603375 w 3223440"/>
                      <a:gd name="connsiteY2418" fmla="*/ 1934184 h 3149464"/>
                      <a:gd name="connsiteX2419" fmla="*/ 2624697 w 3223440"/>
                      <a:gd name="connsiteY2419" fmla="*/ 1934184 h 3149464"/>
                      <a:gd name="connsiteX2420" fmla="*/ 2494395 w 3223440"/>
                      <a:gd name="connsiteY2420" fmla="*/ 1420083 h 3149464"/>
                      <a:gd name="connsiteX2421" fmla="*/ 2494395 w 3223440"/>
                      <a:gd name="connsiteY2421" fmla="*/ 1420083 h 3149464"/>
                      <a:gd name="connsiteX2422" fmla="*/ 2494395 w 3223440"/>
                      <a:gd name="connsiteY2422" fmla="*/ 1420083 h 3149464"/>
                      <a:gd name="connsiteX2423" fmla="*/ 2496764 w 3223440"/>
                      <a:gd name="connsiteY2423" fmla="*/ 1420083 h 3149464"/>
                      <a:gd name="connsiteX2424" fmla="*/ 2494395 w 3223440"/>
                      <a:gd name="connsiteY2424" fmla="*/ 1420083 h 3149464"/>
                      <a:gd name="connsiteX2425" fmla="*/ 2508610 w 3223440"/>
                      <a:gd name="connsiteY2425" fmla="*/ 1474573 h 3149464"/>
                      <a:gd name="connsiteX2426" fmla="*/ 2494395 w 3223440"/>
                      <a:gd name="connsiteY2426" fmla="*/ 1472204 h 3149464"/>
                      <a:gd name="connsiteX2427" fmla="*/ 2494395 w 3223440"/>
                      <a:gd name="connsiteY2427" fmla="*/ 1472204 h 3149464"/>
                      <a:gd name="connsiteX2428" fmla="*/ 2508610 w 3223440"/>
                      <a:gd name="connsiteY2428" fmla="*/ 1474573 h 3149464"/>
                      <a:gd name="connsiteX2429" fmla="*/ 2501503 w 3223440"/>
                      <a:gd name="connsiteY2429" fmla="*/ 1728070 h 3149464"/>
                      <a:gd name="connsiteX2430" fmla="*/ 2541778 w 3223440"/>
                      <a:gd name="connsiteY2430" fmla="*/ 1709117 h 3149464"/>
                      <a:gd name="connsiteX2431" fmla="*/ 2577315 w 3223440"/>
                      <a:gd name="connsiteY2431" fmla="*/ 1702009 h 3149464"/>
                      <a:gd name="connsiteX2432" fmla="*/ 2582053 w 3223440"/>
                      <a:gd name="connsiteY2432" fmla="*/ 1704378 h 3149464"/>
                      <a:gd name="connsiteX2433" fmla="*/ 2577315 w 3223440"/>
                      <a:gd name="connsiteY2433" fmla="*/ 1702009 h 3149464"/>
                      <a:gd name="connsiteX2434" fmla="*/ 2541778 w 3223440"/>
                      <a:gd name="connsiteY2434" fmla="*/ 1709117 h 3149464"/>
                      <a:gd name="connsiteX2435" fmla="*/ 2501503 w 3223440"/>
                      <a:gd name="connsiteY2435" fmla="*/ 1728070 h 3149464"/>
                      <a:gd name="connsiteX2436" fmla="*/ 2489657 w 3223440"/>
                      <a:gd name="connsiteY2436" fmla="*/ 1730439 h 3149464"/>
                      <a:gd name="connsiteX2437" fmla="*/ 2489657 w 3223440"/>
                      <a:gd name="connsiteY2437" fmla="*/ 1730439 h 3149464"/>
                      <a:gd name="connsiteX2438" fmla="*/ 2501503 w 3223440"/>
                      <a:gd name="connsiteY2438" fmla="*/ 1728070 h 3149464"/>
                      <a:gd name="connsiteX2439" fmla="*/ 2555992 w 3223440"/>
                      <a:gd name="connsiteY2439" fmla="*/ 1325318 h 3149464"/>
                      <a:gd name="connsiteX2440" fmla="*/ 2515717 w 3223440"/>
                      <a:gd name="connsiteY2440" fmla="*/ 1332425 h 3149464"/>
                      <a:gd name="connsiteX2441" fmla="*/ 2510979 w 3223440"/>
                      <a:gd name="connsiteY2441" fmla="*/ 1334795 h 3149464"/>
                      <a:gd name="connsiteX2442" fmla="*/ 2515717 w 3223440"/>
                      <a:gd name="connsiteY2442" fmla="*/ 1332425 h 3149464"/>
                      <a:gd name="connsiteX2443" fmla="*/ 2555992 w 3223440"/>
                      <a:gd name="connsiteY2443" fmla="*/ 1325318 h 3149464"/>
                      <a:gd name="connsiteX2444" fmla="*/ 2534670 w 3223440"/>
                      <a:gd name="connsiteY2444" fmla="*/ 1256613 h 3149464"/>
                      <a:gd name="connsiteX2445" fmla="*/ 2525194 w 3223440"/>
                      <a:gd name="connsiteY2445" fmla="*/ 1261352 h 3149464"/>
                      <a:gd name="connsiteX2446" fmla="*/ 2534670 w 3223440"/>
                      <a:gd name="connsiteY2446" fmla="*/ 1256613 h 3149464"/>
                      <a:gd name="connsiteX2447" fmla="*/ 2544147 w 3223440"/>
                      <a:gd name="connsiteY2447" fmla="*/ 1249506 h 3149464"/>
                      <a:gd name="connsiteX2448" fmla="*/ 2534670 w 3223440"/>
                      <a:gd name="connsiteY2448" fmla="*/ 1256613 h 3149464"/>
                      <a:gd name="connsiteX2449" fmla="*/ 2548885 w 3223440"/>
                      <a:gd name="connsiteY2449" fmla="*/ 1372701 h 3149464"/>
                      <a:gd name="connsiteX2450" fmla="*/ 2527563 w 3223440"/>
                      <a:gd name="connsiteY2450" fmla="*/ 1370331 h 3149464"/>
                      <a:gd name="connsiteX2451" fmla="*/ 2520456 w 3223440"/>
                      <a:gd name="connsiteY2451" fmla="*/ 1370331 h 3149464"/>
                      <a:gd name="connsiteX2452" fmla="*/ 2527563 w 3223440"/>
                      <a:gd name="connsiteY2452" fmla="*/ 1370331 h 3149464"/>
                      <a:gd name="connsiteX2453" fmla="*/ 2548885 w 3223440"/>
                      <a:gd name="connsiteY2453" fmla="*/ 1372701 h 3149464"/>
                      <a:gd name="connsiteX2454" fmla="*/ 2565469 w 3223440"/>
                      <a:gd name="connsiteY2454" fmla="*/ 1645150 h 3149464"/>
                      <a:gd name="connsiteX2455" fmla="*/ 2555992 w 3223440"/>
                      <a:gd name="connsiteY2455" fmla="*/ 1638043 h 3149464"/>
                      <a:gd name="connsiteX2456" fmla="*/ 2565469 w 3223440"/>
                      <a:gd name="connsiteY2456" fmla="*/ 1645150 h 3149464"/>
                      <a:gd name="connsiteX2457" fmla="*/ 2598637 w 3223440"/>
                      <a:gd name="connsiteY2457" fmla="*/ 1666472 h 3149464"/>
                      <a:gd name="connsiteX2458" fmla="*/ 2565469 w 3223440"/>
                      <a:gd name="connsiteY2458" fmla="*/ 1645150 h 3149464"/>
                      <a:gd name="connsiteX2459" fmla="*/ 2577315 w 3223440"/>
                      <a:gd name="connsiteY2459" fmla="*/ 1313472 h 3149464"/>
                      <a:gd name="connsiteX2460" fmla="*/ 2591529 w 3223440"/>
                      <a:gd name="connsiteY2460" fmla="*/ 1313472 h 3149464"/>
                      <a:gd name="connsiteX2461" fmla="*/ 2577315 w 3223440"/>
                      <a:gd name="connsiteY2461" fmla="*/ 1313472 h 3149464"/>
                      <a:gd name="connsiteX2462" fmla="*/ 2565469 w 3223440"/>
                      <a:gd name="connsiteY2462" fmla="*/ 1327687 h 3149464"/>
                      <a:gd name="connsiteX2463" fmla="*/ 2577315 w 3223440"/>
                      <a:gd name="connsiteY2463" fmla="*/ 1313472 h 3149464"/>
                      <a:gd name="connsiteX2464" fmla="*/ 2577315 w 3223440"/>
                      <a:gd name="connsiteY2464" fmla="*/ 1313472 h 3149464"/>
                      <a:gd name="connsiteX2465" fmla="*/ 2586791 w 3223440"/>
                      <a:gd name="connsiteY2465" fmla="*/ 1249506 h 3149464"/>
                      <a:gd name="connsiteX2466" fmla="*/ 2596268 w 3223440"/>
                      <a:gd name="connsiteY2466" fmla="*/ 1256613 h 3149464"/>
                      <a:gd name="connsiteX2467" fmla="*/ 2646019 w 3223440"/>
                      <a:gd name="connsiteY2467" fmla="*/ 1285043 h 3149464"/>
                      <a:gd name="connsiteX2468" fmla="*/ 2596268 w 3223440"/>
                      <a:gd name="connsiteY2468" fmla="*/ 1256613 h 3149464"/>
                      <a:gd name="connsiteX2469" fmla="*/ 2586791 w 3223440"/>
                      <a:gd name="connsiteY2469" fmla="*/ 1249506 h 3149464"/>
                      <a:gd name="connsiteX2470" fmla="*/ 2560731 w 3223440"/>
                      <a:gd name="connsiteY2470" fmla="*/ 1296889 h 3149464"/>
                      <a:gd name="connsiteX2471" fmla="*/ 2570207 w 3223440"/>
                      <a:gd name="connsiteY2471" fmla="*/ 1303996 h 3149464"/>
                      <a:gd name="connsiteX2472" fmla="*/ 2560731 w 3223440"/>
                      <a:gd name="connsiteY2472" fmla="*/ 1296889 h 3149464"/>
                      <a:gd name="connsiteX2473" fmla="*/ 2757368 w 3223440"/>
                      <a:gd name="connsiteY2473" fmla="*/ 1436667 h 3149464"/>
                      <a:gd name="connsiteX2474" fmla="*/ 2757368 w 3223440"/>
                      <a:gd name="connsiteY2474" fmla="*/ 1436667 h 3149464"/>
                      <a:gd name="connsiteX2475" fmla="*/ 2757368 w 3223440"/>
                      <a:gd name="connsiteY2475" fmla="*/ 1436667 h 3149464"/>
                      <a:gd name="connsiteX2476" fmla="*/ 2757368 w 3223440"/>
                      <a:gd name="connsiteY2476" fmla="*/ 1436667 h 3149464"/>
                      <a:gd name="connsiteX2477" fmla="*/ 2762107 w 3223440"/>
                      <a:gd name="connsiteY2477" fmla="*/ 1439036 h 3149464"/>
                      <a:gd name="connsiteX2478" fmla="*/ 2781060 w 3223440"/>
                      <a:gd name="connsiteY2478" fmla="*/ 1455620 h 3149464"/>
                      <a:gd name="connsiteX2479" fmla="*/ 2762107 w 3223440"/>
                      <a:gd name="connsiteY2479" fmla="*/ 1439036 h 3149464"/>
                      <a:gd name="connsiteX2480" fmla="*/ 2781060 w 3223440"/>
                      <a:gd name="connsiteY2480" fmla="*/ 1365593 h 3149464"/>
                      <a:gd name="connsiteX2481" fmla="*/ 2783429 w 3223440"/>
                      <a:gd name="connsiteY2481" fmla="*/ 1370331 h 3149464"/>
                      <a:gd name="connsiteX2482" fmla="*/ 2783429 w 3223440"/>
                      <a:gd name="connsiteY2482" fmla="*/ 1370331 h 3149464"/>
                      <a:gd name="connsiteX2483" fmla="*/ 2781060 w 3223440"/>
                      <a:gd name="connsiteY2483" fmla="*/ 1365593 h 3149464"/>
                      <a:gd name="connsiteX2484" fmla="*/ 2790536 w 3223440"/>
                      <a:gd name="connsiteY2484" fmla="*/ 1330056 h 3149464"/>
                      <a:gd name="connsiteX2485" fmla="*/ 2778691 w 3223440"/>
                      <a:gd name="connsiteY2485" fmla="*/ 1330056 h 3149464"/>
                      <a:gd name="connsiteX2486" fmla="*/ 2790536 w 3223440"/>
                      <a:gd name="connsiteY2486" fmla="*/ 1330056 h 3149464"/>
                      <a:gd name="connsiteX2487" fmla="*/ 2809489 w 3223440"/>
                      <a:gd name="connsiteY2487" fmla="*/ 1327687 h 3149464"/>
                      <a:gd name="connsiteX2488" fmla="*/ 2790536 w 3223440"/>
                      <a:gd name="connsiteY2488" fmla="*/ 1330056 h 3149464"/>
                      <a:gd name="connsiteX2489" fmla="*/ 2776321 w 3223440"/>
                      <a:gd name="connsiteY2489" fmla="*/ 1223445 h 3149464"/>
                      <a:gd name="connsiteX2490" fmla="*/ 2764476 w 3223440"/>
                      <a:gd name="connsiteY2490" fmla="*/ 1206862 h 3149464"/>
                      <a:gd name="connsiteX2491" fmla="*/ 2776321 w 3223440"/>
                      <a:gd name="connsiteY2491" fmla="*/ 1223445 h 3149464"/>
                      <a:gd name="connsiteX2492" fmla="*/ 2629436 w 3223440"/>
                      <a:gd name="connsiteY2492" fmla="*/ 1344271 h 3149464"/>
                      <a:gd name="connsiteX2493" fmla="*/ 2629436 w 3223440"/>
                      <a:gd name="connsiteY2493" fmla="*/ 1344271 h 3149464"/>
                      <a:gd name="connsiteX2494" fmla="*/ 2646019 w 3223440"/>
                      <a:gd name="connsiteY2494" fmla="*/ 1344271 h 3149464"/>
                      <a:gd name="connsiteX2495" fmla="*/ 2646019 w 3223440"/>
                      <a:gd name="connsiteY2495" fmla="*/ 1344271 h 3149464"/>
                      <a:gd name="connsiteX2496" fmla="*/ 2629436 w 3223440"/>
                      <a:gd name="connsiteY2496" fmla="*/ 1344271 h 3149464"/>
                      <a:gd name="connsiteX2497" fmla="*/ 2667342 w 3223440"/>
                      <a:gd name="connsiteY2497" fmla="*/ 1294519 h 3149464"/>
                      <a:gd name="connsiteX2498" fmla="*/ 2619959 w 3223440"/>
                      <a:gd name="connsiteY2498" fmla="*/ 1325318 h 3149464"/>
                      <a:gd name="connsiteX2499" fmla="*/ 2619959 w 3223440"/>
                      <a:gd name="connsiteY2499" fmla="*/ 1325318 h 3149464"/>
                      <a:gd name="connsiteX2500" fmla="*/ 2608114 w 3223440"/>
                      <a:gd name="connsiteY2500" fmla="*/ 1322949 h 3149464"/>
                      <a:gd name="connsiteX2501" fmla="*/ 2619959 w 3223440"/>
                      <a:gd name="connsiteY2501" fmla="*/ 1325318 h 3149464"/>
                      <a:gd name="connsiteX2502" fmla="*/ 2667342 w 3223440"/>
                      <a:gd name="connsiteY2502" fmla="*/ 1294519 h 3149464"/>
                      <a:gd name="connsiteX2503" fmla="*/ 2667342 w 3223440"/>
                      <a:gd name="connsiteY2503" fmla="*/ 1045761 h 3149464"/>
                      <a:gd name="connsiteX2504" fmla="*/ 2667342 w 3223440"/>
                      <a:gd name="connsiteY2504" fmla="*/ 1045761 h 3149464"/>
                      <a:gd name="connsiteX2505" fmla="*/ 2669711 w 3223440"/>
                      <a:gd name="connsiteY2505" fmla="*/ 1043392 h 3149464"/>
                      <a:gd name="connsiteX2506" fmla="*/ 2667342 w 3223440"/>
                      <a:gd name="connsiteY2506" fmla="*/ 1045761 h 3149464"/>
                      <a:gd name="connsiteX2507" fmla="*/ 2615221 w 3223440"/>
                      <a:gd name="connsiteY2507" fmla="*/ 1057607 h 3149464"/>
                      <a:gd name="connsiteX2508" fmla="*/ 2570207 w 3223440"/>
                      <a:gd name="connsiteY2508" fmla="*/ 1045761 h 3149464"/>
                      <a:gd name="connsiteX2509" fmla="*/ 2525194 w 3223440"/>
                      <a:gd name="connsiteY2509" fmla="*/ 1069452 h 3149464"/>
                      <a:gd name="connsiteX2510" fmla="*/ 2570207 w 3223440"/>
                      <a:gd name="connsiteY2510" fmla="*/ 1045761 h 3149464"/>
                      <a:gd name="connsiteX2511" fmla="*/ 2615221 w 3223440"/>
                      <a:gd name="connsiteY2511" fmla="*/ 1057607 h 3149464"/>
                      <a:gd name="connsiteX2512" fmla="*/ 2664972 w 3223440"/>
                      <a:gd name="connsiteY2512" fmla="*/ 1050499 h 3149464"/>
                      <a:gd name="connsiteX2513" fmla="*/ 2615221 w 3223440"/>
                      <a:gd name="connsiteY2513" fmla="*/ 1057607 h 3149464"/>
                      <a:gd name="connsiteX2514" fmla="*/ 2529932 w 3223440"/>
                      <a:gd name="connsiteY2514" fmla="*/ 1296889 h 3149464"/>
                      <a:gd name="connsiteX2515" fmla="*/ 2518087 w 3223440"/>
                      <a:gd name="connsiteY2515" fmla="*/ 1299258 h 3149464"/>
                      <a:gd name="connsiteX2516" fmla="*/ 2473073 w 3223440"/>
                      <a:gd name="connsiteY2516" fmla="*/ 1296889 h 3149464"/>
                      <a:gd name="connsiteX2517" fmla="*/ 2518087 w 3223440"/>
                      <a:gd name="connsiteY2517" fmla="*/ 1299258 h 3149464"/>
                      <a:gd name="connsiteX2518" fmla="*/ 2529932 w 3223440"/>
                      <a:gd name="connsiteY2518" fmla="*/ 1296889 h 3149464"/>
                      <a:gd name="connsiteX2519" fmla="*/ 2401999 w 3223440"/>
                      <a:gd name="connsiteY2519" fmla="*/ 1768345 h 3149464"/>
                      <a:gd name="connsiteX2520" fmla="*/ 2392523 w 3223440"/>
                      <a:gd name="connsiteY2520" fmla="*/ 1784929 h 3149464"/>
                      <a:gd name="connsiteX2521" fmla="*/ 2385415 w 3223440"/>
                      <a:gd name="connsiteY2521" fmla="*/ 1782560 h 3149464"/>
                      <a:gd name="connsiteX2522" fmla="*/ 2392523 w 3223440"/>
                      <a:gd name="connsiteY2522" fmla="*/ 1784929 h 3149464"/>
                      <a:gd name="connsiteX2523" fmla="*/ 2401999 w 3223440"/>
                      <a:gd name="connsiteY2523" fmla="*/ 1768345 h 3149464"/>
                      <a:gd name="connsiteX2524" fmla="*/ 2404368 w 3223440"/>
                      <a:gd name="connsiteY2524" fmla="*/ 1758868 h 3149464"/>
                      <a:gd name="connsiteX2525" fmla="*/ 2473073 w 3223440"/>
                      <a:gd name="connsiteY2525" fmla="*/ 1718593 h 3149464"/>
                      <a:gd name="connsiteX2526" fmla="*/ 2404368 w 3223440"/>
                      <a:gd name="connsiteY2526" fmla="*/ 1758868 h 3149464"/>
                      <a:gd name="connsiteX2527" fmla="*/ 2401999 w 3223440"/>
                      <a:gd name="connsiteY2527" fmla="*/ 1768345 h 3149464"/>
                      <a:gd name="connsiteX2528" fmla="*/ 2366462 w 3223440"/>
                      <a:gd name="connsiteY2528" fmla="*/ 1649888 h 3149464"/>
                      <a:gd name="connsiteX2529" fmla="*/ 2356986 w 3223440"/>
                      <a:gd name="connsiteY2529" fmla="*/ 1645150 h 3149464"/>
                      <a:gd name="connsiteX2530" fmla="*/ 2397261 w 3223440"/>
                      <a:gd name="connsiteY2530" fmla="*/ 1623828 h 3149464"/>
                      <a:gd name="connsiteX2531" fmla="*/ 2430429 w 3223440"/>
                      <a:gd name="connsiteY2531" fmla="*/ 1585922 h 3149464"/>
                      <a:gd name="connsiteX2532" fmla="*/ 2418583 w 3223440"/>
                      <a:gd name="connsiteY2532" fmla="*/ 1576445 h 3149464"/>
                      <a:gd name="connsiteX2533" fmla="*/ 2430429 w 3223440"/>
                      <a:gd name="connsiteY2533" fmla="*/ 1585922 h 3149464"/>
                      <a:gd name="connsiteX2534" fmla="*/ 2397261 w 3223440"/>
                      <a:gd name="connsiteY2534" fmla="*/ 1623828 h 3149464"/>
                      <a:gd name="connsiteX2535" fmla="*/ 2356986 w 3223440"/>
                      <a:gd name="connsiteY2535" fmla="*/ 1645150 h 3149464"/>
                      <a:gd name="connsiteX2536" fmla="*/ 2366462 w 3223440"/>
                      <a:gd name="connsiteY2536" fmla="*/ 1649888 h 3149464"/>
                      <a:gd name="connsiteX2537" fmla="*/ 2285912 w 3223440"/>
                      <a:gd name="connsiteY2537" fmla="*/ 1716224 h 3149464"/>
                      <a:gd name="connsiteX2538" fmla="*/ 2285912 w 3223440"/>
                      <a:gd name="connsiteY2538" fmla="*/ 1699640 h 3149464"/>
                      <a:gd name="connsiteX2539" fmla="*/ 2281174 w 3223440"/>
                      <a:gd name="connsiteY2539" fmla="*/ 1699640 h 3149464"/>
                      <a:gd name="connsiteX2540" fmla="*/ 2285912 w 3223440"/>
                      <a:gd name="connsiteY2540" fmla="*/ 1699640 h 3149464"/>
                      <a:gd name="connsiteX2541" fmla="*/ 2314341 w 3223440"/>
                      <a:gd name="connsiteY2541" fmla="*/ 1694902 h 3149464"/>
                      <a:gd name="connsiteX2542" fmla="*/ 2285912 w 3223440"/>
                      <a:gd name="connsiteY2542" fmla="*/ 1699640 h 3149464"/>
                      <a:gd name="connsiteX2543" fmla="*/ 2285912 w 3223440"/>
                      <a:gd name="connsiteY2543" fmla="*/ 1716224 h 3149464"/>
                      <a:gd name="connsiteX2544" fmla="*/ 2326187 w 3223440"/>
                      <a:gd name="connsiteY2544" fmla="*/ 1737546 h 3149464"/>
                      <a:gd name="connsiteX2545" fmla="*/ 2283543 w 3223440"/>
                      <a:gd name="connsiteY2545" fmla="*/ 1747023 h 3149464"/>
                      <a:gd name="connsiteX2546" fmla="*/ 2326187 w 3223440"/>
                      <a:gd name="connsiteY2546" fmla="*/ 1737546 h 3149464"/>
                      <a:gd name="connsiteX2547" fmla="*/ 2285912 w 3223440"/>
                      <a:gd name="connsiteY2547" fmla="*/ 1716224 h 3149464"/>
                      <a:gd name="connsiteX2548" fmla="*/ 2252744 w 3223440"/>
                      <a:gd name="connsiteY2548" fmla="*/ 1711486 h 3149464"/>
                      <a:gd name="connsiteX2549" fmla="*/ 2252744 w 3223440"/>
                      <a:gd name="connsiteY2549" fmla="*/ 1711486 h 3149464"/>
                      <a:gd name="connsiteX2550" fmla="*/ 2248006 w 3223440"/>
                      <a:gd name="connsiteY2550" fmla="*/ 1671211 h 3149464"/>
                      <a:gd name="connsiteX2551" fmla="*/ 2257483 w 3223440"/>
                      <a:gd name="connsiteY2551" fmla="*/ 1668841 h 3149464"/>
                      <a:gd name="connsiteX2552" fmla="*/ 2248006 w 3223440"/>
                      <a:gd name="connsiteY2552" fmla="*/ 1671211 h 3149464"/>
                      <a:gd name="connsiteX2553" fmla="*/ 2252744 w 3223440"/>
                      <a:gd name="connsiteY2553" fmla="*/ 1711486 h 3149464"/>
                      <a:gd name="connsiteX2554" fmla="*/ 2255113 w 3223440"/>
                      <a:gd name="connsiteY2554" fmla="*/ 1609613 h 3149464"/>
                      <a:gd name="connsiteX2555" fmla="*/ 2229053 w 3223440"/>
                      <a:gd name="connsiteY2555" fmla="*/ 1611983 h 3149464"/>
                      <a:gd name="connsiteX2556" fmla="*/ 2210100 w 3223440"/>
                      <a:gd name="connsiteY2556" fmla="*/ 1638043 h 3149464"/>
                      <a:gd name="connsiteX2557" fmla="*/ 2217207 w 3223440"/>
                      <a:gd name="connsiteY2557" fmla="*/ 1649888 h 3149464"/>
                      <a:gd name="connsiteX2558" fmla="*/ 2210100 w 3223440"/>
                      <a:gd name="connsiteY2558" fmla="*/ 1638043 h 3149464"/>
                      <a:gd name="connsiteX2559" fmla="*/ 2229053 w 3223440"/>
                      <a:gd name="connsiteY2559" fmla="*/ 1611983 h 3149464"/>
                      <a:gd name="connsiteX2560" fmla="*/ 2255113 w 3223440"/>
                      <a:gd name="connsiteY2560" fmla="*/ 1609613 h 3149464"/>
                      <a:gd name="connsiteX2561" fmla="*/ 2269328 w 3223440"/>
                      <a:gd name="connsiteY2561" fmla="*/ 1585922 h 3149464"/>
                      <a:gd name="connsiteX2562" fmla="*/ 2264590 w 3223440"/>
                      <a:gd name="connsiteY2562" fmla="*/ 1559862 h 3149464"/>
                      <a:gd name="connsiteX2563" fmla="*/ 2255113 w 3223440"/>
                      <a:gd name="connsiteY2563" fmla="*/ 1529063 h 3149464"/>
                      <a:gd name="connsiteX2564" fmla="*/ 2264590 w 3223440"/>
                      <a:gd name="connsiteY2564" fmla="*/ 1559862 h 3149464"/>
                      <a:gd name="connsiteX2565" fmla="*/ 2269328 w 3223440"/>
                      <a:gd name="connsiteY2565" fmla="*/ 1585922 h 3149464"/>
                      <a:gd name="connsiteX2566" fmla="*/ 2255113 w 3223440"/>
                      <a:gd name="connsiteY2566" fmla="*/ 1609613 h 3149464"/>
                      <a:gd name="connsiteX2567" fmla="*/ 2274066 w 3223440"/>
                      <a:gd name="connsiteY2567" fmla="*/ 1647519 h 3149464"/>
                      <a:gd name="connsiteX2568" fmla="*/ 2259852 w 3223440"/>
                      <a:gd name="connsiteY2568" fmla="*/ 1635674 h 3149464"/>
                      <a:gd name="connsiteX2569" fmla="*/ 2274066 w 3223440"/>
                      <a:gd name="connsiteY2569" fmla="*/ 1647519 h 3149464"/>
                      <a:gd name="connsiteX2570" fmla="*/ 2252744 w 3223440"/>
                      <a:gd name="connsiteY2570" fmla="*/ 1495895 h 3149464"/>
                      <a:gd name="connsiteX2571" fmla="*/ 2207731 w 3223440"/>
                      <a:gd name="connsiteY2571" fmla="*/ 1521956 h 3149464"/>
                      <a:gd name="connsiteX2572" fmla="*/ 2214838 w 3223440"/>
                      <a:gd name="connsiteY2572" fmla="*/ 1526694 h 3149464"/>
                      <a:gd name="connsiteX2573" fmla="*/ 2207731 w 3223440"/>
                      <a:gd name="connsiteY2573" fmla="*/ 1521956 h 3149464"/>
                      <a:gd name="connsiteX2574" fmla="*/ 2207731 w 3223440"/>
                      <a:gd name="connsiteY2574" fmla="*/ 1521956 h 3149464"/>
                      <a:gd name="connsiteX2575" fmla="*/ 2252744 w 3223440"/>
                      <a:gd name="connsiteY2575" fmla="*/ 1495895 h 3149464"/>
                      <a:gd name="connsiteX2576" fmla="*/ 2281174 w 3223440"/>
                      <a:gd name="connsiteY2576" fmla="*/ 1476942 h 3149464"/>
                      <a:gd name="connsiteX2577" fmla="*/ 2269328 w 3223440"/>
                      <a:gd name="connsiteY2577" fmla="*/ 1434298 h 3149464"/>
                      <a:gd name="connsiteX2578" fmla="*/ 2281174 w 3223440"/>
                      <a:gd name="connsiteY2578" fmla="*/ 1476942 h 3149464"/>
                      <a:gd name="connsiteX2579" fmla="*/ 2252744 w 3223440"/>
                      <a:gd name="connsiteY2579" fmla="*/ 1495895 h 3149464"/>
                      <a:gd name="connsiteX2580" fmla="*/ 2176932 w 3223440"/>
                      <a:gd name="connsiteY2580" fmla="*/ 1526694 h 3149464"/>
                      <a:gd name="connsiteX2581" fmla="*/ 2176932 w 3223440"/>
                      <a:gd name="connsiteY2581" fmla="*/ 1519586 h 3149464"/>
                      <a:gd name="connsiteX2582" fmla="*/ 2188778 w 3223440"/>
                      <a:gd name="connsiteY2582" fmla="*/ 1521956 h 3149464"/>
                      <a:gd name="connsiteX2583" fmla="*/ 2176932 w 3223440"/>
                      <a:gd name="connsiteY2583" fmla="*/ 1519586 h 3149464"/>
                      <a:gd name="connsiteX2584" fmla="*/ 2176932 w 3223440"/>
                      <a:gd name="connsiteY2584" fmla="*/ 1526694 h 3149464"/>
                      <a:gd name="connsiteX2585" fmla="*/ 2124811 w 3223440"/>
                      <a:gd name="connsiteY2585" fmla="*/ 1308734 h 3149464"/>
                      <a:gd name="connsiteX2586" fmla="*/ 2181670 w 3223440"/>
                      <a:gd name="connsiteY2586" fmla="*/ 1306365 h 3149464"/>
                      <a:gd name="connsiteX2587" fmla="*/ 2124811 w 3223440"/>
                      <a:gd name="connsiteY2587" fmla="*/ 1308734 h 3149464"/>
                      <a:gd name="connsiteX2588" fmla="*/ 2169825 w 3223440"/>
                      <a:gd name="connsiteY2588" fmla="*/ 1704378 h 3149464"/>
                      <a:gd name="connsiteX2589" fmla="*/ 2122442 w 3223440"/>
                      <a:gd name="connsiteY2589" fmla="*/ 1699640 h 3149464"/>
                      <a:gd name="connsiteX2590" fmla="*/ 2122442 w 3223440"/>
                      <a:gd name="connsiteY2590" fmla="*/ 1699640 h 3149464"/>
                      <a:gd name="connsiteX2591" fmla="*/ 2122442 w 3223440"/>
                      <a:gd name="connsiteY2591" fmla="*/ 1699640 h 3149464"/>
                      <a:gd name="connsiteX2592" fmla="*/ 2169825 w 3223440"/>
                      <a:gd name="connsiteY2592" fmla="*/ 1704378 h 3149464"/>
                      <a:gd name="connsiteX2593" fmla="*/ 2193516 w 3223440"/>
                      <a:gd name="connsiteY2593" fmla="*/ 1747023 h 3149464"/>
                      <a:gd name="connsiteX2594" fmla="*/ 2200623 w 3223440"/>
                      <a:gd name="connsiteY2594" fmla="*/ 1761237 h 3149464"/>
                      <a:gd name="connsiteX2595" fmla="*/ 2193516 w 3223440"/>
                      <a:gd name="connsiteY2595" fmla="*/ 1747023 h 3149464"/>
                      <a:gd name="connsiteX2596" fmla="*/ 2186409 w 3223440"/>
                      <a:gd name="connsiteY2596" fmla="*/ 1735177 h 3149464"/>
                      <a:gd name="connsiteX2597" fmla="*/ 2193516 w 3223440"/>
                      <a:gd name="connsiteY2597" fmla="*/ 1747023 h 3149464"/>
                      <a:gd name="connsiteX2598" fmla="*/ 2200623 w 3223440"/>
                      <a:gd name="connsiteY2598" fmla="*/ 1346640 h 3149464"/>
                      <a:gd name="connsiteX2599" fmla="*/ 2186409 w 3223440"/>
                      <a:gd name="connsiteY2599" fmla="*/ 1377439 h 3149464"/>
                      <a:gd name="connsiteX2600" fmla="*/ 2200623 w 3223440"/>
                      <a:gd name="connsiteY2600" fmla="*/ 1346640 h 3149464"/>
                      <a:gd name="connsiteX2601" fmla="*/ 2224315 w 3223440"/>
                      <a:gd name="connsiteY2601" fmla="*/ 1327687 h 3149464"/>
                      <a:gd name="connsiteX2602" fmla="*/ 2200623 w 3223440"/>
                      <a:gd name="connsiteY2602" fmla="*/ 1346640 h 3149464"/>
                      <a:gd name="connsiteX2603" fmla="*/ 2195885 w 3223440"/>
                      <a:gd name="connsiteY2603" fmla="*/ 1069452 h 3149464"/>
                      <a:gd name="connsiteX2604" fmla="*/ 2191147 w 3223440"/>
                      <a:gd name="connsiteY2604" fmla="*/ 1055237 h 3149464"/>
                      <a:gd name="connsiteX2605" fmla="*/ 2195885 w 3223440"/>
                      <a:gd name="connsiteY2605" fmla="*/ 1043392 h 3149464"/>
                      <a:gd name="connsiteX2606" fmla="*/ 2193516 w 3223440"/>
                      <a:gd name="connsiteY2606" fmla="*/ 1055237 h 3149464"/>
                      <a:gd name="connsiteX2607" fmla="*/ 2195885 w 3223440"/>
                      <a:gd name="connsiteY2607" fmla="*/ 1069452 h 3149464"/>
                      <a:gd name="connsiteX2608" fmla="*/ 2214838 w 3223440"/>
                      <a:gd name="connsiteY2608" fmla="*/ 1093143 h 3149464"/>
                      <a:gd name="connsiteX2609" fmla="*/ 2191147 w 3223440"/>
                      <a:gd name="connsiteY2609" fmla="*/ 1116835 h 3149464"/>
                      <a:gd name="connsiteX2610" fmla="*/ 2184039 w 3223440"/>
                      <a:gd name="connsiteY2610" fmla="*/ 1121573 h 3149464"/>
                      <a:gd name="connsiteX2611" fmla="*/ 2191147 w 3223440"/>
                      <a:gd name="connsiteY2611" fmla="*/ 1116835 h 3149464"/>
                      <a:gd name="connsiteX2612" fmla="*/ 2214838 w 3223440"/>
                      <a:gd name="connsiteY2612" fmla="*/ 1093143 h 3149464"/>
                      <a:gd name="connsiteX2613" fmla="*/ 2195885 w 3223440"/>
                      <a:gd name="connsiteY2613" fmla="*/ 1069452 h 3149464"/>
                      <a:gd name="connsiteX2614" fmla="*/ 2221946 w 3223440"/>
                      <a:gd name="connsiteY2614" fmla="*/ 1180801 h 3149464"/>
                      <a:gd name="connsiteX2615" fmla="*/ 2233791 w 3223440"/>
                      <a:gd name="connsiteY2615" fmla="*/ 1173694 h 3149464"/>
                      <a:gd name="connsiteX2616" fmla="*/ 2221946 w 3223440"/>
                      <a:gd name="connsiteY2616" fmla="*/ 1180801 h 3149464"/>
                      <a:gd name="connsiteX2617" fmla="*/ 2304865 w 3223440"/>
                      <a:gd name="connsiteY2617" fmla="*/ 1602506 h 3149464"/>
                      <a:gd name="connsiteX2618" fmla="*/ 2340402 w 3223440"/>
                      <a:gd name="connsiteY2618" fmla="*/ 1623828 h 3149464"/>
                      <a:gd name="connsiteX2619" fmla="*/ 2304865 w 3223440"/>
                      <a:gd name="connsiteY2619" fmla="*/ 1602506 h 3149464"/>
                      <a:gd name="connsiteX2620" fmla="*/ 2302496 w 3223440"/>
                      <a:gd name="connsiteY2620" fmla="*/ 1332425 h 3149464"/>
                      <a:gd name="connsiteX2621" fmla="*/ 2226684 w 3223440"/>
                      <a:gd name="connsiteY2621" fmla="*/ 1320580 h 3149464"/>
                      <a:gd name="connsiteX2622" fmla="*/ 2226684 w 3223440"/>
                      <a:gd name="connsiteY2622" fmla="*/ 1320580 h 3149464"/>
                      <a:gd name="connsiteX2623" fmla="*/ 2226684 w 3223440"/>
                      <a:gd name="connsiteY2623" fmla="*/ 1320580 h 3149464"/>
                      <a:gd name="connsiteX2624" fmla="*/ 2236160 w 3223440"/>
                      <a:gd name="connsiteY2624" fmla="*/ 1263721 h 3149464"/>
                      <a:gd name="connsiteX2625" fmla="*/ 2259852 w 3223440"/>
                      <a:gd name="connsiteY2625" fmla="*/ 1244768 h 3149464"/>
                      <a:gd name="connsiteX2626" fmla="*/ 2340402 w 3223440"/>
                      <a:gd name="connsiteY2626" fmla="*/ 1237660 h 3149464"/>
                      <a:gd name="connsiteX2627" fmla="*/ 2354617 w 3223440"/>
                      <a:gd name="connsiteY2627" fmla="*/ 1228184 h 3149464"/>
                      <a:gd name="connsiteX2628" fmla="*/ 2340402 w 3223440"/>
                      <a:gd name="connsiteY2628" fmla="*/ 1237660 h 3149464"/>
                      <a:gd name="connsiteX2629" fmla="*/ 2259852 w 3223440"/>
                      <a:gd name="connsiteY2629" fmla="*/ 1244768 h 3149464"/>
                      <a:gd name="connsiteX2630" fmla="*/ 2236160 w 3223440"/>
                      <a:gd name="connsiteY2630" fmla="*/ 1263721 h 3149464"/>
                      <a:gd name="connsiteX2631" fmla="*/ 2226684 w 3223440"/>
                      <a:gd name="connsiteY2631" fmla="*/ 1320580 h 3149464"/>
                      <a:gd name="connsiteX2632" fmla="*/ 2302496 w 3223440"/>
                      <a:gd name="connsiteY2632" fmla="*/ 1332425 h 3149464"/>
                      <a:gd name="connsiteX2633" fmla="*/ 2347509 w 3223440"/>
                      <a:gd name="connsiteY2633" fmla="*/ 1341902 h 3149464"/>
                      <a:gd name="connsiteX2634" fmla="*/ 2378308 w 3223440"/>
                      <a:gd name="connsiteY2634" fmla="*/ 1339533 h 3149464"/>
                      <a:gd name="connsiteX2635" fmla="*/ 2378308 w 3223440"/>
                      <a:gd name="connsiteY2635" fmla="*/ 1339533 h 3149464"/>
                      <a:gd name="connsiteX2636" fmla="*/ 2378308 w 3223440"/>
                      <a:gd name="connsiteY2636" fmla="*/ 1339533 h 3149464"/>
                      <a:gd name="connsiteX2637" fmla="*/ 2347509 w 3223440"/>
                      <a:gd name="connsiteY2637" fmla="*/ 1341902 h 3149464"/>
                      <a:gd name="connsiteX2638" fmla="*/ 2302496 w 3223440"/>
                      <a:gd name="connsiteY2638" fmla="*/ 1332425 h 3149464"/>
                      <a:gd name="connsiteX2639" fmla="*/ 2283543 w 3223440"/>
                      <a:gd name="connsiteY2639" fmla="*/ 1157110 h 3149464"/>
                      <a:gd name="connsiteX2640" fmla="*/ 2283543 w 3223440"/>
                      <a:gd name="connsiteY2640" fmla="*/ 1157110 h 3149464"/>
                      <a:gd name="connsiteX2641" fmla="*/ 2295389 w 3223440"/>
                      <a:gd name="connsiteY2641" fmla="*/ 1195016 h 3149464"/>
                      <a:gd name="connsiteX2642" fmla="*/ 2269328 w 3223440"/>
                      <a:gd name="connsiteY2642" fmla="*/ 1197385 h 3149464"/>
                      <a:gd name="connsiteX2643" fmla="*/ 2295389 w 3223440"/>
                      <a:gd name="connsiteY2643" fmla="*/ 1195016 h 3149464"/>
                      <a:gd name="connsiteX2644" fmla="*/ 2283543 w 3223440"/>
                      <a:gd name="connsiteY2644" fmla="*/ 1157110 h 3149464"/>
                      <a:gd name="connsiteX2645" fmla="*/ 2361724 w 3223440"/>
                      <a:gd name="connsiteY2645" fmla="*/ 1014962 h 3149464"/>
                      <a:gd name="connsiteX2646" fmla="*/ 2361724 w 3223440"/>
                      <a:gd name="connsiteY2646" fmla="*/ 1014962 h 3149464"/>
                      <a:gd name="connsiteX2647" fmla="*/ 2359355 w 3223440"/>
                      <a:gd name="connsiteY2647" fmla="*/ 1029177 h 3149464"/>
                      <a:gd name="connsiteX2648" fmla="*/ 2319080 w 3223440"/>
                      <a:gd name="connsiteY2648" fmla="*/ 1086036 h 3149464"/>
                      <a:gd name="connsiteX2649" fmla="*/ 2319080 w 3223440"/>
                      <a:gd name="connsiteY2649" fmla="*/ 1086036 h 3149464"/>
                      <a:gd name="connsiteX2650" fmla="*/ 2359355 w 3223440"/>
                      <a:gd name="connsiteY2650" fmla="*/ 1029177 h 3149464"/>
                      <a:gd name="connsiteX2651" fmla="*/ 2361724 w 3223440"/>
                      <a:gd name="connsiteY2651" fmla="*/ 1014962 h 3149464"/>
                      <a:gd name="connsiteX2652" fmla="*/ 2338033 w 3223440"/>
                      <a:gd name="connsiteY2652" fmla="*/ 1159479 h 3149464"/>
                      <a:gd name="connsiteX2653" fmla="*/ 2373570 w 3223440"/>
                      <a:gd name="connsiteY2653" fmla="*/ 1154741 h 3149464"/>
                      <a:gd name="connsiteX2654" fmla="*/ 2373570 w 3223440"/>
                      <a:gd name="connsiteY2654" fmla="*/ 1154741 h 3149464"/>
                      <a:gd name="connsiteX2655" fmla="*/ 2338033 w 3223440"/>
                      <a:gd name="connsiteY2655" fmla="*/ 1159479 h 3149464"/>
                      <a:gd name="connsiteX2656" fmla="*/ 2316711 w 3223440"/>
                      <a:gd name="connsiteY2656" fmla="*/ 1171325 h 3149464"/>
                      <a:gd name="connsiteX2657" fmla="*/ 2314341 w 3223440"/>
                      <a:gd name="connsiteY2657" fmla="*/ 1178432 h 3149464"/>
                      <a:gd name="connsiteX2658" fmla="*/ 2316711 w 3223440"/>
                      <a:gd name="connsiteY2658" fmla="*/ 1171325 h 3149464"/>
                      <a:gd name="connsiteX2659" fmla="*/ 2338033 w 3223440"/>
                      <a:gd name="connsiteY2659" fmla="*/ 1159479 h 3149464"/>
                      <a:gd name="connsiteX2660" fmla="*/ 2404368 w 3223440"/>
                      <a:gd name="connsiteY2660" fmla="*/ 1033915 h 3149464"/>
                      <a:gd name="connsiteX2661" fmla="*/ 2409107 w 3223440"/>
                      <a:gd name="connsiteY2661" fmla="*/ 1041023 h 3149464"/>
                      <a:gd name="connsiteX2662" fmla="*/ 2390154 w 3223440"/>
                      <a:gd name="connsiteY2662" fmla="*/ 1062345 h 3149464"/>
                      <a:gd name="connsiteX2663" fmla="*/ 2409107 w 3223440"/>
                      <a:gd name="connsiteY2663" fmla="*/ 1041023 h 3149464"/>
                      <a:gd name="connsiteX2664" fmla="*/ 2404368 w 3223440"/>
                      <a:gd name="connsiteY2664" fmla="*/ 1033915 h 3149464"/>
                      <a:gd name="connsiteX2665" fmla="*/ 2425691 w 3223440"/>
                      <a:gd name="connsiteY2665" fmla="*/ 1204493 h 3149464"/>
                      <a:gd name="connsiteX2666" fmla="*/ 2404368 w 3223440"/>
                      <a:gd name="connsiteY2666" fmla="*/ 1206862 h 3149464"/>
                      <a:gd name="connsiteX2667" fmla="*/ 2392523 w 3223440"/>
                      <a:gd name="connsiteY2667" fmla="*/ 1209231 h 3149464"/>
                      <a:gd name="connsiteX2668" fmla="*/ 2404368 w 3223440"/>
                      <a:gd name="connsiteY2668" fmla="*/ 1206862 h 3149464"/>
                      <a:gd name="connsiteX2669" fmla="*/ 2425691 w 3223440"/>
                      <a:gd name="connsiteY2669" fmla="*/ 1204493 h 3149464"/>
                      <a:gd name="connsiteX2670" fmla="*/ 2418583 w 3223440"/>
                      <a:gd name="connsiteY2670" fmla="*/ 1256613 h 3149464"/>
                      <a:gd name="connsiteX2671" fmla="*/ 2454120 w 3223440"/>
                      <a:gd name="connsiteY2671" fmla="*/ 1273197 h 3149464"/>
                      <a:gd name="connsiteX2672" fmla="*/ 2456489 w 3223440"/>
                      <a:gd name="connsiteY2672" fmla="*/ 1275566 h 3149464"/>
                      <a:gd name="connsiteX2673" fmla="*/ 2454120 w 3223440"/>
                      <a:gd name="connsiteY2673" fmla="*/ 1273197 h 3149464"/>
                      <a:gd name="connsiteX2674" fmla="*/ 2418583 w 3223440"/>
                      <a:gd name="connsiteY2674" fmla="*/ 1256613 h 3149464"/>
                      <a:gd name="connsiteX2675" fmla="*/ 2378308 w 3223440"/>
                      <a:gd name="connsiteY2675" fmla="*/ 1261352 h 3149464"/>
                      <a:gd name="connsiteX2676" fmla="*/ 2359355 w 3223440"/>
                      <a:gd name="connsiteY2676" fmla="*/ 1282674 h 3149464"/>
                      <a:gd name="connsiteX2677" fmla="*/ 2361724 w 3223440"/>
                      <a:gd name="connsiteY2677" fmla="*/ 1287412 h 3149464"/>
                      <a:gd name="connsiteX2678" fmla="*/ 2359355 w 3223440"/>
                      <a:gd name="connsiteY2678" fmla="*/ 1282674 h 3149464"/>
                      <a:gd name="connsiteX2679" fmla="*/ 2378308 w 3223440"/>
                      <a:gd name="connsiteY2679" fmla="*/ 1261352 h 3149464"/>
                      <a:gd name="connsiteX2680" fmla="*/ 2418583 w 3223440"/>
                      <a:gd name="connsiteY2680" fmla="*/ 1256613 h 3149464"/>
                      <a:gd name="connsiteX2681" fmla="*/ 2437536 w 3223440"/>
                      <a:gd name="connsiteY2681" fmla="*/ 1100251 h 3149464"/>
                      <a:gd name="connsiteX2682" fmla="*/ 2456489 w 3223440"/>
                      <a:gd name="connsiteY2682" fmla="*/ 1097882 h 3149464"/>
                      <a:gd name="connsiteX2683" fmla="*/ 2437536 w 3223440"/>
                      <a:gd name="connsiteY2683" fmla="*/ 1100251 h 3149464"/>
                      <a:gd name="connsiteX2684" fmla="*/ 2430429 w 3223440"/>
                      <a:gd name="connsiteY2684" fmla="*/ 1370331 h 3149464"/>
                      <a:gd name="connsiteX2685" fmla="*/ 2387785 w 3223440"/>
                      <a:gd name="connsiteY2685" fmla="*/ 1325318 h 3149464"/>
                      <a:gd name="connsiteX2686" fmla="*/ 2401999 w 3223440"/>
                      <a:gd name="connsiteY2686" fmla="*/ 1320580 h 3149464"/>
                      <a:gd name="connsiteX2687" fmla="*/ 2430429 w 3223440"/>
                      <a:gd name="connsiteY2687" fmla="*/ 1296889 h 3149464"/>
                      <a:gd name="connsiteX2688" fmla="*/ 2430429 w 3223440"/>
                      <a:gd name="connsiteY2688" fmla="*/ 1296889 h 3149464"/>
                      <a:gd name="connsiteX2689" fmla="*/ 2401999 w 3223440"/>
                      <a:gd name="connsiteY2689" fmla="*/ 1320580 h 3149464"/>
                      <a:gd name="connsiteX2690" fmla="*/ 2387785 w 3223440"/>
                      <a:gd name="connsiteY2690" fmla="*/ 1325318 h 3149464"/>
                      <a:gd name="connsiteX2691" fmla="*/ 2430429 w 3223440"/>
                      <a:gd name="connsiteY2691" fmla="*/ 1370331 h 3149464"/>
                      <a:gd name="connsiteX2692" fmla="*/ 2435167 w 3223440"/>
                      <a:gd name="connsiteY2692" fmla="*/ 1379808 h 3149464"/>
                      <a:gd name="connsiteX2693" fmla="*/ 2423321 w 3223440"/>
                      <a:gd name="connsiteY2693" fmla="*/ 1386915 h 3149464"/>
                      <a:gd name="connsiteX2694" fmla="*/ 2435167 w 3223440"/>
                      <a:gd name="connsiteY2694" fmla="*/ 1379808 h 3149464"/>
                      <a:gd name="connsiteX2695" fmla="*/ 2430429 w 3223440"/>
                      <a:gd name="connsiteY2695" fmla="*/ 1370331 h 3149464"/>
                      <a:gd name="connsiteX2696" fmla="*/ 2420952 w 3223440"/>
                      <a:gd name="connsiteY2696" fmla="*/ 1417714 h 3149464"/>
                      <a:gd name="connsiteX2697" fmla="*/ 2401999 w 3223440"/>
                      <a:gd name="connsiteY2697" fmla="*/ 1427191 h 3149464"/>
                      <a:gd name="connsiteX2698" fmla="*/ 2420952 w 3223440"/>
                      <a:gd name="connsiteY2698" fmla="*/ 1417714 h 3149464"/>
                      <a:gd name="connsiteX2699" fmla="*/ 2423321 w 3223440"/>
                      <a:gd name="connsiteY2699" fmla="*/ 1408237 h 3149464"/>
                      <a:gd name="connsiteX2700" fmla="*/ 2420952 w 3223440"/>
                      <a:gd name="connsiteY2700" fmla="*/ 1417714 h 3149464"/>
                      <a:gd name="connsiteX2701" fmla="*/ 2420952 w 3223440"/>
                      <a:gd name="connsiteY2701" fmla="*/ 1514848 h 3149464"/>
                      <a:gd name="connsiteX2702" fmla="*/ 2413845 w 3223440"/>
                      <a:gd name="connsiteY2702" fmla="*/ 1495895 h 3149464"/>
                      <a:gd name="connsiteX2703" fmla="*/ 2413845 w 3223440"/>
                      <a:gd name="connsiteY2703" fmla="*/ 1495895 h 3149464"/>
                      <a:gd name="connsiteX2704" fmla="*/ 2420952 w 3223440"/>
                      <a:gd name="connsiteY2704" fmla="*/ 1514848 h 3149464"/>
                      <a:gd name="connsiteX2705" fmla="*/ 2383046 w 3223440"/>
                      <a:gd name="connsiteY2705" fmla="*/ 1431929 h 3149464"/>
                      <a:gd name="connsiteX2706" fmla="*/ 2380677 w 3223440"/>
                      <a:gd name="connsiteY2706" fmla="*/ 1446143 h 3149464"/>
                      <a:gd name="connsiteX2707" fmla="*/ 2364093 w 3223440"/>
                      <a:gd name="connsiteY2707" fmla="*/ 1457989 h 3149464"/>
                      <a:gd name="connsiteX2708" fmla="*/ 2380677 w 3223440"/>
                      <a:gd name="connsiteY2708" fmla="*/ 1446143 h 3149464"/>
                      <a:gd name="connsiteX2709" fmla="*/ 2383046 w 3223440"/>
                      <a:gd name="connsiteY2709" fmla="*/ 1431929 h 3149464"/>
                      <a:gd name="connsiteX2710" fmla="*/ 2387785 w 3223440"/>
                      <a:gd name="connsiteY2710" fmla="*/ 1420083 h 3149464"/>
                      <a:gd name="connsiteX2711" fmla="*/ 2383046 w 3223440"/>
                      <a:gd name="connsiteY2711" fmla="*/ 1431929 h 3149464"/>
                      <a:gd name="connsiteX2712" fmla="*/ 2387785 w 3223440"/>
                      <a:gd name="connsiteY2712" fmla="*/ 1488788 h 3149464"/>
                      <a:gd name="connsiteX2713" fmla="*/ 2387785 w 3223440"/>
                      <a:gd name="connsiteY2713" fmla="*/ 1488788 h 3149464"/>
                      <a:gd name="connsiteX2714" fmla="*/ 2380677 w 3223440"/>
                      <a:gd name="connsiteY2714" fmla="*/ 1474573 h 3149464"/>
                      <a:gd name="connsiteX2715" fmla="*/ 2371201 w 3223440"/>
                      <a:gd name="connsiteY2715" fmla="*/ 1467466 h 3149464"/>
                      <a:gd name="connsiteX2716" fmla="*/ 2380677 w 3223440"/>
                      <a:gd name="connsiteY2716" fmla="*/ 1474573 h 3149464"/>
                      <a:gd name="connsiteX2717" fmla="*/ 2387785 w 3223440"/>
                      <a:gd name="connsiteY2717" fmla="*/ 1488788 h 3149464"/>
                      <a:gd name="connsiteX2718" fmla="*/ 2435167 w 3223440"/>
                      <a:gd name="connsiteY2718" fmla="*/ 1706748 h 3149464"/>
                      <a:gd name="connsiteX2719" fmla="*/ 2444643 w 3223440"/>
                      <a:gd name="connsiteY2719" fmla="*/ 1699640 h 3149464"/>
                      <a:gd name="connsiteX2720" fmla="*/ 2444643 w 3223440"/>
                      <a:gd name="connsiteY2720" fmla="*/ 1699640 h 3149464"/>
                      <a:gd name="connsiteX2721" fmla="*/ 2435167 w 3223440"/>
                      <a:gd name="connsiteY2721" fmla="*/ 1706748 h 3149464"/>
                      <a:gd name="connsiteX2722" fmla="*/ 2428060 w 3223440"/>
                      <a:gd name="connsiteY2722" fmla="*/ 1702009 h 3149464"/>
                      <a:gd name="connsiteX2723" fmla="*/ 2428060 w 3223440"/>
                      <a:gd name="connsiteY2723" fmla="*/ 1697271 h 3149464"/>
                      <a:gd name="connsiteX2724" fmla="*/ 2428060 w 3223440"/>
                      <a:gd name="connsiteY2724" fmla="*/ 1702009 h 3149464"/>
                      <a:gd name="connsiteX2725" fmla="*/ 2435167 w 3223440"/>
                      <a:gd name="connsiteY2725" fmla="*/ 1706748 h 3149464"/>
                      <a:gd name="connsiteX2726" fmla="*/ 2468335 w 3223440"/>
                      <a:gd name="connsiteY2726" fmla="*/ 1566969 h 3149464"/>
                      <a:gd name="connsiteX2727" fmla="*/ 2458858 w 3223440"/>
                      <a:gd name="connsiteY2727" fmla="*/ 1600137 h 3149464"/>
                      <a:gd name="connsiteX2728" fmla="*/ 2456489 w 3223440"/>
                      <a:gd name="connsiteY2728" fmla="*/ 1621459 h 3149464"/>
                      <a:gd name="connsiteX2729" fmla="*/ 2458858 w 3223440"/>
                      <a:gd name="connsiteY2729" fmla="*/ 1600137 h 3149464"/>
                      <a:gd name="connsiteX2730" fmla="*/ 2468335 w 3223440"/>
                      <a:gd name="connsiteY2730" fmla="*/ 1566969 h 3149464"/>
                      <a:gd name="connsiteX2731" fmla="*/ 2468335 w 3223440"/>
                      <a:gd name="connsiteY2731" fmla="*/ 1514848 h 3149464"/>
                      <a:gd name="connsiteX2732" fmla="*/ 2439905 w 3223440"/>
                      <a:gd name="connsiteY2732" fmla="*/ 1538539 h 3149464"/>
                      <a:gd name="connsiteX2733" fmla="*/ 2423321 w 3223440"/>
                      <a:gd name="connsiteY2733" fmla="*/ 1538539 h 3149464"/>
                      <a:gd name="connsiteX2734" fmla="*/ 2430429 w 3223440"/>
                      <a:gd name="connsiteY2734" fmla="*/ 1550385 h 3149464"/>
                      <a:gd name="connsiteX2735" fmla="*/ 2423321 w 3223440"/>
                      <a:gd name="connsiteY2735" fmla="*/ 1538539 h 3149464"/>
                      <a:gd name="connsiteX2736" fmla="*/ 2423321 w 3223440"/>
                      <a:gd name="connsiteY2736" fmla="*/ 1538539 h 3149464"/>
                      <a:gd name="connsiteX2737" fmla="*/ 2368831 w 3223440"/>
                      <a:gd name="connsiteY2737" fmla="*/ 1555123 h 3149464"/>
                      <a:gd name="connsiteX2738" fmla="*/ 2383046 w 3223440"/>
                      <a:gd name="connsiteY2738" fmla="*/ 1566969 h 3149464"/>
                      <a:gd name="connsiteX2739" fmla="*/ 2368831 w 3223440"/>
                      <a:gd name="connsiteY2739" fmla="*/ 1555123 h 3149464"/>
                      <a:gd name="connsiteX2740" fmla="*/ 2423321 w 3223440"/>
                      <a:gd name="connsiteY2740" fmla="*/ 1538539 h 3149464"/>
                      <a:gd name="connsiteX2741" fmla="*/ 2439905 w 3223440"/>
                      <a:gd name="connsiteY2741" fmla="*/ 1538539 h 3149464"/>
                      <a:gd name="connsiteX2742" fmla="*/ 2428060 w 3223440"/>
                      <a:gd name="connsiteY2742" fmla="*/ 1519586 h 3149464"/>
                      <a:gd name="connsiteX2743" fmla="*/ 2423321 w 3223440"/>
                      <a:gd name="connsiteY2743" fmla="*/ 1514848 h 3149464"/>
                      <a:gd name="connsiteX2744" fmla="*/ 2428060 w 3223440"/>
                      <a:gd name="connsiteY2744" fmla="*/ 1519586 h 3149464"/>
                      <a:gd name="connsiteX2745" fmla="*/ 2439905 w 3223440"/>
                      <a:gd name="connsiteY2745" fmla="*/ 1538539 h 3149464"/>
                      <a:gd name="connsiteX2746" fmla="*/ 2468335 w 3223440"/>
                      <a:gd name="connsiteY2746" fmla="*/ 1514848 h 3149464"/>
                      <a:gd name="connsiteX2747" fmla="*/ 2470704 w 3223440"/>
                      <a:gd name="connsiteY2747" fmla="*/ 1495895 h 3149464"/>
                      <a:gd name="connsiteX2748" fmla="*/ 2468335 w 3223440"/>
                      <a:gd name="connsiteY2748" fmla="*/ 1493526 h 3149464"/>
                      <a:gd name="connsiteX2749" fmla="*/ 2470704 w 3223440"/>
                      <a:gd name="connsiteY2749" fmla="*/ 1495895 h 3149464"/>
                      <a:gd name="connsiteX2750" fmla="*/ 2468335 w 3223440"/>
                      <a:gd name="connsiteY2750" fmla="*/ 1514848 h 3149464"/>
                      <a:gd name="connsiteX2751" fmla="*/ 2458858 w 3223440"/>
                      <a:gd name="connsiteY2751" fmla="*/ 1204493 h 3149464"/>
                      <a:gd name="connsiteX2752" fmla="*/ 2484919 w 3223440"/>
                      <a:gd name="connsiteY2752" fmla="*/ 1218707 h 3149464"/>
                      <a:gd name="connsiteX2753" fmla="*/ 2489657 w 3223440"/>
                      <a:gd name="connsiteY2753" fmla="*/ 1228184 h 3149464"/>
                      <a:gd name="connsiteX2754" fmla="*/ 2484919 w 3223440"/>
                      <a:gd name="connsiteY2754" fmla="*/ 1218707 h 3149464"/>
                      <a:gd name="connsiteX2755" fmla="*/ 2458858 w 3223440"/>
                      <a:gd name="connsiteY2755" fmla="*/ 1204493 h 3149464"/>
                      <a:gd name="connsiteX2756" fmla="*/ 2525194 w 3223440"/>
                      <a:gd name="connsiteY2756" fmla="*/ 1069452 h 3149464"/>
                      <a:gd name="connsiteX2757" fmla="*/ 2503872 w 3223440"/>
                      <a:gd name="connsiteY2757" fmla="*/ 1083667 h 3149464"/>
                      <a:gd name="connsiteX2758" fmla="*/ 2477811 w 3223440"/>
                      <a:gd name="connsiteY2758" fmla="*/ 1059976 h 3149464"/>
                      <a:gd name="connsiteX2759" fmla="*/ 2480180 w 3223440"/>
                      <a:gd name="connsiteY2759" fmla="*/ 1050499 h 3149464"/>
                      <a:gd name="connsiteX2760" fmla="*/ 2477811 w 3223440"/>
                      <a:gd name="connsiteY2760" fmla="*/ 1059976 h 3149464"/>
                      <a:gd name="connsiteX2761" fmla="*/ 2503872 w 3223440"/>
                      <a:gd name="connsiteY2761" fmla="*/ 1083667 h 3149464"/>
                      <a:gd name="connsiteX2762" fmla="*/ 2525194 w 3223440"/>
                      <a:gd name="connsiteY2762" fmla="*/ 1069452 h 3149464"/>
                      <a:gd name="connsiteX2763" fmla="*/ 2525194 w 3223440"/>
                      <a:gd name="connsiteY2763" fmla="*/ 1069452 h 3149464"/>
                      <a:gd name="connsiteX2764" fmla="*/ 2506241 w 3223440"/>
                      <a:gd name="connsiteY2764" fmla="*/ 1031546 h 3149464"/>
                      <a:gd name="connsiteX2765" fmla="*/ 2508610 w 3223440"/>
                      <a:gd name="connsiteY2765" fmla="*/ 1043392 h 3149464"/>
                      <a:gd name="connsiteX2766" fmla="*/ 2506241 w 3223440"/>
                      <a:gd name="connsiteY2766" fmla="*/ 1031546 h 3149464"/>
                      <a:gd name="connsiteX2767" fmla="*/ 2503872 w 3223440"/>
                      <a:gd name="connsiteY2767" fmla="*/ 1022070 h 3149464"/>
                      <a:gd name="connsiteX2768" fmla="*/ 2506241 w 3223440"/>
                      <a:gd name="connsiteY2768" fmla="*/ 1031546 h 3149464"/>
                      <a:gd name="connsiteX2769" fmla="*/ 2105858 w 3223440"/>
                      <a:gd name="connsiteY2769" fmla="*/ 842016 h 3149464"/>
                      <a:gd name="connsiteX2770" fmla="*/ 2070321 w 3223440"/>
                      <a:gd name="connsiteY2770" fmla="*/ 834909 h 3149464"/>
                      <a:gd name="connsiteX2771" fmla="*/ 2105858 w 3223440"/>
                      <a:gd name="connsiteY2771" fmla="*/ 842016 h 3149464"/>
                      <a:gd name="connsiteX2772" fmla="*/ 2117704 w 3223440"/>
                      <a:gd name="connsiteY2772" fmla="*/ 844385 h 3149464"/>
                      <a:gd name="connsiteX2773" fmla="*/ 2105858 w 3223440"/>
                      <a:gd name="connsiteY2773" fmla="*/ 842016 h 3149464"/>
                      <a:gd name="connsiteX2774" fmla="*/ 2110597 w 3223440"/>
                      <a:gd name="connsiteY2774" fmla="*/ 1692533 h 3149464"/>
                      <a:gd name="connsiteX2775" fmla="*/ 2079798 w 3223440"/>
                      <a:gd name="connsiteY2775" fmla="*/ 1699640 h 3149464"/>
                      <a:gd name="connsiteX2776" fmla="*/ 2039523 w 3223440"/>
                      <a:gd name="connsiteY2776" fmla="*/ 1706748 h 3149464"/>
                      <a:gd name="connsiteX2777" fmla="*/ 2079798 w 3223440"/>
                      <a:gd name="connsiteY2777" fmla="*/ 1699640 h 3149464"/>
                      <a:gd name="connsiteX2778" fmla="*/ 2110597 w 3223440"/>
                      <a:gd name="connsiteY2778" fmla="*/ 1692533 h 3149464"/>
                      <a:gd name="connsiteX2779" fmla="*/ 2060845 w 3223440"/>
                      <a:gd name="connsiteY2779" fmla="*/ 842016 h 3149464"/>
                      <a:gd name="connsiteX2780" fmla="*/ 2060845 w 3223440"/>
                      <a:gd name="connsiteY2780" fmla="*/ 842016 h 3149464"/>
                      <a:gd name="connsiteX2781" fmla="*/ 2037154 w 3223440"/>
                      <a:gd name="connsiteY2781" fmla="*/ 837278 h 3149464"/>
                      <a:gd name="connsiteX2782" fmla="*/ 2037154 w 3223440"/>
                      <a:gd name="connsiteY2782" fmla="*/ 837278 h 3149464"/>
                      <a:gd name="connsiteX2783" fmla="*/ 2037154 w 3223440"/>
                      <a:gd name="connsiteY2783" fmla="*/ 837278 h 3149464"/>
                      <a:gd name="connsiteX2784" fmla="*/ 2060845 w 3223440"/>
                      <a:gd name="connsiteY2784" fmla="*/ 842016 h 3149464"/>
                      <a:gd name="connsiteX2785" fmla="*/ 2053737 w 3223440"/>
                      <a:gd name="connsiteY2785" fmla="*/ 1069452 h 3149464"/>
                      <a:gd name="connsiteX2786" fmla="*/ 2053737 w 3223440"/>
                      <a:gd name="connsiteY2786" fmla="*/ 1069452 h 3149464"/>
                      <a:gd name="connsiteX2787" fmla="*/ 2030046 w 3223440"/>
                      <a:gd name="connsiteY2787" fmla="*/ 1102620 h 3149464"/>
                      <a:gd name="connsiteX2788" fmla="*/ 2053737 w 3223440"/>
                      <a:gd name="connsiteY2788" fmla="*/ 1069452 h 3149464"/>
                      <a:gd name="connsiteX2789" fmla="*/ 2030046 w 3223440"/>
                      <a:gd name="connsiteY2789" fmla="*/ 1559862 h 3149464"/>
                      <a:gd name="connsiteX2790" fmla="*/ 2020570 w 3223440"/>
                      <a:gd name="connsiteY2790" fmla="*/ 1552754 h 3149464"/>
                      <a:gd name="connsiteX2791" fmla="*/ 2018200 w 3223440"/>
                      <a:gd name="connsiteY2791" fmla="*/ 1552754 h 3149464"/>
                      <a:gd name="connsiteX2792" fmla="*/ 2020570 w 3223440"/>
                      <a:gd name="connsiteY2792" fmla="*/ 1552754 h 3149464"/>
                      <a:gd name="connsiteX2793" fmla="*/ 2030046 w 3223440"/>
                      <a:gd name="connsiteY2793" fmla="*/ 1559862 h 3149464"/>
                      <a:gd name="connsiteX2794" fmla="*/ 1989771 w 3223440"/>
                      <a:gd name="connsiteY2794" fmla="*/ 1349009 h 3149464"/>
                      <a:gd name="connsiteX2795" fmla="*/ 1975556 w 3223440"/>
                      <a:gd name="connsiteY2795" fmla="*/ 1346640 h 3149464"/>
                      <a:gd name="connsiteX2796" fmla="*/ 1954234 w 3223440"/>
                      <a:gd name="connsiteY2796" fmla="*/ 1339533 h 3149464"/>
                      <a:gd name="connsiteX2797" fmla="*/ 1975556 w 3223440"/>
                      <a:gd name="connsiteY2797" fmla="*/ 1346640 h 3149464"/>
                      <a:gd name="connsiteX2798" fmla="*/ 1989771 w 3223440"/>
                      <a:gd name="connsiteY2798" fmla="*/ 1349009 h 3149464"/>
                      <a:gd name="connsiteX2799" fmla="*/ 1921066 w 3223440"/>
                      <a:gd name="connsiteY2799" fmla="*/ 1443774 h 3149464"/>
                      <a:gd name="connsiteX2800" fmla="*/ 1921066 w 3223440"/>
                      <a:gd name="connsiteY2800" fmla="*/ 1443774 h 3149464"/>
                      <a:gd name="connsiteX2801" fmla="*/ 1944758 w 3223440"/>
                      <a:gd name="connsiteY2801" fmla="*/ 1465097 h 3149464"/>
                      <a:gd name="connsiteX2802" fmla="*/ 1932912 w 3223440"/>
                      <a:gd name="connsiteY2802" fmla="*/ 1472204 h 3149464"/>
                      <a:gd name="connsiteX2803" fmla="*/ 1944758 w 3223440"/>
                      <a:gd name="connsiteY2803" fmla="*/ 1465097 h 3149464"/>
                      <a:gd name="connsiteX2804" fmla="*/ 1921066 w 3223440"/>
                      <a:gd name="connsiteY2804" fmla="*/ 1443774 h 3149464"/>
                      <a:gd name="connsiteX2805" fmla="*/ 1895006 w 3223440"/>
                      <a:gd name="connsiteY2805" fmla="*/ 1545647 h 3149464"/>
                      <a:gd name="connsiteX2806" fmla="*/ 1895006 w 3223440"/>
                      <a:gd name="connsiteY2806" fmla="*/ 1576445 h 3149464"/>
                      <a:gd name="connsiteX2807" fmla="*/ 1899744 w 3223440"/>
                      <a:gd name="connsiteY2807" fmla="*/ 1600137 h 3149464"/>
                      <a:gd name="connsiteX2808" fmla="*/ 1909221 w 3223440"/>
                      <a:gd name="connsiteY2808" fmla="*/ 1621459 h 3149464"/>
                      <a:gd name="connsiteX2809" fmla="*/ 1909221 w 3223440"/>
                      <a:gd name="connsiteY2809" fmla="*/ 1621459 h 3149464"/>
                      <a:gd name="connsiteX2810" fmla="*/ 1899744 w 3223440"/>
                      <a:gd name="connsiteY2810" fmla="*/ 1600137 h 3149464"/>
                      <a:gd name="connsiteX2811" fmla="*/ 1895006 w 3223440"/>
                      <a:gd name="connsiteY2811" fmla="*/ 1576445 h 3149464"/>
                      <a:gd name="connsiteX2812" fmla="*/ 1895006 w 3223440"/>
                      <a:gd name="connsiteY2812" fmla="*/ 1545647 h 3149464"/>
                      <a:gd name="connsiteX2813" fmla="*/ 1911590 w 3223440"/>
                      <a:gd name="connsiteY2813" fmla="*/ 1472204 h 3149464"/>
                      <a:gd name="connsiteX2814" fmla="*/ 1916328 w 3223440"/>
                      <a:gd name="connsiteY2814" fmla="*/ 1469835 h 3149464"/>
                      <a:gd name="connsiteX2815" fmla="*/ 1911590 w 3223440"/>
                      <a:gd name="connsiteY2815" fmla="*/ 1472204 h 3149464"/>
                      <a:gd name="connsiteX2816" fmla="*/ 1895006 w 3223440"/>
                      <a:gd name="connsiteY2816" fmla="*/ 1545647 h 3149464"/>
                      <a:gd name="connsiteX2817" fmla="*/ 1911590 w 3223440"/>
                      <a:gd name="connsiteY2817" fmla="*/ 1365593 h 3149464"/>
                      <a:gd name="connsiteX2818" fmla="*/ 1892637 w 3223440"/>
                      <a:gd name="connsiteY2818" fmla="*/ 1358486 h 3149464"/>
                      <a:gd name="connsiteX2819" fmla="*/ 1840516 w 3223440"/>
                      <a:gd name="connsiteY2819" fmla="*/ 1346640 h 3149464"/>
                      <a:gd name="connsiteX2820" fmla="*/ 1892637 w 3223440"/>
                      <a:gd name="connsiteY2820" fmla="*/ 1358486 h 3149464"/>
                      <a:gd name="connsiteX2821" fmla="*/ 1911590 w 3223440"/>
                      <a:gd name="connsiteY2821" fmla="*/ 1365593 h 3149464"/>
                      <a:gd name="connsiteX2822" fmla="*/ 1828670 w 3223440"/>
                      <a:gd name="connsiteY2822" fmla="*/ 1884432 h 3149464"/>
                      <a:gd name="connsiteX2823" fmla="*/ 1854731 w 3223440"/>
                      <a:gd name="connsiteY2823" fmla="*/ 1896278 h 3149464"/>
                      <a:gd name="connsiteX2824" fmla="*/ 1876053 w 3223440"/>
                      <a:gd name="connsiteY2824" fmla="*/ 1905754 h 3149464"/>
                      <a:gd name="connsiteX2825" fmla="*/ 1854731 w 3223440"/>
                      <a:gd name="connsiteY2825" fmla="*/ 1896278 h 3149464"/>
                      <a:gd name="connsiteX2826" fmla="*/ 1828670 w 3223440"/>
                      <a:gd name="connsiteY2826" fmla="*/ 1884432 h 3149464"/>
                      <a:gd name="connsiteX2827" fmla="*/ 1833409 w 3223440"/>
                      <a:gd name="connsiteY2827" fmla="*/ 1927076 h 3149464"/>
                      <a:gd name="connsiteX2828" fmla="*/ 1828670 w 3223440"/>
                      <a:gd name="connsiteY2828" fmla="*/ 1917600 h 3149464"/>
                      <a:gd name="connsiteX2829" fmla="*/ 1823932 w 3223440"/>
                      <a:gd name="connsiteY2829" fmla="*/ 1908123 h 3149464"/>
                      <a:gd name="connsiteX2830" fmla="*/ 1828670 w 3223440"/>
                      <a:gd name="connsiteY2830" fmla="*/ 1917600 h 3149464"/>
                      <a:gd name="connsiteX2831" fmla="*/ 1833409 w 3223440"/>
                      <a:gd name="connsiteY2831" fmla="*/ 1927076 h 3149464"/>
                      <a:gd name="connsiteX2832" fmla="*/ 1821563 w 3223440"/>
                      <a:gd name="connsiteY2832" fmla="*/ 1820465 h 3149464"/>
                      <a:gd name="connsiteX2833" fmla="*/ 1821563 w 3223440"/>
                      <a:gd name="connsiteY2833" fmla="*/ 1820465 h 3149464"/>
                      <a:gd name="connsiteX2834" fmla="*/ 1835778 w 3223440"/>
                      <a:gd name="connsiteY2834" fmla="*/ 1825204 h 3149464"/>
                      <a:gd name="connsiteX2835" fmla="*/ 1821563 w 3223440"/>
                      <a:gd name="connsiteY2835" fmla="*/ 1820465 h 3149464"/>
                      <a:gd name="connsiteX2836" fmla="*/ 1783657 w 3223440"/>
                      <a:gd name="connsiteY2836" fmla="*/ 1384546 h 3149464"/>
                      <a:gd name="connsiteX2837" fmla="*/ 1677046 w 3223440"/>
                      <a:gd name="connsiteY2837" fmla="*/ 1346640 h 3149464"/>
                      <a:gd name="connsiteX2838" fmla="*/ 1672308 w 3223440"/>
                      <a:gd name="connsiteY2838" fmla="*/ 1346640 h 3149464"/>
                      <a:gd name="connsiteX2839" fmla="*/ 1677046 w 3223440"/>
                      <a:gd name="connsiteY2839" fmla="*/ 1346640 h 3149464"/>
                      <a:gd name="connsiteX2840" fmla="*/ 1783657 w 3223440"/>
                      <a:gd name="connsiteY2840" fmla="*/ 1384546 h 3149464"/>
                      <a:gd name="connsiteX2841" fmla="*/ 1831040 w 3223440"/>
                      <a:gd name="connsiteY2841" fmla="*/ 1405868 h 3149464"/>
                      <a:gd name="connsiteX2842" fmla="*/ 1783657 w 3223440"/>
                      <a:gd name="connsiteY2842" fmla="*/ 1384546 h 3149464"/>
                      <a:gd name="connsiteX2843" fmla="*/ 1800241 w 3223440"/>
                      <a:gd name="connsiteY2843" fmla="*/ 1630935 h 3149464"/>
                      <a:gd name="connsiteX2844" fmla="*/ 1771811 w 3223440"/>
                      <a:gd name="connsiteY2844" fmla="*/ 1628566 h 3149464"/>
                      <a:gd name="connsiteX2845" fmla="*/ 1771811 w 3223440"/>
                      <a:gd name="connsiteY2845" fmla="*/ 1628566 h 3149464"/>
                      <a:gd name="connsiteX2846" fmla="*/ 1800241 w 3223440"/>
                      <a:gd name="connsiteY2846" fmla="*/ 1630935 h 3149464"/>
                      <a:gd name="connsiteX2847" fmla="*/ 1719690 w 3223440"/>
                      <a:gd name="connsiteY2847" fmla="*/ 1604875 h 3149464"/>
                      <a:gd name="connsiteX2848" fmla="*/ 1741013 w 3223440"/>
                      <a:gd name="connsiteY2848" fmla="*/ 1640412 h 3149464"/>
                      <a:gd name="connsiteX2849" fmla="*/ 1736274 w 3223440"/>
                      <a:gd name="connsiteY2849" fmla="*/ 1654627 h 3149464"/>
                      <a:gd name="connsiteX2850" fmla="*/ 1757596 w 3223440"/>
                      <a:gd name="connsiteY2850" fmla="*/ 1685425 h 3149464"/>
                      <a:gd name="connsiteX2851" fmla="*/ 1759966 w 3223440"/>
                      <a:gd name="connsiteY2851" fmla="*/ 1685425 h 3149464"/>
                      <a:gd name="connsiteX2852" fmla="*/ 1757596 w 3223440"/>
                      <a:gd name="connsiteY2852" fmla="*/ 1685425 h 3149464"/>
                      <a:gd name="connsiteX2853" fmla="*/ 1736274 w 3223440"/>
                      <a:gd name="connsiteY2853" fmla="*/ 1654627 h 3149464"/>
                      <a:gd name="connsiteX2854" fmla="*/ 1741013 w 3223440"/>
                      <a:gd name="connsiteY2854" fmla="*/ 1640412 h 3149464"/>
                      <a:gd name="connsiteX2855" fmla="*/ 1719690 w 3223440"/>
                      <a:gd name="connsiteY2855" fmla="*/ 1604875 h 3149464"/>
                      <a:gd name="connsiteX2856" fmla="*/ 1698368 w 3223440"/>
                      <a:gd name="connsiteY2856" fmla="*/ 1526694 h 3149464"/>
                      <a:gd name="connsiteX2857" fmla="*/ 1655724 w 3223440"/>
                      <a:gd name="connsiteY2857" fmla="*/ 1517217 h 3149464"/>
                      <a:gd name="connsiteX2858" fmla="*/ 1698368 w 3223440"/>
                      <a:gd name="connsiteY2858" fmla="*/ 1526694 h 3149464"/>
                      <a:gd name="connsiteX2859" fmla="*/ 1724429 w 3223440"/>
                      <a:gd name="connsiteY2859" fmla="*/ 1540909 h 3149464"/>
                      <a:gd name="connsiteX2860" fmla="*/ 1698368 w 3223440"/>
                      <a:gd name="connsiteY2860" fmla="*/ 1526694 h 3149464"/>
                      <a:gd name="connsiteX2861" fmla="*/ 1705476 w 3223440"/>
                      <a:gd name="connsiteY2861" fmla="*/ 1761237 h 3149464"/>
                      <a:gd name="connsiteX2862" fmla="*/ 1684154 w 3223440"/>
                      <a:gd name="connsiteY2862" fmla="*/ 1737546 h 3149464"/>
                      <a:gd name="connsiteX2863" fmla="*/ 1672308 w 3223440"/>
                      <a:gd name="connsiteY2863" fmla="*/ 1725700 h 3149464"/>
                      <a:gd name="connsiteX2864" fmla="*/ 1684154 w 3223440"/>
                      <a:gd name="connsiteY2864" fmla="*/ 1737546 h 3149464"/>
                      <a:gd name="connsiteX2865" fmla="*/ 1705476 w 3223440"/>
                      <a:gd name="connsiteY2865" fmla="*/ 1761237 h 3149464"/>
                      <a:gd name="connsiteX2866" fmla="*/ 1665201 w 3223440"/>
                      <a:gd name="connsiteY2866" fmla="*/ 1735177 h 3149464"/>
                      <a:gd name="connsiteX2867" fmla="*/ 1667570 w 3223440"/>
                      <a:gd name="connsiteY2867" fmla="*/ 1768345 h 3149464"/>
                      <a:gd name="connsiteX2868" fmla="*/ 1665201 w 3223440"/>
                      <a:gd name="connsiteY2868" fmla="*/ 1735177 h 3149464"/>
                      <a:gd name="connsiteX2869" fmla="*/ 1665201 w 3223440"/>
                      <a:gd name="connsiteY2869" fmla="*/ 1803882 h 3149464"/>
                      <a:gd name="connsiteX2870" fmla="*/ 1665201 w 3223440"/>
                      <a:gd name="connsiteY2870" fmla="*/ 1803882 h 3149464"/>
                      <a:gd name="connsiteX2871" fmla="*/ 1665201 w 3223440"/>
                      <a:gd name="connsiteY2871" fmla="*/ 1803882 h 3149464"/>
                      <a:gd name="connsiteX2872" fmla="*/ 1665201 w 3223440"/>
                      <a:gd name="connsiteY2872" fmla="*/ 1780190 h 3149464"/>
                      <a:gd name="connsiteX2873" fmla="*/ 1665201 w 3223440"/>
                      <a:gd name="connsiteY2873" fmla="*/ 1780190 h 3149464"/>
                      <a:gd name="connsiteX2874" fmla="*/ 1665201 w 3223440"/>
                      <a:gd name="connsiteY2874" fmla="*/ 1780190 h 3149464"/>
                      <a:gd name="connsiteX2875" fmla="*/ 1665201 w 3223440"/>
                      <a:gd name="connsiteY2875" fmla="*/ 1803882 h 3149464"/>
                      <a:gd name="connsiteX2876" fmla="*/ 1613080 w 3223440"/>
                      <a:gd name="connsiteY2876" fmla="*/ 1953137 h 3149464"/>
                      <a:gd name="connsiteX2877" fmla="*/ 1596496 w 3223440"/>
                      <a:gd name="connsiteY2877" fmla="*/ 1948399 h 3149464"/>
                      <a:gd name="connsiteX2878" fmla="*/ 1596496 w 3223440"/>
                      <a:gd name="connsiteY2878" fmla="*/ 1948399 h 3149464"/>
                      <a:gd name="connsiteX2879" fmla="*/ 1613080 w 3223440"/>
                      <a:gd name="connsiteY2879" fmla="*/ 1953137 h 3149464"/>
                      <a:gd name="connsiteX2880" fmla="*/ 1617818 w 3223440"/>
                      <a:gd name="connsiteY2880" fmla="*/ 1964982 h 3149464"/>
                      <a:gd name="connsiteX2881" fmla="*/ 1613080 w 3223440"/>
                      <a:gd name="connsiteY2881" fmla="*/ 1969721 h 3149464"/>
                      <a:gd name="connsiteX2882" fmla="*/ 1617818 w 3223440"/>
                      <a:gd name="connsiteY2882" fmla="*/ 1964982 h 3149464"/>
                      <a:gd name="connsiteX2883" fmla="*/ 1613080 w 3223440"/>
                      <a:gd name="connsiteY2883" fmla="*/ 1953137 h 3149464"/>
                      <a:gd name="connsiteX2884" fmla="*/ 1587019 w 3223440"/>
                      <a:gd name="connsiteY2884" fmla="*/ 1730439 h 3149464"/>
                      <a:gd name="connsiteX2885" fmla="*/ 1570436 w 3223440"/>
                      <a:gd name="connsiteY2885" fmla="*/ 1742285 h 3149464"/>
                      <a:gd name="connsiteX2886" fmla="*/ 1587019 w 3223440"/>
                      <a:gd name="connsiteY2886" fmla="*/ 1730439 h 3149464"/>
                      <a:gd name="connsiteX2887" fmla="*/ 1591758 w 3223440"/>
                      <a:gd name="connsiteY2887" fmla="*/ 1716224 h 3149464"/>
                      <a:gd name="connsiteX2888" fmla="*/ 1587019 w 3223440"/>
                      <a:gd name="connsiteY2888" fmla="*/ 1730439 h 3149464"/>
                      <a:gd name="connsiteX2889" fmla="*/ 1601234 w 3223440"/>
                      <a:gd name="connsiteY2889" fmla="*/ 1737546 h 3149464"/>
                      <a:gd name="connsiteX2890" fmla="*/ 1615449 w 3223440"/>
                      <a:gd name="connsiteY2890" fmla="*/ 1751761 h 3149464"/>
                      <a:gd name="connsiteX2891" fmla="*/ 1601234 w 3223440"/>
                      <a:gd name="connsiteY2891" fmla="*/ 1737546 h 3149464"/>
                      <a:gd name="connsiteX2892" fmla="*/ 1587019 w 3223440"/>
                      <a:gd name="connsiteY2892" fmla="*/ 1730439 h 3149464"/>
                      <a:gd name="connsiteX2893" fmla="*/ 1596496 w 3223440"/>
                      <a:gd name="connsiteY2893" fmla="*/ 1948399 h 3149464"/>
                      <a:gd name="connsiteX2894" fmla="*/ 1596496 w 3223440"/>
                      <a:gd name="connsiteY2894" fmla="*/ 1948399 h 3149464"/>
                      <a:gd name="connsiteX2895" fmla="*/ 1596496 w 3223440"/>
                      <a:gd name="connsiteY2895" fmla="*/ 1948399 h 3149464"/>
                      <a:gd name="connsiteX2896" fmla="*/ 1596496 w 3223440"/>
                      <a:gd name="connsiteY2896" fmla="*/ 1948399 h 3149464"/>
                      <a:gd name="connsiteX2897" fmla="*/ 1551482 w 3223440"/>
                      <a:gd name="connsiteY2897" fmla="*/ 2005257 h 3149464"/>
                      <a:gd name="connsiteX2898" fmla="*/ 1544375 w 3223440"/>
                      <a:gd name="connsiteY2898" fmla="*/ 2031318 h 3149464"/>
                      <a:gd name="connsiteX2899" fmla="*/ 1551482 w 3223440"/>
                      <a:gd name="connsiteY2899" fmla="*/ 2005257 h 3149464"/>
                      <a:gd name="connsiteX2900" fmla="*/ 1556221 w 3223440"/>
                      <a:gd name="connsiteY2900" fmla="*/ 1995781 h 3149464"/>
                      <a:gd name="connsiteX2901" fmla="*/ 1551482 w 3223440"/>
                      <a:gd name="connsiteY2901" fmla="*/ 2005257 h 3149464"/>
                      <a:gd name="connsiteX2902" fmla="*/ 1556221 w 3223440"/>
                      <a:gd name="connsiteY2902" fmla="*/ 2163989 h 3149464"/>
                      <a:gd name="connsiteX2903" fmla="*/ 1549113 w 3223440"/>
                      <a:gd name="connsiteY2903" fmla="*/ 2152143 h 3149464"/>
                      <a:gd name="connsiteX2904" fmla="*/ 1542006 w 3223440"/>
                      <a:gd name="connsiteY2904" fmla="*/ 2142667 h 3149464"/>
                      <a:gd name="connsiteX2905" fmla="*/ 1549113 w 3223440"/>
                      <a:gd name="connsiteY2905" fmla="*/ 2152143 h 3149464"/>
                      <a:gd name="connsiteX2906" fmla="*/ 1556221 w 3223440"/>
                      <a:gd name="connsiteY2906" fmla="*/ 2163989 h 3149464"/>
                      <a:gd name="connsiteX2907" fmla="*/ 1542006 w 3223440"/>
                      <a:gd name="connsiteY2907" fmla="*/ 1623828 h 3149464"/>
                      <a:gd name="connsiteX2908" fmla="*/ 1532529 w 3223440"/>
                      <a:gd name="connsiteY2908" fmla="*/ 1626197 h 3149464"/>
                      <a:gd name="connsiteX2909" fmla="*/ 1542006 w 3223440"/>
                      <a:gd name="connsiteY2909" fmla="*/ 1623828 h 3149464"/>
                      <a:gd name="connsiteX2910" fmla="*/ 1568066 w 3223440"/>
                      <a:gd name="connsiteY2910" fmla="*/ 1611983 h 3149464"/>
                      <a:gd name="connsiteX2911" fmla="*/ 1542006 w 3223440"/>
                      <a:gd name="connsiteY2911" fmla="*/ 1623828 h 3149464"/>
                      <a:gd name="connsiteX2912" fmla="*/ 1487516 w 3223440"/>
                      <a:gd name="connsiteY2912" fmla="*/ 1891539 h 3149464"/>
                      <a:gd name="connsiteX2913" fmla="*/ 1475670 w 3223440"/>
                      <a:gd name="connsiteY2913" fmla="*/ 1877325 h 3149464"/>
                      <a:gd name="connsiteX2914" fmla="*/ 1475670 w 3223440"/>
                      <a:gd name="connsiteY2914" fmla="*/ 1877325 h 3149464"/>
                      <a:gd name="connsiteX2915" fmla="*/ 1475670 w 3223440"/>
                      <a:gd name="connsiteY2915" fmla="*/ 1877325 h 3149464"/>
                      <a:gd name="connsiteX2916" fmla="*/ 1487516 w 3223440"/>
                      <a:gd name="connsiteY2916" fmla="*/ 1891539 h 3149464"/>
                      <a:gd name="connsiteX2917" fmla="*/ 1542006 w 3223440"/>
                      <a:gd name="connsiteY2917" fmla="*/ 1882063 h 3149464"/>
                      <a:gd name="connsiteX2918" fmla="*/ 1487516 w 3223440"/>
                      <a:gd name="connsiteY2918" fmla="*/ 1891539 h 3149464"/>
                      <a:gd name="connsiteX2919" fmla="*/ 1499362 w 3223440"/>
                      <a:gd name="connsiteY2919" fmla="*/ 1924707 h 3149464"/>
                      <a:gd name="connsiteX2920" fmla="*/ 1494623 w 3223440"/>
                      <a:gd name="connsiteY2920" fmla="*/ 1924707 h 3149464"/>
                      <a:gd name="connsiteX2921" fmla="*/ 1478040 w 3223440"/>
                      <a:gd name="connsiteY2921" fmla="*/ 1927076 h 3149464"/>
                      <a:gd name="connsiteX2922" fmla="*/ 1494623 w 3223440"/>
                      <a:gd name="connsiteY2922" fmla="*/ 1924707 h 3149464"/>
                      <a:gd name="connsiteX2923" fmla="*/ 1499362 w 3223440"/>
                      <a:gd name="connsiteY2923" fmla="*/ 1924707 h 3149464"/>
                      <a:gd name="connsiteX2924" fmla="*/ 1286140 w 3223440"/>
                      <a:gd name="connsiteY2924" fmla="*/ 1806251 h 3149464"/>
                      <a:gd name="connsiteX2925" fmla="*/ 1312201 w 3223440"/>
                      <a:gd name="connsiteY2925" fmla="*/ 1820465 h 3149464"/>
                      <a:gd name="connsiteX2926" fmla="*/ 1369060 w 3223440"/>
                      <a:gd name="connsiteY2926" fmla="*/ 1851264 h 3149464"/>
                      <a:gd name="connsiteX2927" fmla="*/ 1454348 w 3223440"/>
                      <a:gd name="connsiteY2927" fmla="*/ 1877325 h 3149464"/>
                      <a:gd name="connsiteX2928" fmla="*/ 1369060 w 3223440"/>
                      <a:gd name="connsiteY2928" fmla="*/ 1851264 h 3149464"/>
                      <a:gd name="connsiteX2929" fmla="*/ 1312201 w 3223440"/>
                      <a:gd name="connsiteY2929" fmla="*/ 1820465 h 3149464"/>
                      <a:gd name="connsiteX2930" fmla="*/ 1312201 w 3223440"/>
                      <a:gd name="connsiteY2930" fmla="*/ 1820465 h 3149464"/>
                      <a:gd name="connsiteX2931" fmla="*/ 1286140 w 3223440"/>
                      <a:gd name="connsiteY2931" fmla="*/ 1806251 h 3149464"/>
                      <a:gd name="connsiteX2932" fmla="*/ 1241127 w 3223440"/>
                      <a:gd name="connsiteY2932" fmla="*/ 2114238 h 3149464"/>
                      <a:gd name="connsiteX2933" fmla="*/ 1243496 w 3223440"/>
                      <a:gd name="connsiteY2933" fmla="*/ 2100023 h 3149464"/>
                      <a:gd name="connsiteX2934" fmla="*/ 1279033 w 3223440"/>
                      <a:gd name="connsiteY2934" fmla="*/ 2085808 h 3149464"/>
                      <a:gd name="connsiteX2935" fmla="*/ 1279033 w 3223440"/>
                      <a:gd name="connsiteY2935" fmla="*/ 2081069 h 3149464"/>
                      <a:gd name="connsiteX2936" fmla="*/ 1279033 w 3223440"/>
                      <a:gd name="connsiteY2936" fmla="*/ 2085808 h 3149464"/>
                      <a:gd name="connsiteX2937" fmla="*/ 1243496 w 3223440"/>
                      <a:gd name="connsiteY2937" fmla="*/ 2100023 h 3149464"/>
                      <a:gd name="connsiteX2938" fmla="*/ 1241127 w 3223440"/>
                      <a:gd name="connsiteY2938" fmla="*/ 2114238 h 3149464"/>
                      <a:gd name="connsiteX2939" fmla="*/ 1200851 w 3223440"/>
                      <a:gd name="connsiteY2939" fmla="*/ 1763607 h 3149464"/>
                      <a:gd name="connsiteX2940" fmla="*/ 1174791 w 3223440"/>
                      <a:gd name="connsiteY2940" fmla="*/ 1747023 h 3149464"/>
                      <a:gd name="connsiteX2941" fmla="*/ 1174791 w 3223440"/>
                      <a:gd name="connsiteY2941" fmla="*/ 1747023 h 3149464"/>
                      <a:gd name="connsiteX2942" fmla="*/ 1200851 w 3223440"/>
                      <a:gd name="connsiteY2942" fmla="*/ 1763607 h 3149464"/>
                      <a:gd name="connsiteX2943" fmla="*/ 1198482 w 3223440"/>
                      <a:gd name="connsiteY2943" fmla="*/ 1754130 h 3149464"/>
                      <a:gd name="connsiteX2944" fmla="*/ 1200851 w 3223440"/>
                      <a:gd name="connsiteY2944" fmla="*/ 1763607 h 3149464"/>
                      <a:gd name="connsiteX2945" fmla="*/ 1252972 w 3223440"/>
                      <a:gd name="connsiteY2945" fmla="*/ 1780190 h 3149464"/>
                      <a:gd name="connsiteX2946" fmla="*/ 1200851 w 3223440"/>
                      <a:gd name="connsiteY2946" fmla="*/ 1763607 h 3149464"/>
                      <a:gd name="connsiteX2947" fmla="*/ 1234019 w 3223440"/>
                      <a:gd name="connsiteY2947" fmla="*/ 1863110 h 3149464"/>
                      <a:gd name="connsiteX2948" fmla="*/ 1226912 w 3223440"/>
                      <a:gd name="connsiteY2948" fmla="*/ 1841788 h 3149464"/>
                      <a:gd name="connsiteX2949" fmla="*/ 1226912 w 3223440"/>
                      <a:gd name="connsiteY2949" fmla="*/ 1841788 h 3149464"/>
                      <a:gd name="connsiteX2950" fmla="*/ 1234019 w 3223440"/>
                      <a:gd name="connsiteY2950" fmla="*/ 1863110 h 3149464"/>
                      <a:gd name="connsiteX2951" fmla="*/ 1117932 w 3223440"/>
                      <a:gd name="connsiteY2951" fmla="*/ 1818097 h 3149464"/>
                      <a:gd name="connsiteX2952" fmla="*/ 1089503 w 3223440"/>
                      <a:gd name="connsiteY2952" fmla="*/ 1889170 h 3149464"/>
                      <a:gd name="connsiteX2953" fmla="*/ 1108456 w 3223440"/>
                      <a:gd name="connsiteY2953" fmla="*/ 1901016 h 3149464"/>
                      <a:gd name="connsiteX2954" fmla="*/ 1110825 w 3223440"/>
                      <a:gd name="connsiteY2954" fmla="*/ 1901016 h 3149464"/>
                      <a:gd name="connsiteX2955" fmla="*/ 1108456 w 3223440"/>
                      <a:gd name="connsiteY2955" fmla="*/ 1901016 h 3149464"/>
                      <a:gd name="connsiteX2956" fmla="*/ 1089503 w 3223440"/>
                      <a:gd name="connsiteY2956" fmla="*/ 1889170 h 3149464"/>
                      <a:gd name="connsiteX2957" fmla="*/ 1117932 w 3223440"/>
                      <a:gd name="connsiteY2957" fmla="*/ 1818097 h 3149464"/>
                      <a:gd name="connsiteX2958" fmla="*/ 1089503 w 3223440"/>
                      <a:gd name="connsiteY2958" fmla="*/ 1796774 h 3149464"/>
                      <a:gd name="connsiteX2959" fmla="*/ 1132147 w 3223440"/>
                      <a:gd name="connsiteY2959" fmla="*/ 1780190 h 3149464"/>
                      <a:gd name="connsiteX2960" fmla="*/ 1132147 w 3223440"/>
                      <a:gd name="connsiteY2960" fmla="*/ 1780190 h 3149464"/>
                      <a:gd name="connsiteX2961" fmla="*/ 1089503 w 3223440"/>
                      <a:gd name="connsiteY2961" fmla="*/ 1796774 h 3149464"/>
                      <a:gd name="connsiteX2962" fmla="*/ 1089503 w 3223440"/>
                      <a:gd name="connsiteY2962" fmla="*/ 1796774 h 3149464"/>
                      <a:gd name="connsiteX2963" fmla="*/ 1106086 w 3223440"/>
                      <a:gd name="connsiteY2963" fmla="*/ 1988674 h 3149464"/>
                      <a:gd name="connsiteX2964" fmla="*/ 1106086 w 3223440"/>
                      <a:gd name="connsiteY2964" fmla="*/ 1988674 h 3149464"/>
                      <a:gd name="connsiteX2965" fmla="*/ 1084764 w 3223440"/>
                      <a:gd name="connsiteY2965" fmla="*/ 1981566 h 3149464"/>
                      <a:gd name="connsiteX2966" fmla="*/ 1072919 w 3223440"/>
                      <a:gd name="connsiteY2966" fmla="*/ 1979197 h 3149464"/>
                      <a:gd name="connsiteX2967" fmla="*/ 1084764 w 3223440"/>
                      <a:gd name="connsiteY2967" fmla="*/ 1981566 h 3149464"/>
                      <a:gd name="connsiteX2968" fmla="*/ 1106086 w 3223440"/>
                      <a:gd name="connsiteY2968" fmla="*/ 1988674 h 3149464"/>
                      <a:gd name="connsiteX2969" fmla="*/ 1103717 w 3223440"/>
                      <a:gd name="connsiteY2969" fmla="*/ 1938922 h 3149464"/>
                      <a:gd name="connsiteX2970" fmla="*/ 1120301 w 3223440"/>
                      <a:gd name="connsiteY2970" fmla="*/ 1927076 h 3149464"/>
                      <a:gd name="connsiteX2971" fmla="*/ 1120301 w 3223440"/>
                      <a:gd name="connsiteY2971" fmla="*/ 1908123 h 3149464"/>
                      <a:gd name="connsiteX2972" fmla="*/ 1120301 w 3223440"/>
                      <a:gd name="connsiteY2972" fmla="*/ 1927076 h 3149464"/>
                      <a:gd name="connsiteX2973" fmla="*/ 1103717 w 3223440"/>
                      <a:gd name="connsiteY2973" fmla="*/ 1938922 h 3149464"/>
                      <a:gd name="connsiteX2974" fmla="*/ 1120301 w 3223440"/>
                      <a:gd name="connsiteY2974" fmla="*/ 1818097 h 3149464"/>
                      <a:gd name="connsiteX2975" fmla="*/ 1132147 w 3223440"/>
                      <a:gd name="connsiteY2975" fmla="*/ 1813358 h 3149464"/>
                      <a:gd name="connsiteX2976" fmla="*/ 1132147 w 3223440"/>
                      <a:gd name="connsiteY2976" fmla="*/ 1813358 h 3149464"/>
                      <a:gd name="connsiteX2977" fmla="*/ 1120301 w 3223440"/>
                      <a:gd name="connsiteY2977" fmla="*/ 1818097 h 3149464"/>
                      <a:gd name="connsiteX2978" fmla="*/ 1103717 w 3223440"/>
                      <a:gd name="connsiteY2978" fmla="*/ 1626197 h 3149464"/>
                      <a:gd name="connsiteX2979" fmla="*/ 1091872 w 3223440"/>
                      <a:gd name="connsiteY2979" fmla="*/ 1628566 h 3149464"/>
                      <a:gd name="connsiteX2980" fmla="*/ 1103717 w 3223440"/>
                      <a:gd name="connsiteY2980" fmla="*/ 1626197 h 3149464"/>
                      <a:gd name="connsiteX2981" fmla="*/ 1162945 w 3223440"/>
                      <a:gd name="connsiteY2981" fmla="*/ 1604875 h 3149464"/>
                      <a:gd name="connsiteX2982" fmla="*/ 1103717 w 3223440"/>
                      <a:gd name="connsiteY2982" fmla="*/ 1626197 h 3149464"/>
                      <a:gd name="connsiteX2983" fmla="*/ 1136885 w 3223440"/>
                      <a:gd name="connsiteY2983" fmla="*/ 1367962 h 3149464"/>
                      <a:gd name="connsiteX2984" fmla="*/ 1115563 w 3223440"/>
                      <a:gd name="connsiteY2984" fmla="*/ 1365593 h 3149464"/>
                      <a:gd name="connsiteX2985" fmla="*/ 1051597 w 3223440"/>
                      <a:gd name="connsiteY2985" fmla="*/ 1349009 h 3149464"/>
                      <a:gd name="connsiteX2986" fmla="*/ 1004214 w 3223440"/>
                      <a:gd name="connsiteY2986" fmla="*/ 1358486 h 3149464"/>
                      <a:gd name="connsiteX2987" fmla="*/ 971046 w 3223440"/>
                      <a:gd name="connsiteY2987" fmla="*/ 1367962 h 3149464"/>
                      <a:gd name="connsiteX2988" fmla="*/ 949724 w 3223440"/>
                      <a:gd name="connsiteY2988" fmla="*/ 1379808 h 3149464"/>
                      <a:gd name="connsiteX2989" fmla="*/ 971046 w 3223440"/>
                      <a:gd name="connsiteY2989" fmla="*/ 1367962 h 3149464"/>
                      <a:gd name="connsiteX2990" fmla="*/ 1004214 w 3223440"/>
                      <a:gd name="connsiteY2990" fmla="*/ 1358486 h 3149464"/>
                      <a:gd name="connsiteX2991" fmla="*/ 1051597 w 3223440"/>
                      <a:gd name="connsiteY2991" fmla="*/ 1349009 h 3149464"/>
                      <a:gd name="connsiteX2992" fmla="*/ 1115563 w 3223440"/>
                      <a:gd name="connsiteY2992" fmla="*/ 1365593 h 3149464"/>
                      <a:gd name="connsiteX2993" fmla="*/ 1136885 w 3223440"/>
                      <a:gd name="connsiteY2993" fmla="*/ 1367962 h 3149464"/>
                      <a:gd name="connsiteX2994" fmla="*/ 1184268 w 3223440"/>
                      <a:gd name="connsiteY2994" fmla="*/ 1367962 h 3149464"/>
                      <a:gd name="connsiteX2995" fmla="*/ 1184268 w 3223440"/>
                      <a:gd name="connsiteY2995" fmla="*/ 1367962 h 3149464"/>
                      <a:gd name="connsiteX2996" fmla="*/ 1226912 w 3223440"/>
                      <a:gd name="connsiteY2996" fmla="*/ 1360855 h 3149464"/>
                      <a:gd name="connsiteX2997" fmla="*/ 1226912 w 3223440"/>
                      <a:gd name="connsiteY2997" fmla="*/ 1337164 h 3149464"/>
                      <a:gd name="connsiteX2998" fmla="*/ 1222174 w 3223440"/>
                      <a:gd name="connsiteY2998" fmla="*/ 1325318 h 3149464"/>
                      <a:gd name="connsiteX2999" fmla="*/ 1226912 w 3223440"/>
                      <a:gd name="connsiteY2999" fmla="*/ 1337164 h 3149464"/>
                      <a:gd name="connsiteX3000" fmla="*/ 1231650 w 3223440"/>
                      <a:gd name="connsiteY3000" fmla="*/ 1334795 h 3149464"/>
                      <a:gd name="connsiteX3001" fmla="*/ 1226912 w 3223440"/>
                      <a:gd name="connsiteY3001" fmla="*/ 1337164 h 3149464"/>
                      <a:gd name="connsiteX3002" fmla="*/ 1226912 w 3223440"/>
                      <a:gd name="connsiteY3002" fmla="*/ 1360855 h 3149464"/>
                      <a:gd name="connsiteX3003" fmla="*/ 1229281 w 3223440"/>
                      <a:gd name="connsiteY3003" fmla="*/ 1372701 h 3149464"/>
                      <a:gd name="connsiteX3004" fmla="*/ 1215066 w 3223440"/>
                      <a:gd name="connsiteY3004" fmla="*/ 1422452 h 3149464"/>
                      <a:gd name="connsiteX3005" fmla="*/ 1219805 w 3223440"/>
                      <a:gd name="connsiteY3005" fmla="*/ 1431929 h 3149464"/>
                      <a:gd name="connsiteX3006" fmla="*/ 1203221 w 3223440"/>
                      <a:gd name="connsiteY3006" fmla="*/ 1493526 h 3149464"/>
                      <a:gd name="connsiteX3007" fmla="*/ 1193744 w 3223440"/>
                      <a:gd name="connsiteY3007" fmla="*/ 1498264 h 3149464"/>
                      <a:gd name="connsiteX3008" fmla="*/ 1203221 w 3223440"/>
                      <a:gd name="connsiteY3008" fmla="*/ 1493526 h 3149464"/>
                      <a:gd name="connsiteX3009" fmla="*/ 1219805 w 3223440"/>
                      <a:gd name="connsiteY3009" fmla="*/ 1431929 h 3149464"/>
                      <a:gd name="connsiteX3010" fmla="*/ 1215066 w 3223440"/>
                      <a:gd name="connsiteY3010" fmla="*/ 1422452 h 3149464"/>
                      <a:gd name="connsiteX3011" fmla="*/ 1229281 w 3223440"/>
                      <a:gd name="connsiteY3011" fmla="*/ 1372701 h 3149464"/>
                      <a:gd name="connsiteX3012" fmla="*/ 1226912 w 3223440"/>
                      <a:gd name="connsiteY3012" fmla="*/ 1360855 h 3149464"/>
                      <a:gd name="connsiteX3013" fmla="*/ 1226912 w 3223440"/>
                      <a:gd name="connsiteY3013" fmla="*/ 1360855 h 3149464"/>
                      <a:gd name="connsiteX3014" fmla="*/ 1184268 w 3223440"/>
                      <a:gd name="connsiteY3014" fmla="*/ 1367962 h 3149464"/>
                      <a:gd name="connsiteX3015" fmla="*/ 1136885 w 3223440"/>
                      <a:gd name="connsiteY3015" fmla="*/ 1367962 h 3149464"/>
                      <a:gd name="connsiteX3016" fmla="*/ 1032643 w 3223440"/>
                      <a:gd name="connsiteY3016" fmla="*/ 1848895 h 3149464"/>
                      <a:gd name="connsiteX3017" fmla="*/ 1072919 w 3223440"/>
                      <a:gd name="connsiteY3017" fmla="*/ 1803882 h 3149464"/>
                      <a:gd name="connsiteX3018" fmla="*/ 1032643 w 3223440"/>
                      <a:gd name="connsiteY3018" fmla="*/ 1848895 h 3149464"/>
                      <a:gd name="connsiteX3019" fmla="*/ 1025536 w 3223440"/>
                      <a:gd name="connsiteY3019" fmla="*/ 1858372 h 3149464"/>
                      <a:gd name="connsiteX3020" fmla="*/ 1032643 w 3223440"/>
                      <a:gd name="connsiteY3020" fmla="*/ 1848895 h 3149464"/>
                      <a:gd name="connsiteX3021" fmla="*/ 1027905 w 3223440"/>
                      <a:gd name="connsiteY3021" fmla="*/ 1799143 h 3149464"/>
                      <a:gd name="connsiteX3022" fmla="*/ 1037382 w 3223440"/>
                      <a:gd name="connsiteY3022" fmla="*/ 1799143 h 3149464"/>
                      <a:gd name="connsiteX3023" fmla="*/ 1053966 w 3223440"/>
                      <a:gd name="connsiteY3023" fmla="*/ 1801513 h 3149464"/>
                      <a:gd name="connsiteX3024" fmla="*/ 1037382 w 3223440"/>
                      <a:gd name="connsiteY3024" fmla="*/ 1799143 h 3149464"/>
                      <a:gd name="connsiteX3025" fmla="*/ 1027905 w 3223440"/>
                      <a:gd name="connsiteY3025" fmla="*/ 1799143 h 3149464"/>
                      <a:gd name="connsiteX3026" fmla="*/ 1027905 w 3223440"/>
                      <a:gd name="connsiteY3026" fmla="*/ 1609613 h 3149464"/>
                      <a:gd name="connsiteX3027" fmla="*/ 1027905 w 3223440"/>
                      <a:gd name="connsiteY3027" fmla="*/ 1616721 h 3149464"/>
                      <a:gd name="connsiteX3028" fmla="*/ 1027905 w 3223440"/>
                      <a:gd name="connsiteY3028" fmla="*/ 1609613 h 3149464"/>
                      <a:gd name="connsiteX3029" fmla="*/ 1027905 w 3223440"/>
                      <a:gd name="connsiteY3029" fmla="*/ 1609613 h 3149464"/>
                      <a:gd name="connsiteX3030" fmla="*/ 909449 w 3223440"/>
                      <a:gd name="connsiteY3030" fmla="*/ 1443774 h 3149464"/>
                      <a:gd name="connsiteX3031" fmla="*/ 973415 w 3223440"/>
                      <a:gd name="connsiteY3031" fmla="*/ 1420083 h 3149464"/>
                      <a:gd name="connsiteX3032" fmla="*/ 973415 w 3223440"/>
                      <a:gd name="connsiteY3032" fmla="*/ 1420083 h 3149464"/>
                      <a:gd name="connsiteX3033" fmla="*/ 909449 w 3223440"/>
                      <a:gd name="connsiteY3033" fmla="*/ 1443774 h 3149464"/>
                      <a:gd name="connsiteX3034" fmla="*/ 961570 w 3223440"/>
                      <a:gd name="connsiteY3034" fmla="*/ 1503003 h 3149464"/>
                      <a:gd name="connsiteX3035" fmla="*/ 959201 w 3223440"/>
                      <a:gd name="connsiteY3035" fmla="*/ 1507741 h 3149464"/>
                      <a:gd name="connsiteX3036" fmla="*/ 959201 w 3223440"/>
                      <a:gd name="connsiteY3036" fmla="*/ 1507741 h 3149464"/>
                      <a:gd name="connsiteX3037" fmla="*/ 959201 w 3223440"/>
                      <a:gd name="connsiteY3037" fmla="*/ 1507741 h 3149464"/>
                      <a:gd name="connsiteX3038" fmla="*/ 961570 w 3223440"/>
                      <a:gd name="connsiteY3038" fmla="*/ 1503003 h 3149464"/>
                      <a:gd name="connsiteX3039" fmla="*/ 916556 w 3223440"/>
                      <a:gd name="connsiteY3039" fmla="*/ 1249506 h 3149464"/>
                      <a:gd name="connsiteX3040" fmla="*/ 914187 w 3223440"/>
                      <a:gd name="connsiteY3040" fmla="*/ 1228184 h 3149464"/>
                      <a:gd name="connsiteX3041" fmla="*/ 916556 w 3223440"/>
                      <a:gd name="connsiteY3041" fmla="*/ 1249506 h 3149464"/>
                      <a:gd name="connsiteX3042" fmla="*/ 916556 w 3223440"/>
                      <a:gd name="connsiteY3042" fmla="*/ 1258982 h 3149464"/>
                      <a:gd name="connsiteX3043" fmla="*/ 916556 w 3223440"/>
                      <a:gd name="connsiteY3043" fmla="*/ 1249506 h 3149464"/>
                      <a:gd name="connsiteX3044" fmla="*/ 928402 w 3223440"/>
                      <a:gd name="connsiteY3044" fmla="*/ 1303996 h 3149464"/>
                      <a:gd name="connsiteX3045" fmla="*/ 914187 w 3223440"/>
                      <a:gd name="connsiteY3045" fmla="*/ 1303996 h 3149464"/>
                      <a:gd name="connsiteX3046" fmla="*/ 914187 w 3223440"/>
                      <a:gd name="connsiteY3046" fmla="*/ 1303996 h 3149464"/>
                      <a:gd name="connsiteX3047" fmla="*/ 928402 w 3223440"/>
                      <a:gd name="connsiteY3047" fmla="*/ 1303996 h 3149464"/>
                      <a:gd name="connsiteX3048" fmla="*/ 1016060 w 3223440"/>
                      <a:gd name="connsiteY3048" fmla="*/ 1285043 h 3149464"/>
                      <a:gd name="connsiteX3049" fmla="*/ 1018429 w 3223440"/>
                      <a:gd name="connsiteY3049" fmla="*/ 1296889 h 3149464"/>
                      <a:gd name="connsiteX3050" fmla="*/ 1020798 w 3223440"/>
                      <a:gd name="connsiteY3050" fmla="*/ 1296889 h 3149464"/>
                      <a:gd name="connsiteX3051" fmla="*/ 1018429 w 3223440"/>
                      <a:gd name="connsiteY3051" fmla="*/ 1296889 h 3149464"/>
                      <a:gd name="connsiteX3052" fmla="*/ 975784 w 3223440"/>
                      <a:gd name="connsiteY3052" fmla="*/ 1299258 h 3149464"/>
                      <a:gd name="connsiteX3053" fmla="*/ 1018429 w 3223440"/>
                      <a:gd name="connsiteY3053" fmla="*/ 1296889 h 3149464"/>
                      <a:gd name="connsiteX3054" fmla="*/ 1016060 w 3223440"/>
                      <a:gd name="connsiteY3054" fmla="*/ 1285043 h 3149464"/>
                      <a:gd name="connsiteX3055" fmla="*/ 1027905 w 3223440"/>
                      <a:gd name="connsiteY3055" fmla="*/ 1296889 h 3149464"/>
                      <a:gd name="connsiteX3056" fmla="*/ 1027905 w 3223440"/>
                      <a:gd name="connsiteY3056" fmla="*/ 1296889 h 3149464"/>
                      <a:gd name="connsiteX3057" fmla="*/ 1027905 w 3223440"/>
                      <a:gd name="connsiteY3057" fmla="*/ 1320580 h 3149464"/>
                      <a:gd name="connsiteX3058" fmla="*/ 1027905 w 3223440"/>
                      <a:gd name="connsiteY3058" fmla="*/ 1320580 h 3149464"/>
                      <a:gd name="connsiteX3059" fmla="*/ 1027905 w 3223440"/>
                      <a:gd name="connsiteY3059" fmla="*/ 1296889 h 3149464"/>
                      <a:gd name="connsiteX3060" fmla="*/ 1103717 w 3223440"/>
                      <a:gd name="connsiteY3060" fmla="*/ 1299258 h 3149464"/>
                      <a:gd name="connsiteX3061" fmla="*/ 1103717 w 3223440"/>
                      <a:gd name="connsiteY3061" fmla="*/ 1299258 h 3149464"/>
                      <a:gd name="connsiteX3062" fmla="*/ 1103717 w 3223440"/>
                      <a:gd name="connsiteY3062" fmla="*/ 1299258 h 3149464"/>
                      <a:gd name="connsiteX3063" fmla="*/ 1113194 w 3223440"/>
                      <a:gd name="connsiteY3063" fmla="*/ 1294519 h 3149464"/>
                      <a:gd name="connsiteX3064" fmla="*/ 1103717 w 3223440"/>
                      <a:gd name="connsiteY3064" fmla="*/ 1299258 h 3149464"/>
                      <a:gd name="connsiteX3065" fmla="*/ 1103717 w 3223440"/>
                      <a:gd name="connsiteY3065" fmla="*/ 1299258 h 3149464"/>
                      <a:gd name="connsiteX3066" fmla="*/ 1139254 w 3223440"/>
                      <a:gd name="connsiteY3066" fmla="*/ 1287412 h 3149464"/>
                      <a:gd name="connsiteX3067" fmla="*/ 1139254 w 3223440"/>
                      <a:gd name="connsiteY3067" fmla="*/ 1287412 h 3149464"/>
                      <a:gd name="connsiteX3068" fmla="*/ 1160576 w 3223440"/>
                      <a:gd name="connsiteY3068" fmla="*/ 1303996 h 3149464"/>
                      <a:gd name="connsiteX3069" fmla="*/ 1139254 w 3223440"/>
                      <a:gd name="connsiteY3069" fmla="*/ 1287412 h 3149464"/>
                      <a:gd name="connsiteX3070" fmla="*/ 1252972 w 3223440"/>
                      <a:gd name="connsiteY3070" fmla="*/ 1571707 h 3149464"/>
                      <a:gd name="connsiteX3071" fmla="*/ 1262449 w 3223440"/>
                      <a:gd name="connsiteY3071" fmla="*/ 1564600 h 3149464"/>
                      <a:gd name="connsiteX3072" fmla="*/ 1252972 w 3223440"/>
                      <a:gd name="connsiteY3072" fmla="*/ 1571707 h 3149464"/>
                      <a:gd name="connsiteX3073" fmla="*/ 1234019 w 3223440"/>
                      <a:gd name="connsiteY3073" fmla="*/ 1585922 h 3149464"/>
                      <a:gd name="connsiteX3074" fmla="*/ 1234019 w 3223440"/>
                      <a:gd name="connsiteY3074" fmla="*/ 1585922 h 3149464"/>
                      <a:gd name="connsiteX3075" fmla="*/ 1252972 w 3223440"/>
                      <a:gd name="connsiteY3075" fmla="*/ 1571707 h 3149464"/>
                      <a:gd name="connsiteX3076" fmla="*/ 1245865 w 3223440"/>
                      <a:gd name="connsiteY3076" fmla="*/ 1012593 h 3149464"/>
                      <a:gd name="connsiteX3077" fmla="*/ 1269556 w 3223440"/>
                      <a:gd name="connsiteY3077" fmla="*/ 1036285 h 3149464"/>
                      <a:gd name="connsiteX3078" fmla="*/ 1288509 w 3223440"/>
                      <a:gd name="connsiteY3078" fmla="*/ 1048130 h 3149464"/>
                      <a:gd name="connsiteX3079" fmla="*/ 1269556 w 3223440"/>
                      <a:gd name="connsiteY3079" fmla="*/ 1036285 h 3149464"/>
                      <a:gd name="connsiteX3080" fmla="*/ 1245865 w 3223440"/>
                      <a:gd name="connsiteY3080" fmla="*/ 1012593 h 3149464"/>
                      <a:gd name="connsiteX3081" fmla="*/ 1297986 w 3223440"/>
                      <a:gd name="connsiteY3081" fmla="*/ 1221076 h 3149464"/>
                      <a:gd name="connsiteX3082" fmla="*/ 1297986 w 3223440"/>
                      <a:gd name="connsiteY3082" fmla="*/ 1221076 h 3149464"/>
                      <a:gd name="connsiteX3083" fmla="*/ 1288509 w 3223440"/>
                      <a:gd name="connsiteY3083" fmla="*/ 1213969 h 3149464"/>
                      <a:gd name="connsiteX3084" fmla="*/ 1300355 w 3223440"/>
                      <a:gd name="connsiteY3084" fmla="*/ 1202123 h 3149464"/>
                      <a:gd name="connsiteX3085" fmla="*/ 1300355 w 3223440"/>
                      <a:gd name="connsiteY3085" fmla="*/ 1202123 h 3149464"/>
                      <a:gd name="connsiteX3086" fmla="*/ 1288509 w 3223440"/>
                      <a:gd name="connsiteY3086" fmla="*/ 1213969 h 3149464"/>
                      <a:gd name="connsiteX3087" fmla="*/ 1297986 w 3223440"/>
                      <a:gd name="connsiteY3087" fmla="*/ 1221076 h 3149464"/>
                      <a:gd name="connsiteX3088" fmla="*/ 1264818 w 3223440"/>
                      <a:gd name="connsiteY3088" fmla="*/ 1204493 h 3149464"/>
                      <a:gd name="connsiteX3089" fmla="*/ 1264818 w 3223440"/>
                      <a:gd name="connsiteY3089" fmla="*/ 1204493 h 3149464"/>
                      <a:gd name="connsiteX3090" fmla="*/ 1295617 w 3223440"/>
                      <a:gd name="connsiteY3090" fmla="*/ 1190278 h 3149464"/>
                      <a:gd name="connsiteX3091" fmla="*/ 1264818 w 3223440"/>
                      <a:gd name="connsiteY3091" fmla="*/ 1204493 h 3149464"/>
                      <a:gd name="connsiteX3092" fmla="*/ 1321677 w 3223440"/>
                      <a:gd name="connsiteY3092" fmla="*/ 1249506 h 3149464"/>
                      <a:gd name="connsiteX3093" fmla="*/ 1328784 w 3223440"/>
                      <a:gd name="connsiteY3093" fmla="*/ 1263721 h 3149464"/>
                      <a:gd name="connsiteX3094" fmla="*/ 1338261 w 3223440"/>
                      <a:gd name="connsiteY3094" fmla="*/ 1263721 h 3149464"/>
                      <a:gd name="connsiteX3095" fmla="*/ 1376167 w 3223440"/>
                      <a:gd name="connsiteY3095" fmla="*/ 1285043 h 3149464"/>
                      <a:gd name="connsiteX3096" fmla="*/ 1397489 w 3223440"/>
                      <a:gd name="connsiteY3096" fmla="*/ 1280305 h 3149464"/>
                      <a:gd name="connsiteX3097" fmla="*/ 1397489 w 3223440"/>
                      <a:gd name="connsiteY3097" fmla="*/ 1280305 h 3149464"/>
                      <a:gd name="connsiteX3098" fmla="*/ 1376167 w 3223440"/>
                      <a:gd name="connsiteY3098" fmla="*/ 1285043 h 3149464"/>
                      <a:gd name="connsiteX3099" fmla="*/ 1338261 w 3223440"/>
                      <a:gd name="connsiteY3099" fmla="*/ 1263721 h 3149464"/>
                      <a:gd name="connsiteX3100" fmla="*/ 1328784 w 3223440"/>
                      <a:gd name="connsiteY3100" fmla="*/ 1263721 h 3149464"/>
                      <a:gd name="connsiteX3101" fmla="*/ 1295617 w 3223440"/>
                      <a:gd name="connsiteY3101" fmla="*/ 1270828 h 3149464"/>
                      <a:gd name="connsiteX3102" fmla="*/ 1297986 w 3223440"/>
                      <a:gd name="connsiteY3102" fmla="*/ 1287412 h 3149464"/>
                      <a:gd name="connsiteX3103" fmla="*/ 1295617 w 3223440"/>
                      <a:gd name="connsiteY3103" fmla="*/ 1270828 h 3149464"/>
                      <a:gd name="connsiteX3104" fmla="*/ 1328784 w 3223440"/>
                      <a:gd name="connsiteY3104" fmla="*/ 1263721 h 3149464"/>
                      <a:gd name="connsiteX3105" fmla="*/ 1321677 w 3223440"/>
                      <a:gd name="connsiteY3105" fmla="*/ 1249506 h 3149464"/>
                      <a:gd name="connsiteX3106" fmla="*/ 1262449 w 3223440"/>
                      <a:gd name="connsiteY3106" fmla="*/ 1232922 h 3149464"/>
                      <a:gd name="connsiteX3107" fmla="*/ 1321677 w 3223440"/>
                      <a:gd name="connsiteY3107" fmla="*/ 1249506 h 3149464"/>
                      <a:gd name="connsiteX3108" fmla="*/ 1342999 w 3223440"/>
                      <a:gd name="connsiteY3108" fmla="*/ 1185539 h 3149464"/>
                      <a:gd name="connsiteX3109" fmla="*/ 1347738 w 3223440"/>
                      <a:gd name="connsiteY3109" fmla="*/ 1185539 h 3149464"/>
                      <a:gd name="connsiteX3110" fmla="*/ 1347738 w 3223440"/>
                      <a:gd name="connsiteY3110" fmla="*/ 1185539 h 3149464"/>
                      <a:gd name="connsiteX3111" fmla="*/ 1342999 w 3223440"/>
                      <a:gd name="connsiteY3111" fmla="*/ 1185539 h 3149464"/>
                      <a:gd name="connsiteX3112" fmla="*/ 1383274 w 3223440"/>
                      <a:gd name="connsiteY3112" fmla="*/ 981795 h 3149464"/>
                      <a:gd name="connsiteX3113" fmla="*/ 1406966 w 3223440"/>
                      <a:gd name="connsiteY3113" fmla="*/ 998378 h 3149464"/>
                      <a:gd name="connsiteX3114" fmla="*/ 1406966 w 3223440"/>
                      <a:gd name="connsiteY3114" fmla="*/ 998378 h 3149464"/>
                      <a:gd name="connsiteX3115" fmla="*/ 1383274 w 3223440"/>
                      <a:gd name="connsiteY3115" fmla="*/ 981795 h 3149464"/>
                      <a:gd name="connsiteX3116" fmla="*/ 1361952 w 3223440"/>
                      <a:gd name="connsiteY3116" fmla="*/ 939150 h 3149464"/>
                      <a:gd name="connsiteX3117" fmla="*/ 1369060 w 3223440"/>
                      <a:gd name="connsiteY3117" fmla="*/ 932043 h 3149464"/>
                      <a:gd name="connsiteX3118" fmla="*/ 1361952 w 3223440"/>
                      <a:gd name="connsiteY3118" fmla="*/ 939150 h 3149464"/>
                      <a:gd name="connsiteX3119" fmla="*/ 1383274 w 3223440"/>
                      <a:gd name="connsiteY3119" fmla="*/ 981795 h 3149464"/>
                      <a:gd name="connsiteX3120" fmla="*/ 1364321 w 3223440"/>
                      <a:gd name="connsiteY3120" fmla="*/ 1187909 h 3149464"/>
                      <a:gd name="connsiteX3121" fmla="*/ 1350107 w 3223440"/>
                      <a:gd name="connsiteY3121" fmla="*/ 1183170 h 3149464"/>
                      <a:gd name="connsiteX3122" fmla="*/ 1364321 w 3223440"/>
                      <a:gd name="connsiteY3122" fmla="*/ 1187909 h 3149464"/>
                      <a:gd name="connsiteX3123" fmla="*/ 1399858 w 3223440"/>
                      <a:gd name="connsiteY3123" fmla="*/ 1280305 h 3149464"/>
                      <a:gd name="connsiteX3124" fmla="*/ 1399858 w 3223440"/>
                      <a:gd name="connsiteY3124" fmla="*/ 1280305 h 3149464"/>
                      <a:gd name="connsiteX3125" fmla="*/ 1409335 w 3223440"/>
                      <a:gd name="connsiteY3125" fmla="*/ 1280305 h 3149464"/>
                      <a:gd name="connsiteX3126" fmla="*/ 1399858 w 3223440"/>
                      <a:gd name="connsiteY3126" fmla="*/ 1280305 h 3149464"/>
                      <a:gd name="connsiteX3127" fmla="*/ 1380905 w 3223440"/>
                      <a:gd name="connsiteY3127" fmla="*/ 1405868 h 3149464"/>
                      <a:gd name="connsiteX3128" fmla="*/ 1380905 w 3223440"/>
                      <a:gd name="connsiteY3128" fmla="*/ 1405868 h 3149464"/>
                      <a:gd name="connsiteX3129" fmla="*/ 1385644 w 3223440"/>
                      <a:gd name="connsiteY3129" fmla="*/ 1382177 h 3149464"/>
                      <a:gd name="connsiteX3130" fmla="*/ 1395120 w 3223440"/>
                      <a:gd name="connsiteY3130" fmla="*/ 1358486 h 3149464"/>
                      <a:gd name="connsiteX3131" fmla="*/ 1385644 w 3223440"/>
                      <a:gd name="connsiteY3131" fmla="*/ 1382177 h 3149464"/>
                      <a:gd name="connsiteX3132" fmla="*/ 1380905 w 3223440"/>
                      <a:gd name="connsiteY3132" fmla="*/ 1405868 h 3149464"/>
                      <a:gd name="connsiteX3133" fmla="*/ 1373798 w 3223440"/>
                      <a:gd name="connsiteY3133" fmla="*/ 1344271 h 3149464"/>
                      <a:gd name="connsiteX3134" fmla="*/ 1373798 w 3223440"/>
                      <a:gd name="connsiteY3134" fmla="*/ 1344271 h 3149464"/>
                      <a:gd name="connsiteX3135" fmla="*/ 1369060 w 3223440"/>
                      <a:gd name="connsiteY3135" fmla="*/ 1332425 h 3149464"/>
                      <a:gd name="connsiteX3136" fmla="*/ 1373798 w 3223440"/>
                      <a:gd name="connsiteY3136" fmla="*/ 1344271 h 3149464"/>
                      <a:gd name="connsiteX3137" fmla="*/ 1338261 w 3223440"/>
                      <a:gd name="connsiteY3137" fmla="*/ 1782560 h 3149464"/>
                      <a:gd name="connsiteX3138" fmla="*/ 1347738 w 3223440"/>
                      <a:gd name="connsiteY3138" fmla="*/ 1806251 h 3149464"/>
                      <a:gd name="connsiteX3139" fmla="*/ 1338261 w 3223440"/>
                      <a:gd name="connsiteY3139" fmla="*/ 1782560 h 3149464"/>
                      <a:gd name="connsiteX3140" fmla="*/ 1350107 w 3223440"/>
                      <a:gd name="connsiteY3140" fmla="*/ 1725700 h 3149464"/>
                      <a:gd name="connsiteX3141" fmla="*/ 1352476 w 3223440"/>
                      <a:gd name="connsiteY3141" fmla="*/ 1699640 h 3149464"/>
                      <a:gd name="connsiteX3142" fmla="*/ 1352476 w 3223440"/>
                      <a:gd name="connsiteY3142" fmla="*/ 1699640 h 3149464"/>
                      <a:gd name="connsiteX3143" fmla="*/ 1350107 w 3223440"/>
                      <a:gd name="connsiteY3143" fmla="*/ 1725700 h 3149464"/>
                      <a:gd name="connsiteX3144" fmla="*/ 1338261 w 3223440"/>
                      <a:gd name="connsiteY3144" fmla="*/ 1782560 h 3149464"/>
                      <a:gd name="connsiteX3145" fmla="*/ 1333523 w 3223440"/>
                      <a:gd name="connsiteY3145" fmla="*/ 1564600 h 3149464"/>
                      <a:gd name="connsiteX3146" fmla="*/ 1328784 w 3223440"/>
                      <a:gd name="connsiteY3146" fmla="*/ 1583553 h 3149464"/>
                      <a:gd name="connsiteX3147" fmla="*/ 1307462 w 3223440"/>
                      <a:gd name="connsiteY3147" fmla="*/ 1602506 h 3149464"/>
                      <a:gd name="connsiteX3148" fmla="*/ 1307462 w 3223440"/>
                      <a:gd name="connsiteY3148" fmla="*/ 1602506 h 3149464"/>
                      <a:gd name="connsiteX3149" fmla="*/ 1328784 w 3223440"/>
                      <a:gd name="connsiteY3149" fmla="*/ 1583553 h 3149464"/>
                      <a:gd name="connsiteX3150" fmla="*/ 1333523 w 3223440"/>
                      <a:gd name="connsiteY3150" fmla="*/ 1564600 h 3149464"/>
                      <a:gd name="connsiteX3151" fmla="*/ 1354845 w 3223440"/>
                      <a:gd name="connsiteY3151" fmla="*/ 1555123 h 3149464"/>
                      <a:gd name="connsiteX3152" fmla="*/ 1333523 w 3223440"/>
                      <a:gd name="connsiteY3152" fmla="*/ 1564600 h 3149464"/>
                      <a:gd name="connsiteX3153" fmla="*/ 1302724 w 3223440"/>
                      <a:gd name="connsiteY3153" fmla="*/ 1465097 h 3149464"/>
                      <a:gd name="connsiteX3154" fmla="*/ 1302724 w 3223440"/>
                      <a:gd name="connsiteY3154" fmla="*/ 1465097 h 3149464"/>
                      <a:gd name="connsiteX3155" fmla="*/ 1314570 w 3223440"/>
                      <a:gd name="connsiteY3155" fmla="*/ 1462727 h 3149464"/>
                      <a:gd name="connsiteX3156" fmla="*/ 1302724 w 3223440"/>
                      <a:gd name="connsiteY3156" fmla="*/ 1465097 h 3149464"/>
                      <a:gd name="connsiteX3157" fmla="*/ 1328784 w 3223440"/>
                      <a:gd name="connsiteY3157" fmla="*/ 1315841 h 3149464"/>
                      <a:gd name="connsiteX3158" fmla="*/ 1328784 w 3223440"/>
                      <a:gd name="connsiteY3158" fmla="*/ 1315841 h 3149464"/>
                      <a:gd name="connsiteX3159" fmla="*/ 1328784 w 3223440"/>
                      <a:gd name="connsiteY3159" fmla="*/ 1315841 h 3149464"/>
                      <a:gd name="connsiteX3160" fmla="*/ 1340630 w 3223440"/>
                      <a:gd name="connsiteY3160" fmla="*/ 1301627 h 3149464"/>
                      <a:gd name="connsiteX3161" fmla="*/ 1328784 w 3223440"/>
                      <a:gd name="connsiteY3161" fmla="*/ 1315841 h 3149464"/>
                      <a:gd name="connsiteX3162" fmla="*/ 1267187 w 3223440"/>
                      <a:gd name="connsiteY3162" fmla="*/ 1739915 h 3149464"/>
                      <a:gd name="connsiteX3163" fmla="*/ 1255341 w 3223440"/>
                      <a:gd name="connsiteY3163" fmla="*/ 1754130 h 3149464"/>
                      <a:gd name="connsiteX3164" fmla="*/ 1267187 w 3223440"/>
                      <a:gd name="connsiteY3164" fmla="*/ 1739915 h 3149464"/>
                      <a:gd name="connsiteX3165" fmla="*/ 1271925 w 3223440"/>
                      <a:gd name="connsiteY3165" fmla="*/ 1735177 h 3149464"/>
                      <a:gd name="connsiteX3166" fmla="*/ 1267187 w 3223440"/>
                      <a:gd name="connsiteY3166" fmla="*/ 1739915 h 3149464"/>
                      <a:gd name="connsiteX3167" fmla="*/ 1267187 w 3223440"/>
                      <a:gd name="connsiteY3167" fmla="*/ 1834680 h 3149464"/>
                      <a:gd name="connsiteX3168" fmla="*/ 1267187 w 3223440"/>
                      <a:gd name="connsiteY3168" fmla="*/ 1837050 h 3149464"/>
                      <a:gd name="connsiteX3169" fmla="*/ 1267187 w 3223440"/>
                      <a:gd name="connsiteY3169" fmla="*/ 1841788 h 3149464"/>
                      <a:gd name="connsiteX3170" fmla="*/ 1267187 w 3223440"/>
                      <a:gd name="connsiteY3170" fmla="*/ 1837050 h 3149464"/>
                      <a:gd name="connsiteX3171" fmla="*/ 1267187 w 3223440"/>
                      <a:gd name="connsiteY3171" fmla="*/ 1834680 h 3149464"/>
                      <a:gd name="connsiteX3172" fmla="*/ 1269556 w 3223440"/>
                      <a:gd name="connsiteY3172" fmla="*/ 1488788 h 3149464"/>
                      <a:gd name="connsiteX3173" fmla="*/ 1269556 w 3223440"/>
                      <a:gd name="connsiteY3173" fmla="*/ 1488788 h 3149464"/>
                      <a:gd name="connsiteX3174" fmla="*/ 1286140 w 3223440"/>
                      <a:gd name="connsiteY3174" fmla="*/ 1498264 h 3149464"/>
                      <a:gd name="connsiteX3175" fmla="*/ 1269556 w 3223440"/>
                      <a:gd name="connsiteY3175" fmla="*/ 1488788 h 3149464"/>
                      <a:gd name="connsiteX3176" fmla="*/ 1179529 w 3223440"/>
                      <a:gd name="connsiteY3176" fmla="*/ 1386915 h 3149464"/>
                      <a:gd name="connsiteX3177" fmla="*/ 1165315 w 3223440"/>
                      <a:gd name="connsiteY3177" fmla="*/ 1398761 h 3149464"/>
                      <a:gd name="connsiteX3178" fmla="*/ 1177160 w 3223440"/>
                      <a:gd name="connsiteY3178" fmla="*/ 1401130 h 3149464"/>
                      <a:gd name="connsiteX3179" fmla="*/ 1177160 w 3223440"/>
                      <a:gd name="connsiteY3179" fmla="*/ 1401130 h 3149464"/>
                      <a:gd name="connsiteX3180" fmla="*/ 1165315 w 3223440"/>
                      <a:gd name="connsiteY3180" fmla="*/ 1398761 h 3149464"/>
                      <a:gd name="connsiteX3181" fmla="*/ 1179529 w 3223440"/>
                      <a:gd name="connsiteY3181" fmla="*/ 1386915 h 3149464"/>
                      <a:gd name="connsiteX3182" fmla="*/ 1167684 w 3223440"/>
                      <a:gd name="connsiteY3182" fmla="*/ 1514848 h 3149464"/>
                      <a:gd name="connsiteX3183" fmla="*/ 1177160 w 3223440"/>
                      <a:gd name="connsiteY3183" fmla="*/ 1503003 h 3149464"/>
                      <a:gd name="connsiteX3184" fmla="*/ 1186637 w 3223440"/>
                      <a:gd name="connsiteY3184" fmla="*/ 1500633 h 3149464"/>
                      <a:gd name="connsiteX3185" fmla="*/ 1177160 w 3223440"/>
                      <a:gd name="connsiteY3185" fmla="*/ 1503003 h 3149464"/>
                      <a:gd name="connsiteX3186" fmla="*/ 1167684 w 3223440"/>
                      <a:gd name="connsiteY3186" fmla="*/ 1514848 h 3149464"/>
                      <a:gd name="connsiteX3187" fmla="*/ 1184268 w 3223440"/>
                      <a:gd name="connsiteY3187" fmla="*/ 1595398 h 3149464"/>
                      <a:gd name="connsiteX3188" fmla="*/ 1162945 w 3223440"/>
                      <a:gd name="connsiteY3188" fmla="*/ 1602506 h 3149464"/>
                      <a:gd name="connsiteX3189" fmla="*/ 1184268 w 3223440"/>
                      <a:gd name="connsiteY3189" fmla="*/ 1595398 h 3149464"/>
                      <a:gd name="connsiteX3190" fmla="*/ 1167684 w 3223440"/>
                      <a:gd name="connsiteY3190" fmla="*/ 1514848 h 3149464"/>
                      <a:gd name="connsiteX3191" fmla="*/ 1184268 w 3223440"/>
                      <a:gd name="connsiteY3191" fmla="*/ 1619090 h 3149464"/>
                      <a:gd name="connsiteX3192" fmla="*/ 1184268 w 3223440"/>
                      <a:gd name="connsiteY3192" fmla="*/ 1619090 h 3149464"/>
                      <a:gd name="connsiteX3193" fmla="*/ 1167684 w 3223440"/>
                      <a:gd name="connsiteY3193" fmla="*/ 1652258 h 3149464"/>
                      <a:gd name="connsiteX3194" fmla="*/ 1167684 w 3223440"/>
                      <a:gd name="connsiteY3194" fmla="*/ 1652258 h 3149464"/>
                      <a:gd name="connsiteX3195" fmla="*/ 1184268 w 3223440"/>
                      <a:gd name="connsiteY3195" fmla="*/ 1619090 h 3149464"/>
                      <a:gd name="connsiteX3196" fmla="*/ 1165315 w 3223440"/>
                      <a:gd name="connsiteY3196" fmla="*/ 1649888 h 3149464"/>
                      <a:gd name="connsiteX3197" fmla="*/ 1191375 w 3223440"/>
                      <a:gd name="connsiteY3197" fmla="*/ 1649888 h 3149464"/>
                      <a:gd name="connsiteX3198" fmla="*/ 1212697 w 3223440"/>
                      <a:gd name="connsiteY3198" fmla="*/ 1647519 h 3149464"/>
                      <a:gd name="connsiteX3199" fmla="*/ 1191375 w 3223440"/>
                      <a:gd name="connsiteY3199" fmla="*/ 1649888 h 3149464"/>
                      <a:gd name="connsiteX3200" fmla="*/ 1165315 w 3223440"/>
                      <a:gd name="connsiteY3200" fmla="*/ 1649888 h 3149464"/>
                      <a:gd name="connsiteX3201" fmla="*/ 1165315 w 3223440"/>
                      <a:gd name="connsiteY3201" fmla="*/ 1649888 h 3149464"/>
                      <a:gd name="connsiteX3202" fmla="*/ 1196113 w 3223440"/>
                      <a:gd name="connsiteY3202" fmla="*/ 1751761 h 3149464"/>
                      <a:gd name="connsiteX3203" fmla="*/ 1191375 w 3223440"/>
                      <a:gd name="connsiteY3203" fmla="*/ 1749392 h 3149464"/>
                      <a:gd name="connsiteX3204" fmla="*/ 1191375 w 3223440"/>
                      <a:gd name="connsiteY3204" fmla="*/ 1749392 h 3149464"/>
                      <a:gd name="connsiteX3205" fmla="*/ 1196113 w 3223440"/>
                      <a:gd name="connsiteY3205" fmla="*/ 1751761 h 3149464"/>
                      <a:gd name="connsiteX3206" fmla="*/ 1245865 w 3223440"/>
                      <a:gd name="connsiteY3206" fmla="*/ 2000519 h 3149464"/>
                      <a:gd name="connsiteX3207" fmla="*/ 1245865 w 3223440"/>
                      <a:gd name="connsiteY3207" fmla="*/ 2009996 h 3149464"/>
                      <a:gd name="connsiteX3208" fmla="*/ 1245865 w 3223440"/>
                      <a:gd name="connsiteY3208" fmla="*/ 2000519 h 3149464"/>
                      <a:gd name="connsiteX3209" fmla="*/ 1260080 w 3223440"/>
                      <a:gd name="connsiteY3209" fmla="*/ 1983935 h 3149464"/>
                      <a:gd name="connsiteX3210" fmla="*/ 1279033 w 3223440"/>
                      <a:gd name="connsiteY3210" fmla="*/ 1988674 h 3149464"/>
                      <a:gd name="connsiteX3211" fmla="*/ 1260080 w 3223440"/>
                      <a:gd name="connsiteY3211" fmla="*/ 1983935 h 3149464"/>
                      <a:gd name="connsiteX3212" fmla="*/ 1245865 w 3223440"/>
                      <a:gd name="connsiteY3212" fmla="*/ 2000519 h 3149464"/>
                      <a:gd name="connsiteX3213" fmla="*/ 1264818 w 3223440"/>
                      <a:gd name="connsiteY3213" fmla="*/ 1922338 h 3149464"/>
                      <a:gd name="connsiteX3214" fmla="*/ 1264818 w 3223440"/>
                      <a:gd name="connsiteY3214" fmla="*/ 1922338 h 3149464"/>
                      <a:gd name="connsiteX3215" fmla="*/ 1295617 w 3223440"/>
                      <a:gd name="connsiteY3215" fmla="*/ 1896278 h 3149464"/>
                      <a:gd name="connsiteX3216" fmla="*/ 1264818 w 3223440"/>
                      <a:gd name="connsiteY3216" fmla="*/ 1922338 h 3149464"/>
                      <a:gd name="connsiteX3217" fmla="*/ 1399858 w 3223440"/>
                      <a:gd name="connsiteY3217" fmla="*/ 1716224 h 3149464"/>
                      <a:gd name="connsiteX3218" fmla="*/ 1378536 w 3223440"/>
                      <a:gd name="connsiteY3218" fmla="*/ 1718593 h 3149464"/>
                      <a:gd name="connsiteX3219" fmla="*/ 1399858 w 3223440"/>
                      <a:gd name="connsiteY3219" fmla="*/ 1716224 h 3149464"/>
                      <a:gd name="connsiteX3220" fmla="*/ 1485147 w 3223440"/>
                      <a:gd name="connsiteY3220" fmla="*/ 1685425 h 3149464"/>
                      <a:gd name="connsiteX3221" fmla="*/ 1478040 w 3223440"/>
                      <a:gd name="connsiteY3221" fmla="*/ 1673580 h 3149464"/>
                      <a:gd name="connsiteX3222" fmla="*/ 1485147 w 3223440"/>
                      <a:gd name="connsiteY3222" fmla="*/ 1685425 h 3149464"/>
                      <a:gd name="connsiteX3223" fmla="*/ 1399858 w 3223440"/>
                      <a:gd name="connsiteY3223" fmla="*/ 1716224 h 3149464"/>
                      <a:gd name="connsiteX3224" fmla="*/ 1430657 w 3223440"/>
                      <a:gd name="connsiteY3224" fmla="*/ 1656996 h 3149464"/>
                      <a:gd name="connsiteX3225" fmla="*/ 1435395 w 3223440"/>
                      <a:gd name="connsiteY3225" fmla="*/ 1671211 h 3149464"/>
                      <a:gd name="connsiteX3226" fmla="*/ 1442503 w 3223440"/>
                      <a:gd name="connsiteY3226" fmla="*/ 1671211 h 3149464"/>
                      <a:gd name="connsiteX3227" fmla="*/ 1435395 w 3223440"/>
                      <a:gd name="connsiteY3227" fmla="*/ 1671211 h 3149464"/>
                      <a:gd name="connsiteX3228" fmla="*/ 1430657 w 3223440"/>
                      <a:gd name="connsiteY3228" fmla="*/ 1656996 h 3149464"/>
                      <a:gd name="connsiteX3229" fmla="*/ 1428288 w 3223440"/>
                      <a:gd name="connsiteY3229" fmla="*/ 1630935 h 3149464"/>
                      <a:gd name="connsiteX3230" fmla="*/ 1430657 w 3223440"/>
                      <a:gd name="connsiteY3230" fmla="*/ 1656996 h 3149464"/>
                      <a:gd name="connsiteX3231" fmla="*/ 1454348 w 3223440"/>
                      <a:gd name="connsiteY3231" fmla="*/ 1273197 h 3149464"/>
                      <a:gd name="connsiteX3232" fmla="*/ 1463825 w 3223440"/>
                      <a:gd name="connsiteY3232" fmla="*/ 1277935 h 3149464"/>
                      <a:gd name="connsiteX3233" fmla="*/ 1454348 w 3223440"/>
                      <a:gd name="connsiteY3233" fmla="*/ 1273197 h 3149464"/>
                      <a:gd name="connsiteX3234" fmla="*/ 1466194 w 3223440"/>
                      <a:gd name="connsiteY3234" fmla="*/ 1254244 h 3149464"/>
                      <a:gd name="connsiteX3235" fmla="*/ 1475670 w 3223440"/>
                      <a:gd name="connsiteY3235" fmla="*/ 1247137 h 3149464"/>
                      <a:gd name="connsiteX3236" fmla="*/ 1466194 w 3223440"/>
                      <a:gd name="connsiteY3236" fmla="*/ 1254244 h 3149464"/>
                      <a:gd name="connsiteX3237" fmla="*/ 1454348 w 3223440"/>
                      <a:gd name="connsiteY3237" fmla="*/ 1273197 h 3149464"/>
                      <a:gd name="connsiteX3238" fmla="*/ 1454348 w 3223440"/>
                      <a:gd name="connsiteY3238" fmla="*/ 1344271 h 3149464"/>
                      <a:gd name="connsiteX3239" fmla="*/ 1449610 w 3223440"/>
                      <a:gd name="connsiteY3239" fmla="*/ 1341902 h 3149464"/>
                      <a:gd name="connsiteX3240" fmla="*/ 1437764 w 3223440"/>
                      <a:gd name="connsiteY3240" fmla="*/ 1339533 h 3149464"/>
                      <a:gd name="connsiteX3241" fmla="*/ 1449610 w 3223440"/>
                      <a:gd name="connsiteY3241" fmla="*/ 1341902 h 3149464"/>
                      <a:gd name="connsiteX3242" fmla="*/ 1454348 w 3223440"/>
                      <a:gd name="connsiteY3242" fmla="*/ 1344271 h 3149464"/>
                      <a:gd name="connsiteX3243" fmla="*/ 1496992 w 3223440"/>
                      <a:gd name="connsiteY3243" fmla="*/ 1481680 h 3149464"/>
                      <a:gd name="connsiteX3244" fmla="*/ 1504100 w 3223440"/>
                      <a:gd name="connsiteY3244" fmla="*/ 1479311 h 3149464"/>
                      <a:gd name="connsiteX3245" fmla="*/ 1504100 w 3223440"/>
                      <a:gd name="connsiteY3245" fmla="*/ 1479311 h 3149464"/>
                      <a:gd name="connsiteX3246" fmla="*/ 1496992 w 3223440"/>
                      <a:gd name="connsiteY3246" fmla="*/ 1481680 h 3149464"/>
                      <a:gd name="connsiteX3247" fmla="*/ 1440134 w 3223440"/>
                      <a:gd name="connsiteY3247" fmla="*/ 1486419 h 3149464"/>
                      <a:gd name="connsiteX3248" fmla="*/ 1496992 w 3223440"/>
                      <a:gd name="connsiteY3248" fmla="*/ 1481680 h 3149464"/>
                      <a:gd name="connsiteX3249" fmla="*/ 1537268 w 3223440"/>
                      <a:gd name="connsiteY3249" fmla="*/ 1258982 h 3149464"/>
                      <a:gd name="connsiteX3250" fmla="*/ 1549113 w 3223440"/>
                      <a:gd name="connsiteY3250" fmla="*/ 1268459 h 3149464"/>
                      <a:gd name="connsiteX3251" fmla="*/ 1544375 w 3223440"/>
                      <a:gd name="connsiteY3251" fmla="*/ 1277935 h 3149464"/>
                      <a:gd name="connsiteX3252" fmla="*/ 1549113 w 3223440"/>
                      <a:gd name="connsiteY3252" fmla="*/ 1268459 h 3149464"/>
                      <a:gd name="connsiteX3253" fmla="*/ 1537268 w 3223440"/>
                      <a:gd name="connsiteY3253" fmla="*/ 1258982 h 3149464"/>
                      <a:gd name="connsiteX3254" fmla="*/ 1489885 w 3223440"/>
                      <a:gd name="connsiteY3254" fmla="*/ 1266090 h 3149464"/>
                      <a:gd name="connsiteX3255" fmla="*/ 1537268 w 3223440"/>
                      <a:gd name="connsiteY3255" fmla="*/ 1258982 h 3149464"/>
                      <a:gd name="connsiteX3256" fmla="*/ 1527791 w 3223440"/>
                      <a:gd name="connsiteY3256" fmla="*/ 770942 h 3149464"/>
                      <a:gd name="connsiteX3257" fmla="*/ 1527791 w 3223440"/>
                      <a:gd name="connsiteY3257" fmla="*/ 770942 h 3149464"/>
                      <a:gd name="connsiteX3258" fmla="*/ 1539637 w 3223440"/>
                      <a:gd name="connsiteY3258" fmla="*/ 780419 h 3149464"/>
                      <a:gd name="connsiteX3259" fmla="*/ 1527791 w 3223440"/>
                      <a:gd name="connsiteY3259" fmla="*/ 770942 h 3149464"/>
                      <a:gd name="connsiteX3260" fmla="*/ 1575174 w 3223440"/>
                      <a:gd name="connsiteY3260" fmla="*/ 877553 h 3149464"/>
                      <a:gd name="connsiteX3261" fmla="*/ 1575174 w 3223440"/>
                      <a:gd name="connsiteY3261" fmla="*/ 868076 h 3149464"/>
                      <a:gd name="connsiteX3262" fmla="*/ 1577543 w 3223440"/>
                      <a:gd name="connsiteY3262" fmla="*/ 851493 h 3149464"/>
                      <a:gd name="connsiteX3263" fmla="*/ 1575174 w 3223440"/>
                      <a:gd name="connsiteY3263" fmla="*/ 868076 h 3149464"/>
                      <a:gd name="connsiteX3264" fmla="*/ 1575174 w 3223440"/>
                      <a:gd name="connsiteY3264" fmla="*/ 877553 h 3149464"/>
                      <a:gd name="connsiteX3265" fmla="*/ 1582281 w 3223440"/>
                      <a:gd name="connsiteY3265" fmla="*/ 1112097 h 3149464"/>
                      <a:gd name="connsiteX3266" fmla="*/ 1582281 w 3223440"/>
                      <a:gd name="connsiteY3266" fmla="*/ 1128680 h 3149464"/>
                      <a:gd name="connsiteX3267" fmla="*/ 1582281 w 3223440"/>
                      <a:gd name="connsiteY3267" fmla="*/ 1112097 h 3149464"/>
                      <a:gd name="connsiteX3268" fmla="*/ 1537268 w 3223440"/>
                      <a:gd name="connsiteY3268" fmla="*/ 1069452 h 3149464"/>
                      <a:gd name="connsiteX3269" fmla="*/ 1537268 w 3223440"/>
                      <a:gd name="connsiteY3269" fmla="*/ 1069452 h 3149464"/>
                      <a:gd name="connsiteX3270" fmla="*/ 1582281 w 3223440"/>
                      <a:gd name="connsiteY3270" fmla="*/ 1112097 h 3149464"/>
                      <a:gd name="connsiteX3271" fmla="*/ 1532529 w 3223440"/>
                      <a:gd name="connsiteY3271" fmla="*/ 1292150 h 3149464"/>
                      <a:gd name="connsiteX3272" fmla="*/ 1539637 w 3223440"/>
                      <a:gd name="connsiteY3272" fmla="*/ 1280305 h 3149464"/>
                      <a:gd name="connsiteX3273" fmla="*/ 1532529 w 3223440"/>
                      <a:gd name="connsiteY3273" fmla="*/ 1292150 h 3149464"/>
                      <a:gd name="connsiteX3274" fmla="*/ 1579912 w 3223440"/>
                      <a:gd name="connsiteY3274" fmla="*/ 1294519 h 3149464"/>
                      <a:gd name="connsiteX3275" fmla="*/ 1591758 w 3223440"/>
                      <a:gd name="connsiteY3275" fmla="*/ 1289781 h 3149464"/>
                      <a:gd name="connsiteX3276" fmla="*/ 1579912 w 3223440"/>
                      <a:gd name="connsiteY3276" fmla="*/ 1294519 h 3149464"/>
                      <a:gd name="connsiteX3277" fmla="*/ 1579912 w 3223440"/>
                      <a:gd name="connsiteY3277" fmla="*/ 1318211 h 3149464"/>
                      <a:gd name="connsiteX3278" fmla="*/ 1565697 w 3223440"/>
                      <a:gd name="connsiteY3278" fmla="*/ 1330056 h 3149464"/>
                      <a:gd name="connsiteX3279" fmla="*/ 1579912 w 3223440"/>
                      <a:gd name="connsiteY3279" fmla="*/ 1318211 h 3149464"/>
                      <a:gd name="connsiteX3280" fmla="*/ 1579912 w 3223440"/>
                      <a:gd name="connsiteY3280" fmla="*/ 1294519 h 3149464"/>
                      <a:gd name="connsiteX3281" fmla="*/ 1532529 w 3223440"/>
                      <a:gd name="connsiteY3281" fmla="*/ 1292150 h 3149464"/>
                      <a:gd name="connsiteX3282" fmla="*/ 1496992 w 3223440"/>
                      <a:gd name="connsiteY3282" fmla="*/ 1619090 h 3149464"/>
                      <a:gd name="connsiteX3283" fmla="*/ 1485147 w 3223440"/>
                      <a:gd name="connsiteY3283" fmla="*/ 1626197 h 3149464"/>
                      <a:gd name="connsiteX3284" fmla="*/ 1461456 w 3223440"/>
                      <a:gd name="connsiteY3284" fmla="*/ 1633305 h 3149464"/>
                      <a:gd name="connsiteX3285" fmla="*/ 1485147 w 3223440"/>
                      <a:gd name="connsiteY3285" fmla="*/ 1626197 h 3149464"/>
                      <a:gd name="connsiteX3286" fmla="*/ 1496992 w 3223440"/>
                      <a:gd name="connsiteY3286" fmla="*/ 1619090 h 3149464"/>
                      <a:gd name="connsiteX3287" fmla="*/ 1461456 w 3223440"/>
                      <a:gd name="connsiteY3287" fmla="*/ 1633305 h 3149464"/>
                      <a:gd name="connsiteX3288" fmla="*/ 1454348 w 3223440"/>
                      <a:gd name="connsiteY3288" fmla="*/ 1633305 h 3149464"/>
                      <a:gd name="connsiteX3289" fmla="*/ 1444872 w 3223440"/>
                      <a:gd name="connsiteY3289" fmla="*/ 1630935 h 3149464"/>
                      <a:gd name="connsiteX3290" fmla="*/ 1454348 w 3223440"/>
                      <a:gd name="connsiteY3290" fmla="*/ 1633305 h 3149464"/>
                      <a:gd name="connsiteX3291" fmla="*/ 1461456 w 3223440"/>
                      <a:gd name="connsiteY3291" fmla="*/ 1633305 h 3149464"/>
                      <a:gd name="connsiteX3292" fmla="*/ 1530160 w 3223440"/>
                      <a:gd name="connsiteY3292" fmla="*/ 2242170 h 3149464"/>
                      <a:gd name="connsiteX3293" fmla="*/ 1525422 w 3223440"/>
                      <a:gd name="connsiteY3293" fmla="*/ 2230325 h 3149464"/>
                      <a:gd name="connsiteX3294" fmla="*/ 1523053 w 3223440"/>
                      <a:gd name="connsiteY3294" fmla="*/ 2223217 h 3149464"/>
                      <a:gd name="connsiteX3295" fmla="*/ 1525422 w 3223440"/>
                      <a:gd name="connsiteY3295" fmla="*/ 2230325 h 3149464"/>
                      <a:gd name="connsiteX3296" fmla="*/ 1530160 w 3223440"/>
                      <a:gd name="connsiteY3296" fmla="*/ 2242170 h 3149464"/>
                      <a:gd name="connsiteX3297" fmla="*/ 1513576 w 3223440"/>
                      <a:gd name="connsiteY3297" fmla="*/ 2284815 h 3149464"/>
                      <a:gd name="connsiteX3298" fmla="*/ 1542006 w 3223440"/>
                      <a:gd name="connsiteY3298" fmla="*/ 2306137 h 3149464"/>
                      <a:gd name="connsiteX3299" fmla="*/ 1513576 w 3223440"/>
                      <a:gd name="connsiteY3299" fmla="*/ 2284815 h 3149464"/>
                      <a:gd name="connsiteX3300" fmla="*/ 1513576 w 3223440"/>
                      <a:gd name="connsiteY3300" fmla="*/ 2284815 h 3149464"/>
                      <a:gd name="connsiteX3301" fmla="*/ 1537268 w 3223440"/>
                      <a:gd name="connsiteY3301" fmla="*/ 1500633 h 3149464"/>
                      <a:gd name="connsiteX3302" fmla="*/ 1520684 w 3223440"/>
                      <a:gd name="connsiteY3302" fmla="*/ 1510110 h 3149464"/>
                      <a:gd name="connsiteX3303" fmla="*/ 1515946 w 3223440"/>
                      <a:gd name="connsiteY3303" fmla="*/ 1507741 h 3149464"/>
                      <a:gd name="connsiteX3304" fmla="*/ 1520684 w 3223440"/>
                      <a:gd name="connsiteY3304" fmla="*/ 1510110 h 3149464"/>
                      <a:gd name="connsiteX3305" fmla="*/ 1537268 w 3223440"/>
                      <a:gd name="connsiteY3305" fmla="*/ 1500633 h 3149464"/>
                      <a:gd name="connsiteX3306" fmla="*/ 1577543 w 3223440"/>
                      <a:gd name="connsiteY3306" fmla="*/ 1486419 h 3149464"/>
                      <a:gd name="connsiteX3307" fmla="*/ 1615449 w 3223440"/>
                      <a:gd name="connsiteY3307" fmla="*/ 1488788 h 3149464"/>
                      <a:gd name="connsiteX3308" fmla="*/ 1629664 w 3223440"/>
                      <a:gd name="connsiteY3308" fmla="*/ 1488788 h 3149464"/>
                      <a:gd name="connsiteX3309" fmla="*/ 1615449 w 3223440"/>
                      <a:gd name="connsiteY3309" fmla="*/ 1488788 h 3149464"/>
                      <a:gd name="connsiteX3310" fmla="*/ 1577543 w 3223440"/>
                      <a:gd name="connsiteY3310" fmla="*/ 1486419 h 3149464"/>
                      <a:gd name="connsiteX3311" fmla="*/ 1537268 w 3223440"/>
                      <a:gd name="connsiteY3311" fmla="*/ 1500633 h 3149464"/>
                      <a:gd name="connsiteX3312" fmla="*/ 1655724 w 3223440"/>
                      <a:gd name="connsiteY3312" fmla="*/ 1211600 h 3149464"/>
                      <a:gd name="connsiteX3313" fmla="*/ 1710214 w 3223440"/>
                      <a:gd name="connsiteY3313" fmla="*/ 1237660 h 3149464"/>
                      <a:gd name="connsiteX3314" fmla="*/ 1762335 w 3223440"/>
                      <a:gd name="connsiteY3314" fmla="*/ 1249506 h 3149464"/>
                      <a:gd name="connsiteX3315" fmla="*/ 1769442 w 3223440"/>
                      <a:gd name="connsiteY3315" fmla="*/ 1306365 h 3149464"/>
                      <a:gd name="connsiteX3316" fmla="*/ 1769442 w 3223440"/>
                      <a:gd name="connsiteY3316" fmla="*/ 1306365 h 3149464"/>
                      <a:gd name="connsiteX3317" fmla="*/ 1762335 w 3223440"/>
                      <a:gd name="connsiteY3317" fmla="*/ 1249506 h 3149464"/>
                      <a:gd name="connsiteX3318" fmla="*/ 1710214 w 3223440"/>
                      <a:gd name="connsiteY3318" fmla="*/ 1237660 h 3149464"/>
                      <a:gd name="connsiteX3319" fmla="*/ 1655724 w 3223440"/>
                      <a:gd name="connsiteY3319" fmla="*/ 1211600 h 3149464"/>
                      <a:gd name="connsiteX3320" fmla="*/ 1605972 w 3223440"/>
                      <a:gd name="connsiteY3320" fmla="*/ 1213969 h 3149464"/>
                      <a:gd name="connsiteX3321" fmla="*/ 1655724 w 3223440"/>
                      <a:gd name="connsiteY3321" fmla="*/ 1211600 h 3149464"/>
                      <a:gd name="connsiteX3322" fmla="*/ 1617818 w 3223440"/>
                      <a:gd name="connsiteY3322" fmla="*/ 882291 h 3149464"/>
                      <a:gd name="connsiteX3323" fmla="*/ 1617818 w 3223440"/>
                      <a:gd name="connsiteY3323" fmla="*/ 882291 h 3149464"/>
                      <a:gd name="connsiteX3324" fmla="*/ 1620187 w 3223440"/>
                      <a:gd name="connsiteY3324" fmla="*/ 887029 h 3149464"/>
                      <a:gd name="connsiteX3325" fmla="*/ 1617818 w 3223440"/>
                      <a:gd name="connsiteY3325" fmla="*/ 882291 h 3149464"/>
                      <a:gd name="connsiteX3326" fmla="*/ 1669939 w 3223440"/>
                      <a:gd name="connsiteY3326" fmla="*/ 941519 h 3149464"/>
                      <a:gd name="connsiteX3327" fmla="*/ 1622556 w 3223440"/>
                      <a:gd name="connsiteY3327" fmla="*/ 917828 h 3149464"/>
                      <a:gd name="connsiteX3328" fmla="*/ 1622556 w 3223440"/>
                      <a:gd name="connsiteY3328" fmla="*/ 917828 h 3149464"/>
                      <a:gd name="connsiteX3329" fmla="*/ 1669939 w 3223440"/>
                      <a:gd name="connsiteY3329" fmla="*/ 941519 h 3149464"/>
                      <a:gd name="connsiteX3330" fmla="*/ 1712583 w 3223440"/>
                      <a:gd name="connsiteY3330" fmla="*/ 946258 h 3149464"/>
                      <a:gd name="connsiteX3331" fmla="*/ 1669939 w 3223440"/>
                      <a:gd name="connsiteY3331" fmla="*/ 941519 h 3149464"/>
                      <a:gd name="connsiteX3332" fmla="*/ 1672308 w 3223440"/>
                      <a:gd name="connsiteY3332" fmla="*/ 1147633 h 3149464"/>
                      <a:gd name="connsiteX3333" fmla="*/ 1667570 w 3223440"/>
                      <a:gd name="connsiteY3333" fmla="*/ 1154741 h 3149464"/>
                      <a:gd name="connsiteX3334" fmla="*/ 1660462 w 3223440"/>
                      <a:gd name="connsiteY3334" fmla="*/ 1164217 h 3149464"/>
                      <a:gd name="connsiteX3335" fmla="*/ 1667570 w 3223440"/>
                      <a:gd name="connsiteY3335" fmla="*/ 1154741 h 3149464"/>
                      <a:gd name="connsiteX3336" fmla="*/ 1672308 w 3223440"/>
                      <a:gd name="connsiteY3336" fmla="*/ 1147633 h 3149464"/>
                      <a:gd name="connsiteX3337" fmla="*/ 1622556 w 3223440"/>
                      <a:gd name="connsiteY3337" fmla="*/ 917828 h 3149464"/>
                      <a:gd name="connsiteX3338" fmla="*/ 1622556 w 3223440"/>
                      <a:gd name="connsiteY3338" fmla="*/ 917828 h 3149464"/>
                      <a:gd name="connsiteX3339" fmla="*/ 1622556 w 3223440"/>
                      <a:gd name="connsiteY3339" fmla="*/ 898875 h 3149464"/>
                      <a:gd name="connsiteX3340" fmla="*/ 1622556 w 3223440"/>
                      <a:gd name="connsiteY3340" fmla="*/ 917828 h 3149464"/>
                      <a:gd name="connsiteX3341" fmla="*/ 1722060 w 3223440"/>
                      <a:gd name="connsiteY3341" fmla="*/ 1112097 h 3149464"/>
                      <a:gd name="connsiteX3342" fmla="*/ 1722060 w 3223440"/>
                      <a:gd name="connsiteY3342" fmla="*/ 1133419 h 3149464"/>
                      <a:gd name="connsiteX3343" fmla="*/ 1722060 w 3223440"/>
                      <a:gd name="connsiteY3343" fmla="*/ 1112097 h 3149464"/>
                      <a:gd name="connsiteX3344" fmla="*/ 1724429 w 3223440"/>
                      <a:gd name="connsiteY3344" fmla="*/ 1102620 h 3149464"/>
                      <a:gd name="connsiteX3345" fmla="*/ 1722060 w 3223440"/>
                      <a:gd name="connsiteY3345" fmla="*/ 1112097 h 3149464"/>
                      <a:gd name="connsiteX3346" fmla="*/ 1658093 w 3223440"/>
                      <a:gd name="connsiteY3346" fmla="*/ 1318211 h 3149464"/>
                      <a:gd name="connsiteX3347" fmla="*/ 1650986 w 3223440"/>
                      <a:gd name="connsiteY3347" fmla="*/ 1332425 h 3149464"/>
                      <a:gd name="connsiteX3348" fmla="*/ 1641509 w 3223440"/>
                      <a:gd name="connsiteY3348" fmla="*/ 1346640 h 3149464"/>
                      <a:gd name="connsiteX3349" fmla="*/ 1650986 w 3223440"/>
                      <a:gd name="connsiteY3349" fmla="*/ 1332425 h 3149464"/>
                      <a:gd name="connsiteX3350" fmla="*/ 1658093 w 3223440"/>
                      <a:gd name="connsiteY3350" fmla="*/ 1318211 h 3149464"/>
                      <a:gd name="connsiteX3351" fmla="*/ 1587019 w 3223440"/>
                      <a:gd name="connsiteY3351" fmla="*/ 1543278 h 3149464"/>
                      <a:gd name="connsiteX3352" fmla="*/ 1587019 w 3223440"/>
                      <a:gd name="connsiteY3352" fmla="*/ 1543278 h 3149464"/>
                      <a:gd name="connsiteX3353" fmla="*/ 1624925 w 3223440"/>
                      <a:gd name="connsiteY3353" fmla="*/ 1574076 h 3149464"/>
                      <a:gd name="connsiteX3354" fmla="*/ 1639140 w 3223440"/>
                      <a:gd name="connsiteY3354" fmla="*/ 1602506 h 3149464"/>
                      <a:gd name="connsiteX3355" fmla="*/ 1624925 w 3223440"/>
                      <a:gd name="connsiteY3355" fmla="*/ 1574076 h 3149464"/>
                      <a:gd name="connsiteX3356" fmla="*/ 1587019 w 3223440"/>
                      <a:gd name="connsiteY3356" fmla="*/ 1543278 h 3149464"/>
                      <a:gd name="connsiteX3357" fmla="*/ 1624925 w 3223440"/>
                      <a:gd name="connsiteY3357" fmla="*/ 1365593 h 3149464"/>
                      <a:gd name="connsiteX3358" fmla="*/ 1613080 w 3223440"/>
                      <a:gd name="connsiteY3358" fmla="*/ 1353747 h 3149464"/>
                      <a:gd name="connsiteX3359" fmla="*/ 1613080 w 3223440"/>
                      <a:gd name="connsiteY3359" fmla="*/ 1353747 h 3149464"/>
                      <a:gd name="connsiteX3360" fmla="*/ 1624925 w 3223440"/>
                      <a:gd name="connsiteY3360" fmla="*/ 1365593 h 3149464"/>
                      <a:gd name="connsiteX3361" fmla="*/ 1605972 w 3223440"/>
                      <a:gd name="connsiteY3361" fmla="*/ 1706748 h 3149464"/>
                      <a:gd name="connsiteX3362" fmla="*/ 1605972 w 3223440"/>
                      <a:gd name="connsiteY3362" fmla="*/ 1706748 h 3149464"/>
                      <a:gd name="connsiteX3363" fmla="*/ 1646248 w 3223440"/>
                      <a:gd name="connsiteY3363" fmla="*/ 1690163 h 3149464"/>
                      <a:gd name="connsiteX3364" fmla="*/ 1646248 w 3223440"/>
                      <a:gd name="connsiteY3364" fmla="*/ 1690163 h 3149464"/>
                      <a:gd name="connsiteX3365" fmla="*/ 1605972 w 3223440"/>
                      <a:gd name="connsiteY3365" fmla="*/ 1706748 h 3149464"/>
                      <a:gd name="connsiteX3366" fmla="*/ 1665201 w 3223440"/>
                      <a:gd name="connsiteY3366" fmla="*/ 1730439 h 3149464"/>
                      <a:gd name="connsiteX3367" fmla="*/ 1665201 w 3223440"/>
                      <a:gd name="connsiteY3367" fmla="*/ 1730439 h 3149464"/>
                      <a:gd name="connsiteX3368" fmla="*/ 1622556 w 3223440"/>
                      <a:gd name="connsiteY3368" fmla="*/ 1742285 h 3149464"/>
                      <a:gd name="connsiteX3369" fmla="*/ 1665201 w 3223440"/>
                      <a:gd name="connsiteY3369" fmla="*/ 1730439 h 3149464"/>
                      <a:gd name="connsiteX3370" fmla="*/ 1812086 w 3223440"/>
                      <a:gd name="connsiteY3370" fmla="*/ 1180801 h 3149464"/>
                      <a:gd name="connsiteX3371" fmla="*/ 1812086 w 3223440"/>
                      <a:gd name="connsiteY3371" fmla="*/ 1180801 h 3149464"/>
                      <a:gd name="connsiteX3372" fmla="*/ 1809717 w 3223440"/>
                      <a:gd name="connsiteY3372" fmla="*/ 1145264 h 3149464"/>
                      <a:gd name="connsiteX3373" fmla="*/ 1812086 w 3223440"/>
                      <a:gd name="connsiteY3373" fmla="*/ 1180801 h 3149464"/>
                      <a:gd name="connsiteX3374" fmla="*/ 1885529 w 3223440"/>
                      <a:gd name="connsiteY3374" fmla="*/ 1197385 h 3149464"/>
                      <a:gd name="connsiteX3375" fmla="*/ 1902113 w 3223440"/>
                      <a:gd name="connsiteY3375" fmla="*/ 1218707 h 3149464"/>
                      <a:gd name="connsiteX3376" fmla="*/ 1902113 w 3223440"/>
                      <a:gd name="connsiteY3376" fmla="*/ 1218707 h 3149464"/>
                      <a:gd name="connsiteX3377" fmla="*/ 1902113 w 3223440"/>
                      <a:gd name="connsiteY3377" fmla="*/ 1218707 h 3149464"/>
                      <a:gd name="connsiteX3378" fmla="*/ 1885529 w 3223440"/>
                      <a:gd name="connsiteY3378" fmla="*/ 1197385 h 3149464"/>
                      <a:gd name="connsiteX3379" fmla="*/ 1797872 w 3223440"/>
                      <a:gd name="connsiteY3379" fmla="*/ 1216338 h 3149464"/>
                      <a:gd name="connsiteX3380" fmla="*/ 1786026 w 3223440"/>
                      <a:gd name="connsiteY3380" fmla="*/ 1232922 h 3149464"/>
                      <a:gd name="connsiteX3381" fmla="*/ 1797872 w 3223440"/>
                      <a:gd name="connsiteY3381" fmla="*/ 1216338 h 3149464"/>
                      <a:gd name="connsiteX3382" fmla="*/ 1885529 w 3223440"/>
                      <a:gd name="connsiteY3382" fmla="*/ 1197385 h 3149464"/>
                      <a:gd name="connsiteX3383" fmla="*/ 1826301 w 3223440"/>
                      <a:gd name="connsiteY3383" fmla="*/ 1022070 h 3149464"/>
                      <a:gd name="connsiteX3384" fmla="*/ 1842885 w 3223440"/>
                      <a:gd name="connsiteY3384" fmla="*/ 1036285 h 3149464"/>
                      <a:gd name="connsiteX3385" fmla="*/ 1842885 w 3223440"/>
                      <a:gd name="connsiteY3385" fmla="*/ 1036285 h 3149464"/>
                      <a:gd name="connsiteX3386" fmla="*/ 1826301 w 3223440"/>
                      <a:gd name="connsiteY3386" fmla="*/ 1022070 h 3149464"/>
                      <a:gd name="connsiteX3387" fmla="*/ 1854731 w 3223440"/>
                      <a:gd name="connsiteY3387" fmla="*/ 1154741 h 3149464"/>
                      <a:gd name="connsiteX3388" fmla="*/ 1857100 w 3223440"/>
                      <a:gd name="connsiteY3388" fmla="*/ 1150003 h 3149464"/>
                      <a:gd name="connsiteX3389" fmla="*/ 1868946 w 3223440"/>
                      <a:gd name="connsiteY3389" fmla="*/ 1138157 h 3149464"/>
                      <a:gd name="connsiteX3390" fmla="*/ 1857100 w 3223440"/>
                      <a:gd name="connsiteY3390" fmla="*/ 1150003 h 3149464"/>
                      <a:gd name="connsiteX3391" fmla="*/ 1854731 w 3223440"/>
                      <a:gd name="connsiteY3391" fmla="*/ 1154741 h 3149464"/>
                      <a:gd name="connsiteX3392" fmla="*/ 1833409 w 3223440"/>
                      <a:gd name="connsiteY3392" fmla="*/ 1626197 h 3149464"/>
                      <a:gd name="connsiteX3393" fmla="*/ 1854731 w 3223440"/>
                      <a:gd name="connsiteY3393" fmla="*/ 1602506 h 3149464"/>
                      <a:gd name="connsiteX3394" fmla="*/ 1833409 w 3223440"/>
                      <a:gd name="connsiteY3394" fmla="*/ 1626197 h 3149464"/>
                      <a:gd name="connsiteX3395" fmla="*/ 1828670 w 3223440"/>
                      <a:gd name="connsiteY3395" fmla="*/ 1656996 h 3149464"/>
                      <a:gd name="connsiteX3396" fmla="*/ 1828670 w 3223440"/>
                      <a:gd name="connsiteY3396" fmla="*/ 1656996 h 3149464"/>
                      <a:gd name="connsiteX3397" fmla="*/ 1833409 w 3223440"/>
                      <a:gd name="connsiteY3397" fmla="*/ 1626197 h 3149464"/>
                      <a:gd name="connsiteX3398" fmla="*/ 1840516 w 3223440"/>
                      <a:gd name="connsiteY3398" fmla="*/ 1405868 h 3149464"/>
                      <a:gd name="connsiteX3399" fmla="*/ 1859469 w 3223440"/>
                      <a:gd name="connsiteY3399" fmla="*/ 1405868 h 3149464"/>
                      <a:gd name="connsiteX3400" fmla="*/ 1864207 w 3223440"/>
                      <a:gd name="connsiteY3400" fmla="*/ 1405868 h 3149464"/>
                      <a:gd name="connsiteX3401" fmla="*/ 1859469 w 3223440"/>
                      <a:gd name="connsiteY3401" fmla="*/ 1405868 h 3149464"/>
                      <a:gd name="connsiteX3402" fmla="*/ 1840516 w 3223440"/>
                      <a:gd name="connsiteY3402" fmla="*/ 1405868 h 3149464"/>
                      <a:gd name="connsiteX3403" fmla="*/ 1857100 w 3223440"/>
                      <a:gd name="connsiteY3403" fmla="*/ 950996 h 3149464"/>
                      <a:gd name="connsiteX3404" fmla="*/ 1807348 w 3223440"/>
                      <a:gd name="connsiteY3404" fmla="*/ 958103 h 3149464"/>
                      <a:gd name="connsiteX3405" fmla="*/ 1752858 w 3223440"/>
                      <a:gd name="connsiteY3405" fmla="*/ 969949 h 3149464"/>
                      <a:gd name="connsiteX3406" fmla="*/ 1729167 w 3223440"/>
                      <a:gd name="connsiteY3406" fmla="*/ 967580 h 3149464"/>
                      <a:gd name="connsiteX3407" fmla="*/ 1726798 w 3223440"/>
                      <a:gd name="connsiteY3407" fmla="*/ 960472 h 3149464"/>
                      <a:gd name="connsiteX3408" fmla="*/ 1729167 w 3223440"/>
                      <a:gd name="connsiteY3408" fmla="*/ 967580 h 3149464"/>
                      <a:gd name="connsiteX3409" fmla="*/ 1752858 w 3223440"/>
                      <a:gd name="connsiteY3409" fmla="*/ 969949 h 3149464"/>
                      <a:gd name="connsiteX3410" fmla="*/ 1807348 w 3223440"/>
                      <a:gd name="connsiteY3410" fmla="*/ 958103 h 3149464"/>
                      <a:gd name="connsiteX3411" fmla="*/ 1857100 w 3223440"/>
                      <a:gd name="connsiteY3411" fmla="*/ 950996 h 3149464"/>
                      <a:gd name="connsiteX3412" fmla="*/ 1857100 w 3223440"/>
                      <a:gd name="connsiteY3412" fmla="*/ 950996 h 3149464"/>
                      <a:gd name="connsiteX3413" fmla="*/ 1800241 w 3223440"/>
                      <a:gd name="connsiteY3413" fmla="*/ 813587 h 3149464"/>
                      <a:gd name="connsiteX3414" fmla="*/ 1821563 w 3223440"/>
                      <a:gd name="connsiteY3414" fmla="*/ 818325 h 3149464"/>
                      <a:gd name="connsiteX3415" fmla="*/ 1809717 w 3223440"/>
                      <a:gd name="connsiteY3415" fmla="*/ 825432 h 3149464"/>
                      <a:gd name="connsiteX3416" fmla="*/ 1821563 w 3223440"/>
                      <a:gd name="connsiteY3416" fmla="*/ 818325 h 3149464"/>
                      <a:gd name="connsiteX3417" fmla="*/ 1800241 w 3223440"/>
                      <a:gd name="connsiteY3417" fmla="*/ 813587 h 3149464"/>
                      <a:gd name="connsiteX3418" fmla="*/ 1821563 w 3223440"/>
                      <a:gd name="connsiteY3418" fmla="*/ 870446 h 3149464"/>
                      <a:gd name="connsiteX3419" fmla="*/ 1835778 w 3223440"/>
                      <a:gd name="connsiteY3419" fmla="*/ 860969 h 3149464"/>
                      <a:gd name="connsiteX3420" fmla="*/ 1821563 w 3223440"/>
                      <a:gd name="connsiteY3420" fmla="*/ 870446 h 3149464"/>
                      <a:gd name="connsiteX3421" fmla="*/ 1544375 w 3223440"/>
                      <a:gd name="connsiteY3421" fmla="*/ 754358 h 3149464"/>
                      <a:gd name="connsiteX3422" fmla="*/ 1527791 w 3223440"/>
                      <a:gd name="connsiteY3422" fmla="*/ 754358 h 3149464"/>
                      <a:gd name="connsiteX3423" fmla="*/ 1523053 w 3223440"/>
                      <a:gd name="connsiteY3423" fmla="*/ 747251 h 3149464"/>
                      <a:gd name="connsiteX3424" fmla="*/ 1527791 w 3223440"/>
                      <a:gd name="connsiteY3424" fmla="*/ 754358 h 3149464"/>
                      <a:gd name="connsiteX3425" fmla="*/ 1544375 w 3223440"/>
                      <a:gd name="connsiteY3425" fmla="*/ 754358 h 3149464"/>
                      <a:gd name="connsiteX3426" fmla="*/ 1575174 w 3223440"/>
                      <a:gd name="connsiteY3426" fmla="*/ 768573 h 3149464"/>
                      <a:gd name="connsiteX3427" fmla="*/ 1544375 w 3223440"/>
                      <a:gd name="connsiteY3427" fmla="*/ 754358 h 3149464"/>
                      <a:gd name="connsiteX3428" fmla="*/ 1542006 w 3223440"/>
                      <a:gd name="connsiteY3428" fmla="*/ 685654 h 3149464"/>
                      <a:gd name="connsiteX3429" fmla="*/ 1537268 w 3223440"/>
                      <a:gd name="connsiteY3429" fmla="*/ 676177 h 3149464"/>
                      <a:gd name="connsiteX3430" fmla="*/ 1542006 w 3223440"/>
                      <a:gd name="connsiteY3430" fmla="*/ 685654 h 3149464"/>
                      <a:gd name="connsiteX3431" fmla="*/ 1553852 w 3223440"/>
                      <a:gd name="connsiteY3431" fmla="*/ 706976 h 3149464"/>
                      <a:gd name="connsiteX3432" fmla="*/ 1542006 w 3223440"/>
                      <a:gd name="connsiteY3432" fmla="*/ 685654 h 3149464"/>
                      <a:gd name="connsiteX3433" fmla="*/ 1511207 w 3223440"/>
                      <a:gd name="connsiteY3433" fmla="*/ 593258 h 3149464"/>
                      <a:gd name="connsiteX3434" fmla="*/ 1511207 w 3223440"/>
                      <a:gd name="connsiteY3434" fmla="*/ 593258 h 3149464"/>
                      <a:gd name="connsiteX3435" fmla="*/ 1544375 w 3223440"/>
                      <a:gd name="connsiteY3435" fmla="*/ 593258 h 3149464"/>
                      <a:gd name="connsiteX3436" fmla="*/ 1511207 w 3223440"/>
                      <a:gd name="connsiteY3436" fmla="*/ 593258 h 3149464"/>
                      <a:gd name="connsiteX3437" fmla="*/ 1518315 w 3223440"/>
                      <a:gd name="connsiteY3437" fmla="*/ 1221076 h 3149464"/>
                      <a:gd name="connsiteX3438" fmla="*/ 1504100 w 3223440"/>
                      <a:gd name="connsiteY3438" fmla="*/ 1230553 h 3149464"/>
                      <a:gd name="connsiteX3439" fmla="*/ 1518315 w 3223440"/>
                      <a:gd name="connsiteY3439" fmla="*/ 1221076 h 3149464"/>
                      <a:gd name="connsiteX3440" fmla="*/ 1487516 w 3223440"/>
                      <a:gd name="connsiteY3440" fmla="*/ 1202123 h 3149464"/>
                      <a:gd name="connsiteX3441" fmla="*/ 1468563 w 3223440"/>
                      <a:gd name="connsiteY3441" fmla="*/ 1199754 h 3149464"/>
                      <a:gd name="connsiteX3442" fmla="*/ 1487516 w 3223440"/>
                      <a:gd name="connsiteY3442" fmla="*/ 1202123 h 3149464"/>
                      <a:gd name="connsiteX3443" fmla="*/ 1518315 w 3223440"/>
                      <a:gd name="connsiteY3443" fmla="*/ 1221076 h 3149464"/>
                      <a:gd name="connsiteX3444" fmla="*/ 1470932 w 3223440"/>
                      <a:gd name="connsiteY3444" fmla="*/ 1064714 h 3149464"/>
                      <a:gd name="connsiteX3445" fmla="*/ 1470932 w 3223440"/>
                      <a:gd name="connsiteY3445" fmla="*/ 1059976 h 3149464"/>
                      <a:gd name="connsiteX3446" fmla="*/ 1473301 w 3223440"/>
                      <a:gd name="connsiteY3446" fmla="*/ 1057607 h 3149464"/>
                      <a:gd name="connsiteX3447" fmla="*/ 1470932 w 3223440"/>
                      <a:gd name="connsiteY3447" fmla="*/ 1059976 h 3149464"/>
                      <a:gd name="connsiteX3448" fmla="*/ 1470932 w 3223440"/>
                      <a:gd name="connsiteY3448" fmla="*/ 1064714 h 3149464"/>
                      <a:gd name="connsiteX3449" fmla="*/ 1480409 w 3223440"/>
                      <a:gd name="connsiteY3449" fmla="*/ 1069452 h 3149464"/>
                      <a:gd name="connsiteX3450" fmla="*/ 1480409 w 3223440"/>
                      <a:gd name="connsiteY3450" fmla="*/ 1069452 h 3149464"/>
                      <a:gd name="connsiteX3451" fmla="*/ 1473301 w 3223440"/>
                      <a:gd name="connsiteY3451" fmla="*/ 1069452 h 3149464"/>
                      <a:gd name="connsiteX3452" fmla="*/ 1480409 w 3223440"/>
                      <a:gd name="connsiteY3452" fmla="*/ 1069452 h 3149464"/>
                      <a:gd name="connsiteX3453" fmla="*/ 1480409 w 3223440"/>
                      <a:gd name="connsiteY3453" fmla="*/ 1055237 h 3149464"/>
                      <a:gd name="connsiteX3454" fmla="*/ 1480409 w 3223440"/>
                      <a:gd name="connsiteY3454" fmla="*/ 1055237 h 3149464"/>
                      <a:gd name="connsiteX3455" fmla="*/ 1480409 w 3223440"/>
                      <a:gd name="connsiteY3455" fmla="*/ 1055237 h 3149464"/>
                      <a:gd name="connsiteX3456" fmla="*/ 1480409 w 3223440"/>
                      <a:gd name="connsiteY3456" fmla="*/ 1055237 h 3149464"/>
                      <a:gd name="connsiteX3457" fmla="*/ 1489885 w 3223440"/>
                      <a:gd name="connsiteY3457" fmla="*/ 1100251 h 3149464"/>
                      <a:gd name="connsiteX3458" fmla="*/ 1489885 w 3223440"/>
                      <a:gd name="connsiteY3458" fmla="*/ 1119204 h 3149464"/>
                      <a:gd name="connsiteX3459" fmla="*/ 1485147 w 3223440"/>
                      <a:gd name="connsiteY3459" fmla="*/ 1133419 h 3149464"/>
                      <a:gd name="connsiteX3460" fmla="*/ 1489885 w 3223440"/>
                      <a:gd name="connsiteY3460" fmla="*/ 1119204 h 3149464"/>
                      <a:gd name="connsiteX3461" fmla="*/ 1489885 w 3223440"/>
                      <a:gd name="connsiteY3461" fmla="*/ 1100251 h 3149464"/>
                      <a:gd name="connsiteX3462" fmla="*/ 1511207 w 3223440"/>
                      <a:gd name="connsiteY3462" fmla="*/ 593258 h 3149464"/>
                      <a:gd name="connsiteX3463" fmla="*/ 1494623 w 3223440"/>
                      <a:gd name="connsiteY3463" fmla="*/ 609842 h 3149464"/>
                      <a:gd name="connsiteX3464" fmla="*/ 1478040 w 3223440"/>
                      <a:gd name="connsiteY3464" fmla="*/ 626425 h 3149464"/>
                      <a:gd name="connsiteX3465" fmla="*/ 1461456 w 3223440"/>
                      <a:gd name="connsiteY3465" fmla="*/ 643009 h 3149464"/>
                      <a:gd name="connsiteX3466" fmla="*/ 1437764 w 3223440"/>
                      <a:gd name="connsiteY3466" fmla="*/ 680915 h 3149464"/>
                      <a:gd name="connsiteX3467" fmla="*/ 1461456 w 3223440"/>
                      <a:gd name="connsiteY3467" fmla="*/ 643009 h 3149464"/>
                      <a:gd name="connsiteX3468" fmla="*/ 1461456 w 3223440"/>
                      <a:gd name="connsiteY3468" fmla="*/ 643009 h 3149464"/>
                      <a:gd name="connsiteX3469" fmla="*/ 1478040 w 3223440"/>
                      <a:gd name="connsiteY3469" fmla="*/ 626425 h 3149464"/>
                      <a:gd name="connsiteX3470" fmla="*/ 1478040 w 3223440"/>
                      <a:gd name="connsiteY3470" fmla="*/ 626425 h 3149464"/>
                      <a:gd name="connsiteX3471" fmla="*/ 1494623 w 3223440"/>
                      <a:gd name="connsiteY3471" fmla="*/ 609842 h 3149464"/>
                      <a:gd name="connsiteX3472" fmla="*/ 1511207 w 3223440"/>
                      <a:gd name="connsiteY3472" fmla="*/ 593258 h 3149464"/>
                      <a:gd name="connsiteX3473" fmla="*/ 1511207 w 3223440"/>
                      <a:gd name="connsiteY3473" fmla="*/ 593258 h 3149464"/>
                      <a:gd name="connsiteX3474" fmla="*/ 1482778 w 3223440"/>
                      <a:gd name="connsiteY3474" fmla="*/ 761466 h 3149464"/>
                      <a:gd name="connsiteX3475" fmla="*/ 1482778 w 3223440"/>
                      <a:gd name="connsiteY3475" fmla="*/ 801741 h 3149464"/>
                      <a:gd name="connsiteX3476" fmla="*/ 1482778 w 3223440"/>
                      <a:gd name="connsiteY3476" fmla="*/ 820694 h 3149464"/>
                      <a:gd name="connsiteX3477" fmla="*/ 1482778 w 3223440"/>
                      <a:gd name="connsiteY3477" fmla="*/ 820694 h 3149464"/>
                      <a:gd name="connsiteX3478" fmla="*/ 1482778 w 3223440"/>
                      <a:gd name="connsiteY3478" fmla="*/ 801741 h 3149464"/>
                      <a:gd name="connsiteX3479" fmla="*/ 1482778 w 3223440"/>
                      <a:gd name="connsiteY3479" fmla="*/ 761466 h 3149464"/>
                      <a:gd name="connsiteX3480" fmla="*/ 1440134 w 3223440"/>
                      <a:gd name="connsiteY3480" fmla="*/ 744882 h 3149464"/>
                      <a:gd name="connsiteX3481" fmla="*/ 1418811 w 3223440"/>
                      <a:gd name="connsiteY3481" fmla="*/ 744882 h 3149464"/>
                      <a:gd name="connsiteX3482" fmla="*/ 1440134 w 3223440"/>
                      <a:gd name="connsiteY3482" fmla="*/ 744882 h 3149464"/>
                      <a:gd name="connsiteX3483" fmla="*/ 1482778 w 3223440"/>
                      <a:gd name="connsiteY3483" fmla="*/ 761466 h 3149464"/>
                      <a:gd name="connsiteX3484" fmla="*/ 1421180 w 3223440"/>
                      <a:gd name="connsiteY3484" fmla="*/ 1168956 h 3149464"/>
                      <a:gd name="connsiteX3485" fmla="*/ 1421180 w 3223440"/>
                      <a:gd name="connsiteY3485" fmla="*/ 1168956 h 3149464"/>
                      <a:gd name="connsiteX3486" fmla="*/ 1416442 w 3223440"/>
                      <a:gd name="connsiteY3486" fmla="*/ 1176063 h 3149464"/>
                      <a:gd name="connsiteX3487" fmla="*/ 1421180 w 3223440"/>
                      <a:gd name="connsiteY3487" fmla="*/ 1168956 h 3149464"/>
                      <a:gd name="connsiteX3488" fmla="*/ 1428288 w 3223440"/>
                      <a:gd name="connsiteY3488" fmla="*/ 1552754 h 3149464"/>
                      <a:gd name="connsiteX3489" fmla="*/ 1440134 w 3223440"/>
                      <a:gd name="connsiteY3489" fmla="*/ 1571707 h 3149464"/>
                      <a:gd name="connsiteX3490" fmla="*/ 1449610 w 3223440"/>
                      <a:gd name="connsiteY3490" fmla="*/ 1597768 h 3149464"/>
                      <a:gd name="connsiteX3491" fmla="*/ 1449610 w 3223440"/>
                      <a:gd name="connsiteY3491" fmla="*/ 1597768 h 3149464"/>
                      <a:gd name="connsiteX3492" fmla="*/ 1440134 w 3223440"/>
                      <a:gd name="connsiteY3492" fmla="*/ 1571707 h 3149464"/>
                      <a:gd name="connsiteX3493" fmla="*/ 1428288 w 3223440"/>
                      <a:gd name="connsiteY3493" fmla="*/ 1552754 h 3149464"/>
                      <a:gd name="connsiteX3494" fmla="*/ 1399858 w 3223440"/>
                      <a:gd name="connsiteY3494" fmla="*/ 1531432 h 3149464"/>
                      <a:gd name="connsiteX3495" fmla="*/ 1373798 w 3223440"/>
                      <a:gd name="connsiteY3495" fmla="*/ 1493526 h 3149464"/>
                      <a:gd name="connsiteX3496" fmla="*/ 1359583 w 3223440"/>
                      <a:gd name="connsiteY3496" fmla="*/ 1434298 h 3149464"/>
                      <a:gd name="connsiteX3497" fmla="*/ 1350107 w 3223440"/>
                      <a:gd name="connsiteY3497" fmla="*/ 1429560 h 3149464"/>
                      <a:gd name="connsiteX3498" fmla="*/ 1359583 w 3223440"/>
                      <a:gd name="connsiteY3498" fmla="*/ 1434298 h 3149464"/>
                      <a:gd name="connsiteX3499" fmla="*/ 1373798 w 3223440"/>
                      <a:gd name="connsiteY3499" fmla="*/ 1493526 h 3149464"/>
                      <a:gd name="connsiteX3500" fmla="*/ 1399858 w 3223440"/>
                      <a:gd name="connsiteY3500" fmla="*/ 1531432 h 3149464"/>
                      <a:gd name="connsiteX3501" fmla="*/ 1399858 w 3223440"/>
                      <a:gd name="connsiteY3501" fmla="*/ 1503003 h 3149464"/>
                      <a:gd name="connsiteX3502" fmla="*/ 1385644 w 3223440"/>
                      <a:gd name="connsiteY3502" fmla="*/ 1448513 h 3149464"/>
                      <a:gd name="connsiteX3503" fmla="*/ 1388013 w 3223440"/>
                      <a:gd name="connsiteY3503" fmla="*/ 1415345 h 3149464"/>
                      <a:gd name="connsiteX3504" fmla="*/ 1385644 w 3223440"/>
                      <a:gd name="connsiteY3504" fmla="*/ 1448513 h 3149464"/>
                      <a:gd name="connsiteX3505" fmla="*/ 1399858 w 3223440"/>
                      <a:gd name="connsiteY3505" fmla="*/ 1503003 h 3149464"/>
                      <a:gd name="connsiteX3506" fmla="*/ 1399858 w 3223440"/>
                      <a:gd name="connsiteY3506" fmla="*/ 1531432 h 3149464"/>
                      <a:gd name="connsiteX3507" fmla="*/ 1428288 w 3223440"/>
                      <a:gd name="connsiteY3507" fmla="*/ 1552754 h 3149464"/>
                      <a:gd name="connsiteX3508" fmla="*/ 1399858 w 3223440"/>
                      <a:gd name="connsiteY3508" fmla="*/ 1256613 h 3149464"/>
                      <a:gd name="connsiteX3509" fmla="*/ 1399858 w 3223440"/>
                      <a:gd name="connsiteY3509" fmla="*/ 1256613 h 3149464"/>
                      <a:gd name="connsiteX3510" fmla="*/ 1414073 w 3223440"/>
                      <a:gd name="connsiteY3510" fmla="*/ 1178432 h 3149464"/>
                      <a:gd name="connsiteX3511" fmla="*/ 1399858 w 3223440"/>
                      <a:gd name="connsiteY3511" fmla="*/ 1256613 h 3149464"/>
                      <a:gd name="connsiteX3512" fmla="*/ 1406966 w 3223440"/>
                      <a:gd name="connsiteY3512" fmla="*/ 837278 h 3149464"/>
                      <a:gd name="connsiteX3513" fmla="*/ 1402227 w 3223440"/>
                      <a:gd name="connsiteY3513" fmla="*/ 844385 h 3149464"/>
                      <a:gd name="connsiteX3514" fmla="*/ 1406966 w 3223440"/>
                      <a:gd name="connsiteY3514" fmla="*/ 837278 h 3149464"/>
                      <a:gd name="connsiteX3515" fmla="*/ 1411704 w 3223440"/>
                      <a:gd name="connsiteY3515" fmla="*/ 830170 h 3149464"/>
                      <a:gd name="connsiteX3516" fmla="*/ 1406966 w 3223440"/>
                      <a:gd name="connsiteY3516" fmla="*/ 837278 h 3149464"/>
                      <a:gd name="connsiteX3517" fmla="*/ 1380905 w 3223440"/>
                      <a:gd name="connsiteY3517" fmla="*/ 780419 h 3149464"/>
                      <a:gd name="connsiteX3518" fmla="*/ 1352476 w 3223440"/>
                      <a:gd name="connsiteY3518" fmla="*/ 792264 h 3149464"/>
                      <a:gd name="connsiteX3519" fmla="*/ 1380905 w 3223440"/>
                      <a:gd name="connsiteY3519" fmla="*/ 780419 h 3149464"/>
                      <a:gd name="connsiteX3520" fmla="*/ 1404597 w 3223440"/>
                      <a:gd name="connsiteY3520" fmla="*/ 768573 h 3149464"/>
                      <a:gd name="connsiteX3521" fmla="*/ 1380905 w 3223440"/>
                      <a:gd name="connsiteY3521" fmla="*/ 780419 h 3149464"/>
                      <a:gd name="connsiteX3522" fmla="*/ 1376167 w 3223440"/>
                      <a:gd name="connsiteY3522" fmla="*/ 875184 h 3149464"/>
                      <a:gd name="connsiteX3523" fmla="*/ 1378536 w 3223440"/>
                      <a:gd name="connsiteY3523" fmla="*/ 922566 h 3149464"/>
                      <a:gd name="connsiteX3524" fmla="*/ 1371429 w 3223440"/>
                      <a:gd name="connsiteY3524" fmla="*/ 929674 h 3149464"/>
                      <a:gd name="connsiteX3525" fmla="*/ 1378536 w 3223440"/>
                      <a:gd name="connsiteY3525" fmla="*/ 922566 h 3149464"/>
                      <a:gd name="connsiteX3526" fmla="*/ 1376167 w 3223440"/>
                      <a:gd name="connsiteY3526" fmla="*/ 875184 h 3149464"/>
                      <a:gd name="connsiteX3527" fmla="*/ 1354845 w 3223440"/>
                      <a:gd name="connsiteY3527" fmla="*/ 860969 h 3149464"/>
                      <a:gd name="connsiteX3528" fmla="*/ 1354845 w 3223440"/>
                      <a:gd name="connsiteY3528" fmla="*/ 860969 h 3149464"/>
                      <a:gd name="connsiteX3529" fmla="*/ 1376167 w 3223440"/>
                      <a:gd name="connsiteY3529" fmla="*/ 875184 h 3149464"/>
                      <a:gd name="connsiteX3530" fmla="*/ 1354845 w 3223440"/>
                      <a:gd name="connsiteY3530" fmla="*/ 1135788 h 3149464"/>
                      <a:gd name="connsiteX3531" fmla="*/ 1354845 w 3223440"/>
                      <a:gd name="connsiteY3531" fmla="*/ 1135788 h 3149464"/>
                      <a:gd name="connsiteX3532" fmla="*/ 1297986 w 3223440"/>
                      <a:gd name="connsiteY3532" fmla="*/ 1126311 h 3149464"/>
                      <a:gd name="connsiteX3533" fmla="*/ 1264818 w 3223440"/>
                      <a:gd name="connsiteY3533" fmla="*/ 1147633 h 3149464"/>
                      <a:gd name="connsiteX3534" fmla="*/ 1248234 w 3223440"/>
                      <a:gd name="connsiteY3534" fmla="*/ 1131050 h 3149464"/>
                      <a:gd name="connsiteX3535" fmla="*/ 1264818 w 3223440"/>
                      <a:gd name="connsiteY3535" fmla="*/ 1147633 h 3149464"/>
                      <a:gd name="connsiteX3536" fmla="*/ 1297986 w 3223440"/>
                      <a:gd name="connsiteY3536" fmla="*/ 1126311 h 3149464"/>
                      <a:gd name="connsiteX3537" fmla="*/ 1354845 w 3223440"/>
                      <a:gd name="connsiteY3537" fmla="*/ 1135788 h 3149464"/>
                      <a:gd name="connsiteX3538" fmla="*/ 1312201 w 3223440"/>
                      <a:gd name="connsiteY3538" fmla="*/ 958103 h 3149464"/>
                      <a:gd name="connsiteX3539" fmla="*/ 1328784 w 3223440"/>
                      <a:gd name="connsiteY3539" fmla="*/ 1022070 h 3149464"/>
                      <a:gd name="connsiteX3540" fmla="*/ 1312201 w 3223440"/>
                      <a:gd name="connsiteY3540" fmla="*/ 958103 h 3149464"/>
                      <a:gd name="connsiteX3541" fmla="*/ 1312201 w 3223440"/>
                      <a:gd name="connsiteY3541" fmla="*/ 958103 h 3149464"/>
                      <a:gd name="connsiteX3542" fmla="*/ 1316939 w 3223440"/>
                      <a:gd name="connsiteY3542" fmla="*/ 955734 h 3149464"/>
                      <a:gd name="connsiteX3543" fmla="*/ 1312201 w 3223440"/>
                      <a:gd name="connsiteY3543" fmla="*/ 958103 h 3149464"/>
                      <a:gd name="connsiteX3544" fmla="*/ 1312201 w 3223440"/>
                      <a:gd name="connsiteY3544" fmla="*/ 958103 h 3149464"/>
                      <a:gd name="connsiteX3545" fmla="*/ 1338261 w 3223440"/>
                      <a:gd name="connsiteY3545" fmla="*/ 811217 h 3149464"/>
                      <a:gd name="connsiteX3546" fmla="*/ 1309832 w 3223440"/>
                      <a:gd name="connsiteY3546" fmla="*/ 825432 h 3149464"/>
                      <a:gd name="connsiteX3547" fmla="*/ 1309832 w 3223440"/>
                      <a:gd name="connsiteY3547" fmla="*/ 825432 h 3149464"/>
                      <a:gd name="connsiteX3548" fmla="*/ 1338261 w 3223440"/>
                      <a:gd name="connsiteY3548" fmla="*/ 811217 h 3149464"/>
                      <a:gd name="connsiteX3549" fmla="*/ 1340630 w 3223440"/>
                      <a:gd name="connsiteY3549" fmla="*/ 808848 h 3149464"/>
                      <a:gd name="connsiteX3550" fmla="*/ 1338261 w 3223440"/>
                      <a:gd name="connsiteY3550" fmla="*/ 811217 h 3149464"/>
                      <a:gd name="connsiteX3551" fmla="*/ 1252972 w 3223440"/>
                      <a:gd name="connsiteY3551" fmla="*/ 860969 h 3149464"/>
                      <a:gd name="connsiteX3552" fmla="*/ 1222174 w 3223440"/>
                      <a:gd name="connsiteY3552" fmla="*/ 820694 h 3149464"/>
                      <a:gd name="connsiteX3553" fmla="*/ 1252972 w 3223440"/>
                      <a:gd name="connsiteY3553" fmla="*/ 860969 h 3149464"/>
                      <a:gd name="connsiteX3554" fmla="*/ 1252972 w 3223440"/>
                      <a:gd name="connsiteY3554" fmla="*/ 860969 h 3149464"/>
                      <a:gd name="connsiteX3555" fmla="*/ 1091872 w 3223440"/>
                      <a:gd name="connsiteY3555" fmla="*/ 1142895 h 3149464"/>
                      <a:gd name="connsiteX3556" fmla="*/ 1096610 w 3223440"/>
                      <a:gd name="connsiteY3556" fmla="*/ 1157110 h 3149464"/>
                      <a:gd name="connsiteX3557" fmla="*/ 1101348 w 3223440"/>
                      <a:gd name="connsiteY3557" fmla="*/ 1164217 h 3149464"/>
                      <a:gd name="connsiteX3558" fmla="*/ 1096610 w 3223440"/>
                      <a:gd name="connsiteY3558" fmla="*/ 1157110 h 3149464"/>
                      <a:gd name="connsiteX3559" fmla="*/ 1091872 w 3223440"/>
                      <a:gd name="connsiteY3559" fmla="*/ 1142895 h 3149464"/>
                      <a:gd name="connsiteX3560" fmla="*/ 1089503 w 3223440"/>
                      <a:gd name="connsiteY3560" fmla="*/ 1064714 h 3149464"/>
                      <a:gd name="connsiteX3561" fmla="*/ 1096610 w 3223440"/>
                      <a:gd name="connsiteY3561" fmla="*/ 1067083 h 3149464"/>
                      <a:gd name="connsiteX3562" fmla="*/ 1101348 w 3223440"/>
                      <a:gd name="connsiteY3562" fmla="*/ 1067083 h 3149464"/>
                      <a:gd name="connsiteX3563" fmla="*/ 1096610 w 3223440"/>
                      <a:gd name="connsiteY3563" fmla="*/ 1067083 h 3149464"/>
                      <a:gd name="connsiteX3564" fmla="*/ 1089503 w 3223440"/>
                      <a:gd name="connsiteY3564" fmla="*/ 1064714 h 3149464"/>
                      <a:gd name="connsiteX3565" fmla="*/ 1080026 w 3223440"/>
                      <a:gd name="connsiteY3565" fmla="*/ 699868 h 3149464"/>
                      <a:gd name="connsiteX3566" fmla="*/ 1089503 w 3223440"/>
                      <a:gd name="connsiteY3566" fmla="*/ 699868 h 3149464"/>
                      <a:gd name="connsiteX3567" fmla="*/ 1113194 w 3223440"/>
                      <a:gd name="connsiteY3567" fmla="*/ 690392 h 3149464"/>
                      <a:gd name="connsiteX3568" fmla="*/ 1117932 w 3223440"/>
                      <a:gd name="connsiteY3568" fmla="*/ 690392 h 3149464"/>
                      <a:gd name="connsiteX3569" fmla="*/ 1113194 w 3223440"/>
                      <a:gd name="connsiteY3569" fmla="*/ 690392 h 3149464"/>
                      <a:gd name="connsiteX3570" fmla="*/ 1089503 w 3223440"/>
                      <a:gd name="connsiteY3570" fmla="*/ 699868 h 3149464"/>
                      <a:gd name="connsiteX3571" fmla="*/ 1080026 w 3223440"/>
                      <a:gd name="connsiteY3571" fmla="*/ 699868 h 3149464"/>
                      <a:gd name="connsiteX3572" fmla="*/ 1053966 w 3223440"/>
                      <a:gd name="connsiteY3572" fmla="*/ 692761 h 3149464"/>
                      <a:gd name="connsiteX3573" fmla="*/ 1051597 w 3223440"/>
                      <a:gd name="connsiteY3573" fmla="*/ 692761 h 3149464"/>
                      <a:gd name="connsiteX3574" fmla="*/ 1053966 w 3223440"/>
                      <a:gd name="connsiteY3574" fmla="*/ 692761 h 3149464"/>
                      <a:gd name="connsiteX3575" fmla="*/ 1077657 w 3223440"/>
                      <a:gd name="connsiteY3575" fmla="*/ 669070 h 3149464"/>
                      <a:gd name="connsiteX3576" fmla="*/ 1053966 w 3223440"/>
                      <a:gd name="connsiteY3576" fmla="*/ 692761 h 3149464"/>
                      <a:gd name="connsiteX3577" fmla="*/ 1080026 w 3223440"/>
                      <a:gd name="connsiteY3577" fmla="*/ 699868 h 3149464"/>
                      <a:gd name="connsiteX3578" fmla="*/ 1042120 w 3223440"/>
                      <a:gd name="connsiteY3578" fmla="*/ 560090 h 3149464"/>
                      <a:gd name="connsiteX3579" fmla="*/ 1129778 w 3223440"/>
                      <a:gd name="connsiteY3579" fmla="*/ 567197 h 3149464"/>
                      <a:gd name="connsiteX3580" fmla="*/ 1042120 w 3223440"/>
                      <a:gd name="connsiteY3580" fmla="*/ 560090 h 3149464"/>
                      <a:gd name="connsiteX3581" fmla="*/ 1046858 w 3223440"/>
                      <a:gd name="connsiteY3581" fmla="*/ 1050499 h 3149464"/>
                      <a:gd name="connsiteX3582" fmla="*/ 1053966 w 3223440"/>
                      <a:gd name="connsiteY3582" fmla="*/ 1052868 h 3149464"/>
                      <a:gd name="connsiteX3583" fmla="*/ 1046858 w 3223440"/>
                      <a:gd name="connsiteY3583" fmla="*/ 1050499 h 3149464"/>
                      <a:gd name="connsiteX3584" fmla="*/ 1013691 w 3223440"/>
                      <a:gd name="connsiteY3584" fmla="*/ 1043392 h 3149464"/>
                      <a:gd name="connsiteX3585" fmla="*/ 1046858 w 3223440"/>
                      <a:gd name="connsiteY3585" fmla="*/ 1050499 h 3149464"/>
                      <a:gd name="connsiteX3586" fmla="*/ 899972 w 3223440"/>
                      <a:gd name="connsiteY3586" fmla="*/ 1199754 h 3149464"/>
                      <a:gd name="connsiteX3587" fmla="*/ 871543 w 3223440"/>
                      <a:gd name="connsiteY3587" fmla="*/ 1204493 h 3149464"/>
                      <a:gd name="connsiteX3588" fmla="*/ 845482 w 3223440"/>
                      <a:gd name="connsiteY3588" fmla="*/ 1192647 h 3149464"/>
                      <a:gd name="connsiteX3589" fmla="*/ 871543 w 3223440"/>
                      <a:gd name="connsiteY3589" fmla="*/ 1204493 h 3149464"/>
                      <a:gd name="connsiteX3590" fmla="*/ 899972 w 3223440"/>
                      <a:gd name="connsiteY3590" fmla="*/ 1199754 h 3149464"/>
                      <a:gd name="connsiteX3591" fmla="*/ 899972 w 3223440"/>
                      <a:gd name="connsiteY3591" fmla="*/ 1199754 h 3149464"/>
                      <a:gd name="connsiteX3592" fmla="*/ 843113 w 3223440"/>
                      <a:gd name="connsiteY3592" fmla="*/ 1154741 h 3149464"/>
                      <a:gd name="connsiteX3593" fmla="*/ 847852 w 3223440"/>
                      <a:gd name="connsiteY3593" fmla="*/ 1173694 h 3149464"/>
                      <a:gd name="connsiteX3594" fmla="*/ 847852 w 3223440"/>
                      <a:gd name="connsiteY3594" fmla="*/ 1173694 h 3149464"/>
                      <a:gd name="connsiteX3595" fmla="*/ 843113 w 3223440"/>
                      <a:gd name="connsiteY3595" fmla="*/ 1154741 h 3149464"/>
                      <a:gd name="connsiteX3596" fmla="*/ 864435 w 3223440"/>
                      <a:gd name="connsiteY3596" fmla="*/ 986533 h 3149464"/>
                      <a:gd name="connsiteX3597" fmla="*/ 840744 w 3223440"/>
                      <a:gd name="connsiteY3597" fmla="*/ 984164 h 3149464"/>
                      <a:gd name="connsiteX3598" fmla="*/ 864435 w 3223440"/>
                      <a:gd name="connsiteY3598" fmla="*/ 986533 h 3149464"/>
                      <a:gd name="connsiteX3599" fmla="*/ 876281 w 3223440"/>
                      <a:gd name="connsiteY3599" fmla="*/ 988902 h 3149464"/>
                      <a:gd name="connsiteX3600" fmla="*/ 864435 w 3223440"/>
                      <a:gd name="connsiteY3600" fmla="*/ 986533 h 3149464"/>
                      <a:gd name="connsiteX3601" fmla="*/ 828899 w 3223440"/>
                      <a:gd name="connsiteY3601" fmla="*/ 846754 h 3149464"/>
                      <a:gd name="connsiteX3602" fmla="*/ 817053 w 3223440"/>
                      <a:gd name="connsiteY3602" fmla="*/ 846754 h 3149464"/>
                      <a:gd name="connsiteX3603" fmla="*/ 828899 w 3223440"/>
                      <a:gd name="connsiteY3603" fmla="*/ 846754 h 3149464"/>
                      <a:gd name="connsiteX3604" fmla="*/ 892865 w 3223440"/>
                      <a:gd name="connsiteY3604" fmla="*/ 844385 h 3149464"/>
                      <a:gd name="connsiteX3605" fmla="*/ 828899 w 3223440"/>
                      <a:gd name="connsiteY3605" fmla="*/ 846754 h 3149464"/>
                      <a:gd name="connsiteX3606" fmla="*/ 862066 w 3223440"/>
                      <a:gd name="connsiteY3606" fmla="*/ 1045761 h 3149464"/>
                      <a:gd name="connsiteX3607" fmla="*/ 862066 w 3223440"/>
                      <a:gd name="connsiteY3607" fmla="*/ 1045761 h 3149464"/>
                      <a:gd name="connsiteX3608" fmla="*/ 814684 w 3223440"/>
                      <a:gd name="connsiteY3608" fmla="*/ 1114466 h 3149464"/>
                      <a:gd name="connsiteX3609" fmla="*/ 812315 w 3223440"/>
                      <a:gd name="connsiteY3609" fmla="*/ 1119204 h 3149464"/>
                      <a:gd name="connsiteX3610" fmla="*/ 814684 w 3223440"/>
                      <a:gd name="connsiteY3610" fmla="*/ 1114466 h 3149464"/>
                      <a:gd name="connsiteX3611" fmla="*/ 862066 w 3223440"/>
                      <a:gd name="connsiteY3611" fmla="*/ 1045761 h 3149464"/>
                      <a:gd name="connsiteX3612" fmla="*/ 788623 w 3223440"/>
                      <a:gd name="connsiteY3612" fmla="*/ 1159479 h 3149464"/>
                      <a:gd name="connsiteX3613" fmla="*/ 764932 w 3223440"/>
                      <a:gd name="connsiteY3613" fmla="*/ 1171325 h 3149464"/>
                      <a:gd name="connsiteX3614" fmla="*/ 764932 w 3223440"/>
                      <a:gd name="connsiteY3614" fmla="*/ 1171325 h 3149464"/>
                      <a:gd name="connsiteX3615" fmla="*/ 788623 w 3223440"/>
                      <a:gd name="connsiteY3615" fmla="*/ 1159479 h 3149464"/>
                      <a:gd name="connsiteX3616" fmla="*/ 828899 w 3223440"/>
                      <a:gd name="connsiteY3616" fmla="*/ 1152372 h 3149464"/>
                      <a:gd name="connsiteX3617" fmla="*/ 828899 w 3223440"/>
                      <a:gd name="connsiteY3617" fmla="*/ 1152372 h 3149464"/>
                      <a:gd name="connsiteX3618" fmla="*/ 788623 w 3223440"/>
                      <a:gd name="connsiteY3618" fmla="*/ 1159479 h 3149464"/>
                      <a:gd name="connsiteX3619" fmla="*/ 814684 w 3223440"/>
                      <a:gd name="connsiteY3619" fmla="*/ 1178432 h 3149464"/>
                      <a:gd name="connsiteX3620" fmla="*/ 809946 w 3223440"/>
                      <a:gd name="connsiteY3620" fmla="*/ 1180801 h 3149464"/>
                      <a:gd name="connsiteX3621" fmla="*/ 807576 w 3223440"/>
                      <a:gd name="connsiteY3621" fmla="*/ 1178432 h 3149464"/>
                      <a:gd name="connsiteX3622" fmla="*/ 807576 w 3223440"/>
                      <a:gd name="connsiteY3622" fmla="*/ 1178432 h 3149464"/>
                      <a:gd name="connsiteX3623" fmla="*/ 809946 w 3223440"/>
                      <a:gd name="connsiteY3623" fmla="*/ 1180801 h 3149464"/>
                      <a:gd name="connsiteX3624" fmla="*/ 814684 w 3223440"/>
                      <a:gd name="connsiteY3624" fmla="*/ 1178432 h 3149464"/>
                      <a:gd name="connsiteX3625" fmla="*/ 783885 w 3223440"/>
                      <a:gd name="connsiteY3625" fmla="*/ 1097882 h 3149464"/>
                      <a:gd name="connsiteX3626" fmla="*/ 793362 w 3223440"/>
                      <a:gd name="connsiteY3626" fmla="*/ 1114466 h 3149464"/>
                      <a:gd name="connsiteX3627" fmla="*/ 783885 w 3223440"/>
                      <a:gd name="connsiteY3627" fmla="*/ 1097882 h 3149464"/>
                      <a:gd name="connsiteX3628" fmla="*/ 772039 w 3223440"/>
                      <a:gd name="connsiteY3628" fmla="*/ 1078929 h 3149464"/>
                      <a:gd name="connsiteX3629" fmla="*/ 783885 w 3223440"/>
                      <a:gd name="connsiteY3629" fmla="*/ 1097882 h 3149464"/>
                      <a:gd name="connsiteX3630" fmla="*/ 793362 w 3223440"/>
                      <a:gd name="connsiteY3630" fmla="*/ 1064714 h 3149464"/>
                      <a:gd name="connsiteX3631" fmla="*/ 788623 w 3223440"/>
                      <a:gd name="connsiteY3631" fmla="*/ 1045761 h 3149464"/>
                      <a:gd name="connsiteX3632" fmla="*/ 788623 w 3223440"/>
                      <a:gd name="connsiteY3632" fmla="*/ 1041023 h 3149464"/>
                      <a:gd name="connsiteX3633" fmla="*/ 788623 w 3223440"/>
                      <a:gd name="connsiteY3633" fmla="*/ 1045761 h 3149464"/>
                      <a:gd name="connsiteX3634" fmla="*/ 793362 w 3223440"/>
                      <a:gd name="connsiteY3634" fmla="*/ 1064714 h 3149464"/>
                      <a:gd name="connsiteX3635" fmla="*/ 805207 w 3223440"/>
                      <a:gd name="connsiteY3635" fmla="*/ 879922 h 3149464"/>
                      <a:gd name="connsiteX3636" fmla="*/ 745979 w 3223440"/>
                      <a:gd name="connsiteY3636" fmla="*/ 856231 h 3149464"/>
                      <a:gd name="connsiteX3637" fmla="*/ 745979 w 3223440"/>
                      <a:gd name="connsiteY3637" fmla="*/ 856231 h 3149464"/>
                      <a:gd name="connsiteX3638" fmla="*/ 805207 w 3223440"/>
                      <a:gd name="connsiteY3638" fmla="*/ 879922 h 3149464"/>
                      <a:gd name="connsiteX3639" fmla="*/ 812315 w 3223440"/>
                      <a:gd name="connsiteY3639" fmla="*/ 879922 h 3149464"/>
                      <a:gd name="connsiteX3640" fmla="*/ 805207 w 3223440"/>
                      <a:gd name="connsiteY3640" fmla="*/ 879922 h 3149464"/>
                      <a:gd name="connsiteX3641" fmla="*/ 753086 w 3223440"/>
                      <a:gd name="connsiteY3641" fmla="*/ 998378 h 3149464"/>
                      <a:gd name="connsiteX3642" fmla="*/ 753086 w 3223440"/>
                      <a:gd name="connsiteY3642" fmla="*/ 998378 h 3149464"/>
                      <a:gd name="connsiteX3643" fmla="*/ 753086 w 3223440"/>
                      <a:gd name="connsiteY3643" fmla="*/ 984164 h 3149464"/>
                      <a:gd name="connsiteX3644" fmla="*/ 753086 w 3223440"/>
                      <a:gd name="connsiteY3644" fmla="*/ 998378 h 3149464"/>
                      <a:gd name="connsiteX3645" fmla="*/ 753086 w 3223440"/>
                      <a:gd name="connsiteY3645" fmla="*/ 998378 h 3149464"/>
                      <a:gd name="connsiteX3646" fmla="*/ 753086 w 3223440"/>
                      <a:gd name="connsiteY3646" fmla="*/ 998378 h 3149464"/>
                      <a:gd name="connsiteX3647" fmla="*/ 741241 w 3223440"/>
                      <a:gd name="connsiteY3647" fmla="*/ 998378 h 3149464"/>
                      <a:gd name="connsiteX3648" fmla="*/ 724657 w 3223440"/>
                      <a:gd name="connsiteY3648" fmla="*/ 1003117 h 3149464"/>
                      <a:gd name="connsiteX3649" fmla="*/ 741241 w 3223440"/>
                      <a:gd name="connsiteY3649" fmla="*/ 998378 h 3149464"/>
                      <a:gd name="connsiteX3650" fmla="*/ 753086 w 3223440"/>
                      <a:gd name="connsiteY3650" fmla="*/ 998378 h 3149464"/>
                      <a:gd name="connsiteX3651" fmla="*/ 750717 w 3223440"/>
                      <a:gd name="connsiteY3651" fmla="*/ 1005486 h 3149464"/>
                      <a:gd name="connsiteX3652" fmla="*/ 748348 w 3223440"/>
                      <a:gd name="connsiteY3652" fmla="*/ 1010224 h 3149464"/>
                      <a:gd name="connsiteX3653" fmla="*/ 743610 w 3223440"/>
                      <a:gd name="connsiteY3653" fmla="*/ 1014962 h 3149464"/>
                      <a:gd name="connsiteX3654" fmla="*/ 748348 w 3223440"/>
                      <a:gd name="connsiteY3654" fmla="*/ 1010224 h 3149464"/>
                      <a:gd name="connsiteX3655" fmla="*/ 750717 w 3223440"/>
                      <a:gd name="connsiteY3655" fmla="*/ 1005486 h 3149464"/>
                      <a:gd name="connsiteX3656" fmla="*/ 741241 w 3223440"/>
                      <a:gd name="connsiteY3656" fmla="*/ 1183170 h 3149464"/>
                      <a:gd name="connsiteX3657" fmla="*/ 731764 w 3223440"/>
                      <a:gd name="connsiteY3657" fmla="*/ 1195016 h 3149464"/>
                      <a:gd name="connsiteX3658" fmla="*/ 741241 w 3223440"/>
                      <a:gd name="connsiteY3658" fmla="*/ 1183170 h 3149464"/>
                      <a:gd name="connsiteX3659" fmla="*/ 729395 w 3223440"/>
                      <a:gd name="connsiteY3659" fmla="*/ 1078929 h 3149464"/>
                      <a:gd name="connsiteX3660" fmla="*/ 736503 w 3223440"/>
                      <a:gd name="connsiteY3660" fmla="*/ 1078929 h 3149464"/>
                      <a:gd name="connsiteX3661" fmla="*/ 729395 w 3223440"/>
                      <a:gd name="connsiteY3661" fmla="*/ 1078929 h 3149464"/>
                      <a:gd name="connsiteX3662" fmla="*/ 712811 w 3223440"/>
                      <a:gd name="connsiteY3662" fmla="*/ 1076560 h 3149464"/>
                      <a:gd name="connsiteX3663" fmla="*/ 729395 w 3223440"/>
                      <a:gd name="connsiteY3663" fmla="*/ 1078929 h 3149464"/>
                      <a:gd name="connsiteX3664" fmla="*/ 731764 w 3223440"/>
                      <a:gd name="connsiteY3664" fmla="*/ 1176063 h 3149464"/>
                      <a:gd name="connsiteX3665" fmla="*/ 715180 w 3223440"/>
                      <a:gd name="connsiteY3665" fmla="*/ 1197385 h 3149464"/>
                      <a:gd name="connsiteX3666" fmla="*/ 731764 w 3223440"/>
                      <a:gd name="connsiteY3666" fmla="*/ 1176063 h 3149464"/>
                      <a:gd name="connsiteX3667" fmla="*/ 807576 w 3223440"/>
                      <a:gd name="connsiteY3667" fmla="*/ 1455620 h 3149464"/>
                      <a:gd name="connsiteX3668" fmla="*/ 821791 w 3223440"/>
                      <a:gd name="connsiteY3668" fmla="*/ 1448513 h 3149464"/>
                      <a:gd name="connsiteX3669" fmla="*/ 836006 w 3223440"/>
                      <a:gd name="connsiteY3669" fmla="*/ 1439036 h 3149464"/>
                      <a:gd name="connsiteX3670" fmla="*/ 821791 w 3223440"/>
                      <a:gd name="connsiteY3670" fmla="*/ 1448513 h 3149464"/>
                      <a:gd name="connsiteX3671" fmla="*/ 807576 w 3223440"/>
                      <a:gd name="connsiteY3671" fmla="*/ 1455620 h 3149464"/>
                      <a:gd name="connsiteX3672" fmla="*/ 833637 w 3223440"/>
                      <a:gd name="connsiteY3672" fmla="*/ 1756499 h 3149464"/>
                      <a:gd name="connsiteX3673" fmla="*/ 836006 w 3223440"/>
                      <a:gd name="connsiteY3673" fmla="*/ 1758868 h 3149464"/>
                      <a:gd name="connsiteX3674" fmla="*/ 833637 w 3223440"/>
                      <a:gd name="connsiteY3674" fmla="*/ 1756499 h 3149464"/>
                      <a:gd name="connsiteX3675" fmla="*/ 826529 w 3223440"/>
                      <a:gd name="connsiteY3675" fmla="*/ 1749392 h 3149464"/>
                      <a:gd name="connsiteX3676" fmla="*/ 833637 w 3223440"/>
                      <a:gd name="connsiteY3676" fmla="*/ 1756499 h 3149464"/>
                      <a:gd name="connsiteX3677" fmla="*/ 833637 w 3223440"/>
                      <a:gd name="connsiteY3677" fmla="*/ 1427191 h 3149464"/>
                      <a:gd name="connsiteX3678" fmla="*/ 833637 w 3223440"/>
                      <a:gd name="connsiteY3678" fmla="*/ 1427191 h 3149464"/>
                      <a:gd name="connsiteX3679" fmla="*/ 850221 w 3223440"/>
                      <a:gd name="connsiteY3679" fmla="*/ 1408237 h 3149464"/>
                      <a:gd name="connsiteX3680" fmla="*/ 833637 w 3223440"/>
                      <a:gd name="connsiteY3680" fmla="*/ 1427191 h 3149464"/>
                      <a:gd name="connsiteX3681" fmla="*/ 819422 w 3223440"/>
                      <a:gd name="connsiteY3681" fmla="*/ 1367962 h 3149464"/>
                      <a:gd name="connsiteX3682" fmla="*/ 819422 w 3223440"/>
                      <a:gd name="connsiteY3682" fmla="*/ 1367962 h 3149464"/>
                      <a:gd name="connsiteX3683" fmla="*/ 852590 w 3223440"/>
                      <a:gd name="connsiteY3683" fmla="*/ 1351378 h 3149464"/>
                      <a:gd name="connsiteX3684" fmla="*/ 819422 w 3223440"/>
                      <a:gd name="connsiteY3684" fmla="*/ 1367962 h 3149464"/>
                      <a:gd name="connsiteX3685" fmla="*/ 847852 w 3223440"/>
                      <a:gd name="connsiteY3685" fmla="*/ 1327687 h 3149464"/>
                      <a:gd name="connsiteX3686" fmla="*/ 892865 w 3223440"/>
                      <a:gd name="connsiteY3686" fmla="*/ 1301627 h 3149464"/>
                      <a:gd name="connsiteX3687" fmla="*/ 909449 w 3223440"/>
                      <a:gd name="connsiteY3687" fmla="*/ 1303996 h 3149464"/>
                      <a:gd name="connsiteX3688" fmla="*/ 909449 w 3223440"/>
                      <a:gd name="connsiteY3688" fmla="*/ 1303996 h 3149464"/>
                      <a:gd name="connsiteX3689" fmla="*/ 892865 w 3223440"/>
                      <a:gd name="connsiteY3689" fmla="*/ 1301627 h 3149464"/>
                      <a:gd name="connsiteX3690" fmla="*/ 847852 w 3223440"/>
                      <a:gd name="connsiteY3690" fmla="*/ 1327687 h 3149464"/>
                      <a:gd name="connsiteX3691" fmla="*/ 897603 w 3223440"/>
                      <a:gd name="connsiteY3691" fmla="*/ 1524325 h 3149464"/>
                      <a:gd name="connsiteX3692" fmla="*/ 881019 w 3223440"/>
                      <a:gd name="connsiteY3692" fmla="*/ 1538539 h 3149464"/>
                      <a:gd name="connsiteX3693" fmla="*/ 871543 w 3223440"/>
                      <a:gd name="connsiteY3693" fmla="*/ 1543278 h 3149464"/>
                      <a:gd name="connsiteX3694" fmla="*/ 881019 w 3223440"/>
                      <a:gd name="connsiteY3694" fmla="*/ 1538539 h 3149464"/>
                      <a:gd name="connsiteX3695" fmla="*/ 897603 w 3223440"/>
                      <a:gd name="connsiteY3695" fmla="*/ 1524325 h 3149464"/>
                      <a:gd name="connsiteX3696" fmla="*/ 862066 w 3223440"/>
                      <a:gd name="connsiteY3696" fmla="*/ 1600137 h 3149464"/>
                      <a:gd name="connsiteX3697" fmla="*/ 888127 w 3223440"/>
                      <a:gd name="connsiteY3697" fmla="*/ 1590660 h 3149464"/>
                      <a:gd name="connsiteX3698" fmla="*/ 907080 w 3223440"/>
                      <a:gd name="connsiteY3698" fmla="*/ 1574076 h 3149464"/>
                      <a:gd name="connsiteX3699" fmla="*/ 888127 w 3223440"/>
                      <a:gd name="connsiteY3699" fmla="*/ 1590660 h 3149464"/>
                      <a:gd name="connsiteX3700" fmla="*/ 862066 w 3223440"/>
                      <a:gd name="connsiteY3700" fmla="*/ 1600137 h 3149464"/>
                      <a:gd name="connsiteX3701" fmla="*/ 862066 w 3223440"/>
                      <a:gd name="connsiteY3701" fmla="*/ 1600137 h 3149464"/>
                      <a:gd name="connsiteX3702" fmla="*/ 899972 w 3223440"/>
                      <a:gd name="connsiteY3702" fmla="*/ 1709117 h 3149464"/>
                      <a:gd name="connsiteX3703" fmla="*/ 895234 w 3223440"/>
                      <a:gd name="connsiteY3703" fmla="*/ 1711486 h 3149464"/>
                      <a:gd name="connsiteX3704" fmla="*/ 899972 w 3223440"/>
                      <a:gd name="connsiteY3704" fmla="*/ 1709117 h 3149464"/>
                      <a:gd name="connsiteX3705" fmla="*/ 987630 w 3223440"/>
                      <a:gd name="connsiteY3705" fmla="*/ 1671211 h 3149464"/>
                      <a:gd name="connsiteX3706" fmla="*/ 1030274 w 3223440"/>
                      <a:gd name="connsiteY3706" fmla="*/ 1704378 h 3149464"/>
                      <a:gd name="connsiteX3707" fmla="*/ 1053966 w 3223440"/>
                      <a:gd name="connsiteY3707" fmla="*/ 1723331 h 3149464"/>
                      <a:gd name="connsiteX3708" fmla="*/ 1030274 w 3223440"/>
                      <a:gd name="connsiteY3708" fmla="*/ 1704378 h 3149464"/>
                      <a:gd name="connsiteX3709" fmla="*/ 987630 w 3223440"/>
                      <a:gd name="connsiteY3709" fmla="*/ 1671211 h 3149464"/>
                      <a:gd name="connsiteX3710" fmla="*/ 899972 w 3223440"/>
                      <a:gd name="connsiteY3710" fmla="*/ 1709117 h 3149464"/>
                      <a:gd name="connsiteX3711" fmla="*/ 911818 w 3223440"/>
                      <a:gd name="connsiteY3711" fmla="*/ 1787298 h 3149464"/>
                      <a:gd name="connsiteX3712" fmla="*/ 902341 w 3223440"/>
                      <a:gd name="connsiteY3712" fmla="*/ 1789667 h 3149464"/>
                      <a:gd name="connsiteX3713" fmla="*/ 895234 w 3223440"/>
                      <a:gd name="connsiteY3713" fmla="*/ 1792036 h 3149464"/>
                      <a:gd name="connsiteX3714" fmla="*/ 902341 w 3223440"/>
                      <a:gd name="connsiteY3714" fmla="*/ 1789667 h 3149464"/>
                      <a:gd name="connsiteX3715" fmla="*/ 911818 w 3223440"/>
                      <a:gd name="connsiteY3715" fmla="*/ 1787298 h 3149464"/>
                      <a:gd name="connsiteX3716" fmla="*/ 1020798 w 3223440"/>
                      <a:gd name="connsiteY3716" fmla="*/ 1801513 h 3149464"/>
                      <a:gd name="connsiteX3717" fmla="*/ 1011321 w 3223440"/>
                      <a:gd name="connsiteY3717" fmla="*/ 1815727 h 3149464"/>
                      <a:gd name="connsiteX3718" fmla="*/ 961570 w 3223440"/>
                      <a:gd name="connsiteY3718" fmla="*/ 1834680 h 3149464"/>
                      <a:gd name="connsiteX3719" fmla="*/ 956831 w 3223440"/>
                      <a:gd name="connsiteY3719" fmla="*/ 1832311 h 3149464"/>
                      <a:gd name="connsiteX3720" fmla="*/ 961570 w 3223440"/>
                      <a:gd name="connsiteY3720" fmla="*/ 1834680 h 3149464"/>
                      <a:gd name="connsiteX3721" fmla="*/ 1011321 w 3223440"/>
                      <a:gd name="connsiteY3721" fmla="*/ 1815727 h 3149464"/>
                      <a:gd name="connsiteX3722" fmla="*/ 1020798 w 3223440"/>
                      <a:gd name="connsiteY3722" fmla="*/ 1801513 h 3149464"/>
                      <a:gd name="connsiteX3723" fmla="*/ 947355 w 3223440"/>
                      <a:gd name="connsiteY3723" fmla="*/ 1796774 h 3149464"/>
                      <a:gd name="connsiteX3724" fmla="*/ 914187 w 3223440"/>
                      <a:gd name="connsiteY3724" fmla="*/ 1787298 h 3149464"/>
                      <a:gd name="connsiteX3725" fmla="*/ 947355 w 3223440"/>
                      <a:gd name="connsiteY3725" fmla="*/ 1796774 h 3149464"/>
                      <a:gd name="connsiteX3726" fmla="*/ 956831 w 3223440"/>
                      <a:gd name="connsiteY3726" fmla="*/ 1813358 h 3149464"/>
                      <a:gd name="connsiteX3727" fmla="*/ 947355 w 3223440"/>
                      <a:gd name="connsiteY3727" fmla="*/ 1796774 h 3149464"/>
                      <a:gd name="connsiteX3728" fmla="*/ 971046 w 3223440"/>
                      <a:gd name="connsiteY3728" fmla="*/ 1898647 h 3149464"/>
                      <a:gd name="connsiteX3729" fmla="*/ 980523 w 3223440"/>
                      <a:gd name="connsiteY3729" fmla="*/ 1903385 h 3149464"/>
                      <a:gd name="connsiteX3730" fmla="*/ 971046 w 3223440"/>
                      <a:gd name="connsiteY3730" fmla="*/ 1898647 h 3149464"/>
                      <a:gd name="connsiteX3731" fmla="*/ 914187 w 3223440"/>
                      <a:gd name="connsiteY3731" fmla="*/ 1908123 h 3149464"/>
                      <a:gd name="connsiteX3732" fmla="*/ 890496 w 3223440"/>
                      <a:gd name="connsiteY3732" fmla="*/ 1929445 h 3149464"/>
                      <a:gd name="connsiteX3733" fmla="*/ 888127 w 3223440"/>
                      <a:gd name="connsiteY3733" fmla="*/ 1929445 h 3149464"/>
                      <a:gd name="connsiteX3734" fmla="*/ 890496 w 3223440"/>
                      <a:gd name="connsiteY3734" fmla="*/ 1929445 h 3149464"/>
                      <a:gd name="connsiteX3735" fmla="*/ 914187 w 3223440"/>
                      <a:gd name="connsiteY3735" fmla="*/ 1908123 h 3149464"/>
                      <a:gd name="connsiteX3736" fmla="*/ 971046 w 3223440"/>
                      <a:gd name="connsiteY3736" fmla="*/ 1898647 h 3149464"/>
                      <a:gd name="connsiteX3737" fmla="*/ 947355 w 3223440"/>
                      <a:gd name="connsiteY3737" fmla="*/ 2130821 h 3149464"/>
                      <a:gd name="connsiteX3738" fmla="*/ 942617 w 3223440"/>
                      <a:gd name="connsiteY3738" fmla="*/ 2135560 h 3149464"/>
                      <a:gd name="connsiteX3739" fmla="*/ 942617 w 3223440"/>
                      <a:gd name="connsiteY3739" fmla="*/ 2135560 h 3149464"/>
                      <a:gd name="connsiteX3740" fmla="*/ 947355 w 3223440"/>
                      <a:gd name="connsiteY3740" fmla="*/ 2130821 h 3149464"/>
                      <a:gd name="connsiteX3741" fmla="*/ 916556 w 3223440"/>
                      <a:gd name="connsiteY3741" fmla="*/ 2270600 h 3149464"/>
                      <a:gd name="connsiteX3742" fmla="*/ 926033 w 3223440"/>
                      <a:gd name="connsiteY3742" fmla="*/ 2270600 h 3149464"/>
                      <a:gd name="connsiteX3743" fmla="*/ 968677 w 3223440"/>
                      <a:gd name="connsiteY3743" fmla="*/ 2284815 h 3149464"/>
                      <a:gd name="connsiteX3744" fmla="*/ 926033 w 3223440"/>
                      <a:gd name="connsiteY3744" fmla="*/ 2270600 h 3149464"/>
                      <a:gd name="connsiteX3745" fmla="*/ 926033 w 3223440"/>
                      <a:gd name="connsiteY3745" fmla="*/ 2270600 h 3149464"/>
                      <a:gd name="connsiteX3746" fmla="*/ 916556 w 3223440"/>
                      <a:gd name="connsiteY3746" fmla="*/ 2270600 h 3149464"/>
                      <a:gd name="connsiteX3747" fmla="*/ 883388 w 3223440"/>
                      <a:gd name="connsiteY3747" fmla="*/ 2270600 h 3149464"/>
                      <a:gd name="connsiteX3748" fmla="*/ 916556 w 3223440"/>
                      <a:gd name="connsiteY3748" fmla="*/ 2270600 h 3149464"/>
                      <a:gd name="connsiteX3749" fmla="*/ 975784 w 3223440"/>
                      <a:gd name="connsiteY3749" fmla="*/ 2166358 h 3149464"/>
                      <a:gd name="connsiteX3750" fmla="*/ 975784 w 3223440"/>
                      <a:gd name="connsiteY3750" fmla="*/ 2166358 h 3149464"/>
                      <a:gd name="connsiteX3751" fmla="*/ 975784 w 3223440"/>
                      <a:gd name="connsiteY3751" fmla="*/ 2166358 h 3149464"/>
                      <a:gd name="connsiteX3752" fmla="*/ 982892 w 3223440"/>
                      <a:gd name="connsiteY3752" fmla="*/ 2147405 h 3149464"/>
                      <a:gd name="connsiteX3753" fmla="*/ 1011321 w 3223440"/>
                      <a:gd name="connsiteY3753" fmla="*/ 2145036 h 3149464"/>
                      <a:gd name="connsiteX3754" fmla="*/ 1027905 w 3223440"/>
                      <a:gd name="connsiteY3754" fmla="*/ 2147405 h 3149464"/>
                      <a:gd name="connsiteX3755" fmla="*/ 1011321 w 3223440"/>
                      <a:gd name="connsiteY3755" fmla="*/ 2145036 h 3149464"/>
                      <a:gd name="connsiteX3756" fmla="*/ 982892 w 3223440"/>
                      <a:gd name="connsiteY3756" fmla="*/ 2147405 h 3149464"/>
                      <a:gd name="connsiteX3757" fmla="*/ 975784 w 3223440"/>
                      <a:gd name="connsiteY3757" fmla="*/ 2166358 h 3149464"/>
                      <a:gd name="connsiteX3758" fmla="*/ 1001845 w 3223440"/>
                      <a:gd name="connsiteY3758" fmla="*/ 2024211 h 3149464"/>
                      <a:gd name="connsiteX3759" fmla="*/ 1006583 w 3223440"/>
                      <a:gd name="connsiteY3759" fmla="*/ 2026580 h 3149464"/>
                      <a:gd name="connsiteX3760" fmla="*/ 1016060 w 3223440"/>
                      <a:gd name="connsiteY3760" fmla="*/ 2033687 h 3149464"/>
                      <a:gd name="connsiteX3761" fmla="*/ 1006583 w 3223440"/>
                      <a:gd name="connsiteY3761" fmla="*/ 2026580 h 3149464"/>
                      <a:gd name="connsiteX3762" fmla="*/ 1001845 w 3223440"/>
                      <a:gd name="connsiteY3762" fmla="*/ 2024211 h 3149464"/>
                      <a:gd name="connsiteX3763" fmla="*/ 1184268 w 3223440"/>
                      <a:gd name="connsiteY3763" fmla="*/ 2308506 h 3149464"/>
                      <a:gd name="connsiteX3764" fmla="*/ 1200851 w 3223440"/>
                      <a:gd name="connsiteY3764" fmla="*/ 2303768 h 3149464"/>
                      <a:gd name="connsiteX3765" fmla="*/ 1212697 w 3223440"/>
                      <a:gd name="connsiteY3765" fmla="*/ 2303768 h 3149464"/>
                      <a:gd name="connsiteX3766" fmla="*/ 1200851 w 3223440"/>
                      <a:gd name="connsiteY3766" fmla="*/ 2303768 h 3149464"/>
                      <a:gd name="connsiteX3767" fmla="*/ 1184268 w 3223440"/>
                      <a:gd name="connsiteY3767" fmla="*/ 2308506 h 3149464"/>
                      <a:gd name="connsiteX3768" fmla="*/ 1122670 w 3223440"/>
                      <a:gd name="connsiteY3768" fmla="*/ 2325090 h 3149464"/>
                      <a:gd name="connsiteX3769" fmla="*/ 1184268 w 3223440"/>
                      <a:gd name="connsiteY3769" fmla="*/ 2308506 h 3149464"/>
                      <a:gd name="connsiteX3770" fmla="*/ 1267187 w 3223440"/>
                      <a:gd name="connsiteY3770" fmla="*/ 2315613 h 3149464"/>
                      <a:gd name="connsiteX3771" fmla="*/ 1267187 w 3223440"/>
                      <a:gd name="connsiteY3771" fmla="*/ 2315613 h 3149464"/>
                      <a:gd name="connsiteX3772" fmla="*/ 1260080 w 3223440"/>
                      <a:gd name="connsiteY3772" fmla="*/ 2308506 h 3149464"/>
                      <a:gd name="connsiteX3773" fmla="*/ 1267187 w 3223440"/>
                      <a:gd name="connsiteY3773" fmla="*/ 2315613 h 3149464"/>
                      <a:gd name="connsiteX3774" fmla="*/ 1281402 w 3223440"/>
                      <a:gd name="connsiteY3774" fmla="*/ 2355888 h 3149464"/>
                      <a:gd name="connsiteX3775" fmla="*/ 1264818 w 3223440"/>
                      <a:gd name="connsiteY3775" fmla="*/ 2360627 h 3149464"/>
                      <a:gd name="connsiteX3776" fmla="*/ 1281402 w 3223440"/>
                      <a:gd name="connsiteY3776" fmla="*/ 2355888 h 3149464"/>
                      <a:gd name="connsiteX3777" fmla="*/ 1300355 w 3223440"/>
                      <a:gd name="connsiteY3777" fmla="*/ 2050271 h 3149464"/>
                      <a:gd name="connsiteX3778" fmla="*/ 1300355 w 3223440"/>
                      <a:gd name="connsiteY3778" fmla="*/ 2057378 h 3149464"/>
                      <a:gd name="connsiteX3779" fmla="*/ 1300355 w 3223440"/>
                      <a:gd name="connsiteY3779" fmla="*/ 2050271 h 3149464"/>
                      <a:gd name="connsiteX3780" fmla="*/ 1305093 w 3223440"/>
                      <a:gd name="connsiteY3780" fmla="*/ 2026580 h 3149464"/>
                      <a:gd name="connsiteX3781" fmla="*/ 1295617 w 3223440"/>
                      <a:gd name="connsiteY3781" fmla="*/ 2014734 h 3149464"/>
                      <a:gd name="connsiteX3782" fmla="*/ 1260080 w 3223440"/>
                      <a:gd name="connsiteY3782" fmla="*/ 2021841 h 3149464"/>
                      <a:gd name="connsiteX3783" fmla="*/ 1260080 w 3223440"/>
                      <a:gd name="connsiteY3783" fmla="*/ 2021841 h 3149464"/>
                      <a:gd name="connsiteX3784" fmla="*/ 1295617 w 3223440"/>
                      <a:gd name="connsiteY3784" fmla="*/ 2014734 h 3149464"/>
                      <a:gd name="connsiteX3785" fmla="*/ 1305093 w 3223440"/>
                      <a:gd name="connsiteY3785" fmla="*/ 2026580 h 3149464"/>
                      <a:gd name="connsiteX3786" fmla="*/ 1350107 w 3223440"/>
                      <a:gd name="connsiteY3786" fmla="*/ 2024211 h 3149464"/>
                      <a:gd name="connsiteX3787" fmla="*/ 1352476 w 3223440"/>
                      <a:gd name="connsiteY3787" fmla="*/ 2009996 h 3149464"/>
                      <a:gd name="connsiteX3788" fmla="*/ 1350107 w 3223440"/>
                      <a:gd name="connsiteY3788" fmla="*/ 2024211 h 3149464"/>
                      <a:gd name="connsiteX3789" fmla="*/ 1305093 w 3223440"/>
                      <a:gd name="connsiteY3789" fmla="*/ 2026580 h 3149464"/>
                      <a:gd name="connsiteX3790" fmla="*/ 1570436 w 3223440"/>
                      <a:gd name="connsiteY3790" fmla="*/ 1867848 h 3149464"/>
                      <a:gd name="connsiteX3791" fmla="*/ 1553852 w 3223440"/>
                      <a:gd name="connsiteY3791" fmla="*/ 1867848 h 3149464"/>
                      <a:gd name="connsiteX3792" fmla="*/ 1553852 w 3223440"/>
                      <a:gd name="connsiteY3792" fmla="*/ 1867848 h 3149464"/>
                      <a:gd name="connsiteX3793" fmla="*/ 1553852 w 3223440"/>
                      <a:gd name="connsiteY3793" fmla="*/ 1867848 h 3149464"/>
                      <a:gd name="connsiteX3794" fmla="*/ 1570436 w 3223440"/>
                      <a:gd name="connsiteY3794" fmla="*/ 1867848 h 3149464"/>
                      <a:gd name="connsiteX3795" fmla="*/ 1596496 w 3223440"/>
                      <a:gd name="connsiteY3795" fmla="*/ 1858372 h 3149464"/>
                      <a:gd name="connsiteX3796" fmla="*/ 1570436 w 3223440"/>
                      <a:gd name="connsiteY3796" fmla="*/ 1867848 h 3149464"/>
                      <a:gd name="connsiteX3797" fmla="*/ 1636771 w 3223440"/>
                      <a:gd name="connsiteY3797" fmla="*/ 1983935 h 3149464"/>
                      <a:gd name="connsiteX3798" fmla="*/ 1636771 w 3223440"/>
                      <a:gd name="connsiteY3798" fmla="*/ 1983935 h 3149464"/>
                      <a:gd name="connsiteX3799" fmla="*/ 1639140 w 3223440"/>
                      <a:gd name="connsiteY3799" fmla="*/ 2009996 h 3149464"/>
                      <a:gd name="connsiteX3800" fmla="*/ 1636771 w 3223440"/>
                      <a:gd name="connsiteY3800" fmla="*/ 1983935 h 3149464"/>
                      <a:gd name="connsiteX3801" fmla="*/ 1712583 w 3223440"/>
                      <a:gd name="connsiteY3801" fmla="*/ 2009996 h 3149464"/>
                      <a:gd name="connsiteX3802" fmla="*/ 1705476 w 3223440"/>
                      <a:gd name="connsiteY3802" fmla="*/ 2012365 h 3149464"/>
                      <a:gd name="connsiteX3803" fmla="*/ 1712583 w 3223440"/>
                      <a:gd name="connsiteY3803" fmla="*/ 2009996 h 3149464"/>
                      <a:gd name="connsiteX3804" fmla="*/ 1672308 w 3223440"/>
                      <a:gd name="connsiteY3804" fmla="*/ 1827573 h 3149464"/>
                      <a:gd name="connsiteX3805" fmla="*/ 1665201 w 3223440"/>
                      <a:gd name="connsiteY3805" fmla="*/ 1827573 h 3149464"/>
                      <a:gd name="connsiteX3806" fmla="*/ 1672308 w 3223440"/>
                      <a:gd name="connsiteY3806" fmla="*/ 1827573 h 3149464"/>
                      <a:gd name="connsiteX3807" fmla="*/ 1750489 w 3223440"/>
                      <a:gd name="connsiteY3807" fmla="*/ 1846526 h 3149464"/>
                      <a:gd name="connsiteX3808" fmla="*/ 1672308 w 3223440"/>
                      <a:gd name="connsiteY3808" fmla="*/ 1827573 h 3149464"/>
                      <a:gd name="connsiteX3809" fmla="*/ 1717321 w 3223440"/>
                      <a:gd name="connsiteY3809" fmla="*/ 1763607 h 3149464"/>
                      <a:gd name="connsiteX3810" fmla="*/ 1717321 w 3223440"/>
                      <a:gd name="connsiteY3810" fmla="*/ 1763607 h 3149464"/>
                      <a:gd name="connsiteX3811" fmla="*/ 1717321 w 3223440"/>
                      <a:gd name="connsiteY3811" fmla="*/ 1763607 h 3149464"/>
                      <a:gd name="connsiteX3812" fmla="*/ 1750489 w 3223440"/>
                      <a:gd name="connsiteY3812" fmla="*/ 1773083 h 3149464"/>
                      <a:gd name="connsiteX3813" fmla="*/ 1802610 w 3223440"/>
                      <a:gd name="connsiteY3813" fmla="*/ 1758868 h 3149464"/>
                      <a:gd name="connsiteX3814" fmla="*/ 1861838 w 3223440"/>
                      <a:gd name="connsiteY3814" fmla="*/ 1739915 h 3149464"/>
                      <a:gd name="connsiteX3815" fmla="*/ 1866576 w 3223440"/>
                      <a:gd name="connsiteY3815" fmla="*/ 1739915 h 3149464"/>
                      <a:gd name="connsiteX3816" fmla="*/ 1861838 w 3223440"/>
                      <a:gd name="connsiteY3816" fmla="*/ 1739915 h 3149464"/>
                      <a:gd name="connsiteX3817" fmla="*/ 1802610 w 3223440"/>
                      <a:gd name="connsiteY3817" fmla="*/ 1758868 h 3149464"/>
                      <a:gd name="connsiteX3818" fmla="*/ 1750489 w 3223440"/>
                      <a:gd name="connsiteY3818" fmla="*/ 1773083 h 3149464"/>
                      <a:gd name="connsiteX3819" fmla="*/ 1717321 w 3223440"/>
                      <a:gd name="connsiteY3819" fmla="*/ 1763607 h 3149464"/>
                      <a:gd name="connsiteX3820" fmla="*/ 1816825 w 3223440"/>
                      <a:gd name="connsiteY3820" fmla="*/ 1837050 h 3149464"/>
                      <a:gd name="connsiteX3821" fmla="*/ 1819194 w 3223440"/>
                      <a:gd name="connsiteY3821" fmla="*/ 1818097 h 3149464"/>
                      <a:gd name="connsiteX3822" fmla="*/ 1819194 w 3223440"/>
                      <a:gd name="connsiteY3822" fmla="*/ 1818097 h 3149464"/>
                      <a:gd name="connsiteX3823" fmla="*/ 1816825 w 3223440"/>
                      <a:gd name="connsiteY3823" fmla="*/ 1837050 h 3149464"/>
                      <a:gd name="connsiteX3824" fmla="*/ 1755227 w 3223440"/>
                      <a:gd name="connsiteY3824" fmla="*/ 2187680 h 3149464"/>
                      <a:gd name="connsiteX3825" fmla="*/ 1767073 w 3223440"/>
                      <a:gd name="connsiteY3825" fmla="*/ 2145036 h 3149464"/>
                      <a:gd name="connsiteX3826" fmla="*/ 1769442 w 3223440"/>
                      <a:gd name="connsiteY3826" fmla="*/ 2130821 h 3149464"/>
                      <a:gd name="connsiteX3827" fmla="*/ 1767073 w 3223440"/>
                      <a:gd name="connsiteY3827" fmla="*/ 2145036 h 3149464"/>
                      <a:gd name="connsiteX3828" fmla="*/ 1755227 w 3223440"/>
                      <a:gd name="connsiteY3828" fmla="*/ 2187680 h 3149464"/>
                      <a:gd name="connsiteX3829" fmla="*/ 1755227 w 3223440"/>
                      <a:gd name="connsiteY3829" fmla="*/ 2187680 h 3149464"/>
                      <a:gd name="connsiteX3830" fmla="*/ 1755227 w 3223440"/>
                      <a:gd name="connsiteY3830" fmla="*/ 2187680 h 3149464"/>
                      <a:gd name="connsiteX3831" fmla="*/ 1764704 w 3223440"/>
                      <a:gd name="connsiteY3831" fmla="*/ 1851264 h 3149464"/>
                      <a:gd name="connsiteX3832" fmla="*/ 1776550 w 3223440"/>
                      <a:gd name="connsiteY3832" fmla="*/ 1856002 h 3149464"/>
                      <a:gd name="connsiteX3833" fmla="*/ 1819194 w 3223440"/>
                      <a:gd name="connsiteY3833" fmla="*/ 1844157 h 3149464"/>
                      <a:gd name="connsiteX3834" fmla="*/ 1819194 w 3223440"/>
                      <a:gd name="connsiteY3834" fmla="*/ 1844157 h 3149464"/>
                      <a:gd name="connsiteX3835" fmla="*/ 1819194 w 3223440"/>
                      <a:gd name="connsiteY3835" fmla="*/ 1844157 h 3149464"/>
                      <a:gd name="connsiteX3836" fmla="*/ 1776550 w 3223440"/>
                      <a:gd name="connsiteY3836" fmla="*/ 1856002 h 3149464"/>
                      <a:gd name="connsiteX3837" fmla="*/ 1764704 w 3223440"/>
                      <a:gd name="connsiteY3837" fmla="*/ 1851264 h 3149464"/>
                      <a:gd name="connsiteX3838" fmla="*/ 1845254 w 3223440"/>
                      <a:gd name="connsiteY3838" fmla="*/ 1948399 h 3149464"/>
                      <a:gd name="connsiteX3839" fmla="*/ 1876053 w 3223440"/>
                      <a:gd name="connsiteY3839" fmla="*/ 1946029 h 3149464"/>
                      <a:gd name="connsiteX3840" fmla="*/ 1897375 w 3223440"/>
                      <a:gd name="connsiteY3840" fmla="*/ 1946029 h 3149464"/>
                      <a:gd name="connsiteX3841" fmla="*/ 1876053 w 3223440"/>
                      <a:gd name="connsiteY3841" fmla="*/ 1946029 h 3149464"/>
                      <a:gd name="connsiteX3842" fmla="*/ 1845254 w 3223440"/>
                      <a:gd name="connsiteY3842" fmla="*/ 1948399 h 3149464"/>
                      <a:gd name="connsiteX3843" fmla="*/ 1819194 w 3223440"/>
                      <a:gd name="connsiteY3843" fmla="*/ 1943660 h 3149464"/>
                      <a:gd name="connsiteX3844" fmla="*/ 1845254 w 3223440"/>
                      <a:gd name="connsiteY3844" fmla="*/ 1948399 h 3149464"/>
                      <a:gd name="connsiteX3845" fmla="*/ 1871315 w 3223440"/>
                      <a:gd name="connsiteY3845" fmla="*/ 2149774 h 3149464"/>
                      <a:gd name="connsiteX3846" fmla="*/ 1871315 w 3223440"/>
                      <a:gd name="connsiteY3846" fmla="*/ 2149774 h 3149464"/>
                      <a:gd name="connsiteX3847" fmla="*/ 1906852 w 3223440"/>
                      <a:gd name="connsiteY3847" fmla="*/ 2130821 h 3149464"/>
                      <a:gd name="connsiteX3848" fmla="*/ 1921066 w 3223440"/>
                      <a:gd name="connsiteY3848" fmla="*/ 2126083 h 3149464"/>
                      <a:gd name="connsiteX3849" fmla="*/ 1906852 w 3223440"/>
                      <a:gd name="connsiteY3849" fmla="*/ 2130821 h 3149464"/>
                      <a:gd name="connsiteX3850" fmla="*/ 1871315 w 3223440"/>
                      <a:gd name="connsiteY3850" fmla="*/ 2149774 h 3149464"/>
                      <a:gd name="connsiteX3851" fmla="*/ 1906852 w 3223440"/>
                      <a:gd name="connsiteY3851" fmla="*/ 1960244 h 3149464"/>
                      <a:gd name="connsiteX3852" fmla="*/ 1930543 w 3223440"/>
                      <a:gd name="connsiteY3852" fmla="*/ 1967352 h 3149464"/>
                      <a:gd name="connsiteX3853" fmla="*/ 1954234 w 3223440"/>
                      <a:gd name="connsiteY3853" fmla="*/ 1979197 h 3149464"/>
                      <a:gd name="connsiteX3854" fmla="*/ 1930543 w 3223440"/>
                      <a:gd name="connsiteY3854" fmla="*/ 1967352 h 3149464"/>
                      <a:gd name="connsiteX3855" fmla="*/ 1906852 w 3223440"/>
                      <a:gd name="connsiteY3855" fmla="*/ 1960244 h 3149464"/>
                      <a:gd name="connsiteX3856" fmla="*/ 1980294 w 3223440"/>
                      <a:gd name="connsiteY3856" fmla="*/ 2026580 h 3149464"/>
                      <a:gd name="connsiteX3857" fmla="*/ 1977925 w 3223440"/>
                      <a:gd name="connsiteY3857" fmla="*/ 2028949 h 3149464"/>
                      <a:gd name="connsiteX3858" fmla="*/ 1980294 w 3223440"/>
                      <a:gd name="connsiteY3858" fmla="*/ 2026580 h 3149464"/>
                      <a:gd name="connsiteX3859" fmla="*/ 1980294 w 3223440"/>
                      <a:gd name="connsiteY3859" fmla="*/ 2026580 h 3149464"/>
                      <a:gd name="connsiteX3860" fmla="*/ 1985033 w 3223440"/>
                      <a:gd name="connsiteY3860" fmla="*/ 2036056 h 3149464"/>
                      <a:gd name="connsiteX3861" fmla="*/ 1977925 w 3223440"/>
                      <a:gd name="connsiteY3861" fmla="*/ 2033687 h 3149464"/>
                      <a:gd name="connsiteX3862" fmla="*/ 1985033 w 3223440"/>
                      <a:gd name="connsiteY3862" fmla="*/ 2036056 h 3149464"/>
                      <a:gd name="connsiteX3863" fmla="*/ 1966080 w 3223440"/>
                      <a:gd name="connsiteY3863" fmla="*/ 1405868 h 3149464"/>
                      <a:gd name="connsiteX3864" fmla="*/ 1951865 w 3223440"/>
                      <a:gd name="connsiteY3864" fmla="*/ 1417714 h 3149464"/>
                      <a:gd name="connsiteX3865" fmla="*/ 1928174 w 3223440"/>
                      <a:gd name="connsiteY3865" fmla="*/ 1441405 h 3149464"/>
                      <a:gd name="connsiteX3866" fmla="*/ 1951865 w 3223440"/>
                      <a:gd name="connsiteY3866" fmla="*/ 1417714 h 3149464"/>
                      <a:gd name="connsiteX3867" fmla="*/ 1966080 w 3223440"/>
                      <a:gd name="connsiteY3867" fmla="*/ 1405868 h 3149464"/>
                      <a:gd name="connsiteX3868" fmla="*/ 2020570 w 3223440"/>
                      <a:gd name="connsiteY3868" fmla="*/ 1363224 h 3149464"/>
                      <a:gd name="connsiteX3869" fmla="*/ 2025308 w 3223440"/>
                      <a:gd name="connsiteY3869" fmla="*/ 1353747 h 3149464"/>
                      <a:gd name="connsiteX3870" fmla="*/ 2013462 w 3223440"/>
                      <a:gd name="connsiteY3870" fmla="*/ 1344271 h 3149464"/>
                      <a:gd name="connsiteX3871" fmla="*/ 2008724 w 3223440"/>
                      <a:gd name="connsiteY3871" fmla="*/ 1344271 h 3149464"/>
                      <a:gd name="connsiteX3872" fmla="*/ 2013462 w 3223440"/>
                      <a:gd name="connsiteY3872" fmla="*/ 1344271 h 3149464"/>
                      <a:gd name="connsiteX3873" fmla="*/ 2025308 w 3223440"/>
                      <a:gd name="connsiteY3873" fmla="*/ 1353747 h 3149464"/>
                      <a:gd name="connsiteX3874" fmla="*/ 2020570 w 3223440"/>
                      <a:gd name="connsiteY3874" fmla="*/ 1363224 h 3149464"/>
                      <a:gd name="connsiteX3875" fmla="*/ 1966080 w 3223440"/>
                      <a:gd name="connsiteY3875" fmla="*/ 1405868 h 3149464"/>
                      <a:gd name="connsiteX3876" fmla="*/ 1985033 w 3223440"/>
                      <a:gd name="connsiteY3876" fmla="*/ 1998150 h 3149464"/>
                      <a:gd name="connsiteX3877" fmla="*/ 2013462 w 3223440"/>
                      <a:gd name="connsiteY3877" fmla="*/ 2031318 h 3149464"/>
                      <a:gd name="connsiteX3878" fmla="*/ 2041892 w 3223440"/>
                      <a:gd name="connsiteY3878" fmla="*/ 2069224 h 3149464"/>
                      <a:gd name="connsiteX3879" fmla="*/ 2060845 w 3223440"/>
                      <a:gd name="connsiteY3879" fmla="*/ 2083439 h 3149464"/>
                      <a:gd name="connsiteX3880" fmla="*/ 2041892 w 3223440"/>
                      <a:gd name="connsiteY3880" fmla="*/ 2069224 h 3149464"/>
                      <a:gd name="connsiteX3881" fmla="*/ 2013462 w 3223440"/>
                      <a:gd name="connsiteY3881" fmla="*/ 2031318 h 3149464"/>
                      <a:gd name="connsiteX3882" fmla="*/ 1985033 w 3223440"/>
                      <a:gd name="connsiteY3882" fmla="*/ 1998150 h 3149464"/>
                      <a:gd name="connsiteX3883" fmla="*/ 1985033 w 3223440"/>
                      <a:gd name="connsiteY3883" fmla="*/ 1998150 h 3149464"/>
                      <a:gd name="connsiteX3884" fmla="*/ 2001617 w 3223440"/>
                      <a:gd name="connsiteY3884" fmla="*/ 2220848 h 3149464"/>
                      <a:gd name="connsiteX3885" fmla="*/ 2008724 w 3223440"/>
                      <a:gd name="connsiteY3885" fmla="*/ 2204264 h 3149464"/>
                      <a:gd name="connsiteX3886" fmla="*/ 2025308 w 3223440"/>
                      <a:gd name="connsiteY3886" fmla="*/ 2182942 h 3149464"/>
                      <a:gd name="connsiteX3887" fmla="*/ 2041892 w 3223440"/>
                      <a:gd name="connsiteY3887" fmla="*/ 2133191 h 3149464"/>
                      <a:gd name="connsiteX3888" fmla="*/ 2041892 w 3223440"/>
                      <a:gd name="connsiteY3888" fmla="*/ 2123714 h 3149464"/>
                      <a:gd name="connsiteX3889" fmla="*/ 2041892 w 3223440"/>
                      <a:gd name="connsiteY3889" fmla="*/ 2123714 h 3149464"/>
                      <a:gd name="connsiteX3890" fmla="*/ 2041892 w 3223440"/>
                      <a:gd name="connsiteY3890" fmla="*/ 2133191 h 3149464"/>
                      <a:gd name="connsiteX3891" fmla="*/ 2025308 w 3223440"/>
                      <a:gd name="connsiteY3891" fmla="*/ 2182942 h 3149464"/>
                      <a:gd name="connsiteX3892" fmla="*/ 2008724 w 3223440"/>
                      <a:gd name="connsiteY3892" fmla="*/ 2204264 h 3149464"/>
                      <a:gd name="connsiteX3893" fmla="*/ 2001617 w 3223440"/>
                      <a:gd name="connsiteY3893" fmla="*/ 2220848 h 3149464"/>
                      <a:gd name="connsiteX3894" fmla="*/ 1989771 w 3223440"/>
                      <a:gd name="connsiteY3894" fmla="*/ 2223217 h 3149464"/>
                      <a:gd name="connsiteX3895" fmla="*/ 2001617 w 3223440"/>
                      <a:gd name="connsiteY3895" fmla="*/ 2220848 h 3149464"/>
                      <a:gd name="connsiteX3896" fmla="*/ 2048999 w 3223440"/>
                      <a:gd name="connsiteY3896" fmla="*/ 2126083 h 3149464"/>
                      <a:gd name="connsiteX3897" fmla="*/ 2079798 w 3223440"/>
                      <a:gd name="connsiteY3897" fmla="*/ 2114238 h 3149464"/>
                      <a:gd name="connsiteX3898" fmla="*/ 2048999 w 3223440"/>
                      <a:gd name="connsiteY3898" fmla="*/ 2126083 h 3149464"/>
                      <a:gd name="connsiteX3899" fmla="*/ 2020570 w 3223440"/>
                      <a:gd name="connsiteY3899" fmla="*/ 1877325 h 3149464"/>
                      <a:gd name="connsiteX3900" fmla="*/ 2003986 w 3223440"/>
                      <a:gd name="connsiteY3900" fmla="*/ 1891539 h 3149464"/>
                      <a:gd name="connsiteX3901" fmla="*/ 2008724 w 3223440"/>
                      <a:gd name="connsiteY3901" fmla="*/ 1929445 h 3149464"/>
                      <a:gd name="connsiteX3902" fmla="*/ 2008724 w 3223440"/>
                      <a:gd name="connsiteY3902" fmla="*/ 1929445 h 3149464"/>
                      <a:gd name="connsiteX3903" fmla="*/ 2003986 w 3223440"/>
                      <a:gd name="connsiteY3903" fmla="*/ 1891539 h 3149464"/>
                      <a:gd name="connsiteX3904" fmla="*/ 2020570 w 3223440"/>
                      <a:gd name="connsiteY3904" fmla="*/ 1877325 h 3149464"/>
                      <a:gd name="connsiteX3905" fmla="*/ 2079798 w 3223440"/>
                      <a:gd name="connsiteY3905" fmla="*/ 1877325 h 3149464"/>
                      <a:gd name="connsiteX3906" fmla="*/ 2115335 w 3223440"/>
                      <a:gd name="connsiteY3906" fmla="*/ 1889170 h 3149464"/>
                      <a:gd name="connsiteX3907" fmla="*/ 2079798 w 3223440"/>
                      <a:gd name="connsiteY3907" fmla="*/ 1877325 h 3149464"/>
                      <a:gd name="connsiteX3908" fmla="*/ 2020570 w 3223440"/>
                      <a:gd name="connsiteY3908" fmla="*/ 1877325 h 3149464"/>
                      <a:gd name="connsiteX3909" fmla="*/ 2096382 w 3223440"/>
                      <a:gd name="connsiteY3909" fmla="*/ 1943660 h 3149464"/>
                      <a:gd name="connsiteX3910" fmla="*/ 2096382 w 3223440"/>
                      <a:gd name="connsiteY3910" fmla="*/ 1960244 h 3149464"/>
                      <a:gd name="connsiteX3911" fmla="*/ 2096382 w 3223440"/>
                      <a:gd name="connsiteY3911" fmla="*/ 1960244 h 3149464"/>
                      <a:gd name="connsiteX3912" fmla="*/ 2096382 w 3223440"/>
                      <a:gd name="connsiteY3912" fmla="*/ 1943660 h 3149464"/>
                      <a:gd name="connsiteX3913" fmla="*/ 2124811 w 3223440"/>
                      <a:gd name="connsiteY3913" fmla="*/ 1969721 h 3149464"/>
                      <a:gd name="connsiteX3914" fmla="*/ 2129550 w 3223440"/>
                      <a:gd name="connsiteY3914" fmla="*/ 1974459 h 3149464"/>
                      <a:gd name="connsiteX3915" fmla="*/ 2139026 w 3223440"/>
                      <a:gd name="connsiteY3915" fmla="*/ 1986304 h 3149464"/>
                      <a:gd name="connsiteX3916" fmla="*/ 2129550 w 3223440"/>
                      <a:gd name="connsiteY3916" fmla="*/ 1974459 h 3149464"/>
                      <a:gd name="connsiteX3917" fmla="*/ 2124811 w 3223440"/>
                      <a:gd name="connsiteY3917" fmla="*/ 1969721 h 3149464"/>
                      <a:gd name="connsiteX3918" fmla="*/ 2103489 w 3223440"/>
                      <a:gd name="connsiteY3918" fmla="*/ 1851264 h 3149464"/>
                      <a:gd name="connsiteX3919" fmla="*/ 2141395 w 3223440"/>
                      <a:gd name="connsiteY3919" fmla="*/ 1841788 h 3149464"/>
                      <a:gd name="connsiteX3920" fmla="*/ 2091644 w 3223440"/>
                      <a:gd name="connsiteY3920" fmla="*/ 1818097 h 3149464"/>
                      <a:gd name="connsiteX3921" fmla="*/ 2091644 w 3223440"/>
                      <a:gd name="connsiteY3921" fmla="*/ 1818097 h 3149464"/>
                      <a:gd name="connsiteX3922" fmla="*/ 2141395 w 3223440"/>
                      <a:gd name="connsiteY3922" fmla="*/ 1841788 h 3149464"/>
                      <a:gd name="connsiteX3923" fmla="*/ 2103489 w 3223440"/>
                      <a:gd name="connsiteY3923" fmla="*/ 1851264 h 3149464"/>
                      <a:gd name="connsiteX3924" fmla="*/ 2153241 w 3223440"/>
                      <a:gd name="connsiteY3924" fmla="*/ 1896278 h 3149464"/>
                      <a:gd name="connsiteX3925" fmla="*/ 2160348 w 3223440"/>
                      <a:gd name="connsiteY3925" fmla="*/ 1898647 h 3149464"/>
                      <a:gd name="connsiteX3926" fmla="*/ 2160348 w 3223440"/>
                      <a:gd name="connsiteY3926" fmla="*/ 1898647 h 3149464"/>
                      <a:gd name="connsiteX3927" fmla="*/ 2153241 w 3223440"/>
                      <a:gd name="connsiteY3927" fmla="*/ 1896278 h 3149464"/>
                      <a:gd name="connsiteX3928" fmla="*/ 2139026 w 3223440"/>
                      <a:gd name="connsiteY3928" fmla="*/ 1924707 h 3149464"/>
                      <a:gd name="connsiteX3929" fmla="*/ 2139026 w 3223440"/>
                      <a:gd name="connsiteY3929" fmla="*/ 1924707 h 3149464"/>
                      <a:gd name="connsiteX3930" fmla="*/ 2153241 w 3223440"/>
                      <a:gd name="connsiteY3930" fmla="*/ 1896278 h 3149464"/>
                      <a:gd name="connsiteX3931" fmla="*/ 2157979 w 3223440"/>
                      <a:gd name="connsiteY3931" fmla="*/ 1912862 h 3149464"/>
                      <a:gd name="connsiteX3932" fmla="*/ 2150872 w 3223440"/>
                      <a:gd name="connsiteY3932" fmla="*/ 1922338 h 3149464"/>
                      <a:gd name="connsiteX3933" fmla="*/ 2157979 w 3223440"/>
                      <a:gd name="connsiteY3933" fmla="*/ 1912862 h 3149464"/>
                      <a:gd name="connsiteX3934" fmla="*/ 2240899 w 3223440"/>
                      <a:gd name="connsiteY3934" fmla="*/ 1773083 h 3149464"/>
                      <a:gd name="connsiteX3935" fmla="*/ 2245637 w 3223440"/>
                      <a:gd name="connsiteY3935" fmla="*/ 1796774 h 3149464"/>
                      <a:gd name="connsiteX3936" fmla="*/ 2240899 w 3223440"/>
                      <a:gd name="connsiteY3936" fmla="*/ 1773083 h 3149464"/>
                      <a:gd name="connsiteX3937" fmla="*/ 2243268 w 3223440"/>
                      <a:gd name="connsiteY3937" fmla="*/ 2137929 h 3149464"/>
                      <a:gd name="connsiteX3938" fmla="*/ 2359355 w 3223440"/>
                      <a:gd name="connsiteY3938" fmla="*/ 2126083 h 3149464"/>
                      <a:gd name="connsiteX3939" fmla="*/ 2375939 w 3223440"/>
                      <a:gd name="connsiteY3939" fmla="*/ 2126083 h 3149464"/>
                      <a:gd name="connsiteX3940" fmla="*/ 2359355 w 3223440"/>
                      <a:gd name="connsiteY3940" fmla="*/ 2126083 h 3149464"/>
                      <a:gd name="connsiteX3941" fmla="*/ 2243268 w 3223440"/>
                      <a:gd name="connsiteY3941" fmla="*/ 2137929 h 3149464"/>
                      <a:gd name="connsiteX3942" fmla="*/ 2231422 w 3223440"/>
                      <a:gd name="connsiteY3942" fmla="*/ 2140298 h 3149464"/>
                      <a:gd name="connsiteX3943" fmla="*/ 2243268 w 3223440"/>
                      <a:gd name="connsiteY3943" fmla="*/ 2137929 h 3149464"/>
                      <a:gd name="connsiteX3944" fmla="*/ 2285912 w 3223440"/>
                      <a:gd name="connsiteY3944" fmla="*/ 1827573 h 3149464"/>
                      <a:gd name="connsiteX3945" fmla="*/ 2297758 w 3223440"/>
                      <a:gd name="connsiteY3945" fmla="*/ 1810989 h 3149464"/>
                      <a:gd name="connsiteX3946" fmla="*/ 2297758 w 3223440"/>
                      <a:gd name="connsiteY3946" fmla="*/ 1810989 h 3149464"/>
                      <a:gd name="connsiteX3947" fmla="*/ 2297758 w 3223440"/>
                      <a:gd name="connsiteY3947" fmla="*/ 1810989 h 3149464"/>
                      <a:gd name="connsiteX3948" fmla="*/ 2285912 w 3223440"/>
                      <a:gd name="connsiteY3948" fmla="*/ 1827573 h 3149464"/>
                      <a:gd name="connsiteX3949" fmla="*/ 2278805 w 3223440"/>
                      <a:gd name="connsiteY3949" fmla="*/ 1822835 h 3149464"/>
                      <a:gd name="connsiteX3950" fmla="*/ 2285912 w 3223440"/>
                      <a:gd name="connsiteY3950" fmla="*/ 1827573 h 3149464"/>
                      <a:gd name="connsiteX3951" fmla="*/ 2285912 w 3223440"/>
                      <a:gd name="connsiteY3951" fmla="*/ 1827573 h 3149464"/>
                      <a:gd name="connsiteX3952" fmla="*/ 2307234 w 3223440"/>
                      <a:gd name="connsiteY3952" fmla="*/ 2095284 h 3149464"/>
                      <a:gd name="connsiteX3953" fmla="*/ 2278805 w 3223440"/>
                      <a:gd name="connsiteY3953" fmla="*/ 2100023 h 3149464"/>
                      <a:gd name="connsiteX3954" fmla="*/ 2307234 w 3223440"/>
                      <a:gd name="connsiteY3954" fmla="*/ 2095284 h 3149464"/>
                      <a:gd name="connsiteX3955" fmla="*/ 2302496 w 3223440"/>
                      <a:gd name="connsiteY3955" fmla="*/ 1844157 h 3149464"/>
                      <a:gd name="connsiteX3956" fmla="*/ 2302496 w 3223440"/>
                      <a:gd name="connsiteY3956" fmla="*/ 1844157 h 3149464"/>
                      <a:gd name="connsiteX3957" fmla="*/ 2311972 w 3223440"/>
                      <a:gd name="connsiteY3957" fmla="*/ 1851264 h 3149464"/>
                      <a:gd name="connsiteX3958" fmla="*/ 2302496 w 3223440"/>
                      <a:gd name="connsiteY3958" fmla="*/ 1844157 h 3149464"/>
                      <a:gd name="connsiteX3959" fmla="*/ 2288281 w 3223440"/>
                      <a:gd name="connsiteY3959" fmla="*/ 1910492 h 3149464"/>
                      <a:gd name="connsiteX3960" fmla="*/ 2290650 w 3223440"/>
                      <a:gd name="connsiteY3960" fmla="*/ 1898647 h 3149464"/>
                      <a:gd name="connsiteX3961" fmla="*/ 2290650 w 3223440"/>
                      <a:gd name="connsiteY3961" fmla="*/ 1898647 h 3149464"/>
                      <a:gd name="connsiteX3962" fmla="*/ 2288281 w 3223440"/>
                      <a:gd name="connsiteY3962" fmla="*/ 1910492 h 3149464"/>
                      <a:gd name="connsiteX3963" fmla="*/ 2359355 w 3223440"/>
                      <a:gd name="connsiteY3963" fmla="*/ 2045533 h 3149464"/>
                      <a:gd name="connsiteX3964" fmla="*/ 2333295 w 3223440"/>
                      <a:gd name="connsiteY3964" fmla="*/ 2064486 h 3149464"/>
                      <a:gd name="connsiteX3965" fmla="*/ 2333295 w 3223440"/>
                      <a:gd name="connsiteY3965" fmla="*/ 2064486 h 3149464"/>
                      <a:gd name="connsiteX3966" fmla="*/ 2359355 w 3223440"/>
                      <a:gd name="connsiteY3966" fmla="*/ 2045533 h 3149464"/>
                      <a:gd name="connsiteX3967" fmla="*/ 2385415 w 3223440"/>
                      <a:gd name="connsiteY3967" fmla="*/ 2019472 h 3149464"/>
                      <a:gd name="connsiteX3968" fmla="*/ 2380677 w 3223440"/>
                      <a:gd name="connsiteY3968" fmla="*/ 2009996 h 3149464"/>
                      <a:gd name="connsiteX3969" fmla="*/ 2385415 w 3223440"/>
                      <a:gd name="connsiteY3969" fmla="*/ 2019472 h 3149464"/>
                      <a:gd name="connsiteX3970" fmla="*/ 2359355 w 3223440"/>
                      <a:gd name="connsiteY3970" fmla="*/ 2045533 h 3149464"/>
                      <a:gd name="connsiteX3971" fmla="*/ 2380677 w 3223440"/>
                      <a:gd name="connsiteY3971" fmla="*/ 1867848 h 3149464"/>
                      <a:gd name="connsiteX3972" fmla="*/ 2361724 w 3223440"/>
                      <a:gd name="connsiteY3972" fmla="*/ 1874955 h 3149464"/>
                      <a:gd name="connsiteX3973" fmla="*/ 2335664 w 3223440"/>
                      <a:gd name="connsiteY3973" fmla="*/ 1882063 h 3149464"/>
                      <a:gd name="connsiteX3974" fmla="*/ 2361724 w 3223440"/>
                      <a:gd name="connsiteY3974" fmla="*/ 1874955 h 3149464"/>
                      <a:gd name="connsiteX3975" fmla="*/ 2380677 w 3223440"/>
                      <a:gd name="connsiteY3975" fmla="*/ 1867848 h 3149464"/>
                      <a:gd name="connsiteX3976" fmla="*/ 2413845 w 3223440"/>
                      <a:gd name="connsiteY3976" fmla="*/ 1827573 h 3149464"/>
                      <a:gd name="connsiteX3977" fmla="*/ 2413845 w 3223440"/>
                      <a:gd name="connsiteY3977" fmla="*/ 1827573 h 3149464"/>
                      <a:gd name="connsiteX3978" fmla="*/ 2406737 w 3223440"/>
                      <a:gd name="connsiteY3978" fmla="*/ 1829942 h 3149464"/>
                      <a:gd name="connsiteX3979" fmla="*/ 2354617 w 3223440"/>
                      <a:gd name="connsiteY3979" fmla="*/ 1815727 h 3149464"/>
                      <a:gd name="connsiteX3980" fmla="*/ 2321449 w 3223440"/>
                      <a:gd name="connsiteY3980" fmla="*/ 1787298 h 3149464"/>
                      <a:gd name="connsiteX3981" fmla="*/ 2243268 w 3223440"/>
                      <a:gd name="connsiteY3981" fmla="*/ 1770714 h 3149464"/>
                      <a:gd name="connsiteX3982" fmla="*/ 2243268 w 3223440"/>
                      <a:gd name="connsiteY3982" fmla="*/ 1770714 h 3149464"/>
                      <a:gd name="connsiteX3983" fmla="*/ 2243268 w 3223440"/>
                      <a:gd name="connsiteY3983" fmla="*/ 1770714 h 3149464"/>
                      <a:gd name="connsiteX3984" fmla="*/ 2243268 w 3223440"/>
                      <a:gd name="connsiteY3984" fmla="*/ 1770714 h 3149464"/>
                      <a:gd name="connsiteX3985" fmla="*/ 2226684 w 3223440"/>
                      <a:gd name="connsiteY3985" fmla="*/ 1730439 h 3149464"/>
                      <a:gd name="connsiteX3986" fmla="*/ 2226684 w 3223440"/>
                      <a:gd name="connsiteY3986" fmla="*/ 1730439 h 3149464"/>
                      <a:gd name="connsiteX3987" fmla="*/ 2252744 w 3223440"/>
                      <a:gd name="connsiteY3987" fmla="*/ 1732808 h 3149464"/>
                      <a:gd name="connsiteX3988" fmla="*/ 2226684 w 3223440"/>
                      <a:gd name="connsiteY3988" fmla="*/ 1730439 h 3149464"/>
                      <a:gd name="connsiteX3989" fmla="*/ 2243268 w 3223440"/>
                      <a:gd name="connsiteY3989" fmla="*/ 1770714 h 3149464"/>
                      <a:gd name="connsiteX3990" fmla="*/ 2321449 w 3223440"/>
                      <a:gd name="connsiteY3990" fmla="*/ 1787298 h 3149464"/>
                      <a:gd name="connsiteX3991" fmla="*/ 2354617 w 3223440"/>
                      <a:gd name="connsiteY3991" fmla="*/ 1815727 h 3149464"/>
                      <a:gd name="connsiteX3992" fmla="*/ 2406737 w 3223440"/>
                      <a:gd name="connsiteY3992" fmla="*/ 1829942 h 3149464"/>
                      <a:gd name="connsiteX3993" fmla="*/ 2413845 w 3223440"/>
                      <a:gd name="connsiteY3993" fmla="*/ 1827573 h 3149464"/>
                      <a:gd name="connsiteX3994" fmla="*/ 2430429 w 3223440"/>
                      <a:gd name="connsiteY3994" fmla="*/ 1808620 h 3149464"/>
                      <a:gd name="connsiteX3995" fmla="*/ 2468335 w 3223440"/>
                      <a:gd name="connsiteY3995" fmla="*/ 1787298 h 3149464"/>
                      <a:gd name="connsiteX3996" fmla="*/ 2506241 w 3223440"/>
                      <a:gd name="connsiteY3996" fmla="*/ 1794405 h 3149464"/>
                      <a:gd name="connsiteX3997" fmla="*/ 2468335 w 3223440"/>
                      <a:gd name="connsiteY3997" fmla="*/ 1787298 h 3149464"/>
                      <a:gd name="connsiteX3998" fmla="*/ 2430429 w 3223440"/>
                      <a:gd name="connsiteY3998" fmla="*/ 1808620 h 3149464"/>
                      <a:gd name="connsiteX3999" fmla="*/ 2413845 w 3223440"/>
                      <a:gd name="connsiteY3999" fmla="*/ 1827573 h 3149464"/>
                      <a:gd name="connsiteX4000" fmla="*/ 2380677 w 3223440"/>
                      <a:gd name="connsiteY4000" fmla="*/ 1867848 h 3149464"/>
                      <a:gd name="connsiteX4001" fmla="*/ 2603375 w 3223440"/>
                      <a:gd name="connsiteY4001" fmla="*/ 1931815 h 3149464"/>
                      <a:gd name="connsiteX4002" fmla="*/ 2603375 w 3223440"/>
                      <a:gd name="connsiteY4002" fmla="*/ 1931815 h 3149464"/>
                      <a:gd name="connsiteX4003" fmla="*/ 2593899 w 3223440"/>
                      <a:gd name="connsiteY4003" fmla="*/ 1938922 h 3149464"/>
                      <a:gd name="connsiteX4004" fmla="*/ 2646019 w 3223440"/>
                      <a:gd name="connsiteY4004" fmla="*/ 1979197 h 3149464"/>
                      <a:gd name="connsiteX4005" fmla="*/ 2593899 w 3223440"/>
                      <a:gd name="connsiteY4005" fmla="*/ 1938922 h 3149464"/>
                      <a:gd name="connsiteX4006" fmla="*/ 2603375 w 3223440"/>
                      <a:gd name="connsiteY4006" fmla="*/ 1931815 h 3149464"/>
                      <a:gd name="connsiteX4007" fmla="*/ 2638912 w 3223440"/>
                      <a:gd name="connsiteY4007" fmla="*/ 1872587 h 3149464"/>
                      <a:gd name="connsiteX4008" fmla="*/ 2638912 w 3223440"/>
                      <a:gd name="connsiteY4008" fmla="*/ 1884432 h 3149464"/>
                      <a:gd name="connsiteX4009" fmla="*/ 2638912 w 3223440"/>
                      <a:gd name="connsiteY4009" fmla="*/ 1872587 h 3149464"/>
                      <a:gd name="connsiteX4010" fmla="*/ 2657865 w 3223440"/>
                      <a:gd name="connsiteY4010" fmla="*/ 1818097 h 3149464"/>
                      <a:gd name="connsiteX4011" fmla="*/ 2681556 w 3223440"/>
                      <a:gd name="connsiteY4011" fmla="*/ 1780190 h 3149464"/>
                      <a:gd name="connsiteX4012" fmla="*/ 2681556 w 3223440"/>
                      <a:gd name="connsiteY4012" fmla="*/ 1780190 h 3149464"/>
                      <a:gd name="connsiteX4013" fmla="*/ 2726570 w 3223440"/>
                      <a:gd name="connsiteY4013" fmla="*/ 1751761 h 3149464"/>
                      <a:gd name="connsiteX4014" fmla="*/ 2681556 w 3223440"/>
                      <a:gd name="connsiteY4014" fmla="*/ 1780190 h 3149464"/>
                      <a:gd name="connsiteX4015" fmla="*/ 2657865 w 3223440"/>
                      <a:gd name="connsiteY4015" fmla="*/ 1818097 h 3149464"/>
                      <a:gd name="connsiteX4016" fmla="*/ 2638912 w 3223440"/>
                      <a:gd name="connsiteY4016" fmla="*/ 1872587 h 3149464"/>
                      <a:gd name="connsiteX4017" fmla="*/ 2657865 w 3223440"/>
                      <a:gd name="connsiteY4017" fmla="*/ 1901016 h 3149464"/>
                      <a:gd name="connsiteX4018" fmla="*/ 2669711 w 3223440"/>
                      <a:gd name="connsiteY4018" fmla="*/ 1927076 h 3149464"/>
                      <a:gd name="connsiteX4019" fmla="*/ 2664972 w 3223440"/>
                      <a:gd name="connsiteY4019" fmla="*/ 1934184 h 3149464"/>
                      <a:gd name="connsiteX4020" fmla="*/ 2669711 w 3223440"/>
                      <a:gd name="connsiteY4020" fmla="*/ 1927076 h 3149464"/>
                      <a:gd name="connsiteX4021" fmla="*/ 2657865 w 3223440"/>
                      <a:gd name="connsiteY4021" fmla="*/ 1901016 h 3149464"/>
                      <a:gd name="connsiteX4022" fmla="*/ 2648389 w 3223440"/>
                      <a:gd name="connsiteY4022" fmla="*/ 1898647 h 3149464"/>
                      <a:gd name="connsiteX4023" fmla="*/ 2657865 w 3223440"/>
                      <a:gd name="connsiteY4023" fmla="*/ 1901016 h 3149464"/>
                      <a:gd name="connsiteX4024" fmla="*/ 2740784 w 3223440"/>
                      <a:gd name="connsiteY4024" fmla="*/ 1747023 h 3149464"/>
                      <a:gd name="connsiteX4025" fmla="*/ 2736046 w 3223440"/>
                      <a:gd name="connsiteY4025" fmla="*/ 1751761 h 3149464"/>
                      <a:gd name="connsiteX4026" fmla="*/ 2733677 w 3223440"/>
                      <a:gd name="connsiteY4026" fmla="*/ 1751761 h 3149464"/>
                      <a:gd name="connsiteX4027" fmla="*/ 2736046 w 3223440"/>
                      <a:gd name="connsiteY4027" fmla="*/ 1751761 h 3149464"/>
                      <a:gd name="connsiteX4028" fmla="*/ 2740784 w 3223440"/>
                      <a:gd name="connsiteY4028" fmla="*/ 1747023 h 3149464"/>
                      <a:gd name="connsiteX4029" fmla="*/ 2809489 w 3223440"/>
                      <a:gd name="connsiteY4029" fmla="*/ 1723331 h 3149464"/>
                      <a:gd name="connsiteX4030" fmla="*/ 2814228 w 3223440"/>
                      <a:gd name="connsiteY4030" fmla="*/ 1723331 h 3149464"/>
                      <a:gd name="connsiteX4031" fmla="*/ 2809489 w 3223440"/>
                      <a:gd name="connsiteY4031" fmla="*/ 1723331 h 3149464"/>
                      <a:gd name="connsiteX4032" fmla="*/ 2740784 w 3223440"/>
                      <a:gd name="connsiteY4032" fmla="*/ 1747023 h 3149464"/>
                      <a:gd name="connsiteX4033" fmla="*/ 2757368 w 3223440"/>
                      <a:gd name="connsiteY4033" fmla="*/ 865707 h 3149464"/>
                      <a:gd name="connsiteX4034" fmla="*/ 2745523 w 3223440"/>
                      <a:gd name="connsiteY4034" fmla="*/ 853862 h 3149464"/>
                      <a:gd name="connsiteX4035" fmla="*/ 2736046 w 3223440"/>
                      <a:gd name="connsiteY4035" fmla="*/ 858600 h 3149464"/>
                      <a:gd name="connsiteX4036" fmla="*/ 2745523 w 3223440"/>
                      <a:gd name="connsiteY4036" fmla="*/ 853862 h 3149464"/>
                      <a:gd name="connsiteX4037" fmla="*/ 2757368 w 3223440"/>
                      <a:gd name="connsiteY4037" fmla="*/ 865707 h 3149464"/>
                      <a:gd name="connsiteX4038" fmla="*/ 2757368 w 3223440"/>
                      <a:gd name="connsiteY4038" fmla="*/ 865707 h 3149464"/>
                      <a:gd name="connsiteX4039" fmla="*/ 2534670 w 3223440"/>
                      <a:gd name="connsiteY4039" fmla="*/ 569566 h 3149464"/>
                      <a:gd name="connsiteX4040" fmla="*/ 2546516 w 3223440"/>
                      <a:gd name="connsiteY4040" fmla="*/ 574305 h 3149464"/>
                      <a:gd name="connsiteX4041" fmla="*/ 2546516 w 3223440"/>
                      <a:gd name="connsiteY4041" fmla="*/ 574305 h 3149464"/>
                      <a:gd name="connsiteX4042" fmla="*/ 2534670 w 3223440"/>
                      <a:gd name="connsiteY4042" fmla="*/ 569566 h 3149464"/>
                      <a:gd name="connsiteX4043" fmla="*/ 2300127 w 3223440"/>
                      <a:gd name="connsiteY4043" fmla="*/ 489016 h 3149464"/>
                      <a:gd name="connsiteX4044" fmla="*/ 2314341 w 3223440"/>
                      <a:gd name="connsiteY4044" fmla="*/ 481909 h 3149464"/>
                      <a:gd name="connsiteX4045" fmla="*/ 2309603 w 3223440"/>
                      <a:gd name="connsiteY4045" fmla="*/ 470063 h 3149464"/>
                      <a:gd name="connsiteX4046" fmla="*/ 2314341 w 3223440"/>
                      <a:gd name="connsiteY4046" fmla="*/ 481909 h 3149464"/>
                      <a:gd name="connsiteX4047" fmla="*/ 2300127 w 3223440"/>
                      <a:gd name="connsiteY4047" fmla="*/ 489016 h 3149464"/>
                      <a:gd name="connsiteX4048" fmla="*/ 2169825 w 3223440"/>
                      <a:gd name="connsiteY4048" fmla="*/ 498492 h 3149464"/>
                      <a:gd name="connsiteX4049" fmla="*/ 2134288 w 3223440"/>
                      <a:gd name="connsiteY4049" fmla="*/ 484278 h 3149464"/>
                      <a:gd name="connsiteX4050" fmla="*/ 2169825 w 3223440"/>
                      <a:gd name="connsiteY4050" fmla="*/ 498492 h 3149464"/>
                      <a:gd name="connsiteX4051" fmla="*/ 2300127 w 3223440"/>
                      <a:gd name="connsiteY4051" fmla="*/ 489016 h 3149464"/>
                      <a:gd name="connsiteX4052" fmla="*/ 2136657 w 3223440"/>
                      <a:gd name="connsiteY4052" fmla="*/ 529291 h 3149464"/>
                      <a:gd name="connsiteX4053" fmla="*/ 2127181 w 3223440"/>
                      <a:gd name="connsiteY4053" fmla="*/ 517446 h 3149464"/>
                      <a:gd name="connsiteX4054" fmla="*/ 2127181 w 3223440"/>
                      <a:gd name="connsiteY4054" fmla="*/ 517446 h 3149464"/>
                      <a:gd name="connsiteX4055" fmla="*/ 2136657 w 3223440"/>
                      <a:gd name="connsiteY4055" fmla="*/ 529291 h 3149464"/>
                      <a:gd name="connsiteX4056" fmla="*/ 2127181 w 3223440"/>
                      <a:gd name="connsiteY4056" fmla="*/ 664331 h 3149464"/>
                      <a:gd name="connsiteX4057" fmla="*/ 2129550 w 3223440"/>
                      <a:gd name="connsiteY4057" fmla="*/ 671439 h 3149464"/>
                      <a:gd name="connsiteX4058" fmla="*/ 2127181 w 3223440"/>
                      <a:gd name="connsiteY4058" fmla="*/ 664331 h 3149464"/>
                      <a:gd name="connsiteX4059" fmla="*/ 2082167 w 3223440"/>
                      <a:gd name="connsiteY4059" fmla="*/ 631164 h 3149464"/>
                      <a:gd name="connsiteX4060" fmla="*/ 2053737 w 3223440"/>
                      <a:gd name="connsiteY4060" fmla="*/ 621687 h 3149464"/>
                      <a:gd name="connsiteX4061" fmla="*/ 1982664 w 3223440"/>
                      <a:gd name="connsiteY4061" fmla="*/ 538768 h 3149464"/>
                      <a:gd name="connsiteX4062" fmla="*/ 1982664 w 3223440"/>
                      <a:gd name="connsiteY4062" fmla="*/ 538768 h 3149464"/>
                      <a:gd name="connsiteX4063" fmla="*/ 2053737 w 3223440"/>
                      <a:gd name="connsiteY4063" fmla="*/ 621687 h 3149464"/>
                      <a:gd name="connsiteX4064" fmla="*/ 2082167 w 3223440"/>
                      <a:gd name="connsiteY4064" fmla="*/ 631164 h 3149464"/>
                      <a:gd name="connsiteX4065" fmla="*/ 2127181 w 3223440"/>
                      <a:gd name="connsiteY4065" fmla="*/ 664331 h 3149464"/>
                      <a:gd name="connsiteX4066" fmla="*/ 2015831 w 3223440"/>
                      <a:gd name="connsiteY4066" fmla="*/ 439264 h 3149464"/>
                      <a:gd name="connsiteX4067" fmla="*/ 2041892 w 3223440"/>
                      <a:gd name="connsiteY4067" fmla="*/ 465325 h 3149464"/>
                      <a:gd name="connsiteX4068" fmla="*/ 2015831 w 3223440"/>
                      <a:gd name="connsiteY4068" fmla="*/ 439264 h 3149464"/>
                      <a:gd name="connsiteX4069" fmla="*/ 2101120 w 3223440"/>
                      <a:gd name="connsiteY4069" fmla="*/ 486647 h 3149464"/>
                      <a:gd name="connsiteX4070" fmla="*/ 2103489 w 3223440"/>
                      <a:gd name="connsiteY4070" fmla="*/ 496123 h 3149464"/>
                      <a:gd name="connsiteX4071" fmla="*/ 2101120 w 3223440"/>
                      <a:gd name="connsiteY4071" fmla="*/ 512707 h 3149464"/>
                      <a:gd name="connsiteX4072" fmla="*/ 2103489 w 3223440"/>
                      <a:gd name="connsiteY4072" fmla="*/ 496123 h 3149464"/>
                      <a:gd name="connsiteX4073" fmla="*/ 2101120 w 3223440"/>
                      <a:gd name="connsiteY4073" fmla="*/ 486647 h 3149464"/>
                      <a:gd name="connsiteX4074" fmla="*/ 2096382 w 3223440"/>
                      <a:gd name="connsiteY4074" fmla="*/ 427419 h 3149464"/>
                      <a:gd name="connsiteX4075" fmla="*/ 2006355 w 3223440"/>
                      <a:gd name="connsiteY4075" fmla="*/ 432157 h 3149464"/>
                      <a:gd name="connsiteX4076" fmla="*/ 2006355 w 3223440"/>
                      <a:gd name="connsiteY4076" fmla="*/ 432157 h 3149464"/>
                      <a:gd name="connsiteX4077" fmla="*/ 2006355 w 3223440"/>
                      <a:gd name="connsiteY4077" fmla="*/ 432157 h 3149464"/>
                      <a:gd name="connsiteX4078" fmla="*/ 2096382 w 3223440"/>
                      <a:gd name="connsiteY4078" fmla="*/ 427419 h 3149464"/>
                      <a:gd name="connsiteX4079" fmla="*/ 2112966 w 3223440"/>
                      <a:gd name="connsiteY4079" fmla="*/ 432157 h 3149464"/>
                      <a:gd name="connsiteX4080" fmla="*/ 2096382 w 3223440"/>
                      <a:gd name="connsiteY4080" fmla="*/ 427419 h 3149464"/>
                      <a:gd name="connsiteX4081" fmla="*/ 2037154 w 3223440"/>
                      <a:gd name="connsiteY4081" fmla="*/ 349238 h 3149464"/>
                      <a:gd name="connsiteX4082" fmla="*/ 2046630 w 3223440"/>
                      <a:gd name="connsiteY4082" fmla="*/ 351607 h 3149464"/>
                      <a:gd name="connsiteX4083" fmla="*/ 2046630 w 3223440"/>
                      <a:gd name="connsiteY4083" fmla="*/ 351607 h 3149464"/>
                      <a:gd name="connsiteX4084" fmla="*/ 2037154 w 3223440"/>
                      <a:gd name="connsiteY4084" fmla="*/ 349238 h 3149464"/>
                      <a:gd name="connsiteX4085" fmla="*/ 2082167 w 3223440"/>
                      <a:gd name="connsiteY4085" fmla="*/ 268687 h 3149464"/>
                      <a:gd name="connsiteX4086" fmla="*/ 2063214 w 3223440"/>
                      <a:gd name="connsiteY4086" fmla="*/ 287640 h 3149464"/>
                      <a:gd name="connsiteX4087" fmla="*/ 2082167 w 3223440"/>
                      <a:gd name="connsiteY4087" fmla="*/ 268687 h 3149464"/>
                      <a:gd name="connsiteX4088" fmla="*/ 2098751 w 3223440"/>
                      <a:gd name="connsiteY4088" fmla="*/ 237888 h 3149464"/>
                      <a:gd name="connsiteX4089" fmla="*/ 2082167 w 3223440"/>
                      <a:gd name="connsiteY4089" fmla="*/ 268687 h 3149464"/>
                      <a:gd name="connsiteX4090" fmla="*/ 2060845 w 3223440"/>
                      <a:gd name="connsiteY4090" fmla="*/ 209459 h 3149464"/>
                      <a:gd name="connsiteX4091" fmla="*/ 1961342 w 3223440"/>
                      <a:gd name="connsiteY4091" fmla="*/ 145492 h 3149464"/>
                      <a:gd name="connsiteX4092" fmla="*/ 1947127 w 3223440"/>
                      <a:gd name="connsiteY4092" fmla="*/ 140754 h 3149464"/>
                      <a:gd name="connsiteX4093" fmla="*/ 1961342 w 3223440"/>
                      <a:gd name="connsiteY4093" fmla="*/ 145492 h 3149464"/>
                      <a:gd name="connsiteX4094" fmla="*/ 2060845 w 3223440"/>
                      <a:gd name="connsiteY4094" fmla="*/ 209459 h 3149464"/>
                      <a:gd name="connsiteX4095" fmla="*/ 2086905 w 3223440"/>
                      <a:gd name="connsiteY4095" fmla="*/ 218936 h 3149464"/>
                      <a:gd name="connsiteX4096" fmla="*/ 2060845 w 3223440"/>
                      <a:gd name="connsiteY4096" fmla="*/ 209459 h 3149464"/>
                      <a:gd name="connsiteX4097" fmla="*/ 1949496 w 3223440"/>
                      <a:gd name="connsiteY4097" fmla="*/ 240258 h 3149464"/>
                      <a:gd name="connsiteX4098" fmla="*/ 1956603 w 3223440"/>
                      <a:gd name="connsiteY4098" fmla="*/ 218936 h 3149464"/>
                      <a:gd name="connsiteX4099" fmla="*/ 1949496 w 3223440"/>
                      <a:gd name="connsiteY4099" fmla="*/ 240258 h 3149464"/>
                      <a:gd name="connsiteX4100" fmla="*/ 1949496 w 3223440"/>
                      <a:gd name="connsiteY4100" fmla="*/ 240258 h 3149464"/>
                      <a:gd name="connsiteX4101" fmla="*/ 1949496 w 3223440"/>
                      <a:gd name="connsiteY4101" fmla="*/ 240258 h 3149464"/>
                      <a:gd name="connsiteX4102" fmla="*/ 1947127 w 3223440"/>
                      <a:gd name="connsiteY4102" fmla="*/ 178660 h 3149464"/>
                      <a:gd name="connsiteX4103" fmla="*/ 1958972 w 3223440"/>
                      <a:gd name="connsiteY4103" fmla="*/ 190506 h 3149464"/>
                      <a:gd name="connsiteX4104" fmla="*/ 1947127 w 3223440"/>
                      <a:gd name="connsiteY4104" fmla="*/ 178660 h 3149464"/>
                      <a:gd name="connsiteX4105" fmla="*/ 1989771 w 3223440"/>
                      <a:gd name="connsiteY4105" fmla="*/ 799372 h 3149464"/>
                      <a:gd name="connsiteX4106" fmla="*/ 2018200 w 3223440"/>
                      <a:gd name="connsiteY4106" fmla="*/ 797003 h 3149464"/>
                      <a:gd name="connsiteX4107" fmla="*/ 2018200 w 3223440"/>
                      <a:gd name="connsiteY4107" fmla="*/ 797003 h 3149464"/>
                      <a:gd name="connsiteX4108" fmla="*/ 2018200 w 3223440"/>
                      <a:gd name="connsiteY4108" fmla="*/ 797003 h 3149464"/>
                      <a:gd name="connsiteX4109" fmla="*/ 2044261 w 3223440"/>
                      <a:gd name="connsiteY4109" fmla="*/ 794633 h 3149464"/>
                      <a:gd name="connsiteX4110" fmla="*/ 2018200 w 3223440"/>
                      <a:gd name="connsiteY4110" fmla="*/ 797003 h 3149464"/>
                      <a:gd name="connsiteX4111" fmla="*/ 2013462 w 3223440"/>
                      <a:gd name="connsiteY4111" fmla="*/ 827801 h 3149464"/>
                      <a:gd name="connsiteX4112" fmla="*/ 2018200 w 3223440"/>
                      <a:gd name="connsiteY4112" fmla="*/ 797003 h 3149464"/>
                      <a:gd name="connsiteX4113" fmla="*/ 2018200 w 3223440"/>
                      <a:gd name="connsiteY4113" fmla="*/ 797003 h 3149464"/>
                      <a:gd name="connsiteX4114" fmla="*/ 1989771 w 3223440"/>
                      <a:gd name="connsiteY4114" fmla="*/ 799372 h 3149464"/>
                      <a:gd name="connsiteX4115" fmla="*/ 1847623 w 3223440"/>
                      <a:gd name="connsiteY4115" fmla="*/ 844385 h 3149464"/>
                      <a:gd name="connsiteX4116" fmla="*/ 1838147 w 3223440"/>
                      <a:gd name="connsiteY4116" fmla="*/ 837278 h 3149464"/>
                      <a:gd name="connsiteX4117" fmla="*/ 1838147 w 3223440"/>
                      <a:gd name="connsiteY4117" fmla="*/ 837278 h 3149464"/>
                      <a:gd name="connsiteX4118" fmla="*/ 1838147 w 3223440"/>
                      <a:gd name="connsiteY4118" fmla="*/ 837278 h 3149464"/>
                      <a:gd name="connsiteX4119" fmla="*/ 1847623 w 3223440"/>
                      <a:gd name="connsiteY4119" fmla="*/ 844385 h 3149464"/>
                      <a:gd name="connsiteX4120" fmla="*/ 1989771 w 3223440"/>
                      <a:gd name="connsiteY4120" fmla="*/ 799372 h 3149464"/>
                      <a:gd name="connsiteX4121" fmla="*/ 1876053 w 3223440"/>
                      <a:gd name="connsiteY4121" fmla="*/ 576674 h 3149464"/>
                      <a:gd name="connsiteX4122" fmla="*/ 1899744 w 3223440"/>
                      <a:gd name="connsiteY4122" fmla="*/ 552983 h 3149464"/>
                      <a:gd name="connsiteX4123" fmla="*/ 1876053 w 3223440"/>
                      <a:gd name="connsiteY4123" fmla="*/ 576674 h 3149464"/>
                      <a:gd name="connsiteX4124" fmla="*/ 1890268 w 3223440"/>
                      <a:gd name="connsiteY4124" fmla="*/ 797003 h 3149464"/>
                      <a:gd name="connsiteX4125" fmla="*/ 1890268 w 3223440"/>
                      <a:gd name="connsiteY4125" fmla="*/ 797003 h 3149464"/>
                      <a:gd name="connsiteX4126" fmla="*/ 1878422 w 3223440"/>
                      <a:gd name="connsiteY4126" fmla="*/ 789895 h 3149464"/>
                      <a:gd name="connsiteX4127" fmla="*/ 1890268 w 3223440"/>
                      <a:gd name="connsiteY4127" fmla="*/ 797003 h 3149464"/>
                      <a:gd name="connsiteX4128" fmla="*/ 1930543 w 3223440"/>
                      <a:gd name="connsiteY4128" fmla="*/ 763835 h 3149464"/>
                      <a:gd name="connsiteX4129" fmla="*/ 1932912 w 3223440"/>
                      <a:gd name="connsiteY4129" fmla="*/ 770942 h 3149464"/>
                      <a:gd name="connsiteX4130" fmla="*/ 1932912 w 3223440"/>
                      <a:gd name="connsiteY4130" fmla="*/ 770942 h 3149464"/>
                      <a:gd name="connsiteX4131" fmla="*/ 1928174 w 3223440"/>
                      <a:gd name="connsiteY4131" fmla="*/ 780419 h 3149464"/>
                      <a:gd name="connsiteX4132" fmla="*/ 1932912 w 3223440"/>
                      <a:gd name="connsiteY4132" fmla="*/ 770942 h 3149464"/>
                      <a:gd name="connsiteX4133" fmla="*/ 1930543 w 3223440"/>
                      <a:gd name="connsiteY4133" fmla="*/ 763835 h 3149464"/>
                      <a:gd name="connsiteX4134" fmla="*/ 1937650 w 3223440"/>
                      <a:gd name="connsiteY4134" fmla="*/ 370560 h 3149464"/>
                      <a:gd name="connsiteX4135" fmla="*/ 1918697 w 3223440"/>
                      <a:gd name="connsiteY4135" fmla="*/ 358714 h 3149464"/>
                      <a:gd name="connsiteX4136" fmla="*/ 1937650 w 3223440"/>
                      <a:gd name="connsiteY4136" fmla="*/ 370560 h 3149464"/>
                      <a:gd name="connsiteX4137" fmla="*/ 1947127 w 3223440"/>
                      <a:gd name="connsiteY4137" fmla="*/ 377667 h 3149464"/>
                      <a:gd name="connsiteX4138" fmla="*/ 1937650 w 3223440"/>
                      <a:gd name="connsiteY4138" fmla="*/ 370560 h 3149464"/>
                      <a:gd name="connsiteX4139" fmla="*/ 1928174 w 3223440"/>
                      <a:gd name="connsiteY4139" fmla="*/ 541137 h 3149464"/>
                      <a:gd name="connsiteX4140" fmla="*/ 1906852 w 3223440"/>
                      <a:gd name="connsiteY4140" fmla="*/ 541137 h 3149464"/>
                      <a:gd name="connsiteX4141" fmla="*/ 1906852 w 3223440"/>
                      <a:gd name="connsiteY4141" fmla="*/ 541137 h 3149464"/>
                      <a:gd name="connsiteX4142" fmla="*/ 1928174 w 3223440"/>
                      <a:gd name="connsiteY4142" fmla="*/ 541137 h 3149464"/>
                      <a:gd name="connsiteX4143" fmla="*/ 1845254 w 3223440"/>
                      <a:gd name="connsiteY4143" fmla="*/ 259211 h 3149464"/>
                      <a:gd name="connsiteX4144" fmla="*/ 1823932 w 3223440"/>
                      <a:gd name="connsiteY4144" fmla="*/ 256842 h 3149464"/>
                      <a:gd name="connsiteX4145" fmla="*/ 1845254 w 3223440"/>
                      <a:gd name="connsiteY4145" fmla="*/ 259211 h 3149464"/>
                      <a:gd name="connsiteX4146" fmla="*/ 1916328 w 3223440"/>
                      <a:gd name="connsiteY4146" fmla="*/ 247365 h 3149464"/>
                      <a:gd name="connsiteX4147" fmla="*/ 1845254 w 3223440"/>
                      <a:gd name="connsiteY4147" fmla="*/ 259211 h 3149464"/>
                      <a:gd name="connsiteX4148" fmla="*/ 1852362 w 3223440"/>
                      <a:gd name="connsiteY4148" fmla="*/ 358714 h 3149464"/>
                      <a:gd name="connsiteX4149" fmla="*/ 1826301 w 3223440"/>
                      <a:gd name="connsiteY4149" fmla="*/ 346868 h 3149464"/>
                      <a:gd name="connsiteX4150" fmla="*/ 1826301 w 3223440"/>
                      <a:gd name="connsiteY4150" fmla="*/ 346868 h 3149464"/>
                      <a:gd name="connsiteX4151" fmla="*/ 1852362 w 3223440"/>
                      <a:gd name="connsiteY4151" fmla="*/ 358714 h 3149464"/>
                      <a:gd name="connsiteX4152" fmla="*/ 1778919 w 3223440"/>
                      <a:gd name="connsiteY4152" fmla="*/ 638271 h 3149464"/>
                      <a:gd name="connsiteX4153" fmla="*/ 1726798 w 3223440"/>
                      <a:gd name="connsiteY4153" fmla="*/ 669070 h 3149464"/>
                      <a:gd name="connsiteX4154" fmla="*/ 1710214 w 3223440"/>
                      <a:gd name="connsiteY4154" fmla="*/ 680915 h 3149464"/>
                      <a:gd name="connsiteX4155" fmla="*/ 1700738 w 3223440"/>
                      <a:gd name="connsiteY4155" fmla="*/ 690392 h 3149464"/>
                      <a:gd name="connsiteX4156" fmla="*/ 1710214 w 3223440"/>
                      <a:gd name="connsiteY4156" fmla="*/ 680915 h 3149464"/>
                      <a:gd name="connsiteX4157" fmla="*/ 1726798 w 3223440"/>
                      <a:gd name="connsiteY4157" fmla="*/ 669070 h 3149464"/>
                      <a:gd name="connsiteX4158" fmla="*/ 1778919 w 3223440"/>
                      <a:gd name="connsiteY4158" fmla="*/ 638271 h 3149464"/>
                      <a:gd name="connsiteX4159" fmla="*/ 1589388 w 3223440"/>
                      <a:gd name="connsiteY4159" fmla="*/ 451110 h 3149464"/>
                      <a:gd name="connsiteX4160" fmla="*/ 1601234 w 3223440"/>
                      <a:gd name="connsiteY4160" fmla="*/ 462956 h 3149464"/>
                      <a:gd name="connsiteX4161" fmla="*/ 1610711 w 3223440"/>
                      <a:gd name="connsiteY4161" fmla="*/ 455848 h 3149464"/>
                      <a:gd name="connsiteX4162" fmla="*/ 1610711 w 3223440"/>
                      <a:gd name="connsiteY4162" fmla="*/ 455848 h 3149464"/>
                      <a:gd name="connsiteX4163" fmla="*/ 1601234 w 3223440"/>
                      <a:gd name="connsiteY4163" fmla="*/ 462956 h 3149464"/>
                      <a:gd name="connsiteX4164" fmla="*/ 1589388 w 3223440"/>
                      <a:gd name="connsiteY4164" fmla="*/ 451110 h 3149464"/>
                      <a:gd name="connsiteX4165" fmla="*/ 1632033 w 3223440"/>
                      <a:gd name="connsiteY4165" fmla="*/ 280533 h 3149464"/>
                      <a:gd name="connsiteX4166" fmla="*/ 1627294 w 3223440"/>
                      <a:gd name="connsiteY4166" fmla="*/ 290009 h 3149464"/>
                      <a:gd name="connsiteX4167" fmla="*/ 1610711 w 3223440"/>
                      <a:gd name="connsiteY4167" fmla="*/ 301855 h 3149464"/>
                      <a:gd name="connsiteX4168" fmla="*/ 1605972 w 3223440"/>
                      <a:gd name="connsiteY4168" fmla="*/ 292378 h 3149464"/>
                      <a:gd name="connsiteX4169" fmla="*/ 1610711 w 3223440"/>
                      <a:gd name="connsiteY4169" fmla="*/ 301855 h 3149464"/>
                      <a:gd name="connsiteX4170" fmla="*/ 1627294 w 3223440"/>
                      <a:gd name="connsiteY4170" fmla="*/ 290009 h 3149464"/>
                      <a:gd name="connsiteX4171" fmla="*/ 1632033 w 3223440"/>
                      <a:gd name="connsiteY4171" fmla="*/ 280533 h 3149464"/>
                      <a:gd name="connsiteX4172" fmla="*/ 1662831 w 3223440"/>
                      <a:gd name="connsiteY4172" fmla="*/ 285271 h 3149464"/>
                      <a:gd name="connsiteX4173" fmla="*/ 1632033 w 3223440"/>
                      <a:gd name="connsiteY4173" fmla="*/ 280533 h 3149464"/>
                      <a:gd name="connsiteX4174" fmla="*/ 1485147 w 3223440"/>
                      <a:gd name="connsiteY4174" fmla="*/ 474801 h 3149464"/>
                      <a:gd name="connsiteX4175" fmla="*/ 1570436 w 3223440"/>
                      <a:gd name="connsiteY4175" fmla="*/ 489016 h 3149464"/>
                      <a:gd name="connsiteX4176" fmla="*/ 1570436 w 3223440"/>
                      <a:gd name="connsiteY4176" fmla="*/ 489016 h 3149464"/>
                      <a:gd name="connsiteX4177" fmla="*/ 1570436 w 3223440"/>
                      <a:gd name="connsiteY4177" fmla="*/ 489016 h 3149464"/>
                      <a:gd name="connsiteX4178" fmla="*/ 1485147 w 3223440"/>
                      <a:gd name="connsiteY4178" fmla="*/ 474801 h 3149464"/>
                      <a:gd name="connsiteX4179" fmla="*/ 1440134 w 3223440"/>
                      <a:gd name="connsiteY4179" fmla="*/ 462956 h 3149464"/>
                      <a:gd name="connsiteX4180" fmla="*/ 1485147 w 3223440"/>
                      <a:gd name="connsiteY4180" fmla="*/ 474801 h 3149464"/>
                      <a:gd name="connsiteX4181" fmla="*/ 1433026 w 3223440"/>
                      <a:gd name="connsiteY4181" fmla="*/ 448741 h 3149464"/>
                      <a:gd name="connsiteX4182" fmla="*/ 1433026 w 3223440"/>
                      <a:gd name="connsiteY4182" fmla="*/ 448741 h 3149464"/>
                      <a:gd name="connsiteX4183" fmla="*/ 1444872 w 3223440"/>
                      <a:gd name="connsiteY4183" fmla="*/ 444003 h 3149464"/>
                      <a:gd name="connsiteX4184" fmla="*/ 1433026 w 3223440"/>
                      <a:gd name="connsiteY4184" fmla="*/ 448741 h 3149464"/>
                      <a:gd name="connsiteX4185" fmla="*/ 1435395 w 3223440"/>
                      <a:gd name="connsiteY4185" fmla="*/ 692761 h 3149464"/>
                      <a:gd name="connsiteX4186" fmla="*/ 1402227 w 3223440"/>
                      <a:gd name="connsiteY4186" fmla="*/ 709345 h 3149464"/>
                      <a:gd name="connsiteX4187" fmla="*/ 1354845 w 3223440"/>
                      <a:gd name="connsiteY4187" fmla="*/ 709345 h 3149464"/>
                      <a:gd name="connsiteX4188" fmla="*/ 1354845 w 3223440"/>
                      <a:gd name="connsiteY4188" fmla="*/ 709345 h 3149464"/>
                      <a:gd name="connsiteX4189" fmla="*/ 1402227 w 3223440"/>
                      <a:gd name="connsiteY4189" fmla="*/ 709345 h 3149464"/>
                      <a:gd name="connsiteX4190" fmla="*/ 1435395 w 3223440"/>
                      <a:gd name="connsiteY4190" fmla="*/ 692761 h 3149464"/>
                      <a:gd name="connsiteX4191" fmla="*/ 1433026 w 3223440"/>
                      <a:gd name="connsiteY4191" fmla="*/ 448741 h 3149464"/>
                      <a:gd name="connsiteX4192" fmla="*/ 1361952 w 3223440"/>
                      <a:gd name="connsiteY4192" fmla="*/ 439264 h 3149464"/>
                      <a:gd name="connsiteX4193" fmla="*/ 1350107 w 3223440"/>
                      <a:gd name="connsiteY4193" fmla="*/ 434526 h 3149464"/>
                      <a:gd name="connsiteX4194" fmla="*/ 1312201 w 3223440"/>
                      <a:gd name="connsiteY4194" fmla="*/ 377667 h 3149464"/>
                      <a:gd name="connsiteX4195" fmla="*/ 1350107 w 3223440"/>
                      <a:gd name="connsiteY4195" fmla="*/ 434526 h 3149464"/>
                      <a:gd name="connsiteX4196" fmla="*/ 1361952 w 3223440"/>
                      <a:gd name="connsiteY4196" fmla="*/ 439264 h 3149464"/>
                      <a:gd name="connsiteX4197" fmla="*/ 1433026 w 3223440"/>
                      <a:gd name="connsiteY4197" fmla="*/ 448741 h 3149464"/>
                      <a:gd name="connsiteX4198" fmla="*/ 1433026 w 3223440"/>
                      <a:gd name="connsiteY4198" fmla="*/ 448741 h 3149464"/>
                      <a:gd name="connsiteX4199" fmla="*/ 1319308 w 3223440"/>
                      <a:gd name="connsiteY4199" fmla="*/ 756727 h 3149464"/>
                      <a:gd name="connsiteX4200" fmla="*/ 1352476 w 3223440"/>
                      <a:gd name="connsiteY4200" fmla="*/ 754358 h 3149464"/>
                      <a:gd name="connsiteX4201" fmla="*/ 1366690 w 3223440"/>
                      <a:gd name="connsiteY4201" fmla="*/ 735405 h 3149464"/>
                      <a:gd name="connsiteX4202" fmla="*/ 1352476 w 3223440"/>
                      <a:gd name="connsiteY4202" fmla="*/ 754358 h 3149464"/>
                      <a:gd name="connsiteX4203" fmla="*/ 1319308 w 3223440"/>
                      <a:gd name="connsiteY4203" fmla="*/ 756727 h 3149464"/>
                      <a:gd name="connsiteX4204" fmla="*/ 1290878 w 3223440"/>
                      <a:gd name="connsiteY4204" fmla="*/ 768573 h 3149464"/>
                      <a:gd name="connsiteX4205" fmla="*/ 1288509 w 3223440"/>
                      <a:gd name="connsiteY4205" fmla="*/ 780419 h 3149464"/>
                      <a:gd name="connsiteX4206" fmla="*/ 1290878 w 3223440"/>
                      <a:gd name="connsiteY4206" fmla="*/ 768573 h 3149464"/>
                      <a:gd name="connsiteX4207" fmla="*/ 1319308 w 3223440"/>
                      <a:gd name="connsiteY4207" fmla="*/ 756727 h 3149464"/>
                      <a:gd name="connsiteX4208" fmla="*/ 1279033 w 3223440"/>
                      <a:gd name="connsiteY4208" fmla="*/ 562459 h 3149464"/>
                      <a:gd name="connsiteX4209" fmla="*/ 1269556 w 3223440"/>
                      <a:gd name="connsiteY4209" fmla="*/ 576674 h 3149464"/>
                      <a:gd name="connsiteX4210" fmla="*/ 1279033 w 3223440"/>
                      <a:gd name="connsiteY4210" fmla="*/ 562459 h 3149464"/>
                      <a:gd name="connsiteX4211" fmla="*/ 1295617 w 3223440"/>
                      <a:gd name="connsiteY4211" fmla="*/ 562459 h 3149464"/>
                      <a:gd name="connsiteX4212" fmla="*/ 1279033 w 3223440"/>
                      <a:gd name="connsiteY4212" fmla="*/ 552983 h 3149464"/>
                      <a:gd name="connsiteX4213" fmla="*/ 1295617 w 3223440"/>
                      <a:gd name="connsiteY4213" fmla="*/ 562459 h 3149464"/>
                      <a:gd name="connsiteX4214" fmla="*/ 1295617 w 3223440"/>
                      <a:gd name="connsiteY4214" fmla="*/ 562459 h 3149464"/>
                      <a:gd name="connsiteX4215" fmla="*/ 1279033 w 3223440"/>
                      <a:gd name="connsiteY4215" fmla="*/ 562459 h 3149464"/>
                      <a:gd name="connsiteX4216" fmla="*/ 1267187 w 3223440"/>
                      <a:gd name="connsiteY4216" fmla="*/ 541137 h 3149464"/>
                      <a:gd name="connsiteX4217" fmla="*/ 1267187 w 3223440"/>
                      <a:gd name="connsiteY4217" fmla="*/ 541137 h 3149464"/>
                      <a:gd name="connsiteX4218" fmla="*/ 1267187 w 3223440"/>
                      <a:gd name="connsiteY4218" fmla="*/ 541137 h 3149464"/>
                      <a:gd name="connsiteX4219" fmla="*/ 1267187 w 3223440"/>
                      <a:gd name="connsiteY4219" fmla="*/ 541137 h 3149464"/>
                      <a:gd name="connsiteX4220" fmla="*/ 1234019 w 3223440"/>
                      <a:gd name="connsiteY4220" fmla="*/ 706976 h 3149464"/>
                      <a:gd name="connsiteX4221" fmla="*/ 1236388 w 3223440"/>
                      <a:gd name="connsiteY4221" fmla="*/ 716452 h 3149464"/>
                      <a:gd name="connsiteX4222" fmla="*/ 1236388 w 3223440"/>
                      <a:gd name="connsiteY4222" fmla="*/ 716452 h 3149464"/>
                      <a:gd name="connsiteX4223" fmla="*/ 1234019 w 3223440"/>
                      <a:gd name="connsiteY4223" fmla="*/ 706976 h 3149464"/>
                      <a:gd name="connsiteX4224" fmla="*/ 1101348 w 3223440"/>
                      <a:gd name="connsiteY4224" fmla="*/ 531660 h 3149464"/>
                      <a:gd name="connsiteX4225" fmla="*/ 1082395 w 3223440"/>
                      <a:gd name="connsiteY4225" fmla="*/ 529291 h 3149464"/>
                      <a:gd name="connsiteX4226" fmla="*/ 1101348 w 3223440"/>
                      <a:gd name="connsiteY4226" fmla="*/ 531660 h 3149464"/>
                      <a:gd name="connsiteX4227" fmla="*/ 1174791 w 3223440"/>
                      <a:gd name="connsiteY4227" fmla="*/ 550613 h 3149464"/>
                      <a:gd name="connsiteX4228" fmla="*/ 1101348 w 3223440"/>
                      <a:gd name="connsiteY4228" fmla="*/ 531660 h 3149464"/>
                      <a:gd name="connsiteX4229" fmla="*/ 1080026 w 3223440"/>
                      <a:gd name="connsiteY4229" fmla="*/ 479540 h 3149464"/>
                      <a:gd name="connsiteX4230" fmla="*/ 1089503 w 3223440"/>
                      <a:gd name="connsiteY4230" fmla="*/ 472432 h 3149464"/>
                      <a:gd name="connsiteX4231" fmla="*/ 1089503 w 3223440"/>
                      <a:gd name="connsiteY4231" fmla="*/ 472432 h 3149464"/>
                      <a:gd name="connsiteX4232" fmla="*/ 1080026 w 3223440"/>
                      <a:gd name="connsiteY4232" fmla="*/ 479540 h 3149464"/>
                      <a:gd name="connsiteX4233" fmla="*/ 1070549 w 3223440"/>
                      <a:gd name="connsiteY4233" fmla="*/ 199982 h 3149464"/>
                      <a:gd name="connsiteX4234" fmla="*/ 1070549 w 3223440"/>
                      <a:gd name="connsiteY4234" fmla="*/ 199982 h 3149464"/>
                      <a:gd name="connsiteX4235" fmla="*/ 1070549 w 3223440"/>
                      <a:gd name="connsiteY4235" fmla="*/ 195244 h 3149464"/>
                      <a:gd name="connsiteX4236" fmla="*/ 1070549 w 3223440"/>
                      <a:gd name="connsiteY4236" fmla="*/ 199982 h 3149464"/>
                      <a:gd name="connsiteX4237" fmla="*/ 1096610 w 3223440"/>
                      <a:gd name="connsiteY4237" fmla="*/ 199982 h 3149464"/>
                      <a:gd name="connsiteX4238" fmla="*/ 1070549 w 3223440"/>
                      <a:gd name="connsiteY4238" fmla="*/ 199982 h 3149464"/>
                      <a:gd name="connsiteX4239" fmla="*/ 1070549 w 3223440"/>
                      <a:gd name="connsiteY4239" fmla="*/ 474801 h 3149464"/>
                      <a:gd name="connsiteX4240" fmla="*/ 1087133 w 3223440"/>
                      <a:gd name="connsiteY4240" fmla="*/ 458217 h 3149464"/>
                      <a:gd name="connsiteX4241" fmla="*/ 1087133 w 3223440"/>
                      <a:gd name="connsiteY4241" fmla="*/ 458217 h 3149464"/>
                      <a:gd name="connsiteX4242" fmla="*/ 1070549 w 3223440"/>
                      <a:gd name="connsiteY4242" fmla="*/ 474801 h 3149464"/>
                      <a:gd name="connsiteX4243" fmla="*/ 1037382 w 3223440"/>
                      <a:gd name="connsiteY4243" fmla="*/ 489016 h 3149464"/>
                      <a:gd name="connsiteX4244" fmla="*/ 1027905 w 3223440"/>
                      <a:gd name="connsiteY4244" fmla="*/ 548244 h 3149464"/>
                      <a:gd name="connsiteX4245" fmla="*/ 1027905 w 3223440"/>
                      <a:gd name="connsiteY4245" fmla="*/ 548244 h 3149464"/>
                      <a:gd name="connsiteX4246" fmla="*/ 1037382 w 3223440"/>
                      <a:gd name="connsiteY4246" fmla="*/ 489016 h 3149464"/>
                      <a:gd name="connsiteX4247" fmla="*/ 1070549 w 3223440"/>
                      <a:gd name="connsiteY4247" fmla="*/ 474801 h 3149464"/>
                      <a:gd name="connsiteX4248" fmla="*/ 1039751 w 3223440"/>
                      <a:gd name="connsiteY4248" fmla="*/ 647748 h 3149464"/>
                      <a:gd name="connsiteX4249" fmla="*/ 1020798 w 3223440"/>
                      <a:gd name="connsiteY4249" fmla="*/ 638271 h 3149464"/>
                      <a:gd name="connsiteX4250" fmla="*/ 1039751 w 3223440"/>
                      <a:gd name="connsiteY4250" fmla="*/ 647748 h 3149464"/>
                      <a:gd name="connsiteX4251" fmla="*/ 1011321 w 3223440"/>
                      <a:gd name="connsiteY4251" fmla="*/ 628795 h 3149464"/>
                      <a:gd name="connsiteX4252" fmla="*/ 999476 w 3223440"/>
                      <a:gd name="connsiteY4252" fmla="*/ 621687 h 3149464"/>
                      <a:gd name="connsiteX4253" fmla="*/ 1011321 w 3223440"/>
                      <a:gd name="connsiteY4253" fmla="*/ 628795 h 3149464"/>
                      <a:gd name="connsiteX4254" fmla="*/ 1020798 w 3223440"/>
                      <a:gd name="connsiteY4254" fmla="*/ 673808 h 3149464"/>
                      <a:gd name="connsiteX4255" fmla="*/ 985261 w 3223440"/>
                      <a:gd name="connsiteY4255" fmla="*/ 654855 h 3149464"/>
                      <a:gd name="connsiteX4256" fmla="*/ 1020798 w 3223440"/>
                      <a:gd name="connsiteY4256" fmla="*/ 673808 h 3149464"/>
                      <a:gd name="connsiteX4257" fmla="*/ 857328 w 3223440"/>
                      <a:gd name="connsiteY4257" fmla="*/ 612211 h 3149464"/>
                      <a:gd name="connsiteX4258" fmla="*/ 843113 w 3223440"/>
                      <a:gd name="connsiteY4258" fmla="*/ 612211 h 3149464"/>
                      <a:gd name="connsiteX4259" fmla="*/ 857328 w 3223440"/>
                      <a:gd name="connsiteY4259" fmla="*/ 612211 h 3149464"/>
                      <a:gd name="connsiteX4260" fmla="*/ 857328 w 3223440"/>
                      <a:gd name="connsiteY4260" fmla="*/ 612211 h 3149464"/>
                      <a:gd name="connsiteX4261" fmla="*/ 864435 w 3223440"/>
                      <a:gd name="connsiteY4261" fmla="*/ 631164 h 3149464"/>
                      <a:gd name="connsiteX4262" fmla="*/ 869174 w 3223440"/>
                      <a:gd name="connsiteY4262" fmla="*/ 631164 h 3149464"/>
                      <a:gd name="connsiteX4263" fmla="*/ 864435 w 3223440"/>
                      <a:gd name="connsiteY4263" fmla="*/ 631164 h 3149464"/>
                      <a:gd name="connsiteX4264" fmla="*/ 857328 w 3223440"/>
                      <a:gd name="connsiteY4264" fmla="*/ 612211 h 3149464"/>
                      <a:gd name="connsiteX4265" fmla="*/ 857328 w 3223440"/>
                      <a:gd name="connsiteY4265" fmla="*/ 666701 h 3149464"/>
                      <a:gd name="connsiteX4266" fmla="*/ 831268 w 3223440"/>
                      <a:gd name="connsiteY4266" fmla="*/ 676177 h 3149464"/>
                      <a:gd name="connsiteX4267" fmla="*/ 831268 w 3223440"/>
                      <a:gd name="connsiteY4267" fmla="*/ 676177 h 3149464"/>
                      <a:gd name="connsiteX4268" fmla="*/ 831268 w 3223440"/>
                      <a:gd name="connsiteY4268" fmla="*/ 676177 h 3149464"/>
                      <a:gd name="connsiteX4269" fmla="*/ 857328 w 3223440"/>
                      <a:gd name="connsiteY4269" fmla="*/ 666701 h 3149464"/>
                      <a:gd name="connsiteX4270" fmla="*/ 873912 w 3223440"/>
                      <a:gd name="connsiteY4270" fmla="*/ 619318 h 3149464"/>
                      <a:gd name="connsiteX4271" fmla="*/ 873912 w 3223440"/>
                      <a:gd name="connsiteY4271" fmla="*/ 619318 h 3149464"/>
                      <a:gd name="connsiteX4272" fmla="*/ 926033 w 3223440"/>
                      <a:gd name="connsiteY4272" fmla="*/ 652486 h 3149464"/>
                      <a:gd name="connsiteX4273" fmla="*/ 926033 w 3223440"/>
                      <a:gd name="connsiteY4273" fmla="*/ 652486 h 3149464"/>
                      <a:gd name="connsiteX4274" fmla="*/ 873912 w 3223440"/>
                      <a:gd name="connsiteY4274" fmla="*/ 619318 h 3149464"/>
                      <a:gd name="connsiteX4275" fmla="*/ 914187 w 3223440"/>
                      <a:gd name="connsiteY4275" fmla="*/ 744882 h 3149464"/>
                      <a:gd name="connsiteX4276" fmla="*/ 914187 w 3223440"/>
                      <a:gd name="connsiteY4276" fmla="*/ 744882 h 3149464"/>
                      <a:gd name="connsiteX4277" fmla="*/ 907080 w 3223440"/>
                      <a:gd name="connsiteY4277" fmla="*/ 742513 h 3149464"/>
                      <a:gd name="connsiteX4278" fmla="*/ 904711 w 3223440"/>
                      <a:gd name="connsiteY4278" fmla="*/ 744882 h 3149464"/>
                      <a:gd name="connsiteX4279" fmla="*/ 907080 w 3223440"/>
                      <a:gd name="connsiteY4279" fmla="*/ 742513 h 3149464"/>
                      <a:gd name="connsiteX4280" fmla="*/ 914187 w 3223440"/>
                      <a:gd name="connsiteY4280" fmla="*/ 744882 h 3149464"/>
                      <a:gd name="connsiteX4281" fmla="*/ 904711 w 3223440"/>
                      <a:gd name="connsiteY4281" fmla="*/ 747251 h 3149464"/>
                      <a:gd name="connsiteX4282" fmla="*/ 904711 w 3223440"/>
                      <a:gd name="connsiteY4282" fmla="*/ 747251 h 3149464"/>
                      <a:gd name="connsiteX4283" fmla="*/ 904711 w 3223440"/>
                      <a:gd name="connsiteY4283" fmla="*/ 747251 h 3149464"/>
                      <a:gd name="connsiteX4284" fmla="*/ 904711 w 3223440"/>
                      <a:gd name="connsiteY4284" fmla="*/ 747251 h 3149464"/>
                      <a:gd name="connsiteX4285" fmla="*/ 909449 w 3223440"/>
                      <a:gd name="connsiteY4285" fmla="*/ 574305 h 3149464"/>
                      <a:gd name="connsiteX4286" fmla="*/ 926033 w 3223440"/>
                      <a:gd name="connsiteY4286" fmla="*/ 583781 h 3149464"/>
                      <a:gd name="connsiteX4287" fmla="*/ 909449 w 3223440"/>
                      <a:gd name="connsiteY4287" fmla="*/ 574305 h 3149464"/>
                      <a:gd name="connsiteX4288" fmla="*/ 802838 w 3223440"/>
                      <a:gd name="connsiteY4288" fmla="*/ 607472 h 3149464"/>
                      <a:gd name="connsiteX4289" fmla="*/ 817053 w 3223440"/>
                      <a:gd name="connsiteY4289" fmla="*/ 609842 h 3149464"/>
                      <a:gd name="connsiteX4290" fmla="*/ 802838 w 3223440"/>
                      <a:gd name="connsiteY4290" fmla="*/ 607472 h 3149464"/>
                      <a:gd name="connsiteX4291" fmla="*/ 814684 w 3223440"/>
                      <a:gd name="connsiteY4291" fmla="*/ 595627 h 3149464"/>
                      <a:gd name="connsiteX4292" fmla="*/ 828899 w 3223440"/>
                      <a:gd name="connsiteY4292" fmla="*/ 581412 h 3149464"/>
                      <a:gd name="connsiteX4293" fmla="*/ 809946 w 3223440"/>
                      <a:gd name="connsiteY4293" fmla="*/ 567197 h 3149464"/>
                      <a:gd name="connsiteX4294" fmla="*/ 809946 w 3223440"/>
                      <a:gd name="connsiteY4294" fmla="*/ 567197 h 3149464"/>
                      <a:gd name="connsiteX4295" fmla="*/ 828899 w 3223440"/>
                      <a:gd name="connsiteY4295" fmla="*/ 581412 h 3149464"/>
                      <a:gd name="connsiteX4296" fmla="*/ 814684 w 3223440"/>
                      <a:gd name="connsiteY4296" fmla="*/ 595627 h 3149464"/>
                      <a:gd name="connsiteX4297" fmla="*/ 802838 w 3223440"/>
                      <a:gd name="connsiteY4297" fmla="*/ 607472 h 3149464"/>
                      <a:gd name="connsiteX4298" fmla="*/ 793362 w 3223440"/>
                      <a:gd name="connsiteY4298" fmla="*/ 747251 h 3149464"/>
                      <a:gd name="connsiteX4299" fmla="*/ 854959 w 3223440"/>
                      <a:gd name="connsiteY4299" fmla="*/ 766204 h 3149464"/>
                      <a:gd name="connsiteX4300" fmla="*/ 857328 w 3223440"/>
                      <a:gd name="connsiteY4300" fmla="*/ 773311 h 3149464"/>
                      <a:gd name="connsiteX4301" fmla="*/ 854959 w 3223440"/>
                      <a:gd name="connsiteY4301" fmla="*/ 766204 h 3149464"/>
                      <a:gd name="connsiteX4302" fmla="*/ 793362 w 3223440"/>
                      <a:gd name="connsiteY4302" fmla="*/ 747251 h 3149464"/>
                      <a:gd name="connsiteX4303" fmla="*/ 729395 w 3223440"/>
                      <a:gd name="connsiteY4303" fmla="*/ 759097 h 3149464"/>
                      <a:gd name="connsiteX4304" fmla="*/ 717550 w 3223440"/>
                      <a:gd name="connsiteY4304" fmla="*/ 770942 h 3149464"/>
                      <a:gd name="connsiteX4305" fmla="*/ 717550 w 3223440"/>
                      <a:gd name="connsiteY4305" fmla="*/ 770942 h 3149464"/>
                      <a:gd name="connsiteX4306" fmla="*/ 700966 w 3223440"/>
                      <a:gd name="connsiteY4306" fmla="*/ 775681 h 3149464"/>
                      <a:gd name="connsiteX4307" fmla="*/ 717550 w 3223440"/>
                      <a:gd name="connsiteY4307" fmla="*/ 770942 h 3149464"/>
                      <a:gd name="connsiteX4308" fmla="*/ 717550 w 3223440"/>
                      <a:gd name="connsiteY4308" fmla="*/ 770942 h 3149464"/>
                      <a:gd name="connsiteX4309" fmla="*/ 729395 w 3223440"/>
                      <a:gd name="connsiteY4309" fmla="*/ 759097 h 3149464"/>
                      <a:gd name="connsiteX4310" fmla="*/ 793362 w 3223440"/>
                      <a:gd name="connsiteY4310" fmla="*/ 747251 h 3149464"/>
                      <a:gd name="connsiteX4311" fmla="*/ 717550 w 3223440"/>
                      <a:gd name="connsiteY4311" fmla="*/ 569566 h 3149464"/>
                      <a:gd name="connsiteX4312" fmla="*/ 717550 w 3223440"/>
                      <a:gd name="connsiteY4312" fmla="*/ 593258 h 3149464"/>
                      <a:gd name="connsiteX4313" fmla="*/ 717550 w 3223440"/>
                      <a:gd name="connsiteY4313" fmla="*/ 593258 h 3149464"/>
                      <a:gd name="connsiteX4314" fmla="*/ 717550 w 3223440"/>
                      <a:gd name="connsiteY4314" fmla="*/ 569566 h 3149464"/>
                      <a:gd name="connsiteX4315" fmla="*/ 703335 w 3223440"/>
                      <a:gd name="connsiteY4315" fmla="*/ 564828 h 3149464"/>
                      <a:gd name="connsiteX4316" fmla="*/ 717550 w 3223440"/>
                      <a:gd name="connsiteY4316" fmla="*/ 569566 h 3149464"/>
                      <a:gd name="connsiteX4317" fmla="*/ 722288 w 3223440"/>
                      <a:gd name="connsiteY4317" fmla="*/ 569566 h 3149464"/>
                      <a:gd name="connsiteX4318" fmla="*/ 717550 w 3223440"/>
                      <a:gd name="connsiteY4318" fmla="*/ 569566 h 3149464"/>
                      <a:gd name="connsiteX4319" fmla="*/ 717550 w 3223440"/>
                      <a:gd name="connsiteY4319" fmla="*/ 602734 h 3149464"/>
                      <a:gd name="connsiteX4320" fmla="*/ 717550 w 3223440"/>
                      <a:gd name="connsiteY4320" fmla="*/ 602734 h 3149464"/>
                      <a:gd name="connsiteX4321" fmla="*/ 691489 w 3223440"/>
                      <a:gd name="connsiteY4321" fmla="*/ 635902 h 3149464"/>
                      <a:gd name="connsiteX4322" fmla="*/ 691489 w 3223440"/>
                      <a:gd name="connsiteY4322" fmla="*/ 635902 h 3149464"/>
                      <a:gd name="connsiteX4323" fmla="*/ 691489 w 3223440"/>
                      <a:gd name="connsiteY4323" fmla="*/ 635902 h 3149464"/>
                      <a:gd name="connsiteX4324" fmla="*/ 717550 w 3223440"/>
                      <a:gd name="connsiteY4324" fmla="*/ 602734 h 3149464"/>
                      <a:gd name="connsiteX4325" fmla="*/ 700966 w 3223440"/>
                      <a:gd name="connsiteY4325" fmla="*/ 780419 h 3149464"/>
                      <a:gd name="connsiteX4326" fmla="*/ 700966 w 3223440"/>
                      <a:gd name="connsiteY4326" fmla="*/ 780419 h 3149464"/>
                      <a:gd name="connsiteX4327" fmla="*/ 700966 w 3223440"/>
                      <a:gd name="connsiteY4327" fmla="*/ 780419 h 3149464"/>
                      <a:gd name="connsiteX4328" fmla="*/ 700966 w 3223440"/>
                      <a:gd name="connsiteY4328" fmla="*/ 780419 h 3149464"/>
                      <a:gd name="connsiteX4329" fmla="*/ 667798 w 3223440"/>
                      <a:gd name="connsiteY4329" fmla="*/ 804110 h 3149464"/>
                      <a:gd name="connsiteX4330" fmla="*/ 670167 w 3223440"/>
                      <a:gd name="connsiteY4330" fmla="*/ 808848 h 3149464"/>
                      <a:gd name="connsiteX4331" fmla="*/ 667798 w 3223440"/>
                      <a:gd name="connsiteY4331" fmla="*/ 804110 h 3149464"/>
                      <a:gd name="connsiteX4332" fmla="*/ 667798 w 3223440"/>
                      <a:gd name="connsiteY4332" fmla="*/ 804110 h 3149464"/>
                      <a:gd name="connsiteX4333" fmla="*/ 667798 w 3223440"/>
                      <a:gd name="connsiteY4333" fmla="*/ 804110 h 3149464"/>
                      <a:gd name="connsiteX4334" fmla="*/ 700966 w 3223440"/>
                      <a:gd name="connsiteY4334" fmla="*/ 780419 h 3149464"/>
                      <a:gd name="connsiteX4335" fmla="*/ 667798 w 3223440"/>
                      <a:gd name="connsiteY4335" fmla="*/ 650117 h 3149464"/>
                      <a:gd name="connsiteX4336" fmla="*/ 667798 w 3223440"/>
                      <a:gd name="connsiteY4336" fmla="*/ 650117 h 3149464"/>
                      <a:gd name="connsiteX4337" fmla="*/ 693858 w 3223440"/>
                      <a:gd name="connsiteY4337" fmla="*/ 633533 h 3149464"/>
                      <a:gd name="connsiteX4338" fmla="*/ 667798 w 3223440"/>
                      <a:gd name="connsiteY4338" fmla="*/ 650117 h 3149464"/>
                      <a:gd name="connsiteX4339" fmla="*/ 667798 w 3223440"/>
                      <a:gd name="connsiteY4339" fmla="*/ 804110 h 3149464"/>
                      <a:gd name="connsiteX4340" fmla="*/ 667798 w 3223440"/>
                      <a:gd name="connsiteY4340" fmla="*/ 804110 h 3149464"/>
                      <a:gd name="connsiteX4341" fmla="*/ 596724 w 3223440"/>
                      <a:gd name="connsiteY4341" fmla="*/ 799372 h 3149464"/>
                      <a:gd name="connsiteX4342" fmla="*/ 667798 w 3223440"/>
                      <a:gd name="connsiteY4342" fmla="*/ 804110 h 3149464"/>
                      <a:gd name="connsiteX4343" fmla="*/ 648845 w 3223440"/>
                      <a:gd name="connsiteY4343" fmla="*/ 1112097 h 3149464"/>
                      <a:gd name="connsiteX4344" fmla="*/ 632261 w 3223440"/>
                      <a:gd name="connsiteY4344" fmla="*/ 1121573 h 3149464"/>
                      <a:gd name="connsiteX4345" fmla="*/ 648845 w 3223440"/>
                      <a:gd name="connsiteY4345" fmla="*/ 1112097 h 3149464"/>
                      <a:gd name="connsiteX4346" fmla="*/ 603831 w 3223440"/>
                      <a:gd name="connsiteY4346" fmla="*/ 1168956 h 3149464"/>
                      <a:gd name="connsiteX4347" fmla="*/ 618046 w 3223440"/>
                      <a:gd name="connsiteY4347" fmla="*/ 1206862 h 3149464"/>
                      <a:gd name="connsiteX4348" fmla="*/ 615677 w 3223440"/>
                      <a:gd name="connsiteY4348" fmla="*/ 1213969 h 3149464"/>
                      <a:gd name="connsiteX4349" fmla="*/ 618046 w 3223440"/>
                      <a:gd name="connsiteY4349" fmla="*/ 1206862 h 3149464"/>
                      <a:gd name="connsiteX4350" fmla="*/ 603831 w 3223440"/>
                      <a:gd name="connsiteY4350" fmla="*/ 1168956 h 3149464"/>
                      <a:gd name="connsiteX4351" fmla="*/ 594355 w 3223440"/>
                      <a:gd name="connsiteY4351" fmla="*/ 1154741 h 3149464"/>
                      <a:gd name="connsiteX4352" fmla="*/ 594355 w 3223440"/>
                      <a:gd name="connsiteY4352" fmla="*/ 1154741 h 3149464"/>
                      <a:gd name="connsiteX4353" fmla="*/ 603831 w 3223440"/>
                      <a:gd name="connsiteY4353" fmla="*/ 1168956 h 3149464"/>
                      <a:gd name="connsiteX4354" fmla="*/ 601462 w 3223440"/>
                      <a:gd name="connsiteY4354" fmla="*/ 1256613 h 3149464"/>
                      <a:gd name="connsiteX4355" fmla="*/ 601462 w 3223440"/>
                      <a:gd name="connsiteY4355" fmla="*/ 1256613 h 3149464"/>
                      <a:gd name="connsiteX4356" fmla="*/ 589617 w 3223440"/>
                      <a:gd name="connsiteY4356" fmla="*/ 1247137 h 3149464"/>
                      <a:gd name="connsiteX4357" fmla="*/ 589617 w 3223440"/>
                      <a:gd name="connsiteY4357" fmla="*/ 1247137 h 3149464"/>
                      <a:gd name="connsiteX4358" fmla="*/ 601462 w 3223440"/>
                      <a:gd name="connsiteY4358" fmla="*/ 1256613 h 3149464"/>
                      <a:gd name="connsiteX4359" fmla="*/ 551711 w 3223440"/>
                      <a:gd name="connsiteY4359" fmla="*/ 1078929 h 3149464"/>
                      <a:gd name="connsiteX4360" fmla="*/ 591986 w 3223440"/>
                      <a:gd name="connsiteY4360" fmla="*/ 1119204 h 3149464"/>
                      <a:gd name="connsiteX4361" fmla="*/ 551711 w 3223440"/>
                      <a:gd name="connsiteY4361" fmla="*/ 1078929 h 3149464"/>
                      <a:gd name="connsiteX4362" fmla="*/ 549341 w 3223440"/>
                      <a:gd name="connsiteY4362" fmla="*/ 818325 h 3149464"/>
                      <a:gd name="connsiteX4363" fmla="*/ 513805 w 3223440"/>
                      <a:gd name="connsiteY4363" fmla="*/ 830170 h 3149464"/>
                      <a:gd name="connsiteX4364" fmla="*/ 497221 w 3223440"/>
                      <a:gd name="connsiteY4364" fmla="*/ 839647 h 3149464"/>
                      <a:gd name="connsiteX4365" fmla="*/ 513805 w 3223440"/>
                      <a:gd name="connsiteY4365" fmla="*/ 830170 h 3149464"/>
                      <a:gd name="connsiteX4366" fmla="*/ 549341 w 3223440"/>
                      <a:gd name="connsiteY4366" fmla="*/ 818325 h 3149464"/>
                      <a:gd name="connsiteX4367" fmla="*/ 573033 w 3223440"/>
                      <a:gd name="connsiteY4367" fmla="*/ 811217 h 3149464"/>
                      <a:gd name="connsiteX4368" fmla="*/ 549341 w 3223440"/>
                      <a:gd name="connsiteY4368" fmla="*/ 818325 h 3149464"/>
                      <a:gd name="connsiteX4369" fmla="*/ 525650 w 3223440"/>
                      <a:gd name="connsiteY4369" fmla="*/ 1877325 h 3149464"/>
                      <a:gd name="connsiteX4370" fmla="*/ 473529 w 3223440"/>
                      <a:gd name="connsiteY4370" fmla="*/ 1877325 h 3149464"/>
                      <a:gd name="connsiteX4371" fmla="*/ 454576 w 3223440"/>
                      <a:gd name="connsiteY4371" fmla="*/ 1908123 h 3149464"/>
                      <a:gd name="connsiteX4372" fmla="*/ 454576 w 3223440"/>
                      <a:gd name="connsiteY4372" fmla="*/ 1908123 h 3149464"/>
                      <a:gd name="connsiteX4373" fmla="*/ 473529 w 3223440"/>
                      <a:gd name="connsiteY4373" fmla="*/ 1877325 h 3149464"/>
                      <a:gd name="connsiteX4374" fmla="*/ 525650 w 3223440"/>
                      <a:gd name="connsiteY4374" fmla="*/ 1877325 h 3149464"/>
                      <a:gd name="connsiteX4375" fmla="*/ 558818 w 3223440"/>
                      <a:gd name="connsiteY4375" fmla="*/ 1882063 h 3149464"/>
                      <a:gd name="connsiteX4376" fmla="*/ 525650 w 3223440"/>
                      <a:gd name="connsiteY4376" fmla="*/ 1877325 h 3149464"/>
                      <a:gd name="connsiteX4377" fmla="*/ 544603 w 3223440"/>
                      <a:gd name="connsiteY4377" fmla="*/ 1960244 h 3149464"/>
                      <a:gd name="connsiteX4378" fmla="*/ 544603 w 3223440"/>
                      <a:gd name="connsiteY4378" fmla="*/ 1960244 h 3149464"/>
                      <a:gd name="connsiteX4379" fmla="*/ 520912 w 3223440"/>
                      <a:gd name="connsiteY4379" fmla="*/ 1936553 h 3149464"/>
                      <a:gd name="connsiteX4380" fmla="*/ 544603 w 3223440"/>
                      <a:gd name="connsiteY4380" fmla="*/ 1960244 h 3149464"/>
                      <a:gd name="connsiteX4381" fmla="*/ 459315 w 3223440"/>
                      <a:gd name="connsiteY4381" fmla="*/ 1929445 h 3149464"/>
                      <a:gd name="connsiteX4382" fmla="*/ 461684 w 3223440"/>
                      <a:gd name="connsiteY4382" fmla="*/ 1917600 h 3149464"/>
                      <a:gd name="connsiteX4383" fmla="*/ 461684 w 3223440"/>
                      <a:gd name="connsiteY4383" fmla="*/ 1912862 h 3149464"/>
                      <a:gd name="connsiteX4384" fmla="*/ 461684 w 3223440"/>
                      <a:gd name="connsiteY4384" fmla="*/ 1917600 h 3149464"/>
                      <a:gd name="connsiteX4385" fmla="*/ 459315 w 3223440"/>
                      <a:gd name="connsiteY4385" fmla="*/ 1929445 h 3149464"/>
                      <a:gd name="connsiteX4386" fmla="*/ 411932 w 3223440"/>
                      <a:gd name="connsiteY4386" fmla="*/ 1514848 h 3149464"/>
                      <a:gd name="connsiteX4387" fmla="*/ 402456 w 3223440"/>
                      <a:gd name="connsiteY4387" fmla="*/ 1507741 h 3149464"/>
                      <a:gd name="connsiteX4388" fmla="*/ 402456 w 3223440"/>
                      <a:gd name="connsiteY4388" fmla="*/ 1507741 h 3149464"/>
                      <a:gd name="connsiteX4389" fmla="*/ 411932 w 3223440"/>
                      <a:gd name="connsiteY4389" fmla="*/ 1514848 h 3149464"/>
                      <a:gd name="connsiteX4390" fmla="*/ 428516 w 3223440"/>
                      <a:gd name="connsiteY4390" fmla="*/ 1529063 h 3149464"/>
                      <a:gd name="connsiteX4391" fmla="*/ 426147 w 3223440"/>
                      <a:gd name="connsiteY4391" fmla="*/ 1536170 h 3149464"/>
                      <a:gd name="connsiteX4392" fmla="*/ 428516 w 3223440"/>
                      <a:gd name="connsiteY4392" fmla="*/ 1529063 h 3149464"/>
                      <a:gd name="connsiteX4393" fmla="*/ 411932 w 3223440"/>
                      <a:gd name="connsiteY4393" fmla="*/ 1514848 h 3149464"/>
                      <a:gd name="connsiteX4394" fmla="*/ 430885 w 3223440"/>
                      <a:gd name="connsiteY4394" fmla="*/ 1408237 h 3149464"/>
                      <a:gd name="connsiteX4395" fmla="*/ 414301 w 3223440"/>
                      <a:gd name="connsiteY4395" fmla="*/ 1436667 h 3149464"/>
                      <a:gd name="connsiteX4396" fmla="*/ 404825 w 3223440"/>
                      <a:gd name="connsiteY4396" fmla="*/ 1453251 h 3149464"/>
                      <a:gd name="connsiteX4397" fmla="*/ 414301 w 3223440"/>
                      <a:gd name="connsiteY4397" fmla="*/ 1436667 h 3149464"/>
                      <a:gd name="connsiteX4398" fmla="*/ 430885 w 3223440"/>
                      <a:gd name="connsiteY4398" fmla="*/ 1408237 h 3149464"/>
                      <a:gd name="connsiteX4399" fmla="*/ 483006 w 3223440"/>
                      <a:gd name="connsiteY4399" fmla="*/ 1360855 h 3149464"/>
                      <a:gd name="connsiteX4400" fmla="*/ 480637 w 3223440"/>
                      <a:gd name="connsiteY4400" fmla="*/ 1341902 h 3149464"/>
                      <a:gd name="connsiteX4401" fmla="*/ 475898 w 3223440"/>
                      <a:gd name="connsiteY4401" fmla="*/ 1339533 h 3149464"/>
                      <a:gd name="connsiteX4402" fmla="*/ 480637 w 3223440"/>
                      <a:gd name="connsiteY4402" fmla="*/ 1341902 h 3149464"/>
                      <a:gd name="connsiteX4403" fmla="*/ 483006 w 3223440"/>
                      <a:gd name="connsiteY4403" fmla="*/ 1360855 h 3149464"/>
                      <a:gd name="connsiteX4404" fmla="*/ 430885 w 3223440"/>
                      <a:gd name="connsiteY4404" fmla="*/ 1408237 h 3149464"/>
                      <a:gd name="connsiteX4405" fmla="*/ 402456 w 3223440"/>
                      <a:gd name="connsiteY4405" fmla="*/ 1332425 h 3149464"/>
                      <a:gd name="connsiteX4406" fmla="*/ 402456 w 3223440"/>
                      <a:gd name="connsiteY4406" fmla="*/ 1332425 h 3149464"/>
                      <a:gd name="connsiteX4407" fmla="*/ 423778 w 3223440"/>
                      <a:gd name="connsiteY4407" fmla="*/ 1306365 h 3149464"/>
                      <a:gd name="connsiteX4408" fmla="*/ 402456 w 3223440"/>
                      <a:gd name="connsiteY4408" fmla="*/ 1332425 h 3149464"/>
                      <a:gd name="connsiteX4409" fmla="*/ 400086 w 3223440"/>
                      <a:gd name="connsiteY4409" fmla="*/ 1000748 h 3149464"/>
                      <a:gd name="connsiteX4410" fmla="*/ 402456 w 3223440"/>
                      <a:gd name="connsiteY4410" fmla="*/ 1010224 h 3149464"/>
                      <a:gd name="connsiteX4411" fmla="*/ 400086 w 3223440"/>
                      <a:gd name="connsiteY4411" fmla="*/ 1000748 h 3149464"/>
                      <a:gd name="connsiteX4412" fmla="*/ 430885 w 3223440"/>
                      <a:gd name="connsiteY4412" fmla="*/ 1346640 h 3149464"/>
                      <a:gd name="connsiteX4413" fmla="*/ 430885 w 3223440"/>
                      <a:gd name="connsiteY4413" fmla="*/ 1346640 h 3149464"/>
                      <a:gd name="connsiteX4414" fmla="*/ 466422 w 3223440"/>
                      <a:gd name="connsiteY4414" fmla="*/ 1308734 h 3149464"/>
                      <a:gd name="connsiteX4415" fmla="*/ 466422 w 3223440"/>
                      <a:gd name="connsiteY4415" fmla="*/ 1308734 h 3149464"/>
                      <a:gd name="connsiteX4416" fmla="*/ 430885 w 3223440"/>
                      <a:gd name="connsiteY4416" fmla="*/ 1346640 h 3149464"/>
                      <a:gd name="connsiteX4417" fmla="*/ 471160 w 3223440"/>
                      <a:gd name="connsiteY4417" fmla="*/ 1607244 h 3149464"/>
                      <a:gd name="connsiteX4418" fmla="*/ 501959 w 3223440"/>
                      <a:gd name="connsiteY4418" fmla="*/ 1621459 h 3149464"/>
                      <a:gd name="connsiteX4419" fmla="*/ 530388 w 3223440"/>
                      <a:gd name="connsiteY4419" fmla="*/ 1628566 h 3149464"/>
                      <a:gd name="connsiteX4420" fmla="*/ 501959 w 3223440"/>
                      <a:gd name="connsiteY4420" fmla="*/ 1621459 h 3149464"/>
                      <a:gd name="connsiteX4421" fmla="*/ 471160 w 3223440"/>
                      <a:gd name="connsiteY4421" fmla="*/ 1607244 h 3149464"/>
                      <a:gd name="connsiteX4422" fmla="*/ 442731 w 3223440"/>
                      <a:gd name="connsiteY4422" fmla="*/ 1597768 h 3149464"/>
                      <a:gd name="connsiteX4423" fmla="*/ 471160 w 3223440"/>
                      <a:gd name="connsiteY4423" fmla="*/ 1607244 h 3149464"/>
                      <a:gd name="connsiteX4424" fmla="*/ 516174 w 3223440"/>
                      <a:gd name="connsiteY4424" fmla="*/ 1263721 h 3149464"/>
                      <a:gd name="connsiteX4425" fmla="*/ 516174 w 3223440"/>
                      <a:gd name="connsiteY4425" fmla="*/ 1263721 h 3149464"/>
                      <a:gd name="connsiteX4426" fmla="*/ 509066 w 3223440"/>
                      <a:gd name="connsiteY4426" fmla="*/ 1258982 h 3149464"/>
                      <a:gd name="connsiteX4427" fmla="*/ 516174 w 3223440"/>
                      <a:gd name="connsiteY4427" fmla="*/ 1263721 h 3149464"/>
                      <a:gd name="connsiteX4428" fmla="*/ 516174 w 3223440"/>
                      <a:gd name="connsiteY4428" fmla="*/ 863338 h 3149464"/>
                      <a:gd name="connsiteX4429" fmla="*/ 516174 w 3223440"/>
                      <a:gd name="connsiteY4429" fmla="*/ 863338 h 3149464"/>
                      <a:gd name="connsiteX4430" fmla="*/ 516174 w 3223440"/>
                      <a:gd name="connsiteY4430" fmla="*/ 863338 h 3149464"/>
                      <a:gd name="connsiteX4431" fmla="*/ 516174 w 3223440"/>
                      <a:gd name="connsiteY4431" fmla="*/ 863338 h 3149464"/>
                      <a:gd name="connsiteX4432" fmla="*/ 525650 w 3223440"/>
                      <a:gd name="connsiteY4432" fmla="*/ 1242399 h 3149464"/>
                      <a:gd name="connsiteX4433" fmla="*/ 525650 w 3223440"/>
                      <a:gd name="connsiteY4433" fmla="*/ 1242399 h 3149464"/>
                      <a:gd name="connsiteX4434" fmla="*/ 535127 w 3223440"/>
                      <a:gd name="connsiteY4434" fmla="*/ 1263721 h 3149464"/>
                      <a:gd name="connsiteX4435" fmla="*/ 520912 w 3223440"/>
                      <a:gd name="connsiteY4435" fmla="*/ 1266090 h 3149464"/>
                      <a:gd name="connsiteX4436" fmla="*/ 535127 w 3223440"/>
                      <a:gd name="connsiteY4436" fmla="*/ 1263721 h 3149464"/>
                      <a:gd name="connsiteX4437" fmla="*/ 525650 w 3223440"/>
                      <a:gd name="connsiteY4437" fmla="*/ 1242399 h 3149464"/>
                      <a:gd name="connsiteX4438" fmla="*/ 556449 w 3223440"/>
                      <a:gd name="connsiteY4438" fmla="*/ 1680687 h 3149464"/>
                      <a:gd name="connsiteX4439" fmla="*/ 542234 w 3223440"/>
                      <a:gd name="connsiteY4439" fmla="*/ 1652258 h 3149464"/>
                      <a:gd name="connsiteX4440" fmla="*/ 556449 w 3223440"/>
                      <a:gd name="connsiteY4440" fmla="*/ 1680687 h 3149464"/>
                      <a:gd name="connsiteX4441" fmla="*/ 556449 w 3223440"/>
                      <a:gd name="connsiteY4441" fmla="*/ 1680687 h 3149464"/>
                      <a:gd name="connsiteX4442" fmla="*/ 556449 w 3223440"/>
                      <a:gd name="connsiteY4442" fmla="*/ 1680687 h 3149464"/>
                      <a:gd name="connsiteX4443" fmla="*/ 539865 w 3223440"/>
                      <a:gd name="connsiteY4443" fmla="*/ 794633 h 3149464"/>
                      <a:gd name="connsiteX4444" fmla="*/ 464053 w 3223440"/>
                      <a:gd name="connsiteY4444" fmla="*/ 834909 h 3149464"/>
                      <a:gd name="connsiteX4445" fmla="*/ 452207 w 3223440"/>
                      <a:gd name="connsiteY4445" fmla="*/ 837278 h 3149464"/>
                      <a:gd name="connsiteX4446" fmla="*/ 452207 w 3223440"/>
                      <a:gd name="connsiteY4446" fmla="*/ 837278 h 3149464"/>
                      <a:gd name="connsiteX4447" fmla="*/ 464053 w 3223440"/>
                      <a:gd name="connsiteY4447" fmla="*/ 834909 h 3149464"/>
                      <a:gd name="connsiteX4448" fmla="*/ 539865 w 3223440"/>
                      <a:gd name="connsiteY4448" fmla="*/ 794633 h 3149464"/>
                      <a:gd name="connsiteX4449" fmla="*/ 565925 w 3223440"/>
                      <a:gd name="connsiteY4449" fmla="*/ 789895 h 3149464"/>
                      <a:gd name="connsiteX4450" fmla="*/ 539865 w 3223440"/>
                      <a:gd name="connsiteY4450" fmla="*/ 794633 h 3149464"/>
                      <a:gd name="connsiteX4451" fmla="*/ 487744 w 3223440"/>
                      <a:gd name="connsiteY4451" fmla="*/ 1064714 h 3149464"/>
                      <a:gd name="connsiteX4452" fmla="*/ 459315 w 3223440"/>
                      <a:gd name="connsiteY4452" fmla="*/ 1026808 h 3149464"/>
                      <a:gd name="connsiteX4453" fmla="*/ 487744 w 3223440"/>
                      <a:gd name="connsiteY4453" fmla="*/ 1064714 h 3149464"/>
                      <a:gd name="connsiteX4454" fmla="*/ 456945 w 3223440"/>
                      <a:gd name="connsiteY4454" fmla="*/ 917828 h 3149464"/>
                      <a:gd name="connsiteX4455" fmla="*/ 449838 w 3223440"/>
                      <a:gd name="connsiteY4455" fmla="*/ 924935 h 3149464"/>
                      <a:gd name="connsiteX4456" fmla="*/ 449838 w 3223440"/>
                      <a:gd name="connsiteY4456" fmla="*/ 924935 h 3149464"/>
                      <a:gd name="connsiteX4457" fmla="*/ 456945 w 3223440"/>
                      <a:gd name="connsiteY4457" fmla="*/ 917828 h 3149464"/>
                      <a:gd name="connsiteX4458" fmla="*/ 471160 w 3223440"/>
                      <a:gd name="connsiteY4458" fmla="*/ 1268459 h 3149464"/>
                      <a:gd name="connsiteX4459" fmla="*/ 504328 w 3223440"/>
                      <a:gd name="connsiteY4459" fmla="*/ 1258982 h 3149464"/>
                      <a:gd name="connsiteX4460" fmla="*/ 471160 w 3223440"/>
                      <a:gd name="connsiteY4460" fmla="*/ 1268459 h 3149464"/>
                      <a:gd name="connsiteX4461" fmla="*/ 440362 w 3223440"/>
                      <a:gd name="connsiteY4461" fmla="*/ 1280305 h 3149464"/>
                      <a:gd name="connsiteX4462" fmla="*/ 423778 w 3223440"/>
                      <a:gd name="connsiteY4462" fmla="*/ 1303996 h 3149464"/>
                      <a:gd name="connsiteX4463" fmla="*/ 423778 w 3223440"/>
                      <a:gd name="connsiteY4463" fmla="*/ 1303996 h 3149464"/>
                      <a:gd name="connsiteX4464" fmla="*/ 440362 w 3223440"/>
                      <a:gd name="connsiteY4464" fmla="*/ 1280305 h 3149464"/>
                      <a:gd name="connsiteX4465" fmla="*/ 471160 w 3223440"/>
                      <a:gd name="connsiteY4465" fmla="*/ 1268459 h 3149464"/>
                      <a:gd name="connsiteX4466" fmla="*/ 416670 w 3223440"/>
                      <a:gd name="connsiteY4466" fmla="*/ 924935 h 3149464"/>
                      <a:gd name="connsiteX4467" fmla="*/ 383503 w 3223440"/>
                      <a:gd name="connsiteY4467" fmla="*/ 941519 h 3149464"/>
                      <a:gd name="connsiteX4468" fmla="*/ 416670 w 3223440"/>
                      <a:gd name="connsiteY4468" fmla="*/ 924935 h 3149464"/>
                      <a:gd name="connsiteX4469" fmla="*/ 449838 w 3223440"/>
                      <a:gd name="connsiteY4469" fmla="*/ 879922 h 3149464"/>
                      <a:gd name="connsiteX4470" fmla="*/ 416670 w 3223440"/>
                      <a:gd name="connsiteY4470" fmla="*/ 924935 h 3149464"/>
                      <a:gd name="connsiteX4471" fmla="*/ 371657 w 3223440"/>
                      <a:gd name="connsiteY4471" fmla="*/ 1450882 h 3149464"/>
                      <a:gd name="connsiteX4472" fmla="*/ 397717 w 3223440"/>
                      <a:gd name="connsiteY4472" fmla="*/ 1457989 h 3149464"/>
                      <a:gd name="connsiteX4473" fmla="*/ 397717 w 3223440"/>
                      <a:gd name="connsiteY4473" fmla="*/ 1457989 h 3149464"/>
                      <a:gd name="connsiteX4474" fmla="*/ 397717 w 3223440"/>
                      <a:gd name="connsiteY4474" fmla="*/ 1457989 h 3149464"/>
                      <a:gd name="connsiteX4475" fmla="*/ 371657 w 3223440"/>
                      <a:gd name="connsiteY4475" fmla="*/ 1450882 h 3149464"/>
                      <a:gd name="connsiteX4476" fmla="*/ 378764 w 3223440"/>
                      <a:gd name="connsiteY4476" fmla="*/ 1443774 h 3149464"/>
                      <a:gd name="connsiteX4477" fmla="*/ 383503 w 3223440"/>
                      <a:gd name="connsiteY4477" fmla="*/ 1443774 h 3149464"/>
                      <a:gd name="connsiteX4478" fmla="*/ 378764 w 3223440"/>
                      <a:gd name="connsiteY4478" fmla="*/ 1443774 h 3149464"/>
                      <a:gd name="connsiteX4479" fmla="*/ 371657 w 3223440"/>
                      <a:gd name="connsiteY4479" fmla="*/ 1450882 h 3149464"/>
                      <a:gd name="connsiteX4480" fmla="*/ 383503 w 3223440"/>
                      <a:gd name="connsiteY4480" fmla="*/ 943889 h 3149464"/>
                      <a:gd name="connsiteX4481" fmla="*/ 385872 w 3223440"/>
                      <a:gd name="connsiteY4481" fmla="*/ 950996 h 3149464"/>
                      <a:gd name="connsiteX4482" fmla="*/ 383503 w 3223440"/>
                      <a:gd name="connsiteY4482" fmla="*/ 943889 h 3149464"/>
                      <a:gd name="connsiteX4483" fmla="*/ 428516 w 3223440"/>
                      <a:gd name="connsiteY4483" fmla="*/ 846754 h 3149464"/>
                      <a:gd name="connsiteX4484" fmla="*/ 369288 w 3223440"/>
                      <a:gd name="connsiteY4484" fmla="*/ 891768 h 3149464"/>
                      <a:gd name="connsiteX4485" fmla="*/ 428516 w 3223440"/>
                      <a:gd name="connsiteY4485" fmla="*/ 846754 h 3149464"/>
                      <a:gd name="connsiteX4486" fmla="*/ 445100 w 3223440"/>
                      <a:gd name="connsiteY4486" fmla="*/ 837278 h 3149464"/>
                      <a:gd name="connsiteX4487" fmla="*/ 428516 w 3223440"/>
                      <a:gd name="connsiteY4487" fmla="*/ 846754 h 3149464"/>
                      <a:gd name="connsiteX4488" fmla="*/ 378764 w 3223440"/>
                      <a:gd name="connsiteY4488" fmla="*/ 941519 h 3149464"/>
                      <a:gd name="connsiteX4489" fmla="*/ 383503 w 3223440"/>
                      <a:gd name="connsiteY4489" fmla="*/ 941519 h 3149464"/>
                      <a:gd name="connsiteX4490" fmla="*/ 383503 w 3223440"/>
                      <a:gd name="connsiteY4490" fmla="*/ 941519 h 3149464"/>
                      <a:gd name="connsiteX4491" fmla="*/ 383503 w 3223440"/>
                      <a:gd name="connsiteY4491" fmla="*/ 941519 h 3149464"/>
                      <a:gd name="connsiteX4492" fmla="*/ 378764 w 3223440"/>
                      <a:gd name="connsiteY4492" fmla="*/ 941519 h 3149464"/>
                      <a:gd name="connsiteX4493" fmla="*/ 359811 w 3223440"/>
                      <a:gd name="connsiteY4493" fmla="*/ 946258 h 3149464"/>
                      <a:gd name="connsiteX4494" fmla="*/ 378764 w 3223440"/>
                      <a:gd name="connsiteY4494" fmla="*/ 941519 h 3149464"/>
                      <a:gd name="connsiteX4495" fmla="*/ 366919 w 3223440"/>
                      <a:gd name="connsiteY4495" fmla="*/ 1242399 h 3149464"/>
                      <a:gd name="connsiteX4496" fmla="*/ 357442 w 3223440"/>
                      <a:gd name="connsiteY4496" fmla="*/ 1228184 h 3149464"/>
                      <a:gd name="connsiteX4497" fmla="*/ 347966 w 3223440"/>
                      <a:gd name="connsiteY4497" fmla="*/ 1199754 h 3149464"/>
                      <a:gd name="connsiteX4498" fmla="*/ 357442 w 3223440"/>
                      <a:gd name="connsiteY4498" fmla="*/ 1228184 h 3149464"/>
                      <a:gd name="connsiteX4499" fmla="*/ 366919 w 3223440"/>
                      <a:gd name="connsiteY4499" fmla="*/ 1242399 h 3149464"/>
                      <a:gd name="connsiteX4500" fmla="*/ 319536 w 3223440"/>
                      <a:gd name="connsiteY4500" fmla="*/ 1142895 h 3149464"/>
                      <a:gd name="connsiteX4501" fmla="*/ 319536 w 3223440"/>
                      <a:gd name="connsiteY4501" fmla="*/ 1142895 h 3149464"/>
                      <a:gd name="connsiteX4502" fmla="*/ 319536 w 3223440"/>
                      <a:gd name="connsiteY4502" fmla="*/ 1142895 h 3149464"/>
                      <a:gd name="connsiteX4503" fmla="*/ 319536 w 3223440"/>
                      <a:gd name="connsiteY4503" fmla="*/ 1142895 h 3149464"/>
                      <a:gd name="connsiteX4504" fmla="*/ 319536 w 3223440"/>
                      <a:gd name="connsiteY4504" fmla="*/ 1142895 h 3149464"/>
                      <a:gd name="connsiteX4505" fmla="*/ 343227 w 3223440"/>
                      <a:gd name="connsiteY4505" fmla="*/ 1349009 h 3149464"/>
                      <a:gd name="connsiteX4506" fmla="*/ 364550 w 3223440"/>
                      <a:gd name="connsiteY4506" fmla="*/ 1353747 h 3149464"/>
                      <a:gd name="connsiteX4507" fmla="*/ 343227 w 3223440"/>
                      <a:gd name="connsiteY4507" fmla="*/ 1349009 h 3149464"/>
                      <a:gd name="connsiteX4508" fmla="*/ 319536 w 3223440"/>
                      <a:gd name="connsiteY4508" fmla="*/ 1339533 h 3149464"/>
                      <a:gd name="connsiteX4509" fmla="*/ 310060 w 3223440"/>
                      <a:gd name="connsiteY4509" fmla="*/ 1341902 h 3149464"/>
                      <a:gd name="connsiteX4510" fmla="*/ 319536 w 3223440"/>
                      <a:gd name="connsiteY4510" fmla="*/ 1339533 h 3149464"/>
                      <a:gd name="connsiteX4511" fmla="*/ 343227 w 3223440"/>
                      <a:gd name="connsiteY4511" fmla="*/ 1349009 h 3149464"/>
                      <a:gd name="connsiteX4512" fmla="*/ 319536 w 3223440"/>
                      <a:gd name="connsiteY4512" fmla="*/ 1142895 h 3149464"/>
                      <a:gd name="connsiteX4513" fmla="*/ 319536 w 3223440"/>
                      <a:gd name="connsiteY4513" fmla="*/ 1142895 h 3149464"/>
                      <a:gd name="connsiteX4514" fmla="*/ 319536 w 3223440"/>
                      <a:gd name="connsiteY4514" fmla="*/ 1142895 h 3149464"/>
                      <a:gd name="connsiteX4515" fmla="*/ 319536 w 3223440"/>
                      <a:gd name="connsiteY4515" fmla="*/ 1142895 h 3149464"/>
                      <a:gd name="connsiteX4516" fmla="*/ 333751 w 3223440"/>
                      <a:gd name="connsiteY4516" fmla="*/ 1074191 h 3149464"/>
                      <a:gd name="connsiteX4517" fmla="*/ 307690 w 3223440"/>
                      <a:gd name="connsiteY4517" fmla="*/ 1083667 h 3149464"/>
                      <a:gd name="connsiteX4518" fmla="*/ 333751 w 3223440"/>
                      <a:gd name="connsiteY4518" fmla="*/ 1074191 h 3149464"/>
                      <a:gd name="connsiteX4519" fmla="*/ 350335 w 3223440"/>
                      <a:gd name="connsiteY4519" fmla="*/ 1067083 h 3149464"/>
                      <a:gd name="connsiteX4520" fmla="*/ 333751 w 3223440"/>
                      <a:gd name="connsiteY4520" fmla="*/ 1074191 h 3149464"/>
                      <a:gd name="connsiteX4521" fmla="*/ 302952 w 3223440"/>
                      <a:gd name="connsiteY4521" fmla="*/ 1372701 h 3149464"/>
                      <a:gd name="connsiteX4522" fmla="*/ 295845 w 3223440"/>
                      <a:gd name="connsiteY4522" fmla="*/ 1365593 h 3149464"/>
                      <a:gd name="connsiteX4523" fmla="*/ 295845 w 3223440"/>
                      <a:gd name="connsiteY4523" fmla="*/ 1365593 h 3149464"/>
                      <a:gd name="connsiteX4524" fmla="*/ 295845 w 3223440"/>
                      <a:gd name="connsiteY4524" fmla="*/ 1365593 h 3149464"/>
                      <a:gd name="connsiteX4525" fmla="*/ 302952 w 3223440"/>
                      <a:gd name="connsiteY4525" fmla="*/ 1372701 h 3149464"/>
                      <a:gd name="connsiteX4526" fmla="*/ 293476 w 3223440"/>
                      <a:gd name="connsiteY4526" fmla="*/ 1379808 h 3149464"/>
                      <a:gd name="connsiteX4527" fmla="*/ 302952 w 3223440"/>
                      <a:gd name="connsiteY4527" fmla="*/ 1372701 h 3149464"/>
                      <a:gd name="connsiteX4528" fmla="*/ 283999 w 3223440"/>
                      <a:gd name="connsiteY4528" fmla="*/ 1147633 h 3149464"/>
                      <a:gd name="connsiteX4529" fmla="*/ 295845 w 3223440"/>
                      <a:gd name="connsiteY4529" fmla="*/ 1157110 h 3149464"/>
                      <a:gd name="connsiteX4530" fmla="*/ 302952 w 3223440"/>
                      <a:gd name="connsiteY4530" fmla="*/ 1161848 h 3149464"/>
                      <a:gd name="connsiteX4531" fmla="*/ 295845 w 3223440"/>
                      <a:gd name="connsiteY4531" fmla="*/ 1157110 h 3149464"/>
                      <a:gd name="connsiteX4532" fmla="*/ 283999 w 3223440"/>
                      <a:gd name="connsiteY4532" fmla="*/ 1147633 h 3149464"/>
                      <a:gd name="connsiteX4533" fmla="*/ 378764 w 3223440"/>
                      <a:gd name="connsiteY4533" fmla="*/ 1680687 h 3149464"/>
                      <a:gd name="connsiteX4534" fmla="*/ 378764 w 3223440"/>
                      <a:gd name="connsiteY4534" fmla="*/ 1680687 h 3149464"/>
                      <a:gd name="connsiteX4535" fmla="*/ 376395 w 3223440"/>
                      <a:gd name="connsiteY4535" fmla="*/ 1687795 h 3149464"/>
                      <a:gd name="connsiteX4536" fmla="*/ 376395 w 3223440"/>
                      <a:gd name="connsiteY4536" fmla="*/ 1687795 h 3149464"/>
                      <a:gd name="connsiteX4537" fmla="*/ 378764 w 3223440"/>
                      <a:gd name="connsiteY4537" fmla="*/ 1680687 h 3149464"/>
                      <a:gd name="connsiteX4538" fmla="*/ 378764 w 3223440"/>
                      <a:gd name="connsiteY4538" fmla="*/ 1680687 h 3149464"/>
                      <a:gd name="connsiteX4539" fmla="*/ 400086 w 3223440"/>
                      <a:gd name="connsiteY4539" fmla="*/ 1642781 h 3149464"/>
                      <a:gd name="connsiteX4540" fmla="*/ 400086 w 3223440"/>
                      <a:gd name="connsiteY4540" fmla="*/ 1635674 h 3149464"/>
                      <a:gd name="connsiteX4541" fmla="*/ 376395 w 3223440"/>
                      <a:gd name="connsiteY4541" fmla="*/ 1569338 h 3149464"/>
                      <a:gd name="connsiteX4542" fmla="*/ 376395 w 3223440"/>
                      <a:gd name="connsiteY4542" fmla="*/ 1562231 h 3149464"/>
                      <a:gd name="connsiteX4543" fmla="*/ 376395 w 3223440"/>
                      <a:gd name="connsiteY4543" fmla="*/ 1569338 h 3149464"/>
                      <a:gd name="connsiteX4544" fmla="*/ 400086 w 3223440"/>
                      <a:gd name="connsiteY4544" fmla="*/ 1635674 h 3149464"/>
                      <a:gd name="connsiteX4545" fmla="*/ 400086 w 3223440"/>
                      <a:gd name="connsiteY4545" fmla="*/ 1635674 h 3149464"/>
                      <a:gd name="connsiteX4546" fmla="*/ 400086 w 3223440"/>
                      <a:gd name="connsiteY4546" fmla="*/ 1642781 h 3149464"/>
                      <a:gd name="connsiteX4547" fmla="*/ 473529 w 3223440"/>
                      <a:gd name="connsiteY4547" fmla="*/ 1654627 h 3149464"/>
                      <a:gd name="connsiteX4548" fmla="*/ 485375 w 3223440"/>
                      <a:gd name="connsiteY4548" fmla="*/ 1666472 h 3149464"/>
                      <a:gd name="connsiteX4549" fmla="*/ 494852 w 3223440"/>
                      <a:gd name="connsiteY4549" fmla="*/ 1694902 h 3149464"/>
                      <a:gd name="connsiteX4550" fmla="*/ 485375 w 3223440"/>
                      <a:gd name="connsiteY4550" fmla="*/ 1666472 h 3149464"/>
                      <a:gd name="connsiteX4551" fmla="*/ 473529 w 3223440"/>
                      <a:gd name="connsiteY4551" fmla="*/ 1654627 h 3149464"/>
                      <a:gd name="connsiteX4552" fmla="*/ 400086 w 3223440"/>
                      <a:gd name="connsiteY4552" fmla="*/ 1642781 h 3149464"/>
                      <a:gd name="connsiteX4553" fmla="*/ 430885 w 3223440"/>
                      <a:gd name="connsiteY4553" fmla="*/ 2092915 h 3149464"/>
                      <a:gd name="connsiteX4554" fmla="*/ 435623 w 3223440"/>
                      <a:gd name="connsiteY4554" fmla="*/ 2090546 h 3149464"/>
                      <a:gd name="connsiteX4555" fmla="*/ 430885 w 3223440"/>
                      <a:gd name="connsiteY4555" fmla="*/ 2092915 h 3149464"/>
                      <a:gd name="connsiteX4556" fmla="*/ 435623 w 3223440"/>
                      <a:gd name="connsiteY4556" fmla="*/ 2100023 h 3149464"/>
                      <a:gd name="connsiteX4557" fmla="*/ 440362 w 3223440"/>
                      <a:gd name="connsiteY4557" fmla="*/ 2100023 h 3149464"/>
                      <a:gd name="connsiteX4558" fmla="*/ 440362 w 3223440"/>
                      <a:gd name="connsiteY4558" fmla="*/ 2100023 h 3149464"/>
                      <a:gd name="connsiteX4559" fmla="*/ 435623 w 3223440"/>
                      <a:gd name="connsiteY4559" fmla="*/ 2100023 h 3149464"/>
                      <a:gd name="connsiteX4560" fmla="*/ 430885 w 3223440"/>
                      <a:gd name="connsiteY4560" fmla="*/ 2092915 h 3149464"/>
                      <a:gd name="connsiteX4561" fmla="*/ 437992 w 3223440"/>
                      <a:gd name="connsiteY4561" fmla="*/ 2088177 h 3149464"/>
                      <a:gd name="connsiteX4562" fmla="*/ 440362 w 3223440"/>
                      <a:gd name="connsiteY4562" fmla="*/ 2088177 h 3149464"/>
                      <a:gd name="connsiteX4563" fmla="*/ 440362 w 3223440"/>
                      <a:gd name="connsiteY4563" fmla="*/ 2088177 h 3149464"/>
                      <a:gd name="connsiteX4564" fmla="*/ 437992 w 3223440"/>
                      <a:gd name="connsiteY4564" fmla="*/ 2088177 h 3149464"/>
                      <a:gd name="connsiteX4565" fmla="*/ 554080 w 3223440"/>
                      <a:gd name="connsiteY4565" fmla="*/ 1303996 h 3149464"/>
                      <a:gd name="connsiteX4566" fmla="*/ 546972 w 3223440"/>
                      <a:gd name="connsiteY4566" fmla="*/ 1282674 h 3149464"/>
                      <a:gd name="connsiteX4567" fmla="*/ 554080 w 3223440"/>
                      <a:gd name="connsiteY4567" fmla="*/ 1303996 h 3149464"/>
                      <a:gd name="connsiteX4568" fmla="*/ 580140 w 3223440"/>
                      <a:gd name="connsiteY4568" fmla="*/ 1306365 h 3149464"/>
                      <a:gd name="connsiteX4569" fmla="*/ 622784 w 3223440"/>
                      <a:gd name="connsiteY4569" fmla="*/ 1303996 h 3149464"/>
                      <a:gd name="connsiteX4570" fmla="*/ 672536 w 3223440"/>
                      <a:gd name="connsiteY4570" fmla="*/ 1318211 h 3149464"/>
                      <a:gd name="connsiteX4571" fmla="*/ 672536 w 3223440"/>
                      <a:gd name="connsiteY4571" fmla="*/ 1318211 h 3149464"/>
                      <a:gd name="connsiteX4572" fmla="*/ 783885 w 3223440"/>
                      <a:gd name="connsiteY4572" fmla="*/ 1337164 h 3149464"/>
                      <a:gd name="connsiteX4573" fmla="*/ 672536 w 3223440"/>
                      <a:gd name="connsiteY4573" fmla="*/ 1318211 h 3149464"/>
                      <a:gd name="connsiteX4574" fmla="*/ 672536 w 3223440"/>
                      <a:gd name="connsiteY4574" fmla="*/ 1320580 h 3149464"/>
                      <a:gd name="connsiteX4575" fmla="*/ 620415 w 3223440"/>
                      <a:gd name="connsiteY4575" fmla="*/ 1303996 h 3149464"/>
                      <a:gd name="connsiteX4576" fmla="*/ 577771 w 3223440"/>
                      <a:gd name="connsiteY4576" fmla="*/ 1306365 h 3149464"/>
                      <a:gd name="connsiteX4577" fmla="*/ 554080 w 3223440"/>
                      <a:gd name="connsiteY4577" fmla="*/ 1303996 h 3149464"/>
                      <a:gd name="connsiteX4578" fmla="*/ 634630 w 3223440"/>
                      <a:gd name="connsiteY4578" fmla="*/ 1536170 h 3149464"/>
                      <a:gd name="connsiteX4579" fmla="*/ 629892 w 3223440"/>
                      <a:gd name="connsiteY4579" fmla="*/ 1524325 h 3149464"/>
                      <a:gd name="connsiteX4580" fmla="*/ 634630 w 3223440"/>
                      <a:gd name="connsiteY4580" fmla="*/ 1536170 h 3149464"/>
                      <a:gd name="connsiteX4581" fmla="*/ 636999 w 3223440"/>
                      <a:gd name="connsiteY4581" fmla="*/ 1540909 h 3149464"/>
                      <a:gd name="connsiteX4582" fmla="*/ 634630 w 3223440"/>
                      <a:gd name="connsiteY4582" fmla="*/ 1536170 h 3149464"/>
                      <a:gd name="connsiteX4583" fmla="*/ 601462 w 3223440"/>
                      <a:gd name="connsiteY4583" fmla="*/ 1590660 h 3149464"/>
                      <a:gd name="connsiteX4584" fmla="*/ 582509 w 3223440"/>
                      <a:gd name="connsiteY4584" fmla="*/ 1588291 h 3149464"/>
                      <a:gd name="connsiteX4585" fmla="*/ 601462 w 3223440"/>
                      <a:gd name="connsiteY4585" fmla="*/ 1590660 h 3149464"/>
                      <a:gd name="connsiteX4586" fmla="*/ 601462 w 3223440"/>
                      <a:gd name="connsiteY4586" fmla="*/ 1607244 h 3149464"/>
                      <a:gd name="connsiteX4587" fmla="*/ 587247 w 3223440"/>
                      <a:gd name="connsiteY4587" fmla="*/ 1642781 h 3149464"/>
                      <a:gd name="connsiteX4588" fmla="*/ 580140 w 3223440"/>
                      <a:gd name="connsiteY4588" fmla="*/ 1647519 h 3149464"/>
                      <a:gd name="connsiteX4589" fmla="*/ 587247 w 3223440"/>
                      <a:gd name="connsiteY4589" fmla="*/ 1642781 h 3149464"/>
                      <a:gd name="connsiteX4590" fmla="*/ 601462 w 3223440"/>
                      <a:gd name="connsiteY4590" fmla="*/ 1607244 h 3149464"/>
                      <a:gd name="connsiteX4591" fmla="*/ 601462 w 3223440"/>
                      <a:gd name="connsiteY4591" fmla="*/ 1590660 h 3149464"/>
                      <a:gd name="connsiteX4592" fmla="*/ 575402 w 3223440"/>
                      <a:gd name="connsiteY4592" fmla="*/ 1694902 h 3149464"/>
                      <a:gd name="connsiteX4593" fmla="*/ 582509 w 3223440"/>
                      <a:gd name="connsiteY4593" fmla="*/ 1692533 h 3149464"/>
                      <a:gd name="connsiteX4594" fmla="*/ 575402 w 3223440"/>
                      <a:gd name="connsiteY4594" fmla="*/ 1694902 h 3149464"/>
                      <a:gd name="connsiteX4595" fmla="*/ 573033 w 3223440"/>
                      <a:gd name="connsiteY4595" fmla="*/ 1678318 h 3149464"/>
                      <a:gd name="connsiteX4596" fmla="*/ 575402 w 3223440"/>
                      <a:gd name="connsiteY4596" fmla="*/ 1694902 h 3149464"/>
                      <a:gd name="connsiteX4597" fmla="*/ 584878 w 3223440"/>
                      <a:gd name="connsiteY4597" fmla="*/ 1979197 h 3149464"/>
                      <a:gd name="connsiteX4598" fmla="*/ 587247 w 3223440"/>
                      <a:gd name="connsiteY4598" fmla="*/ 1981566 h 3149464"/>
                      <a:gd name="connsiteX4599" fmla="*/ 584878 w 3223440"/>
                      <a:gd name="connsiteY4599" fmla="*/ 1979197 h 3149464"/>
                      <a:gd name="connsiteX4600" fmla="*/ 575402 w 3223440"/>
                      <a:gd name="connsiteY4600" fmla="*/ 1969721 h 3149464"/>
                      <a:gd name="connsiteX4601" fmla="*/ 584878 w 3223440"/>
                      <a:gd name="connsiteY4601" fmla="*/ 1979197 h 3149464"/>
                      <a:gd name="connsiteX4602" fmla="*/ 755456 w 3223440"/>
                      <a:gd name="connsiteY4602" fmla="*/ 2095284 h 3149464"/>
                      <a:gd name="connsiteX4603" fmla="*/ 779147 w 3223440"/>
                      <a:gd name="connsiteY4603" fmla="*/ 2090546 h 3149464"/>
                      <a:gd name="connsiteX4604" fmla="*/ 755456 w 3223440"/>
                      <a:gd name="connsiteY4604" fmla="*/ 2095284 h 3149464"/>
                      <a:gd name="connsiteX4605" fmla="*/ 748348 w 3223440"/>
                      <a:gd name="connsiteY4605" fmla="*/ 2097654 h 3149464"/>
                      <a:gd name="connsiteX4606" fmla="*/ 755456 w 3223440"/>
                      <a:gd name="connsiteY4606" fmla="*/ 2095284 h 3149464"/>
                      <a:gd name="connsiteX4607" fmla="*/ 779147 w 3223440"/>
                      <a:gd name="connsiteY4607" fmla="*/ 2066855 h 3149464"/>
                      <a:gd name="connsiteX4608" fmla="*/ 779147 w 3223440"/>
                      <a:gd name="connsiteY4608" fmla="*/ 2066855 h 3149464"/>
                      <a:gd name="connsiteX4609" fmla="*/ 809946 w 3223440"/>
                      <a:gd name="connsiteY4609" fmla="*/ 2045533 h 3149464"/>
                      <a:gd name="connsiteX4610" fmla="*/ 833637 w 3223440"/>
                      <a:gd name="connsiteY4610" fmla="*/ 2019472 h 3149464"/>
                      <a:gd name="connsiteX4611" fmla="*/ 833637 w 3223440"/>
                      <a:gd name="connsiteY4611" fmla="*/ 2019472 h 3149464"/>
                      <a:gd name="connsiteX4612" fmla="*/ 809946 w 3223440"/>
                      <a:gd name="connsiteY4612" fmla="*/ 2045533 h 3149464"/>
                      <a:gd name="connsiteX4613" fmla="*/ 779147 w 3223440"/>
                      <a:gd name="connsiteY4613" fmla="*/ 2066855 h 3149464"/>
                      <a:gd name="connsiteX4614" fmla="*/ 812315 w 3223440"/>
                      <a:gd name="connsiteY4614" fmla="*/ 1867848 h 3149464"/>
                      <a:gd name="connsiteX4615" fmla="*/ 809946 w 3223440"/>
                      <a:gd name="connsiteY4615" fmla="*/ 1865479 h 3149464"/>
                      <a:gd name="connsiteX4616" fmla="*/ 812315 w 3223440"/>
                      <a:gd name="connsiteY4616" fmla="*/ 1867848 h 3149464"/>
                      <a:gd name="connsiteX4617" fmla="*/ 847852 w 3223440"/>
                      <a:gd name="connsiteY4617" fmla="*/ 1860741 h 3149464"/>
                      <a:gd name="connsiteX4618" fmla="*/ 911818 w 3223440"/>
                      <a:gd name="connsiteY4618" fmla="*/ 1822835 h 3149464"/>
                      <a:gd name="connsiteX4619" fmla="*/ 911818 w 3223440"/>
                      <a:gd name="connsiteY4619" fmla="*/ 1822835 h 3149464"/>
                      <a:gd name="connsiteX4620" fmla="*/ 847852 w 3223440"/>
                      <a:gd name="connsiteY4620" fmla="*/ 1860741 h 3149464"/>
                      <a:gd name="connsiteX4621" fmla="*/ 812315 w 3223440"/>
                      <a:gd name="connsiteY4621" fmla="*/ 1867848 h 3149464"/>
                      <a:gd name="connsiteX4622" fmla="*/ 878650 w 3223440"/>
                      <a:gd name="connsiteY4622" fmla="*/ 1896278 h 3149464"/>
                      <a:gd name="connsiteX4623" fmla="*/ 850221 w 3223440"/>
                      <a:gd name="connsiteY4623" fmla="*/ 1889170 h 3149464"/>
                      <a:gd name="connsiteX4624" fmla="*/ 878650 w 3223440"/>
                      <a:gd name="connsiteY4624" fmla="*/ 1896278 h 3149464"/>
                      <a:gd name="connsiteX4625" fmla="*/ 949724 w 3223440"/>
                      <a:gd name="connsiteY4625" fmla="*/ 2310875 h 3149464"/>
                      <a:gd name="connsiteX4626" fmla="*/ 949724 w 3223440"/>
                      <a:gd name="connsiteY4626" fmla="*/ 2310875 h 3149464"/>
                      <a:gd name="connsiteX4627" fmla="*/ 802838 w 3223440"/>
                      <a:gd name="connsiteY4627" fmla="*/ 2306137 h 3149464"/>
                      <a:gd name="connsiteX4628" fmla="*/ 802838 w 3223440"/>
                      <a:gd name="connsiteY4628" fmla="*/ 2306137 h 3149464"/>
                      <a:gd name="connsiteX4629" fmla="*/ 949724 w 3223440"/>
                      <a:gd name="connsiteY4629" fmla="*/ 2310875 h 3149464"/>
                      <a:gd name="connsiteX4630" fmla="*/ 790993 w 3223440"/>
                      <a:gd name="connsiteY4630" fmla="*/ 2535942 h 3149464"/>
                      <a:gd name="connsiteX4631" fmla="*/ 795731 w 3223440"/>
                      <a:gd name="connsiteY4631" fmla="*/ 2547788 h 3149464"/>
                      <a:gd name="connsiteX4632" fmla="*/ 786254 w 3223440"/>
                      <a:gd name="connsiteY4632" fmla="*/ 2580956 h 3149464"/>
                      <a:gd name="connsiteX4633" fmla="*/ 795731 w 3223440"/>
                      <a:gd name="connsiteY4633" fmla="*/ 2547788 h 3149464"/>
                      <a:gd name="connsiteX4634" fmla="*/ 790993 w 3223440"/>
                      <a:gd name="connsiteY4634" fmla="*/ 2535942 h 3149464"/>
                      <a:gd name="connsiteX4635" fmla="*/ 800469 w 3223440"/>
                      <a:gd name="connsiteY4635" fmla="*/ 2500405 h 3149464"/>
                      <a:gd name="connsiteX4636" fmla="*/ 790993 w 3223440"/>
                      <a:gd name="connsiteY4636" fmla="*/ 2535942 h 3149464"/>
                      <a:gd name="connsiteX4637" fmla="*/ 779147 w 3223440"/>
                      <a:gd name="connsiteY4637" fmla="*/ 2434070 h 3149464"/>
                      <a:gd name="connsiteX4638" fmla="*/ 779147 w 3223440"/>
                      <a:gd name="connsiteY4638" fmla="*/ 2434070 h 3149464"/>
                      <a:gd name="connsiteX4639" fmla="*/ 779147 w 3223440"/>
                      <a:gd name="connsiteY4639" fmla="*/ 2434070 h 3149464"/>
                      <a:gd name="connsiteX4640" fmla="*/ 857328 w 3223440"/>
                      <a:gd name="connsiteY4640" fmla="*/ 2495667 h 3149464"/>
                      <a:gd name="connsiteX4641" fmla="*/ 857328 w 3223440"/>
                      <a:gd name="connsiteY4641" fmla="*/ 2495667 h 3149464"/>
                      <a:gd name="connsiteX4642" fmla="*/ 779147 w 3223440"/>
                      <a:gd name="connsiteY4642" fmla="*/ 2434070 h 3149464"/>
                      <a:gd name="connsiteX4643" fmla="*/ 776778 w 3223440"/>
                      <a:gd name="connsiteY4643" fmla="*/ 2365365 h 3149464"/>
                      <a:gd name="connsiteX4644" fmla="*/ 762563 w 3223440"/>
                      <a:gd name="connsiteY4644" fmla="*/ 2365365 h 3149464"/>
                      <a:gd name="connsiteX4645" fmla="*/ 762563 w 3223440"/>
                      <a:gd name="connsiteY4645" fmla="*/ 2365365 h 3149464"/>
                      <a:gd name="connsiteX4646" fmla="*/ 776778 w 3223440"/>
                      <a:gd name="connsiteY4646" fmla="*/ 2365365 h 3149464"/>
                      <a:gd name="connsiteX4647" fmla="*/ 873912 w 3223440"/>
                      <a:gd name="connsiteY4647" fmla="*/ 2467237 h 3149464"/>
                      <a:gd name="connsiteX4648" fmla="*/ 897603 w 3223440"/>
                      <a:gd name="connsiteY4648" fmla="*/ 2450654 h 3149464"/>
                      <a:gd name="connsiteX4649" fmla="*/ 911818 w 3223440"/>
                      <a:gd name="connsiteY4649" fmla="*/ 2455392 h 3149464"/>
                      <a:gd name="connsiteX4650" fmla="*/ 897603 w 3223440"/>
                      <a:gd name="connsiteY4650" fmla="*/ 2450654 h 3149464"/>
                      <a:gd name="connsiteX4651" fmla="*/ 873912 w 3223440"/>
                      <a:gd name="connsiteY4651" fmla="*/ 2467237 h 3149464"/>
                      <a:gd name="connsiteX4652" fmla="*/ 1222174 w 3223440"/>
                      <a:gd name="connsiteY4652" fmla="*/ 2599909 h 3149464"/>
                      <a:gd name="connsiteX4653" fmla="*/ 1207959 w 3223440"/>
                      <a:gd name="connsiteY4653" fmla="*/ 2590432 h 3149464"/>
                      <a:gd name="connsiteX4654" fmla="*/ 1222174 w 3223440"/>
                      <a:gd name="connsiteY4654" fmla="*/ 2599909 h 3149464"/>
                      <a:gd name="connsiteX4655" fmla="*/ 1222174 w 3223440"/>
                      <a:gd name="connsiteY4655" fmla="*/ 2599909 h 3149464"/>
                      <a:gd name="connsiteX4656" fmla="*/ 1215066 w 3223440"/>
                      <a:gd name="connsiteY4656" fmla="*/ 2607016 h 3149464"/>
                      <a:gd name="connsiteX4657" fmla="*/ 1215066 w 3223440"/>
                      <a:gd name="connsiteY4657" fmla="*/ 2607016 h 3149464"/>
                      <a:gd name="connsiteX4658" fmla="*/ 1222174 w 3223440"/>
                      <a:gd name="connsiteY4658" fmla="*/ 2599909 h 3149464"/>
                      <a:gd name="connsiteX4659" fmla="*/ 1222174 w 3223440"/>
                      <a:gd name="connsiteY4659" fmla="*/ 2599909 h 3149464"/>
                      <a:gd name="connsiteX4660" fmla="*/ 1096610 w 3223440"/>
                      <a:gd name="connsiteY4660" fmla="*/ 2597539 h 3149464"/>
                      <a:gd name="connsiteX4661" fmla="*/ 1234019 w 3223440"/>
                      <a:gd name="connsiteY4661" fmla="*/ 2628338 h 3149464"/>
                      <a:gd name="connsiteX4662" fmla="*/ 1234019 w 3223440"/>
                      <a:gd name="connsiteY4662" fmla="*/ 2628338 h 3149464"/>
                      <a:gd name="connsiteX4663" fmla="*/ 1096610 w 3223440"/>
                      <a:gd name="connsiteY4663" fmla="*/ 2597539 h 3149464"/>
                      <a:gd name="connsiteX4664" fmla="*/ 1096610 w 3223440"/>
                      <a:gd name="connsiteY4664" fmla="*/ 2597539 h 3149464"/>
                      <a:gd name="connsiteX4665" fmla="*/ 1205590 w 3223440"/>
                      <a:gd name="connsiteY4665" fmla="*/ 2697043 h 3149464"/>
                      <a:gd name="connsiteX4666" fmla="*/ 1200851 w 3223440"/>
                      <a:gd name="connsiteY4666" fmla="*/ 2678090 h 3149464"/>
                      <a:gd name="connsiteX4667" fmla="*/ 1205590 w 3223440"/>
                      <a:gd name="connsiteY4667" fmla="*/ 2697043 h 3149464"/>
                      <a:gd name="connsiteX4668" fmla="*/ 1207959 w 3223440"/>
                      <a:gd name="connsiteY4668" fmla="*/ 2713627 h 3149464"/>
                      <a:gd name="connsiteX4669" fmla="*/ 1205590 w 3223440"/>
                      <a:gd name="connsiteY4669" fmla="*/ 2697043 h 3149464"/>
                      <a:gd name="connsiteX4670" fmla="*/ 1200851 w 3223440"/>
                      <a:gd name="connsiteY4670" fmla="*/ 2668613 h 3149464"/>
                      <a:gd name="connsiteX4671" fmla="*/ 1200851 w 3223440"/>
                      <a:gd name="connsiteY4671" fmla="*/ 2659137 h 3149464"/>
                      <a:gd name="connsiteX4672" fmla="*/ 1203221 w 3223440"/>
                      <a:gd name="connsiteY4672" fmla="*/ 2654399 h 3149464"/>
                      <a:gd name="connsiteX4673" fmla="*/ 1200851 w 3223440"/>
                      <a:gd name="connsiteY4673" fmla="*/ 2659137 h 3149464"/>
                      <a:gd name="connsiteX4674" fmla="*/ 1200851 w 3223440"/>
                      <a:gd name="connsiteY4674" fmla="*/ 2668613 h 3149464"/>
                      <a:gd name="connsiteX4675" fmla="*/ 1184268 w 3223440"/>
                      <a:gd name="connsiteY4675" fmla="*/ 2742056 h 3149464"/>
                      <a:gd name="connsiteX4676" fmla="*/ 1184268 w 3223440"/>
                      <a:gd name="connsiteY4676" fmla="*/ 2730211 h 3149464"/>
                      <a:gd name="connsiteX4677" fmla="*/ 1184268 w 3223440"/>
                      <a:gd name="connsiteY4677" fmla="*/ 2730211 h 3149464"/>
                      <a:gd name="connsiteX4678" fmla="*/ 1184268 w 3223440"/>
                      <a:gd name="connsiteY4678" fmla="*/ 2742056 h 3149464"/>
                      <a:gd name="connsiteX4679" fmla="*/ 1674677 w 3223440"/>
                      <a:gd name="connsiteY4679" fmla="*/ 2393795 h 3149464"/>
                      <a:gd name="connsiteX4680" fmla="*/ 1674677 w 3223440"/>
                      <a:gd name="connsiteY4680" fmla="*/ 2393795 h 3149464"/>
                      <a:gd name="connsiteX4681" fmla="*/ 1653355 w 3223440"/>
                      <a:gd name="connsiteY4681" fmla="*/ 2426962 h 3149464"/>
                      <a:gd name="connsiteX4682" fmla="*/ 1653355 w 3223440"/>
                      <a:gd name="connsiteY4682" fmla="*/ 2426962 h 3149464"/>
                      <a:gd name="connsiteX4683" fmla="*/ 1674677 w 3223440"/>
                      <a:gd name="connsiteY4683" fmla="*/ 2393795 h 3149464"/>
                      <a:gd name="connsiteX4684" fmla="*/ 1655724 w 3223440"/>
                      <a:gd name="connsiteY4684" fmla="*/ 2396164 h 3149464"/>
                      <a:gd name="connsiteX4685" fmla="*/ 1655724 w 3223440"/>
                      <a:gd name="connsiteY4685" fmla="*/ 2391425 h 3149464"/>
                      <a:gd name="connsiteX4686" fmla="*/ 1672308 w 3223440"/>
                      <a:gd name="connsiteY4686" fmla="*/ 2367734 h 3149464"/>
                      <a:gd name="connsiteX4687" fmla="*/ 1686523 w 3223440"/>
                      <a:gd name="connsiteY4687" fmla="*/ 2362996 h 3149464"/>
                      <a:gd name="connsiteX4688" fmla="*/ 1672308 w 3223440"/>
                      <a:gd name="connsiteY4688" fmla="*/ 2367734 h 3149464"/>
                      <a:gd name="connsiteX4689" fmla="*/ 1655724 w 3223440"/>
                      <a:gd name="connsiteY4689" fmla="*/ 2391425 h 3149464"/>
                      <a:gd name="connsiteX4690" fmla="*/ 1655724 w 3223440"/>
                      <a:gd name="connsiteY4690" fmla="*/ 2396164 h 3149464"/>
                      <a:gd name="connsiteX4691" fmla="*/ 1643878 w 3223440"/>
                      <a:gd name="connsiteY4691" fmla="*/ 2403271 h 3149464"/>
                      <a:gd name="connsiteX4692" fmla="*/ 1653355 w 3223440"/>
                      <a:gd name="connsiteY4692" fmla="*/ 2400902 h 3149464"/>
                      <a:gd name="connsiteX4693" fmla="*/ 1643878 w 3223440"/>
                      <a:gd name="connsiteY4693" fmla="*/ 2403271 h 3149464"/>
                      <a:gd name="connsiteX4694" fmla="*/ 1686523 w 3223440"/>
                      <a:gd name="connsiteY4694" fmla="*/ 2362996 h 3149464"/>
                      <a:gd name="connsiteX4695" fmla="*/ 1686523 w 3223440"/>
                      <a:gd name="connsiteY4695" fmla="*/ 2358258 h 3149464"/>
                      <a:gd name="connsiteX4696" fmla="*/ 1686523 w 3223440"/>
                      <a:gd name="connsiteY4696" fmla="*/ 2358258 h 3149464"/>
                      <a:gd name="connsiteX4697" fmla="*/ 1686523 w 3223440"/>
                      <a:gd name="connsiteY4697" fmla="*/ 2362996 h 3149464"/>
                      <a:gd name="connsiteX4698" fmla="*/ 1691261 w 3223440"/>
                      <a:gd name="connsiteY4698" fmla="*/ 2389056 h 3149464"/>
                      <a:gd name="connsiteX4699" fmla="*/ 1705476 w 3223440"/>
                      <a:gd name="connsiteY4699" fmla="*/ 2381949 h 3149464"/>
                      <a:gd name="connsiteX4700" fmla="*/ 1717321 w 3223440"/>
                      <a:gd name="connsiteY4700" fmla="*/ 2377210 h 3149464"/>
                      <a:gd name="connsiteX4701" fmla="*/ 1705476 w 3223440"/>
                      <a:gd name="connsiteY4701" fmla="*/ 2381949 h 3149464"/>
                      <a:gd name="connsiteX4702" fmla="*/ 1691261 w 3223440"/>
                      <a:gd name="connsiteY4702" fmla="*/ 2389056 h 3149464"/>
                      <a:gd name="connsiteX4703" fmla="*/ 1714952 w 3223440"/>
                      <a:gd name="connsiteY4703" fmla="*/ 2547788 h 3149464"/>
                      <a:gd name="connsiteX4704" fmla="*/ 1710214 w 3223440"/>
                      <a:gd name="connsiteY4704" fmla="*/ 2554895 h 3149464"/>
                      <a:gd name="connsiteX4705" fmla="*/ 1707845 w 3223440"/>
                      <a:gd name="connsiteY4705" fmla="*/ 2566741 h 3149464"/>
                      <a:gd name="connsiteX4706" fmla="*/ 1705476 w 3223440"/>
                      <a:gd name="connsiteY4706" fmla="*/ 2571479 h 3149464"/>
                      <a:gd name="connsiteX4707" fmla="*/ 1707845 w 3223440"/>
                      <a:gd name="connsiteY4707" fmla="*/ 2566741 h 3149464"/>
                      <a:gd name="connsiteX4708" fmla="*/ 1710214 w 3223440"/>
                      <a:gd name="connsiteY4708" fmla="*/ 2554895 h 3149464"/>
                      <a:gd name="connsiteX4709" fmla="*/ 1714952 w 3223440"/>
                      <a:gd name="connsiteY4709" fmla="*/ 2547788 h 3149464"/>
                      <a:gd name="connsiteX4710" fmla="*/ 1674677 w 3223440"/>
                      <a:gd name="connsiteY4710" fmla="*/ 2768116 h 3149464"/>
                      <a:gd name="connsiteX4711" fmla="*/ 1769442 w 3223440"/>
                      <a:gd name="connsiteY4711" fmla="*/ 2756271 h 3149464"/>
                      <a:gd name="connsiteX4712" fmla="*/ 1769442 w 3223440"/>
                      <a:gd name="connsiteY4712" fmla="*/ 2756271 h 3149464"/>
                      <a:gd name="connsiteX4713" fmla="*/ 1674677 w 3223440"/>
                      <a:gd name="connsiteY4713" fmla="*/ 2768116 h 3149464"/>
                      <a:gd name="connsiteX4714" fmla="*/ 1655724 w 3223440"/>
                      <a:gd name="connsiteY4714" fmla="*/ 2770486 h 3149464"/>
                      <a:gd name="connsiteX4715" fmla="*/ 1674677 w 3223440"/>
                      <a:gd name="connsiteY4715" fmla="*/ 2768116 h 3149464"/>
                      <a:gd name="connsiteX4716" fmla="*/ 1743382 w 3223440"/>
                      <a:gd name="connsiteY4716" fmla="*/ 2488560 h 3149464"/>
                      <a:gd name="connsiteX4717" fmla="*/ 1743382 w 3223440"/>
                      <a:gd name="connsiteY4717" fmla="*/ 2488560 h 3149464"/>
                      <a:gd name="connsiteX4718" fmla="*/ 1743382 w 3223440"/>
                      <a:gd name="connsiteY4718" fmla="*/ 2488560 h 3149464"/>
                      <a:gd name="connsiteX4719" fmla="*/ 1793133 w 3223440"/>
                      <a:gd name="connsiteY4719" fmla="*/ 2524097 h 3149464"/>
                      <a:gd name="connsiteX4720" fmla="*/ 1812086 w 3223440"/>
                      <a:gd name="connsiteY4720" fmla="*/ 2526466 h 3149464"/>
                      <a:gd name="connsiteX4721" fmla="*/ 1793133 w 3223440"/>
                      <a:gd name="connsiteY4721" fmla="*/ 2524097 h 3149464"/>
                      <a:gd name="connsiteX4722" fmla="*/ 1743382 w 3223440"/>
                      <a:gd name="connsiteY4722" fmla="*/ 2488560 h 3149464"/>
                      <a:gd name="connsiteX4723" fmla="*/ 1743382 w 3223440"/>
                      <a:gd name="connsiteY4723" fmla="*/ 2443546 h 3149464"/>
                      <a:gd name="connsiteX4724" fmla="*/ 1745751 w 3223440"/>
                      <a:gd name="connsiteY4724" fmla="*/ 2453023 h 3149464"/>
                      <a:gd name="connsiteX4725" fmla="*/ 1748120 w 3223440"/>
                      <a:gd name="connsiteY4725" fmla="*/ 2457761 h 3149464"/>
                      <a:gd name="connsiteX4726" fmla="*/ 1745751 w 3223440"/>
                      <a:gd name="connsiteY4726" fmla="*/ 2453023 h 3149464"/>
                      <a:gd name="connsiteX4727" fmla="*/ 1743382 w 3223440"/>
                      <a:gd name="connsiteY4727" fmla="*/ 2443546 h 3149464"/>
                      <a:gd name="connsiteX4728" fmla="*/ 1795503 w 3223440"/>
                      <a:gd name="connsiteY4728" fmla="*/ 2431700 h 3149464"/>
                      <a:gd name="connsiteX4729" fmla="*/ 1797872 w 3223440"/>
                      <a:gd name="connsiteY4729" fmla="*/ 2424593 h 3149464"/>
                      <a:gd name="connsiteX4730" fmla="*/ 1804979 w 3223440"/>
                      <a:gd name="connsiteY4730" fmla="*/ 2412747 h 3149464"/>
                      <a:gd name="connsiteX4731" fmla="*/ 1797872 w 3223440"/>
                      <a:gd name="connsiteY4731" fmla="*/ 2424593 h 3149464"/>
                      <a:gd name="connsiteX4732" fmla="*/ 1795503 w 3223440"/>
                      <a:gd name="connsiteY4732" fmla="*/ 2431700 h 3149464"/>
                      <a:gd name="connsiteX4733" fmla="*/ 2181670 w 3223440"/>
                      <a:gd name="connsiteY4733" fmla="*/ 2642553 h 3149464"/>
                      <a:gd name="connsiteX4734" fmla="*/ 2184039 w 3223440"/>
                      <a:gd name="connsiteY4734" fmla="*/ 2659137 h 3149464"/>
                      <a:gd name="connsiteX4735" fmla="*/ 2181670 w 3223440"/>
                      <a:gd name="connsiteY4735" fmla="*/ 2642553 h 3149464"/>
                      <a:gd name="connsiteX4736" fmla="*/ 2181670 w 3223440"/>
                      <a:gd name="connsiteY4736" fmla="*/ 2265862 h 3149464"/>
                      <a:gd name="connsiteX4737" fmla="*/ 2127181 w 3223440"/>
                      <a:gd name="connsiteY4737" fmla="*/ 2287184 h 3149464"/>
                      <a:gd name="connsiteX4738" fmla="*/ 2103489 w 3223440"/>
                      <a:gd name="connsiteY4738" fmla="*/ 2294291 h 3149464"/>
                      <a:gd name="connsiteX4739" fmla="*/ 2127181 w 3223440"/>
                      <a:gd name="connsiteY4739" fmla="*/ 2287184 h 3149464"/>
                      <a:gd name="connsiteX4740" fmla="*/ 2181670 w 3223440"/>
                      <a:gd name="connsiteY4740" fmla="*/ 2265862 h 3149464"/>
                      <a:gd name="connsiteX4741" fmla="*/ 2027677 w 3223440"/>
                      <a:gd name="connsiteY4741" fmla="*/ 2320352 h 3149464"/>
                      <a:gd name="connsiteX4742" fmla="*/ 2034784 w 3223440"/>
                      <a:gd name="connsiteY4742" fmla="*/ 2287184 h 3149464"/>
                      <a:gd name="connsiteX4743" fmla="*/ 2034784 w 3223440"/>
                      <a:gd name="connsiteY4743" fmla="*/ 2287184 h 3149464"/>
                      <a:gd name="connsiteX4744" fmla="*/ 2058476 w 3223440"/>
                      <a:gd name="connsiteY4744" fmla="*/ 2291922 h 3149464"/>
                      <a:gd name="connsiteX4745" fmla="*/ 2091644 w 3223440"/>
                      <a:gd name="connsiteY4745" fmla="*/ 2284815 h 3149464"/>
                      <a:gd name="connsiteX4746" fmla="*/ 2058476 w 3223440"/>
                      <a:gd name="connsiteY4746" fmla="*/ 2291922 h 3149464"/>
                      <a:gd name="connsiteX4747" fmla="*/ 2034784 w 3223440"/>
                      <a:gd name="connsiteY4747" fmla="*/ 2287184 h 3149464"/>
                      <a:gd name="connsiteX4748" fmla="*/ 2027677 w 3223440"/>
                      <a:gd name="connsiteY4748" fmla="*/ 2320352 h 3149464"/>
                      <a:gd name="connsiteX4749" fmla="*/ 2018200 w 3223440"/>
                      <a:gd name="connsiteY4749" fmla="*/ 2329828 h 3149464"/>
                      <a:gd name="connsiteX4750" fmla="*/ 2018200 w 3223440"/>
                      <a:gd name="connsiteY4750" fmla="*/ 2329828 h 3149464"/>
                      <a:gd name="connsiteX4751" fmla="*/ 2018200 w 3223440"/>
                      <a:gd name="connsiteY4751" fmla="*/ 2329828 h 3149464"/>
                      <a:gd name="connsiteX4752" fmla="*/ 2018200 w 3223440"/>
                      <a:gd name="connsiteY4752" fmla="*/ 2329828 h 3149464"/>
                      <a:gd name="connsiteX4753" fmla="*/ 2011093 w 3223440"/>
                      <a:gd name="connsiteY4753" fmla="*/ 2332197 h 3149464"/>
                      <a:gd name="connsiteX4754" fmla="*/ 1994509 w 3223440"/>
                      <a:gd name="connsiteY4754" fmla="*/ 2365365 h 3149464"/>
                      <a:gd name="connsiteX4755" fmla="*/ 2011093 w 3223440"/>
                      <a:gd name="connsiteY4755" fmla="*/ 2332197 h 3149464"/>
                      <a:gd name="connsiteX4756" fmla="*/ 1868946 w 3223440"/>
                      <a:gd name="connsiteY4756" fmla="*/ 2370103 h 3149464"/>
                      <a:gd name="connsiteX4757" fmla="*/ 1868946 w 3223440"/>
                      <a:gd name="connsiteY4757" fmla="*/ 2370103 h 3149464"/>
                      <a:gd name="connsiteX4758" fmla="*/ 1885529 w 3223440"/>
                      <a:gd name="connsiteY4758" fmla="*/ 2403271 h 3149464"/>
                      <a:gd name="connsiteX4759" fmla="*/ 1868946 w 3223440"/>
                      <a:gd name="connsiteY4759" fmla="*/ 2370103 h 3149464"/>
                      <a:gd name="connsiteX4760" fmla="*/ 1944758 w 3223440"/>
                      <a:gd name="connsiteY4760" fmla="*/ 2886573 h 3149464"/>
                      <a:gd name="connsiteX4761" fmla="*/ 1916328 w 3223440"/>
                      <a:gd name="connsiteY4761" fmla="*/ 2903157 h 3149464"/>
                      <a:gd name="connsiteX4762" fmla="*/ 1916328 w 3223440"/>
                      <a:gd name="connsiteY4762" fmla="*/ 2903157 h 3149464"/>
                      <a:gd name="connsiteX4763" fmla="*/ 1944758 w 3223440"/>
                      <a:gd name="connsiteY4763" fmla="*/ 2886573 h 3149464"/>
                      <a:gd name="connsiteX4764" fmla="*/ 1932912 w 3223440"/>
                      <a:gd name="connsiteY4764" fmla="*/ 2609385 h 3149464"/>
                      <a:gd name="connsiteX4765" fmla="*/ 1921066 w 3223440"/>
                      <a:gd name="connsiteY4765" fmla="*/ 2607016 h 3149464"/>
                      <a:gd name="connsiteX4766" fmla="*/ 1932912 w 3223440"/>
                      <a:gd name="connsiteY4766" fmla="*/ 2609385 h 3149464"/>
                      <a:gd name="connsiteX4767" fmla="*/ 1932912 w 3223440"/>
                      <a:gd name="connsiteY4767" fmla="*/ 2609385 h 3149464"/>
                      <a:gd name="connsiteX4768" fmla="*/ 1968449 w 3223440"/>
                      <a:gd name="connsiteY4768" fmla="*/ 2609385 h 3149464"/>
                      <a:gd name="connsiteX4769" fmla="*/ 1968449 w 3223440"/>
                      <a:gd name="connsiteY4769" fmla="*/ 2609385 h 3149464"/>
                      <a:gd name="connsiteX4770" fmla="*/ 1932912 w 3223440"/>
                      <a:gd name="connsiteY4770" fmla="*/ 2609385 h 3149464"/>
                      <a:gd name="connsiteX4771" fmla="*/ 1961342 w 3223440"/>
                      <a:gd name="connsiteY4771" fmla="*/ 2519358 h 3149464"/>
                      <a:gd name="connsiteX4772" fmla="*/ 2001617 w 3223440"/>
                      <a:gd name="connsiteY4772" fmla="*/ 2488560 h 3149464"/>
                      <a:gd name="connsiteX4773" fmla="*/ 2001617 w 3223440"/>
                      <a:gd name="connsiteY4773" fmla="*/ 2488560 h 3149464"/>
                      <a:gd name="connsiteX4774" fmla="*/ 1961342 w 3223440"/>
                      <a:gd name="connsiteY4774" fmla="*/ 2519358 h 3149464"/>
                      <a:gd name="connsiteX4775" fmla="*/ 1961342 w 3223440"/>
                      <a:gd name="connsiteY4775" fmla="*/ 2519358 h 3149464"/>
                      <a:gd name="connsiteX4776" fmla="*/ 1951865 w 3223440"/>
                      <a:gd name="connsiteY4776" fmla="*/ 2860513 h 3149464"/>
                      <a:gd name="connsiteX4777" fmla="*/ 2013462 w 3223440"/>
                      <a:gd name="connsiteY4777" fmla="*/ 2820238 h 3149464"/>
                      <a:gd name="connsiteX4778" fmla="*/ 2020570 w 3223440"/>
                      <a:gd name="connsiteY4778" fmla="*/ 2813130 h 3149464"/>
                      <a:gd name="connsiteX4779" fmla="*/ 2013462 w 3223440"/>
                      <a:gd name="connsiteY4779" fmla="*/ 2820238 h 3149464"/>
                      <a:gd name="connsiteX4780" fmla="*/ 1951865 w 3223440"/>
                      <a:gd name="connsiteY4780" fmla="*/ 2860513 h 3149464"/>
                      <a:gd name="connsiteX4781" fmla="*/ 1947127 w 3223440"/>
                      <a:gd name="connsiteY4781" fmla="*/ 2862882 h 3149464"/>
                      <a:gd name="connsiteX4782" fmla="*/ 1951865 w 3223440"/>
                      <a:gd name="connsiteY4782" fmla="*/ 2860513 h 3149464"/>
                      <a:gd name="connsiteX4783" fmla="*/ 2025308 w 3223440"/>
                      <a:gd name="connsiteY4783" fmla="*/ 2860513 h 3149464"/>
                      <a:gd name="connsiteX4784" fmla="*/ 2025308 w 3223440"/>
                      <a:gd name="connsiteY4784" fmla="*/ 2860513 h 3149464"/>
                      <a:gd name="connsiteX4785" fmla="*/ 2020570 w 3223440"/>
                      <a:gd name="connsiteY4785" fmla="*/ 2867620 h 3149464"/>
                      <a:gd name="connsiteX4786" fmla="*/ 2025308 w 3223440"/>
                      <a:gd name="connsiteY4786" fmla="*/ 2860513 h 3149464"/>
                      <a:gd name="connsiteX4787" fmla="*/ 2001617 w 3223440"/>
                      <a:gd name="connsiteY4787" fmla="*/ 2569110 h 3149464"/>
                      <a:gd name="connsiteX4788" fmla="*/ 2001617 w 3223440"/>
                      <a:gd name="connsiteY4788" fmla="*/ 2585694 h 3149464"/>
                      <a:gd name="connsiteX4789" fmla="*/ 2001617 w 3223440"/>
                      <a:gd name="connsiteY4789" fmla="*/ 2609385 h 3149464"/>
                      <a:gd name="connsiteX4790" fmla="*/ 1987402 w 3223440"/>
                      <a:gd name="connsiteY4790" fmla="*/ 2625969 h 3149464"/>
                      <a:gd name="connsiteX4791" fmla="*/ 1973187 w 3223440"/>
                      <a:gd name="connsiteY4791" fmla="*/ 2623600 h 3149464"/>
                      <a:gd name="connsiteX4792" fmla="*/ 1987402 w 3223440"/>
                      <a:gd name="connsiteY4792" fmla="*/ 2625969 h 3149464"/>
                      <a:gd name="connsiteX4793" fmla="*/ 2001617 w 3223440"/>
                      <a:gd name="connsiteY4793" fmla="*/ 2609385 h 3149464"/>
                      <a:gd name="connsiteX4794" fmla="*/ 2001617 w 3223440"/>
                      <a:gd name="connsiteY4794" fmla="*/ 2585694 h 3149464"/>
                      <a:gd name="connsiteX4795" fmla="*/ 2001617 w 3223440"/>
                      <a:gd name="connsiteY4795" fmla="*/ 2569110 h 3149464"/>
                      <a:gd name="connsiteX4796" fmla="*/ 2053737 w 3223440"/>
                      <a:gd name="connsiteY4796" fmla="*/ 2521727 h 3149464"/>
                      <a:gd name="connsiteX4797" fmla="*/ 2030046 w 3223440"/>
                      <a:gd name="connsiteY4797" fmla="*/ 2493298 h 3149464"/>
                      <a:gd name="connsiteX4798" fmla="*/ 1968449 w 3223440"/>
                      <a:gd name="connsiteY4798" fmla="*/ 2467237 h 3149464"/>
                      <a:gd name="connsiteX4799" fmla="*/ 1944758 w 3223440"/>
                      <a:gd name="connsiteY4799" fmla="*/ 2453023 h 3149464"/>
                      <a:gd name="connsiteX4800" fmla="*/ 1921066 w 3223440"/>
                      <a:gd name="connsiteY4800" fmla="*/ 2412747 h 3149464"/>
                      <a:gd name="connsiteX4801" fmla="*/ 1911590 w 3223440"/>
                      <a:gd name="connsiteY4801" fmla="*/ 2396164 h 3149464"/>
                      <a:gd name="connsiteX4802" fmla="*/ 1923435 w 3223440"/>
                      <a:gd name="connsiteY4802" fmla="*/ 2370103 h 3149464"/>
                      <a:gd name="connsiteX4803" fmla="*/ 1911590 w 3223440"/>
                      <a:gd name="connsiteY4803" fmla="*/ 2396164 h 3149464"/>
                      <a:gd name="connsiteX4804" fmla="*/ 1921066 w 3223440"/>
                      <a:gd name="connsiteY4804" fmla="*/ 2412747 h 3149464"/>
                      <a:gd name="connsiteX4805" fmla="*/ 1944758 w 3223440"/>
                      <a:gd name="connsiteY4805" fmla="*/ 2453023 h 3149464"/>
                      <a:gd name="connsiteX4806" fmla="*/ 1968449 w 3223440"/>
                      <a:gd name="connsiteY4806" fmla="*/ 2467237 h 3149464"/>
                      <a:gd name="connsiteX4807" fmla="*/ 2030046 w 3223440"/>
                      <a:gd name="connsiteY4807" fmla="*/ 2493298 h 3149464"/>
                      <a:gd name="connsiteX4808" fmla="*/ 2053737 w 3223440"/>
                      <a:gd name="connsiteY4808" fmla="*/ 2521727 h 3149464"/>
                      <a:gd name="connsiteX4809" fmla="*/ 2103489 w 3223440"/>
                      <a:gd name="connsiteY4809" fmla="*/ 2540680 h 3149464"/>
                      <a:gd name="connsiteX4810" fmla="*/ 2184039 w 3223440"/>
                      <a:gd name="connsiteY4810" fmla="*/ 2609385 h 3149464"/>
                      <a:gd name="connsiteX4811" fmla="*/ 2184039 w 3223440"/>
                      <a:gd name="connsiteY4811" fmla="*/ 2609385 h 3149464"/>
                      <a:gd name="connsiteX4812" fmla="*/ 2103489 w 3223440"/>
                      <a:gd name="connsiteY4812" fmla="*/ 2540680 h 3149464"/>
                      <a:gd name="connsiteX4813" fmla="*/ 2053737 w 3223440"/>
                      <a:gd name="connsiteY4813" fmla="*/ 2521727 h 3149464"/>
                      <a:gd name="connsiteX4814" fmla="*/ 2001617 w 3223440"/>
                      <a:gd name="connsiteY4814" fmla="*/ 2569110 h 3149464"/>
                      <a:gd name="connsiteX4815" fmla="*/ 2181670 w 3223440"/>
                      <a:gd name="connsiteY4815" fmla="*/ 2642553 h 3149464"/>
                      <a:gd name="connsiteX4816" fmla="*/ 2179301 w 3223440"/>
                      <a:gd name="connsiteY4816" fmla="*/ 2635446 h 3149464"/>
                      <a:gd name="connsiteX4817" fmla="*/ 2176932 w 3223440"/>
                      <a:gd name="connsiteY4817" fmla="*/ 2628338 h 3149464"/>
                      <a:gd name="connsiteX4818" fmla="*/ 2179301 w 3223440"/>
                      <a:gd name="connsiteY4818" fmla="*/ 2635446 h 3149464"/>
                      <a:gd name="connsiteX4819" fmla="*/ 2181670 w 3223440"/>
                      <a:gd name="connsiteY4819" fmla="*/ 2642553 h 3149464"/>
                      <a:gd name="connsiteX4820" fmla="*/ 2257483 w 3223440"/>
                      <a:gd name="connsiteY4820" fmla="*/ 2694674 h 3149464"/>
                      <a:gd name="connsiteX4821" fmla="*/ 2236160 w 3223440"/>
                      <a:gd name="connsiteY4821" fmla="*/ 2699412 h 3149464"/>
                      <a:gd name="connsiteX4822" fmla="*/ 2257483 w 3223440"/>
                      <a:gd name="connsiteY4822" fmla="*/ 2694674 h 3149464"/>
                      <a:gd name="connsiteX4823" fmla="*/ 2338033 w 3223440"/>
                      <a:gd name="connsiteY4823" fmla="*/ 2687566 h 3149464"/>
                      <a:gd name="connsiteX4824" fmla="*/ 2352248 w 3223440"/>
                      <a:gd name="connsiteY4824" fmla="*/ 2678090 h 3149464"/>
                      <a:gd name="connsiteX4825" fmla="*/ 2338033 w 3223440"/>
                      <a:gd name="connsiteY4825" fmla="*/ 2687566 h 3149464"/>
                      <a:gd name="connsiteX4826" fmla="*/ 2257483 w 3223440"/>
                      <a:gd name="connsiteY4826" fmla="*/ 2694674 h 3149464"/>
                      <a:gd name="connsiteX4827" fmla="*/ 2359355 w 3223440"/>
                      <a:gd name="connsiteY4827" fmla="*/ 2313244 h 3149464"/>
                      <a:gd name="connsiteX4828" fmla="*/ 2368831 w 3223440"/>
                      <a:gd name="connsiteY4828" fmla="*/ 2327459 h 3149464"/>
                      <a:gd name="connsiteX4829" fmla="*/ 2359355 w 3223440"/>
                      <a:gd name="connsiteY4829" fmla="*/ 2332197 h 3149464"/>
                      <a:gd name="connsiteX4830" fmla="*/ 2368831 w 3223440"/>
                      <a:gd name="connsiteY4830" fmla="*/ 2327459 h 3149464"/>
                      <a:gd name="connsiteX4831" fmla="*/ 2359355 w 3223440"/>
                      <a:gd name="connsiteY4831" fmla="*/ 2313244 h 3149464"/>
                      <a:gd name="connsiteX4832" fmla="*/ 2314341 w 3223440"/>
                      <a:gd name="connsiteY4832" fmla="*/ 2303768 h 3149464"/>
                      <a:gd name="connsiteX4833" fmla="*/ 2359355 w 3223440"/>
                      <a:gd name="connsiteY4833" fmla="*/ 2313244 h 3149464"/>
                      <a:gd name="connsiteX4834" fmla="*/ 2321449 w 3223440"/>
                      <a:gd name="connsiteY4834" fmla="*/ 2275338 h 3149464"/>
                      <a:gd name="connsiteX4835" fmla="*/ 2321449 w 3223440"/>
                      <a:gd name="connsiteY4835" fmla="*/ 2284815 h 3149464"/>
                      <a:gd name="connsiteX4836" fmla="*/ 2321449 w 3223440"/>
                      <a:gd name="connsiteY4836" fmla="*/ 2287184 h 3149464"/>
                      <a:gd name="connsiteX4837" fmla="*/ 2321449 w 3223440"/>
                      <a:gd name="connsiteY4837" fmla="*/ 2284815 h 3149464"/>
                      <a:gd name="connsiteX4838" fmla="*/ 2321449 w 3223440"/>
                      <a:gd name="connsiteY4838" fmla="*/ 2275338 h 3149464"/>
                      <a:gd name="connsiteX4839" fmla="*/ 2435167 w 3223440"/>
                      <a:gd name="connsiteY4839" fmla="*/ 2386687 h 3149464"/>
                      <a:gd name="connsiteX4840" fmla="*/ 2437536 w 3223440"/>
                      <a:gd name="connsiteY4840" fmla="*/ 2367734 h 3149464"/>
                      <a:gd name="connsiteX4841" fmla="*/ 2444643 w 3223440"/>
                      <a:gd name="connsiteY4841" fmla="*/ 2351150 h 3149464"/>
                      <a:gd name="connsiteX4842" fmla="*/ 2444643 w 3223440"/>
                      <a:gd name="connsiteY4842" fmla="*/ 2351150 h 3149464"/>
                      <a:gd name="connsiteX4843" fmla="*/ 2437536 w 3223440"/>
                      <a:gd name="connsiteY4843" fmla="*/ 2367734 h 3149464"/>
                      <a:gd name="connsiteX4844" fmla="*/ 2435167 w 3223440"/>
                      <a:gd name="connsiteY4844" fmla="*/ 2386687 h 3149464"/>
                      <a:gd name="connsiteX4845" fmla="*/ 2418583 w 3223440"/>
                      <a:gd name="connsiteY4845" fmla="*/ 2332197 h 3149464"/>
                      <a:gd name="connsiteX4846" fmla="*/ 2418583 w 3223440"/>
                      <a:gd name="connsiteY4846" fmla="*/ 2332197 h 3149464"/>
                      <a:gd name="connsiteX4847" fmla="*/ 2501503 w 3223440"/>
                      <a:gd name="connsiteY4847" fmla="*/ 2308506 h 3149464"/>
                      <a:gd name="connsiteX4848" fmla="*/ 2501503 w 3223440"/>
                      <a:gd name="connsiteY4848" fmla="*/ 2308506 h 3149464"/>
                      <a:gd name="connsiteX4849" fmla="*/ 2418583 w 3223440"/>
                      <a:gd name="connsiteY4849" fmla="*/ 2332197 h 3149464"/>
                      <a:gd name="connsiteX4850" fmla="*/ 2463597 w 3223440"/>
                      <a:gd name="connsiteY4850" fmla="*/ 2441177 h 3149464"/>
                      <a:gd name="connsiteX4851" fmla="*/ 2506241 w 3223440"/>
                      <a:gd name="connsiteY4851" fmla="*/ 2445915 h 3149464"/>
                      <a:gd name="connsiteX4852" fmla="*/ 2508610 w 3223440"/>
                      <a:gd name="connsiteY4852" fmla="*/ 2450654 h 3149464"/>
                      <a:gd name="connsiteX4853" fmla="*/ 2506241 w 3223440"/>
                      <a:gd name="connsiteY4853" fmla="*/ 2445915 h 3149464"/>
                      <a:gd name="connsiteX4854" fmla="*/ 2463597 w 3223440"/>
                      <a:gd name="connsiteY4854" fmla="*/ 2441177 h 3149464"/>
                      <a:gd name="connsiteX4855" fmla="*/ 2399630 w 3223440"/>
                      <a:gd name="connsiteY4855" fmla="*/ 2429332 h 3149464"/>
                      <a:gd name="connsiteX4856" fmla="*/ 2345140 w 3223440"/>
                      <a:gd name="connsiteY4856" fmla="*/ 2464868 h 3149464"/>
                      <a:gd name="connsiteX4857" fmla="*/ 2335664 w 3223440"/>
                      <a:gd name="connsiteY4857" fmla="*/ 2464868 h 3149464"/>
                      <a:gd name="connsiteX4858" fmla="*/ 2345140 w 3223440"/>
                      <a:gd name="connsiteY4858" fmla="*/ 2464868 h 3149464"/>
                      <a:gd name="connsiteX4859" fmla="*/ 2345140 w 3223440"/>
                      <a:gd name="connsiteY4859" fmla="*/ 2464868 h 3149464"/>
                      <a:gd name="connsiteX4860" fmla="*/ 2399630 w 3223440"/>
                      <a:gd name="connsiteY4860" fmla="*/ 2429332 h 3149464"/>
                      <a:gd name="connsiteX4861" fmla="*/ 2463597 w 3223440"/>
                      <a:gd name="connsiteY4861" fmla="*/ 2441177 h 3149464"/>
                      <a:gd name="connsiteX4862" fmla="*/ 2508610 w 3223440"/>
                      <a:gd name="connsiteY4862" fmla="*/ 2488560 h 3149464"/>
                      <a:gd name="connsiteX4863" fmla="*/ 2506241 w 3223440"/>
                      <a:gd name="connsiteY4863" fmla="*/ 2483821 h 3149464"/>
                      <a:gd name="connsiteX4864" fmla="*/ 2503872 w 3223440"/>
                      <a:gd name="connsiteY4864" fmla="*/ 2479083 h 3149464"/>
                      <a:gd name="connsiteX4865" fmla="*/ 2506241 w 3223440"/>
                      <a:gd name="connsiteY4865" fmla="*/ 2483821 h 3149464"/>
                      <a:gd name="connsiteX4866" fmla="*/ 2508610 w 3223440"/>
                      <a:gd name="connsiteY4866" fmla="*/ 2488560 h 3149464"/>
                      <a:gd name="connsiteX4867" fmla="*/ 2461227 w 3223440"/>
                      <a:gd name="connsiteY4867" fmla="*/ 2597539 h 3149464"/>
                      <a:gd name="connsiteX4868" fmla="*/ 2444643 w 3223440"/>
                      <a:gd name="connsiteY4868" fmla="*/ 2611754 h 3149464"/>
                      <a:gd name="connsiteX4869" fmla="*/ 2439905 w 3223440"/>
                      <a:gd name="connsiteY4869" fmla="*/ 2623600 h 3149464"/>
                      <a:gd name="connsiteX4870" fmla="*/ 2430429 w 3223440"/>
                      <a:gd name="connsiteY4870" fmla="*/ 2623600 h 3149464"/>
                      <a:gd name="connsiteX4871" fmla="*/ 2397261 w 3223440"/>
                      <a:gd name="connsiteY4871" fmla="*/ 2625969 h 3149464"/>
                      <a:gd name="connsiteX4872" fmla="*/ 2397261 w 3223440"/>
                      <a:gd name="connsiteY4872" fmla="*/ 2625969 h 3149464"/>
                      <a:gd name="connsiteX4873" fmla="*/ 2430429 w 3223440"/>
                      <a:gd name="connsiteY4873" fmla="*/ 2623600 h 3149464"/>
                      <a:gd name="connsiteX4874" fmla="*/ 2439905 w 3223440"/>
                      <a:gd name="connsiteY4874" fmla="*/ 2623600 h 3149464"/>
                      <a:gd name="connsiteX4875" fmla="*/ 2444643 w 3223440"/>
                      <a:gd name="connsiteY4875" fmla="*/ 2611754 h 3149464"/>
                      <a:gd name="connsiteX4876" fmla="*/ 2461227 w 3223440"/>
                      <a:gd name="connsiteY4876" fmla="*/ 2597539 h 3149464"/>
                      <a:gd name="connsiteX4877" fmla="*/ 2338033 w 3223440"/>
                      <a:gd name="connsiteY4877" fmla="*/ 2552526 h 3149464"/>
                      <a:gd name="connsiteX4878" fmla="*/ 2319080 w 3223440"/>
                      <a:gd name="connsiteY4878" fmla="*/ 2535942 h 3149464"/>
                      <a:gd name="connsiteX4879" fmla="*/ 2319080 w 3223440"/>
                      <a:gd name="connsiteY4879" fmla="*/ 2535942 h 3149464"/>
                      <a:gd name="connsiteX4880" fmla="*/ 2338033 w 3223440"/>
                      <a:gd name="connsiteY4880" fmla="*/ 2552526 h 3149464"/>
                      <a:gd name="connsiteX4881" fmla="*/ 2338033 w 3223440"/>
                      <a:gd name="connsiteY4881" fmla="*/ 2573848 h 3149464"/>
                      <a:gd name="connsiteX4882" fmla="*/ 2338033 w 3223440"/>
                      <a:gd name="connsiteY4882" fmla="*/ 2552526 h 3149464"/>
                      <a:gd name="connsiteX4883" fmla="*/ 2340402 w 3223440"/>
                      <a:gd name="connsiteY4883" fmla="*/ 2609385 h 3149464"/>
                      <a:gd name="connsiteX4884" fmla="*/ 2314341 w 3223440"/>
                      <a:gd name="connsiteY4884" fmla="*/ 2621231 h 3149464"/>
                      <a:gd name="connsiteX4885" fmla="*/ 2314341 w 3223440"/>
                      <a:gd name="connsiteY4885" fmla="*/ 2621231 h 3149464"/>
                      <a:gd name="connsiteX4886" fmla="*/ 2340402 w 3223440"/>
                      <a:gd name="connsiteY4886" fmla="*/ 2609385 h 3149464"/>
                      <a:gd name="connsiteX4887" fmla="*/ 2371201 w 3223440"/>
                      <a:gd name="connsiteY4887" fmla="*/ 2604647 h 3149464"/>
                      <a:gd name="connsiteX4888" fmla="*/ 2371201 w 3223440"/>
                      <a:gd name="connsiteY4888" fmla="*/ 2604647 h 3149464"/>
                      <a:gd name="connsiteX4889" fmla="*/ 2340402 w 3223440"/>
                      <a:gd name="connsiteY4889" fmla="*/ 2609385 h 3149464"/>
                      <a:gd name="connsiteX4890" fmla="*/ 2364093 w 3223440"/>
                      <a:gd name="connsiteY4890" fmla="*/ 2628338 h 3149464"/>
                      <a:gd name="connsiteX4891" fmla="*/ 2361724 w 3223440"/>
                      <a:gd name="connsiteY4891" fmla="*/ 2630707 h 3149464"/>
                      <a:gd name="connsiteX4892" fmla="*/ 2364093 w 3223440"/>
                      <a:gd name="connsiteY4892" fmla="*/ 2630707 h 3149464"/>
                      <a:gd name="connsiteX4893" fmla="*/ 2364093 w 3223440"/>
                      <a:gd name="connsiteY4893" fmla="*/ 2630707 h 3149464"/>
                      <a:gd name="connsiteX4894" fmla="*/ 2361724 w 3223440"/>
                      <a:gd name="connsiteY4894" fmla="*/ 2630707 h 3149464"/>
                      <a:gd name="connsiteX4895" fmla="*/ 2364093 w 3223440"/>
                      <a:gd name="connsiteY4895" fmla="*/ 2628338 h 3149464"/>
                      <a:gd name="connsiteX4896" fmla="*/ 2378308 w 3223440"/>
                      <a:gd name="connsiteY4896" fmla="*/ 2782331 h 3149464"/>
                      <a:gd name="connsiteX4897" fmla="*/ 2361724 w 3223440"/>
                      <a:gd name="connsiteY4897" fmla="*/ 2756271 h 3149464"/>
                      <a:gd name="connsiteX4898" fmla="*/ 2378308 w 3223440"/>
                      <a:gd name="connsiteY4898" fmla="*/ 2782331 h 3149464"/>
                      <a:gd name="connsiteX4899" fmla="*/ 2371201 w 3223440"/>
                      <a:gd name="connsiteY4899" fmla="*/ 2543049 h 3149464"/>
                      <a:gd name="connsiteX4900" fmla="*/ 2409107 w 3223440"/>
                      <a:gd name="connsiteY4900" fmla="*/ 2490929 h 3149464"/>
                      <a:gd name="connsiteX4901" fmla="*/ 2409107 w 3223440"/>
                      <a:gd name="connsiteY4901" fmla="*/ 2490929 h 3149464"/>
                      <a:gd name="connsiteX4902" fmla="*/ 2371201 w 3223440"/>
                      <a:gd name="connsiteY4902" fmla="*/ 2543049 h 3149464"/>
                      <a:gd name="connsiteX4903" fmla="*/ 2406737 w 3223440"/>
                      <a:gd name="connsiteY4903" fmla="*/ 2796546 h 3149464"/>
                      <a:gd name="connsiteX4904" fmla="*/ 2406737 w 3223440"/>
                      <a:gd name="connsiteY4904" fmla="*/ 2796546 h 3149464"/>
                      <a:gd name="connsiteX4905" fmla="*/ 2406737 w 3223440"/>
                      <a:gd name="connsiteY4905" fmla="*/ 2796546 h 3149464"/>
                      <a:gd name="connsiteX4906" fmla="*/ 2392523 w 3223440"/>
                      <a:gd name="connsiteY4906" fmla="*/ 2791808 h 3149464"/>
                      <a:gd name="connsiteX4907" fmla="*/ 2406737 w 3223440"/>
                      <a:gd name="connsiteY4907" fmla="*/ 2796546 h 3149464"/>
                      <a:gd name="connsiteX4908" fmla="*/ 2482550 w 3223440"/>
                      <a:gd name="connsiteY4908" fmla="*/ 2566741 h 3149464"/>
                      <a:gd name="connsiteX4909" fmla="*/ 2473073 w 3223440"/>
                      <a:gd name="connsiteY4909" fmla="*/ 2562002 h 3149464"/>
                      <a:gd name="connsiteX4910" fmla="*/ 2482550 w 3223440"/>
                      <a:gd name="connsiteY4910" fmla="*/ 2566741 h 3149464"/>
                      <a:gd name="connsiteX4911" fmla="*/ 2508610 w 3223440"/>
                      <a:gd name="connsiteY4911" fmla="*/ 2578586 h 3149464"/>
                      <a:gd name="connsiteX4912" fmla="*/ 2482550 w 3223440"/>
                      <a:gd name="connsiteY4912" fmla="*/ 2566741 h 3149464"/>
                      <a:gd name="connsiteX4913" fmla="*/ 2567838 w 3223440"/>
                      <a:gd name="connsiteY4913" fmla="*/ 2569110 h 3149464"/>
                      <a:gd name="connsiteX4914" fmla="*/ 2574946 w 3223440"/>
                      <a:gd name="connsiteY4914" fmla="*/ 2571479 h 3149464"/>
                      <a:gd name="connsiteX4915" fmla="*/ 2577315 w 3223440"/>
                      <a:gd name="connsiteY4915" fmla="*/ 2571479 h 3149464"/>
                      <a:gd name="connsiteX4916" fmla="*/ 2574946 w 3223440"/>
                      <a:gd name="connsiteY4916" fmla="*/ 2571479 h 3149464"/>
                      <a:gd name="connsiteX4917" fmla="*/ 2567838 w 3223440"/>
                      <a:gd name="connsiteY4917" fmla="*/ 2569110 h 3149464"/>
                      <a:gd name="connsiteX4918" fmla="*/ 2754999 w 3223440"/>
                      <a:gd name="connsiteY4918" fmla="*/ 2303768 h 3149464"/>
                      <a:gd name="connsiteX4919" fmla="*/ 2726570 w 3223440"/>
                      <a:gd name="connsiteY4919" fmla="*/ 2322721 h 3149464"/>
                      <a:gd name="connsiteX4920" fmla="*/ 2679187 w 3223440"/>
                      <a:gd name="connsiteY4920" fmla="*/ 2334566 h 3149464"/>
                      <a:gd name="connsiteX4921" fmla="*/ 2608114 w 3223440"/>
                      <a:gd name="connsiteY4921" fmla="*/ 2308506 h 3149464"/>
                      <a:gd name="connsiteX4922" fmla="*/ 2586791 w 3223440"/>
                      <a:gd name="connsiteY4922" fmla="*/ 2306137 h 3149464"/>
                      <a:gd name="connsiteX4923" fmla="*/ 2567838 w 3223440"/>
                      <a:gd name="connsiteY4923" fmla="*/ 2306137 h 3149464"/>
                      <a:gd name="connsiteX4924" fmla="*/ 2503872 w 3223440"/>
                      <a:gd name="connsiteY4924" fmla="*/ 2272969 h 3149464"/>
                      <a:gd name="connsiteX4925" fmla="*/ 2468335 w 3223440"/>
                      <a:gd name="connsiteY4925" fmla="*/ 2265862 h 3149464"/>
                      <a:gd name="connsiteX4926" fmla="*/ 2420952 w 3223440"/>
                      <a:gd name="connsiteY4926" fmla="*/ 2220848 h 3149464"/>
                      <a:gd name="connsiteX4927" fmla="*/ 2385415 w 3223440"/>
                      <a:gd name="connsiteY4927" fmla="*/ 2182942 h 3149464"/>
                      <a:gd name="connsiteX4928" fmla="*/ 2352248 w 3223440"/>
                      <a:gd name="connsiteY4928" fmla="*/ 2178204 h 3149464"/>
                      <a:gd name="connsiteX4929" fmla="*/ 2321449 w 3223440"/>
                      <a:gd name="connsiteY4929" fmla="*/ 2185311 h 3149464"/>
                      <a:gd name="connsiteX4930" fmla="*/ 2276435 w 3223440"/>
                      <a:gd name="connsiteY4930" fmla="*/ 2204264 h 3149464"/>
                      <a:gd name="connsiteX4931" fmla="*/ 2221946 w 3223440"/>
                      <a:gd name="connsiteY4931" fmla="*/ 2237432 h 3149464"/>
                      <a:gd name="connsiteX4932" fmla="*/ 2276435 w 3223440"/>
                      <a:gd name="connsiteY4932" fmla="*/ 2204264 h 3149464"/>
                      <a:gd name="connsiteX4933" fmla="*/ 2321449 w 3223440"/>
                      <a:gd name="connsiteY4933" fmla="*/ 2185311 h 3149464"/>
                      <a:gd name="connsiteX4934" fmla="*/ 2352248 w 3223440"/>
                      <a:gd name="connsiteY4934" fmla="*/ 2178204 h 3149464"/>
                      <a:gd name="connsiteX4935" fmla="*/ 2385415 w 3223440"/>
                      <a:gd name="connsiteY4935" fmla="*/ 2182942 h 3149464"/>
                      <a:gd name="connsiteX4936" fmla="*/ 2420952 w 3223440"/>
                      <a:gd name="connsiteY4936" fmla="*/ 2220848 h 3149464"/>
                      <a:gd name="connsiteX4937" fmla="*/ 2468335 w 3223440"/>
                      <a:gd name="connsiteY4937" fmla="*/ 2265862 h 3149464"/>
                      <a:gd name="connsiteX4938" fmla="*/ 2503872 w 3223440"/>
                      <a:gd name="connsiteY4938" fmla="*/ 2272969 h 3149464"/>
                      <a:gd name="connsiteX4939" fmla="*/ 2567838 w 3223440"/>
                      <a:gd name="connsiteY4939" fmla="*/ 2306137 h 3149464"/>
                      <a:gd name="connsiteX4940" fmla="*/ 2586791 w 3223440"/>
                      <a:gd name="connsiteY4940" fmla="*/ 2306137 h 3149464"/>
                      <a:gd name="connsiteX4941" fmla="*/ 2608114 w 3223440"/>
                      <a:gd name="connsiteY4941" fmla="*/ 2308506 h 3149464"/>
                      <a:gd name="connsiteX4942" fmla="*/ 2679187 w 3223440"/>
                      <a:gd name="connsiteY4942" fmla="*/ 2334566 h 3149464"/>
                      <a:gd name="connsiteX4943" fmla="*/ 2726570 w 3223440"/>
                      <a:gd name="connsiteY4943" fmla="*/ 2322721 h 3149464"/>
                      <a:gd name="connsiteX4944" fmla="*/ 2754999 w 3223440"/>
                      <a:gd name="connsiteY4944" fmla="*/ 2303768 h 3149464"/>
                      <a:gd name="connsiteX4945" fmla="*/ 2766845 w 3223440"/>
                      <a:gd name="connsiteY4945" fmla="*/ 2310875 h 3149464"/>
                      <a:gd name="connsiteX4946" fmla="*/ 2754999 w 3223440"/>
                      <a:gd name="connsiteY4946" fmla="*/ 2303768 h 3149464"/>
                      <a:gd name="connsiteX4947" fmla="*/ 2579684 w 3223440"/>
                      <a:gd name="connsiteY4947" fmla="*/ 2216110 h 3149464"/>
                      <a:gd name="connsiteX4948" fmla="*/ 2579684 w 3223440"/>
                      <a:gd name="connsiteY4948" fmla="*/ 2216110 h 3149464"/>
                      <a:gd name="connsiteX4949" fmla="*/ 2586791 w 3223440"/>
                      <a:gd name="connsiteY4949" fmla="*/ 2206633 h 3149464"/>
                      <a:gd name="connsiteX4950" fmla="*/ 2579684 w 3223440"/>
                      <a:gd name="connsiteY4950" fmla="*/ 2216110 h 3149464"/>
                      <a:gd name="connsiteX4951" fmla="*/ 2778691 w 3223440"/>
                      <a:gd name="connsiteY4951" fmla="*/ 2168728 h 3149464"/>
                      <a:gd name="connsiteX4952" fmla="*/ 2726570 w 3223440"/>
                      <a:gd name="connsiteY4952" fmla="*/ 2161620 h 3149464"/>
                      <a:gd name="connsiteX4953" fmla="*/ 2681556 w 3223440"/>
                      <a:gd name="connsiteY4953" fmla="*/ 2145036 h 3149464"/>
                      <a:gd name="connsiteX4954" fmla="*/ 2553624 w 3223440"/>
                      <a:gd name="connsiteY4954" fmla="*/ 2130821 h 3149464"/>
                      <a:gd name="connsiteX4955" fmla="*/ 2518087 w 3223440"/>
                      <a:gd name="connsiteY4955" fmla="*/ 2140298 h 3149464"/>
                      <a:gd name="connsiteX4956" fmla="*/ 2518087 w 3223440"/>
                      <a:gd name="connsiteY4956" fmla="*/ 2140298 h 3149464"/>
                      <a:gd name="connsiteX4957" fmla="*/ 2553624 w 3223440"/>
                      <a:gd name="connsiteY4957" fmla="*/ 2130821 h 3149464"/>
                      <a:gd name="connsiteX4958" fmla="*/ 2681556 w 3223440"/>
                      <a:gd name="connsiteY4958" fmla="*/ 2145036 h 3149464"/>
                      <a:gd name="connsiteX4959" fmla="*/ 2726570 w 3223440"/>
                      <a:gd name="connsiteY4959" fmla="*/ 2161620 h 3149464"/>
                      <a:gd name="connsiteX4960" fmla="*/ 2778691 w 3223440"/>
                      <a:gd name="connsiteY4960" fmla="*/ 2168728 h 3149464"/>
                      <a:gd name="connsiteX4961" fmla="*/ 2818966 w 3223440"/>
                      <a:gd name="connsiteY4961" fmla="*/ 2135560 h 3149464"/>
                      <a:gd name="connsiteX4962" fmla="*/ 2826073 w 3223440"/>
                      <a:gd name="connsiteY4962" fmla="*/ 2126083 h 3149464"/>
                      <a:gd name="connsiteX4963" fmla="*/ 2818966 w 3223440"/>
                      <a:gd name="connsiteY4963" fmla="*/ 2135560 h 3149464"/>
                      <a:gd name="connsiteX4964" fmla="*/ 2778691 w 3223440"/>
                      <a:gd name="connsiteY4964" fmla="*/ 2168728 h 3149464"/>
                      <a:gd name="connsiteX4965" fmla="*/ 2830811 w 3223440"/>
                      <a:gd name="connsiteY4965" fmla="*/ 2396164 h 3149464"/>
                      <a:gd name="connsiteX4966" fmla="*/ 2840288 w 3223440"/>
                      <a:gd name="connsiteY4966" fmla="*/ 2389056 h 3149464"/>
                      <a:gd name="connsiteX4967" fmla="*/ 2830811 w 3223440"/>
                      <a:gd name="connsiteY4967" fmla="*/ 2396164 h 3149464"/>
                      <a:gd name="connsiteX4968" fmla="*/ 2814228 w 3223440"/>
                      <a:gd name="connsiteY4968" fmla="*/ 2408009 h 3149464"/>
                      <a:gd name="connsiteX4969" fmla="*/ 2830811 w 3223440"/>
                      <a:gd name="connsiteY4969" fmla="*/ 2396164 h 3149464"/>
                      <a:gd name="connsiteX4970" fmla="*/ 2835550 w 3223440"/>
                      <a:gd name="connsiteY4970" fmla="*/ 2078701 h 3149464"/>
                      <a:gd name="connsiteX4971" fmla="*/ 2835550 w 3223440"/>
                      <a:gd name="connsiteY4971" fmla="*/ 2078701 h 3149464"/>
                      <a:gd name="connsiteX4972" fmla="*/ 2835550 w 3223440"/>
                      <a:gd name="connsiteY4972" fmla="*/ 2078701 h 3149464"/>
                      <a:gd name="connsiteX4973" fmla="*/ 2826073 w 3223440"/>
                      <a:gd name="connsiteY4973" fmla="*/ 2078701 h 3149464"/>
                      <a:gd name="connsiteX4974" fmla="*/ 2795274 w 3223440"/>
                      <a:gd name="connsiteY4974" fmla="*/ 2097654 h 3149464"/>
                      <a:gd name="connsiteX4975" fmla="*/ 2788167 w 3223440"/>
                      <a:gd name="connsiteY4975" fmla="*/ 2111868 h 3149464"/>
                      <a:gd name="connsiteX4976" fmla="*/ 2788167 w 3223440"/>
                      <a:gd name="connsiteY4976" fmla="*/ 2111868 h 3149464"/>
                      <a:gd name="connsiteX4977" fmla="*/ 2795274 w 3223440"/>
                      <a:gd name="connsiteY4977" fmla="*/ 2097654 h 3149464"/>
                      <a:gd name="connsiteX4978" fmla="*/ 2826073 w 3223440"/>
                      <a:gd name="connsiteY4978" fmla="*/ 2078701 h 3149464"/>
                      <a:gd name="connsiteX4979" fmla="*/ 2814228 w 3223440"/>
                      <a:gd name="connsiteY4979" fmla="*/ 2062117 h 3149464"/>
                      <a:gd name="connsiteX4980" fmla="*/ 2826073 w 3223440"/>
                      <a:gd name="connsiteY4980" fmla="*/ 2078701 h 3149464"/>
                      <a:gd name="connsiteX4981" fmla="*/ 2835550 w 3223440"/>
                      <a:gd name="connsiteY4981" fmla="*/ 2078701 h 3149464"/>
                      <a:gd name="connsiteX4982" fmla="*/ 2845026 w 3223440"/>
                      <a:gd name="connsiteY4982" fmla="*/ 2062117 h 3149464"/>
                      <a:gd name="connsiteX4983" fmla="*/ 2835550 w 3223440"/>
                      <a:gd name="connsiteY4983" fmla="*/ 2047902 h 3149464"/>
                      <a:gd name="connsiteX4984" fmla="*/ 2845026 w 3223440"/>
                      <a:gd name="connsiteY4984" fmla="*/ 2062117 h 3149464"/>
                      <a:gd name="connsiteX4985" fmla="*/ 2854503 w 3223440"/>
                      <a:gd name="connsiteY4985" fmla="*/ 2059747 h 3149464"/>
                      <a:gd name="connsiteX4986" fmla="*/ 2845026 w 3223440"/>
                      <a:gd name="connsiteY4986" fmla="*/ 2062117 h 3149464"/>
                      <a:gd name="connsiteX4987" fmla="*/ 2835550 w 3223440"/>
                      <a:gd name="connsiteY4987" fmla="*/ 2078701 h 3149464"/>
                      <a:gd name="connsiteX4988" fmla="*/ 2821335 w 3223440"/>
                      <a:gd name="connsiteY4988" fmla="*/ 1993412 h 3149464"/>
                      <a:gd name="connsiteX4989" fmla="*/ 2828442 w 3223440"/>
                      <a:gd name="connsiteY4989" fmla="*/ 2000519 h 3149464"/>
                      <a:gd name="connsiteX4990" fmla="*/ 2821335 w 3223440"/>
                      <a:gd name="connsiteY4990" fmla="*/ 1993412 h 3149464"/>
                      <a:gd name="connsiteX4991" fmla="*/ 2811858 w 3223440"/>
                      <a:gd name="connsiteY4991" fmla="*/ 2012365 h 3149464"/>
                      <a:gd name="connsiteX4992" fmla="*/ 2828442 w 3223440"/>
                      <a:gd name="connsiteY4992" fmla="*/ 2012365 h 3149464"/>
                      <a:gd name="connsiteX4993" fmla="*/ 2828442 w 3223440"/>
                      <a:gd name="connsiteY4993" fmla="*/ 2012365 h 3149464"/>
                      <a:gd name="connsiteX4994" fmla="*/ 2828442 w 3223440"/>
                      <a:gd name="connsiteY4994" fmla="*/ 2012365 h 3149464"/>
                      <a:gd name="connsiteX4995" fmla="*/ 2847395 w 3223440"/>
                      <a:gd name="connsiteY4995" fmla="*/ 2021841 h 3149464"/>
                      <a:gd name="connsiteX4996" fmla="*/ 2828442 w 3223440"/>
                      <a:gd name="connsiteY4996" fmla="*/ 2012365 h 3149464"/>
                      <a:gd name="connsiteX4997" fmla="*/ 2811858 w 3223440"/>
                      <a:gd name="connsiteY4997" fmla="*/ 2012365 h 3149464"/>
                      <a:gd name="connsiteX4998" fmla="*/ 2802382 w 3223440"/>
                      <a:gd name="connsiteY4998" fmla="*/ 2045533 h 3149464"/>
                      <a:gd name="connsiteX4999" fmla="*/ 2802382 w 3223440"/>
                      <a:gd name="connsiteY4999" fmla="*/ 2045533 h 3149464"/>
                      <a:gd name="connsiteX5000" fmla="*/ 2811858 w 3223440"/>
                      <a:gd name="connsiteY5000" fmla="*/ 2012365 h 3149464"/>
                      <a:gd name="connsiteX5001" fmla="*/ 2821335 w 3223440"/>
                      <a:gd name="connsiteY5001" fmla="*/ 1993412 h 3149464"/>
                      <a:gd name="connsiteX5002" fmla="*/ 2835550 w 3223440"/>
                      <a:gd name="connsiteY5002" fmla="*/ 2047902 h 3149464"/>
                      <a:gd name="connsiteX5003" fmla="*/ 2823704 w 3223440"/>
                      <a:gd name="connsiteY5003" fmla="*/ 2040794 h 3149464"/>
                      <a:gd name="connsiteX5004" fmla="*/ 2835550 w 3223440"/>
                      <a:gd name="connsiteY5004" fmla="*/ 2047902 h 3149464"/>
                      <a:gd name="connsiteX5005" fmla="*/ 2811858 w 3223440"/>
                      <a:gd name="connsiteY5005" fmla="*/ 2055009 h 3149464"/>
                      <a:gd name="connsiteX5006" fmla="*/ 2811858 w 3223440"/>
                      <a:gd name="connsiteY5006" fmla="*/ 2047902 h 3149464"/>
                      <a:gd name="connsiteX5007" fmla="*/ 2811858 w 3223440"/>
                      <a:gd name="connsiteY5007" fmla="*/ 2047902 h 3149464"/>
                      <a:gd name="connsiteX5008" fmla="*/ 2814228 w 3223440"/>
                      <a:gd name="connsiteY5008" fmla="*/ 2045533 h 3149464"/>
                      <a:gd name="connsiteX5009" fmla="*/ 2811858 w 3223440"/>
                      <a:gd name="connsiteY5009" fmla="*/ 2047902 h 3149464"/>
                      <a:gd name="connsiteX5010" fmla="*/ 2811858 w 3223440"/>
                      <a:gd name="connsiteY5010" fmla="*/ 2055009 h 3149464"/>
                      <a:gd name="connsiteX5011" fmla="*/ 2807120 w 3223440"/>
                      <a:gd name="connsiteY5011" fmla="*/ 1948399 h 3149464"/>
                      <a:gd name="connsiteX5012" fmla="*/ 2792905 w 3223440"/>
                      <a:gd name="connsiteY5012" fmla="*/ 1941291 h 3149464"/>
                      <a:gd name="connsiteX5013" fmla="*/ 2781060 w 3223440"/>
                      <a:gd name="connsiteY5013" fmla="*/ 1943660 h 3149464"/>
                      <a:gd name="connsiteX5014" fmla="*/ 2792905 w 3223440"/>
                      <a:gd name="connsiteY5014" fmla="*/ 1941291 h 3149464"/>
                      <a:gd name="connsiteX5015" fmla="*/ 2807120 w 3223440"/>
                      <a:gd name="connsiteY5015" fmla="*/ 1948399 h 3149464"/>
                      <a:gd name="connsiteX5016" fmla="*/ 2868718 w 3223440"/>
                      <a:gd name="connsiteY5016" fmla="*/ 1974459 h 3149464"/>
                      <a:gd name="connsiteX5017" fmla="*/ 2868718 w 3223440"/>
                      <a:gd name="connsiteY5017" fmla="*/ 1974459 h 3149464"/>
                      <a:gd name="connsiteX5018" fmla="*/ 2807120 w 3223440"/>
                      <a:gd name="connsiteY5018" fmla="*/ 1948399 h 3149464"/>
                      <a:gd name="connsiteX5019" fmla="*/ 2863979 w 3223440"/>
                      <a:gd name="connsiteY5019" fmla="*/ 1863110 h 3149464"/>
                      <a:gd name="connsiteX5020" fmla="*/ 2882932 w 3223440"/>
                      <a:gd name="connsiteY5020" fmla="*/ 1874955 h 3149464"/>
                      <a:gd name="connsiteX5021" fmla="*/ 2863979 w 3223440"/>
                      <a:gd name="connsiteY5021" fmla="*/ 1863110 h 3149464"/>
                      <a:gd name="connsiteX5022" fmla="*/ 2880563 w 3223440"/>
                      <a:gd name="connsiteY5022" fmla="*/ 1559862 h 3149464"/>
                      <a:gd name="connsiteX5023" fmla="*/ 2873456 w 3223440"/>
                      <a:gd name="connsiteY5023" fmla="*/ 1574076 h 3149464"/>
                      <a:gd name="connsiteX5024" fmla="*/ 2873456 w 3223440"/>
                      <a:gd name="connsiteY5024" fmla="*/ 1574076 h 3149464"/>
                      <a:gd name="connsiteX5025" fmla="*/ 2880563 w 3223440"/>
                      <a:gd name="connsiteY5025" fmla="*/ 1559862 h 3149464"/>
                      <a:gd name="connsiteX5026" fmla="*/ 2890040 w 3223440"/>
                      <a:gd name="connsiteY5026" fmla="*/ 1543278 h 3149464"/>
                      <a:gd name="connsiteX5027" fmla="*/ 2880563 w 3223440"/>
                      <a:gd name="connsiteY5027" fmla="*/ 1559862 h 3149464"/>
                      <a:gd name="connsiteX5028" fmla="*/ 2937422 w 3223440"/>
                      <a:gd name="connsiteY5028" fmla="*/ 1275566 h 3149464"/>
                      <a:gd name="connsiteX5029" fmla="*/ 2932684 w 3223440"/>
                      <a:gd name="connsiteY5029" fmla="*/ 1277935 h 3149464"/>
                      <a:gd name="connsiteX5030" fmla="*/ 2937422 w 3223440"/>
                      <a:gd name="connsiteY5030" fmla="*/ 1275566 h 3149464"/>
                      <a:gd name="connsiteX5031" fmla="*/ 2935053 w 3223440"/>
                      <a:gd name="connsiteY5031" fmla="*/ 1237660 h 3149464"/>
                      <a:gd name="connsiteX5032" fmla="*/ 2911362 w 3223440"/>
                      <a:gd name="connsiteY5032" fmla="*/ 1190278 h 3149464"/>
                      <a:gd name="connsiteX5033" fmla="*/ 2935053 w 3223440"/>
                      <a:gd name="connsiteY5033" fmla="*/ 1237660 h 3149464"/>
                      <a:gd name="connsiteX5034" fmla="*/ 2937422 w 3223440"/>
                      <a:gd name="connsiteY5034" fmla="*/ 1275566 h 3149464"/>
                      <a:gd name="connsiteX5035" fmla="*/ 3055878 w 3223440"/>
                      <a:gd name="connsiteY5035" fmla="*/ 1856002 h 3149464"/>
                      <a:gd name="connsiteX5036" fmla="*/ 3062986 w 3223440"/>
                      <a:gd name="connsiteY5036" fmla="*/ 1851264 h 3149464"/>
                      <a:gd name="connsiteX5037" fmla="*/ 3032187 w 3223440"/>
                      <a:gd name="connsiteY5037" fmla="*/ 1801513 h 3149464"/>
                      <a:gd name="connsiteX5038" fmla="*/ 3044033 w 3223440"/>
                      <a:gd name="connsiteY5038" fmla="*/ 1732808 h 3149464"/>
                      <a:gd name="connsiteX5039" fmla="*/ 3044033 w 3223440"/>
                      <a:gd name="connsiteY5039" fmla="*/ 1732808 h 3149464"/>
                      <a:gd name="connsiteX5040" fmla="*/ 3044033 w 3223440"/>
                      <a:gd name="connsiteY5040" fmla="*/ 1732808 h 3149464"/>
                      <a:gd name="connsiteX5041" fmla="*/ 3044033 w 3223440"/>
                      <a:gd name="connsiteY5041" fmla="*/ 1732808 h 3149464"/>
                      <a:gd name="connsiteX5042" fmla="*/ 3044033 w 3223440"/>
                      <a:gd name="connsiteY5042" fmla="*/ 1732808 h 3149464"/>
                      <a:gd name="connsiteX5043" fmla="*/ 3032187 w 3223440"/>
                      <a:gd name="connsiteY5043" fmla="*/ 1801513 h 3149464"/>
                      <a:gd name="connsiteX5044" fmla="*/ 3062986 w 3223440"/>
                      <a:gd name="connsiteY5044" fmla="*/ 1851264 h 3149464"/>
                      <a:gd name="connsiteX5045" fmla="*/ 3055878 w 3223440"/>
                      <a:gd name="connsiteY5045" fmla="*/ 1856002 h 3149464"/>
                      <a:gd name="connsiteX5046" fmla="*/ 3015603 w 3223440"/>
                      <a:gd name="connsiteY5046" fmla="*/ 1882063 h 3149464"/>
                      <a:gd name="connsiteX5047" fmla="*/ 3015603 w 3223440"/>
                      <a:gd name="connsiteY5047" fmla="*/ 1882063 h 3149464"/>
                      <a:gd name="connsiteX5048" fmla="*/ 3055878 w 3223440"/>
                      <a:gd name="connsiteY5048" fmla="*/ 1856002 h 3149464"/>
                      <a:gd name="connsiteX5049" fmla="*/ 3044033 w 3223440"/>
                      <a:gd name="connsiteY5049" fmla="*/ 1240029 h 3149464"/>
                      <a:gd name="connsiteX5050" fmla="*/ 3044033 w 3223440"/>
                      <a:gd name="connsiteY5050" fmla="*/ 1240029 h 3149464"/>
                      <a:gd name="connsiteX5051" fmla="*/ 3044033 w 3223440"/>
                      <a:gd name="connsiteY5051" fmla="*/ 1240029 h 3149464"/>
                      <a:gd name="connsiteX5052" fmla="*/ 3058248 w 3223440"/>
                      <a:gd name="connsiteY5052" fmla="*/ 1254244 h 3149464"/>
                      <a:gd name="connsiteX5053" fmla="*/ 3044033 w 3223440"/>
                      <a:gd name="connsiteY5053" fmla="*/ 1240029 h 3149464"/>
                      <a:gd name="connsiteX5054" fmla="*/ 3060617 w 3223440"/>
                      <a:gd name="connsiteY5054" fmla="*/ 1699640 h 3149464"/>
                      <a:gd name="connsiteX5055" fmla="*/ 3044033 w 3223440"/>
                      <a:gd name="connsiteY5055" fmla="*/ 1709117 h 3149464"/>
                      <a:gd name="connsiteX5056" fmla="*/ 3060617 w 3223440"/>
                      <a:gd name="connsiteY5056" fmla="*/ 1699640 h 3149464"/>
                      <a:gd name="connsiteX5057" fmla="*/ 3072462 w 3223440"/>
                      <a:gd name="connsiteY5057" fmla="*/ 1692533 h 3149464"/>
                      <a:gd name="connsiteX5058" fmla="*/ 3060617 w 3223440"/>
                      <a:gd name="connsiteY5058" fmla="*/ 1699640 h 3149464"/>
                      <a:gd name="connsiteX5059" fmla="*/ 3060617 w 3223440"/>
                      <a:gd name="connsiteY5059" fmla="*/ 1270828 h 3149464"/>
                      <a:gd name="connsiteX5060" fmla="*/ 3060617 w 3223440"/>
                      <a:gd name="connsiteY5060" fmla="*/ 1270828 h 3149464"/>
                      <a:gd name="connsiteX5061" fmla="*/ 3060617 w 3223440"/>
                      <a:gd name="connsiteY5061" fmla="*/ 1270828 h 3149464"/>
                      <a:gd name="connsiteX5062" fmla="*/ 3060617 w 3223440"/>
                      <a:gd name="connsiteY5062" fmla="*/ 1277935 h 3149464"/>
                      <a:gd name="connsiteX5063" fmla="*/ 3060617 w 3223440"/>
                      <a:gd name="connsiteY5063" fmla="*/ 1270828 h 3149464"/>
                      <a:gd name="connsiteX5064" fmla="*/ 3103261 w 3223440"/>
                      <a:gd name="connsiteY5064" fmla="*/ 1619090 h 3149464"/>
                      <a:gd name="connsiteX5065" fmla="*/ 3065355 w 3223440"/>
                      <a:gd name="connsiteY5065" fmla="*/ 1630935 h 3149464"/>
                      <a:gd name="connsiteX5066" fmla="*/ 3065355 w 3223440"/>
                      <a:gd name="connsiteY5066" fmla="*/ 1630935 h 3149464"/>
                      <a:gd name="connsiteX5067" fmla="*/ 3103261 w 3223440"/>
                      <a:gd name="connsiteY5067" fmla="*/ 1619090 h 3149464"/>
                      <a:gd name="connsiteX5068" fmla="*/ 3070093 w 3223440"/>
                      <a:gd name="connsiteY5068" fmla="*/ 1424821 h 3149464"/>
                      <a:gd name="connsiteX5069" fmla="*/ 3070093 w 3223440"/>
                      <a:gd name="connsiteY5069" fmla="*/ 1424821 h 3149464"/>
                      <a:gd name="connsiteX5070" fmla="*/ 3079570 w 3223440"/>
                      <a:gd name="connsiteY5070" fmla="*/ 1424821 h 3149464"/>
                      <a:gd name="connsiteX5071" fmla="*/ 3079570 w 3223440"/>
                      <a:gd name="connsiteY5071" fmla="*/ 1424821 h 3149464"/>
                      <a:gd name="connsiteX5072" fmla="*/ 3079570 w 3223440"/>
                      <a:gd name="connsiteY5072" fmla="*/ 1424821 h 3149464"/>
                      <a:gd name="connsiteX5073" fmla="*/ 3070093 w 3223440"/>
                      <a:gd name="connsiteY5073" fmla="*/ 1424821 h 3149464"/>
                      <a:gd name="connsiteX5074" fmla="*/ 3100892 w 3223440"/>
                      <a:gd name="connsiteY5074" fmla="*/ 1602506 h 3149464"/>
                      <a:gd name="connsiteX5075" fmla="*/ 3100892 w 3223440"/>
                      <a:gd name="connsiteY5075" fmla="*/ 1602506 h 3149464"/>
                      <a:gd name="connsiteX5076" fmla="*/ 3105630 w 3223440"/>
                      <a:gd name="connsiteY5076" fmla="*/ 1600137 h 3149464"/>
                      <a:gd name="connsiteX5077" fmla="*/ 3100892 w 3223440"/>
                      <a:gd name="connsiteY5077" fmla="*/ 1602506 h 3149464"/>
                      <a:gd name="connsiteX5078" fmla="*/ 3103261 w 3223440"/>
                      <a:gd name="connsiteY5078" fmla="*/ 1609613 h 3149464"/>
                      <a:gd name="connsiteX5079" fmla="*/ 3100892 w 3223440"/>
                      <a:gd name="connsiteY5079" fmla="*/ 1602506 h 3149464"/>
                      <a:gd name="connsiteX5080" fmla="*/ 3100892 w 3223440"/>
                      <a:gd name="connsiteY5080" fmla="*/ 1602506 h 3149464"/>
                      <a:gd name="connsiteX5081" fmla="*/ 3100892 w 3223440"/>
                      <a:gd name="connsiteY5081" fmla="*/ 1602506 h 3149464"/>
                      <a:gd name="connsiteX5082" fmla="*/ 3112737 w 3223440"/>
                      <a:gd name="connsiteY5082" fmla="*/ 1635674 h 3149464"/>
                      <a:gd name="connsiteX5083" fmla="*/ 3112737 w 3223440"/>
                      <a:gd name="connsiteY5083" fmla="*/ 1635674 h 3149464"/>
                      <a:gd name="connsiteX5084" fmla="*/ 3105630 w 3223440"/>
                      <a:gd name="connsiteY5084" fmla="*/ 1626197 h 3149464"/>
                      <a:gd name="connsiteX5085" fmla="*/ 3112737 w 3223440"/>
                      <a:gd name="connsiteY5085" fmla="*/ 1635674 h 3149464"/>
                      <a:gd name="connsiteX5086" fmla="*/ 3110368 w 3223440"/>
                      <a:gd name="connsiteY5086" fmla="*/ 1595398 h 3149464"/>
                      <a:gd name="connsiteX5087" fmla="*/ 3103261 w 3223440"/>
                      <a:gd name="connsiteY5087" fmla="*/ 1585922 h 3149464"/>
                      <a:gd name="connsiteX5088" fmla="*/ 3093785 w 3223440"/>
                      <a:gd name="connsiteY5088" fmla="*/ 1585922 h 3149464"/>
                      <a:gd name="connsiteX5089" fmla="*/ 3103261 w 3223440"/>
                      <a:gd name="connsiteY5089" fmla="*/ 1585922 h 3149464"/>
                      <a:gd name="connsiteX5090" fmla="*/ 3112737 w 3223440"/>
                      <a:gd name="connsiteY5090" fmla="*/ 1569338 h 3149464"/>
                      <a:gd name="connsiteX5091" fmla="*/ 3112737 w 3223440"/>
                      <a:gd name="connsiteY5091" fmla="*/ 1569338 h 3149464"/>
                      <a:gd name="connsiteX5092" fmla="*/ 3103261 w 3223440"/>
                      <a:gd name="connsiteY5092" fmla="*/ 1585922 h 3149464"/>
                      <a:gd name="connsiteX5093" fmla="*/ 3110368 w 3223440"/>
                      <a:gd name="connsiteY5093" fmla="*/ 1595398 h 3149464"/>
                      <a:gd name="connsiteX5094" fmla="*/ 3091415 w 3223440"/>
                      <a:gd name="connsiteY5094" fmla="*/ 1550385 h 3149464"/>
                      <a:gd name="connsiteX5095" fmla="*/ 3107999 w 3223440"/>
                      <a:gd name="connsiteY5095" fmla="*/ 1555123 h 3149464"/>
                      <a:gd name="connsiteX5096" fmla="*/ 3091415 w 3223440"/>
                      <a:gd name="connsiteY5096" fmla="*/ 1550385 h 3149464"/>
                      <a:gd name="connsiteX5097" fmla="*/ 3070093 w 3223440"/>
                      <a:gd name="connsiteY5097" fmla="*/ 1671211 h 3149464"/>
                      <a:gd name="connsiteX5098" fmla="*/ 3072462 w 3223440"/>
                      <a:gd name="connsiteY5098" fmla="*/ 1675949 h 3149464"/>
                      <a:gd name="connsiteX5099" fmla="*/ 3072462 w 3223440"/>
                      <a:gd name="connsiteY5099" fmla="*/ 1675949 h 3149464"/>
                      <a:gd name="connsiteX5100" fmla="*/ 3070093 w 3223440"/>
                      <a:gd name="connsiteY5100" fmla="*/ 1671211 h 3149464"/>
                      <a:gd name="connsiteX5101" fmla="*/ 3103261 w 3223440"/>
                      <a:gd name="connsiteY5101" fmla="*/ 1820465 h 3149464"/>
                      <a:gd name="connsiteX5102" fmla="*/ 3103261 w 3223440"/>
                      <a:gd name="connsiteY5102" fmla="*/ 1837050 h 3149464"/>
                      <a:gd name="connsiteX5103" fmla="*/ 3103261 w 3223440"/>
                      <a:gd name="connsiteY5103" fmla="*/ 1820465 h 3149464"/>
                      <a:gd name="connsiteX5104" fmla="*/ 3103261 w 3223440"/>
                      <a:gd name="connsiteY5104" fmla="*/ 1806251 h 3149464"/>
                      <a:gd name="connsiteX5105" fmla="*/ 3103261 w 3223440"/>
                      <a:gd name="connsiteY5105" fmla="*/ 1820465 h 3149464"/>
                      <a:gd name="connsiteX5106" fmla="*/ 3100892 w 3223440"/>
                      <a:gd name="connsiteY5106" fmla="*/ 1337164 h 3149464"/>
                      <a:gd name="connsiteX5107" fmla="*/ 3093785 w 3223440"/>
                      <a:gd name="connsiteY5107" fmla="*/ 1327687 h 3149464"/>
                      <a:gd name="connsiteX5108" fmla="*/ 3093785 w 3223440"/>
                      <a:gd name="connsiteY5108" fmla="*/ 1303996 h 3149464"/>
                      <a:gd name="connsiteX5109" fmla="*/ 3077200 w 3223440"/>
                      <a:gd name="connsiteY5109" fmla="*/ 1303996 h 3149464"/>
                      <a:gd name="connsiteX5110" fmla="*/ 3072462 w 3223440"/>
                      <a:gd name="connsiteY5110" fmla="*/ 1303996 h 3149464"/>
                      <a:gd name="connsiteX5111" fmla="*/ 3067724 w 3223440"/>
                      <a:gd name="connsiteY5111" fmla="*/ 1303996 h 3149464"/>
                      <a:gd name="connsiteX5112" fmla="*/ 3067724 w 3223440"/>
                      <a:gd name="connsiteY5112" fmla="*/ 1303996 h 3149464"/>
                      <a:gd name="connsiteX5113" fmla="*/ 3067724 w 3223440"/>
                      <a:gd name="connsiteY5113" fmla="*/ 1303996 h 3149464"/>
                      <a:gd name="connsiteX5114" fmla="*/ 3072462 w 3223440"/>
                      <a:gd name="connsiteY5114" fmla="*/ 1303996 h 3149464"/>
                      <a:gd name="connsiteX5115" fmla="*/ 3077200 w 3223440"/>
                      <a:gd name="connsiteY5115" fmla="*/ 1303996 h 3149464"/>
                      <a:gd name="connsiteX5116" fmla="*/ 3077200 w 3223440"/>
                      <a:gd name="connsiteY5116" fmla="*/ 1303996 h 3149464"/>
                      <a:gd name="connsiteX5117" fmla="*/ 3093785 w 3223440"/>
                      <a:gd name="connsiteY5117" fmla="*/ 1303996 h 3149464"/>
                      <a:gd name="connsiteX5118" fmla="*/ 3093785 w 3223440"/>
                      <a:gd name="connsiteY5118" fmla="*/ 1303996 h 3149464"/>
                      <a:gd name="connsiteX5119" fmla="*/ 3093785 w 3223440"/>
                      <a:gd name="connsiteY5119" fmla="*/ 1327687 h 3149464"/>
                      <a:gd name="connsiteX5120" fmla="*/ 3100892 w 3223440"/>
                      <a:gd name="connsiteY5120" fmla="*/ 1337164 h 3149464"/>
                      <a:gd name="connsiteX5121" fmla="*/ 3093785 w 3223440"/>
                      <a:gd name="connsiteY5121" fmla="*/ 1303996 h 3149464"/>
                      <a:gd name="connsiteX5122" fmla="*/ 3086677 w 3223440"/>
                      <a:gd name="connsiteY5122" fmla="*/ 1287412 h 3149464"/>
                      <a:gd name="connsiteX5123" fmla="*/ 3086677 w 3223440"/>
                      <a:gd name="connsiteY5123" fmla="*/ 1287412 h 3149464"/>
                      <a:gd name="connsiteX5124" fmla="*/ 3093785 w 3223440"/>
                      <a:gd name="connsiteY5124" fmla="*/ 1303996 h 3149464"/>
                      <a:gd name="connsiteX5125" fmla="*/ 3008496 w 3223440"/>
                      <a:gd name="connsiteY5125" fmla="*/ 875184 h 3149464"/>
                      <a:gd name="connsiteX5126" fmla="*/ 3013234 w 3223440"/>
                      <a:gd name="connsiteY5126" fmla="*/ 882291 h 3149464"/>
                      <a:gd name="connsiteX5127" fmla="*/ 3008496 w 3223440"/>
                      <a:gd name="connsiteY5127" fmla="*/ 875184 h 3149464"/>
                      <a:gd name="connsiteX5128" fmla="*/ 2996650 w 3223440"/>
                      <a:gd name="connsiteY5128" fmla="*/ 853862 h 3149464"/>
                      <a:gd name="connsiteX5129" fmla="*/ 3008496 w 3223440"/>
                      <a:gd name="connsiteY5129" fmla="*/ 875184 h 3149464"/>
                      <a:gd name="connsiteX5130" fmla="*/ 2918469 w 3223440"/>
                      <a:gd name="connsiteY5130" fmla="*/ 804110 h 3149464"/>
                      <a:gd name="connsiteX5131" fmla="*/ 2913731 w 3223440"/>
                      <a:gd name="connsiteY5131" fmla="*/ 804110 h 3149464"/>
                      <a:gd name="connsiteX5132" fmla="*/ 2913731 w 3223440"/>
                      <a:gd name="connsiteY5132" fmla="*/ 804110 h 3149464"/>
                      <a:gd name="connsiteX5133" fmla="*/ 2913731 w 3223440"/>
                      <a:gd name="connsiteY5133" fmla="*/ 804110 h 3149464"/>
                      <a:gd name="connsiteX5134" fmla="*/ 2918469 w 3223440"/>
                      <a:gd name="connsiteY5134" fmla="*/ 804110 h 3149464"/>
                      <a:gd name="connsiteX5135" fmla="*/ 2899516 w 3223440"/>
                      <a:gd name="connsiteY5135" fmla="*/ 839647 h 3149464"/>
                      <a:gd name="connsiteX5136" fmla="*/ 2942160 w 3223440"/>
                      <a:gd name="connsiteY5136" fmla="*/ 901244 h 3149464"/>
                      <a:gd name="connsiteX5137" fmla="*/ 2949268 w 3223440"/>
                      <a:gd name="connsiteY5137" fmla="*/ 898875 h 3149464"/>
                      <a:gd name="connsiteX5138" fmla="*/ 2942160 w 3223440"/>
                      <a:gd name="connsiteY5138" fmla="*/ 901244 h 3149464"/>
                      <a:gd name="connsiteX5139" fmla="*/ 2925576 w 3223440"/>
                      <a:gd name="connsiteY5139" fmla="*/ 932043 h 3149464"/>
                      <a:gd name="connsiteX5140" fmla="*/ 2951637 w 3223440"/>
                      <a:gd name="connsiteY5140" fmla="*/ 972318 h 3149464"/>
                      <a:gd name="connsiteX5141" fmla="*/ 2975328 w 3223440"/>
                      <a:gd name="connsiteY5141" fmla="*/ 996009 h 3149464"/>
                      <a:gd name="connsiteX5142" fmla="*/ 2996650 w 3223440"/>
                      <a:gd name="connsiteY5142" fmla="*/ 1024439 h 3149464"/>
                      <a:gd name="connsiteX5143" fmla="*/ 3060617 w 3223440"/>
                      <a:gd name="connsiteY5143" fmla="*/ 1176063 h 3149464"/>
                      <a:gd name="connsiteX5144" fmla="*/ 3072462 w 3223440"/>
                      <a:gd name="connsiteY5144" fmla="*/ 1216338 h 3149464"/>
                      <a:gd name="connsiteX5145" fmla="*/ 3089046 w 3223440"/>
                      <a:gd name="connsiteY5145" fmla="*/ 1273197 h 3149464"/>
                      <a:gd name="connsiteX5146" fmla="*/ 3065355 w 3223440"/>
                      <a:gd name="connsiteY5146" fmla="*/ 1273197 h 3149464"/>
                      <a:gd name="connsiteX5147" fmla="*/ 3089046 w 3223440"/>
                      <a:gd name="connsiteY5147" fmla="*/ 1273197 h 3149464"/>
                      <a:gd name="connsiteX5148" fmla="*/ 3072462 w 3223440"/>
                      <a:gd name="connsiteY5148" fmla="*/ 1216338 h 3149464"/>
                      <a:gd name="connsiteX5149" fmla="*/ 3060617 w 3223440"/>
                      <a:gd name="connsiteY5149" fmla="*/ 1176063 h 3149464"/>
                      <a:gd name="connsiteX5150" fmla="*/ 2996650 w 3223440"/>
                      <a:gd name="connsiteY5150" fmla="*/ 1024439 h 3149464"/>
                      <a:gd name="connsiteX5151" fmla="*/ 2975328 w 3223440"/>
                      <a:gd name="connsiteY5151" fmla="*/ 996009 h 3149464"/>
                      <a:gd name="connsiteX5152" fmla="*/ 2951637 w 3223440"/>
                      <a:gd name="connsiteY5152" fmla="*/ 972318 h 3149464"/>
                      <a:gd name="connsiteX5153" fmla="*/ 2942160 w 3223440"/>
                      <a:gd name="connsiteY5153" fmla="*/ 969949 h 3149464"/>
                      <a:gd name="connsiteX5154" fmla="*/ 2951637 w 3223440"/>
                      <a:gd name="connsiteY5154" fmla="*/ 972318 h 3149464"/>
                      <a:gd name="connsiteX5155" fmla="*/ 2925576 w 3223440"/>
                      <a:gd name="connsiteY5155" fmla="*/ 932043 h 3149464"/>
                      <a:gd name="connsiteX5156" fmla="*/ 2927946 w 3223440"/>
                      <a:gd name="connsiteY5156" fmla="*/ 950996 h 3149464"/>
                      <a:gd name="connsiteX5157" fmla="*/ 2925576 w 3223440"/>
                      <a:gd name="connsiteY5157" fmla="*/ 932043 h 3149464"/>
                      <a:gd name="connsiteX5158" fmla="*/ 2942160 w 3223440"/>
                      <a:gd name="connsiteY5158" fmla="*/ 901244 h 3149464"/>
                      <a:gd name="connsiteX5159" fmla="*/ 2899516 w 3223440"/>
                      <a:gd name="connsiteY5159" fmla="*/ 839647 h 3149464"/>
                      <a:gd name="connsiteX5160" fmla="*/ 2875825 w 3223440"/>
                      <a:gd name="connsiteY5160" fmla="*/ 818325 h 3149464"/>
                      <a:gd name="connsiteX5161" fmla="*/ 2899516 w 3223440"/>
                      <a:gd name="connsiteY5161" fmla="*/ 839647 h 3149464"/>
                      <a:gd name="connsiteX5162" fmla="*/ 2641281 w 3223440"/>
                      <a:gd name="connsiteY5162" fmla="*/ 349238 h 3149464"/>
                      <a:gd name="connsiteX5163" fmla="*/ 2634174 w 3223440"/>
                      <a:gd name="connsiteY5163" fmla="*/ 365821 h 3149464"/>
                      <a:gd name="connsiteX5164" fmla="*/ 2693402 w 3223440"/>
                      <a:gd name="connsiteY5164" fmla="*/ 465325 h 3149464"/>
                      <a:gd name="connsiteX5165" fmla="*/ 2717093 w 3223440"/>
                      <a:gd name="connsiteY5165" fmla="*/ 481909 h 3149464"/>
                      <a:gd name="connsiteX5166" fmla="*/ 2785798 w 3223440"/>
                      <a:gd name="connsiteY5166" fmla="*/ 567197 h 3149464"/>
                      <a:gd name="connsiteX5167" fmla="*/ 2792905 w 3223440"/>
                      <a:gd name="connsiteY5167" fmla="*/ 602734 h 3149464"/>
                      <a:gd name="connsiteX5168" fmla="*/ 2807120 w 3223440"/>
                      <a:gd name="connsiteY5168" fmla="*/ 609842 h 3149464"/>
                      <a:gd name="connsiteX5169" fmla="*/ 2873456 w 3223440"/>
                      <a:gd name="connsiteY5169" fmla="*/ 733036 h 3149464"/>
                      <a:gd name="connsiteX5170" fmla="*/ 2878194 w 3223440"/>
                      <a:gd name="connsiteY5170" fmla="*/ 747251 h 3149464"/>
                      <a:gd name="connsiteX5171" fmla="*/ 2878194 w 3223440"/>
                      <a:gd name="connsiteY5171" fmla="*/ 754358 h 3149464"/>
                      <a:gd name="connsiteX5172" fmla="*/ 2878194 w 3223440"/>
                      <a:gd name="connsiteY5172" fmla="*/ 754358 h 3149464"/>
                      <a:gd name="connsiteX5173" fmla="*/ 2878194 w 3223440"/>
                      <a:gd name="connsiteY5173" fmla="*/ 747251 h 3149464"/>
                      <a:gd name="connsiteX5174" fmla="*/ 2873456 w 3223440"/>
                      <a:gd name="connsiteY5174" fmla="*/ 733036 h 3149464"/>
                      <a:gd name="connsiteX5175" fmla="*/ 2807120 w 3223440"/>
                      <a:gd name="connsiteY5175" fmla="*/ 609842 h 3149464"/>
                      <a:gd name="connsiteX5176" fmla="*/ 2792905 w 3223440"/>
                      <a:gd name="connsiteY5176" fmla="*/ 602734 h 3149464"/>
                      <a:gd name="connsiteX5177" fmla="*/ 2792905 w 3223440"/>
                      <a:gd name="connsiteY5177" fmla="*/ 602734 h 3149464"/>
                      <a:gd name="connsiteX5178" fmla="*/ 2785798 w 3223440"/>
                      <a:gd name="connsiteY5178" fmla="*/ 567197 h 3149464"/>
                      <a:gd name="connsiteX5179" fmla="*/ 2717093 w 3223440"/>
                      <a:gd name="connsiteY5179" fmla="*/ 481909 h 3149464"/>
                      <a:gd name="connsiteX5180" fmla="*/ 2693402 w 3223440"/>
                      <a:gd name="connsiteY5180" fmla="*/ 465325 h 3149464"/>
                      <a:gd name="connsiteX5181" fmla="*/ 2634174 w 3223440"/>
                      <a:gd name="connsiteY5181" fmla="*/ 365821 h 3149464"/>
                      <a:gd name="connsiteX5182" fmla="*/ 2641281 w 3223440"/>
                      <a:gd name="connsiteY5182" fmla="*/ 349238 h 3149464"/>
                      <a:gd name="connsiteX5183" fmla="*/ 2612852 w 3223440"/>
                      <a:gd name="connsiteY5183" fmla="*/ 384774 h 3149464"/>
                      <a:gd name="connsiteX5184" fmla="*/ 2612852 w 3223440"/>
                      <a:gd name="connsiteY5184" fmla="*/ 384774 h 3149464"/>
                      <a:gd name="connsiteX5185" fmla="*/ 2612852 w 3223440"/>
                      <a:gd name="connsiteY5185" fmla="*/ 398989 h 3149464"/>
                      <a:gd name="connsiteX5186" fmla="*/ 2612852 w 3223440"/>
                      <a:gd name="connsiteY5186" fmla="*/ 384774 h 3149464"/>
                      <a:gd name="connsiteX5187" fmla="*/ 2601006 w 3223440"/>
                      <a:gd name="connsiteY5187" fmla="*/ 588519 h 3149464"/>
                      <a:gd name="connsiteX5188" fmla="*/ 2653127 w 3223440"/>
                      <a:gd name="connsiteY5188" fmla="*/ 576674 h 3149464"/>
                      <a:gd name="connsiteX5189" fmla="*/ 2646019 w 3223440"/>
                      <a:gd name="connsiteY5189" fmla="*/ 567197 h 3149464"/>
                      <a:gd name="connsiteX5190" fmla="*/ 2653127 w 3223440"/>
                      <a:gd name="connsiteY5190" fmla="*/ 576674 h 3149464"/>
                      <a:gd name="connsiteX5191" fmla="*/ 2601006 w 3223440"/>
                      <a:gd name="connsiteY5191" fmla="*/ 588519 h 3149464"/>
                      <a:gd name="connsiteX5192" fmla="*/ 2601006 w 3223440"/>
                      <a:gd name="connsiteY5192" fmla="*/ 597996 h 3149464"/>
                      <a:gd name="connsiteX5193" fmla="*/ 2601006 w 3223440"/>
                      <a:gd name="connsiteY5193" fmla="*/ 588519 h 3149464"/>
                      <a:gd name="connsiteX5194" fmla="*/ 2605744 w 3223440"/>
                      <a:gd name="connsiteY5194" fmla="*/ 624056 h 3149464"/>
                      <a:gd name="connsiteX5195" fmla="*/ 2627066 w 3223440"/>
                      <a:gd name="connsiteY5195" fmla="*/ 616949 h 3149464"/>
                      <a:gd name="connsiteX5196" fmla="*/ 2624697 w 3223440"/>
                      <a:gd name="connsiteY5196" fmla="*/ 605103 h 3149464"/>
                      <a:gd name="connsiteX5197" fmla="*/ 2629436 w 3223440"/>
                      <a:gd name="connsiteY5197" fmla="*/ 616949 h 3149464"/>
                      <a:gd name="connsiteX5198" fmla="*/ 2605744 w 3223440"/>
                      <a:gd name="connsiteY5198" fmla="*/ 624056 h 3149464"/>
                      <a:gd name="connsiteX5199" fmla="*/ 2589160 w 3223440"/>
                      <a:gd name="connsiteY5199" fmla="*/ 626425 h 3149464"/>
                      <a:gd name="connsiteX5200" fmla="*/ 2589160 w 3223440"/>
                      <a:gd name="connsiteY5200" fmla="*/ 626425 h 3149464"/>
                      <a:gd name="connsiteX5201" fmla="*/ 2605744 w 3223440"/>
                      <a:gd name="connsiteY5201" fmla="*/ 624056 h 3149464"/>
                      <a:gd name="connsiteX5202" fmla="*/ 2586791 w 3223440"/>
                      <a:gd name="connsiteY5202" fmla="*/ 353976 h 3149464"/>
                      <a:gd name="connsiteX5203" fmla="*/ 2591529 w 3223440"/>
                      <a:gd name="connsiteY5203" fmla="*/ 372929 h 3149464"/>
                      <a:gd name="connsiteX5204" fmla="*/ 2586791 w 3223440"/>
                      <a:gd name="connsiteY5204" fmla="*/ 353976 h 3149464"/>
                      <a:gd name="connsiteX5205" fmla="*/ 2584422 w 3223440"/>
                      <a:gd name="connsiteY5205" fmla="*/ 335023 h 3149464"/>
                      <a:gd name="connsiteX5206" fmla="*/ 2586791 w 3223440"/>
                      <a:gd name="connsiteY5206" fmla="*/ 353976 h 3149464"/>
                      <a:gd name="connsiteX5207" fmla="*/ 2534670 w 3223440"/>
                      <a:gd name="connsiteY5207" fmla="*/ 327915 h 3149464"/>
                      <a:gd name="connsiteX5208" fmla="*/ 2534670 w 3223440"/>
                      <a:gd name="connsiteY5208" fmla="*/ 318439 h 3149464"/>
                      <a:gd name="connsiteX5209" fmla="*/ 2534670 w 3223440"/>
                      <a:gd name="connsiteY5209" fmla="*/ 318439 h 3149464"/>
                      <a:gd name="connsiteX5210" fmla="*/ 2534670 w 3223440"/>
                      <a:gd name="connsiteY5210" fmla="*/ 327915 h 3149464"/>
                      <a:gd name="connsiteX5211" fmla="*/ 2534670 w 3223440"/>
                      <a:gd name="connsiteY5211" fmla="*/ 327915 h 3149464"/>
                      <a:gd name="connsiteX5212" fmla="*/ 2534670 w 3223440"/>
                      <a:gd name="connsiteY5212" fmla="*/ 327915 h 3149464"/>
                      <a:gd name="connsiteX5213" fmla="*/ 2539409 w 3223440"/>
                      <a:gd name="connsiteY5213" fmla="*/ 387144 h 3149464"/>
                      <a:gd name="connsiteX5214" fmla="*/ 2551254 w 3223440"/>
                      <a:gd name="connsiteY5214" fmla="*/ 349238 h 3149464"/>
                      <a:gd name="connsiteX5215" fmla="*/ 2544147 w 3223440"/>
                      <a:gd name="connsiteY5215" fmla="*/ 327915 h 3149464"/>
                      <a:gd name="connsiteX5216" fmla="*/ 2551254 w 3223440"/>
                      <a:gd name="connsiteY5216" fmla="*/ 349238 h 3149464"/>
                      <a:gd name="connsiteX5217" fmla="*/ 2539409 w 3223440"/>
                      <a:gd name="connsiteY5217" fmla="*/ 387144 h 3149464"/>
                      <a:gd name="connsiteX5218" fmla="*/ 2520456 w 3223440"/>
                      <a:gd name="connsiteY5218" fmla="*/ 387144 h 3149464"/>
                      <a:gd name="connsiteX5219" fmla="*/ 2494395 w 3223440"/>
                      <a:gd name="connsiteY5219" fmla="*/ 391882 h 3149464"/>
                      <a:gd name="connsiteX5220" fmla="*/ 2496764 w 3223440"/>
                      <a:gd name="connsiteY5220" fmla="*/ 401358 h 3149464"/>
                      <a:gd name="connsiteX5221" fmla="*/ 2494395 w 3223440"/>
                      <a:gd name="connsiteY5221" fmla="*/ 391882 h 3149464"/>
                      <a:gd name="connsiteX5222" fmla="*/ 2520456 w 3223440"/>
                      <a:gd name="connsiteY5222" fmla="*/ 387144 h 3149464"/>
                      <a:gd name="connsiteX5223" fmla="*/ 2539409 w 3223440"/>
                      <a:gd name="connsiteY5223" fmla="*/ 387144 h 3149464"/>
                      <a:gd name="connsiteX5224" fmla="*/ 2515717 w 3223440"/>
                      <a:gd name="connsiteY5224" fmla="*/ 273425 h 3149464"/>
                      <a:gd name="connsiteX5225" fmla="*/ 2532301 w 3223440"/>
                      <a:gd name="connsiteY5225" fmla="*/ 278164 h 3149464"/>
                      <a:gd name="connsiteX5226" fmla="*/ 2515717 w 3223440"/>
                      <a:gd name="connsiteY5226" fmla="*/ 273425 h 3149464"/>
                      <a:gd name="connsiteX5227" fmla="*/ 2430429 w 3223440"/>
                      <a:gd name="connsiteY5227" fmla="*/ 254472 h 3149464"/>
                      <a:gd name="connsiteX5228" fmla="*/ 2515717 w 3223440"/>
                      <a:gd name="connsiteY5228" fmla="*/ 273425 h 3149464"/>
                      <a:gd name="connsiteX5229" fmla="*/ 2406737 w 3223440"/>
                      <a:gd name="connsiteY5229" fmla="*/ 254472 h 3149464"/>
                      <a:gd name="connsiteX5230" fmla="*/ 2430429 w 3223440"/>
                      <a:gd name="connsiteY5230" fmla="*/ 256842 h 3149464"/>
                      <a:gd name="connsiteX5231" fmla="*/ 2406737 w 3223440"/>
                      <a:gd name="connsiteY5231" fmla="*/ 254472 h 3149464"/>
                      <a:gd name="connsiteX5232" fmla="*/ 2456489 w 3223440"/>
                      <a:gd name="connsiteY5232" fmla="*/ 297117 h 3149464"/>
                      <a:gd name="connsiteX5233" fmla="*/ 2406737 w 3223440"/>
                      <a:gd name="connsiteY5233" fmla="*/ 254472 h 3149464"/>
                      <a:gd name="connsiteX5234" fmla="*/ 2399630 w 3223440"/>
                      <a:gd name="connsiteY5234" fmla="*/ 247365 h 3149464"/>
                      <a:gd name="connsiteX5235" fmla="*/ 2406737 w 3223440"/>
                      <a:gd name="connsiteY5235" fmla="*/ 254472 h 3149464"/>
                      <a:gd name="connsiteX5236" fmla="*/ 2413845 w 3223440"/>
                      <a:gd name="connsiteY5236" fmla="*/ 297117 h 3149464"/>
                      <a:gd name="connsiteX5237" fmla="*/ 2387785 w 3223440"/>
                      <a:gd name="connsiteY5237" fmla="*/ 280533 h 3149464"/>
                      <a:gd name="connsiteX5238" fmla="*/ 2387785 w 3223440"/>
                      <a:gd name="connsiteY5238" fmla="*/ 280533 h 3149464"/>
                      <a:gd name="connsiteX5239" fmla="*/ 2387785 w 3223440"/>
                      <a:gd name="connsiteY5239" fmla="*/ 280533 h 3149464"/>
                      <a:gd name="connsiteX5240" fmla="*/ 2413845 w 3223440"/>
                      <a:gd name="connsiteY5240" fmla="*/ 297117 h 3149464"/>
                      <a:gd name="connsiteX5241" fmla="*/ 2380677 w 3223440"/>
                      <a:gd name="connsiteY5241" fmla="*/ 237888 h 3149464"/>
                      <a:gd name="connsiteX5242" fmla="*/ 2390154 w 3223440"/>
                      <a:gd name="connsiteY5242" fmla="*/ 233150 h 3149464"/>
                      <a:gd name="connsiteX5243" fmla="*/ 2380677 w 3223440"/>
                      <a:gd name="connsiteY5243" fmla="*/ 237888 h 3149464"/>
                      <a:gd name="connsiteX5244" fmla="*/ 2368831 w 3223440"/>
                      <a:gd name="connsiteY5244" fmla="*/ 237888 h 3149464"/>
                      <a:gd name="connsiteX5245" fmla="*/ 2380677 w 3223440"/>
                      <a:gd name="connsiteY5245" fmla="*/ 237888 h 3149464"/>
                      <a:gd name="connsiteX5246" fmla="*/ 2383046 w 3223440"/>
                      <a:gd name="connsiteY5246" fmla="*/ 275794 h 3149464"/>
                      <a:gd name="connsiteX5247" fmla="*/ 2361724 w 3223440"/>
                      <a:gd name="connsiteY5247" fmla="*/ 273425 h 3149464"/>
                      <a:gd name="connsiteX5248" fmla="*/ 2342771 w 3223440"/>
                      <a:gd name="connsiteY5248" fmla="*/ 278164 h 3149464"/>
                      <a:gd name="connsiteX5249" fmla="*/ 2361724 w 3223440"/>
                      <a:gd name="connsiteY5249" fmla="*/ 273425 h 3149464"/>
                      <a:gd name="connsiteX5250" fmla="*/ 2361724 w 3223440"/>
                      <a:gd name="connsiteY5250" fmla="*/ 273425 h 3149464"/>
                      <a:gd name="connsiteX5251" fmla="*/ 2383046 w 3223440"/>
                      <a:gd name="connsiteY5251" fmla="*/ 275794 h 3149464"/>
                      <a:gd name="connsiteX5252" fmla="*/ 2364093 w 3223440"/>
                      <a:gd name="connsiteY5252" fmla="*/ 223674 h 3149464"/>
                      <a:gd name="connsiteX5253" fmla="*/ 2364093 w 3223440"/>
                      <a:gd name="connsiteY5253" fmla="*/ 230781 h 3149464"/>
                      <a:gd name="connsiteX5254" fmla="*/ 2364093 w 3223440"/>
                      <a:gd name="connsiteY5254" fmla="*/ 223674 h 3149464"/>
                      <a:gd name="connsiteX5255" fmla="*/ 2356986 w 3223440"/>
                      <a:gd name="connsiteY5255" fmla="*/ 211828 h 3149464"/>
                      <a:gd name="connsiteX5256" fmla="*/ 2364093 w 3223440"/>
                      <a:gd name="connsiteY5256" fmla="*/ 223674 h 3149464"/>
                      <a:gd name="connsiteX5257" fmla="*/ 2330925 w 3223440"/>
                      <a:gd name="connsiteY5257" fmla="*/ 223674 h 3149464"/>
                      <a:gd name="connsiteX5258" fmla="*/ 2345140 w 3223440"/>
                      <a:gd name="connsiteY5258" fmla="*/ 223674 h 3149464"/>
                      <a:gd name="connsiteX5259" fmla="*/ 2345140 w 3223440"/>
                      <a:gd name="connsiteY5259" fmla="*/ 223674 h 3149464"/>
                      <a:gd name="connsiteX5260" fmla="*/ 2364093 w 3223440"/>
                      <a:gd name="connsiteY5260" fmla="*/ 237888 h 3149464"/>
                      <a:gd name="connsiteX5261" fmla="*/ 2345140 w 3223440"/>
                      <a:gd name="connsiteY5261" fmla="*/ 223674 h 3149464"/>
                      <a:gd name="connsiteX5262" fmla="*/ 2330925 w 3223440"/>
                      <a:gd name="connsiteY5262" fmla="*/ 223674 h 3149464"/>
                      <a:gd name="connsiteX5263" fmla="*/ 2319080 w 3223440"/>
                      <a:gd name="connsiteY5263" fmla="*/ 216566 h 3149464"/>
                      <a:gd name="connsiteX5264" fmla="*/ 2319080 w 3223440"/>
                      <a:gd name="connsiteY5264" fmla="*/ 216566 h 3149464"/>
                      <a:gd name="connsiteX5265" fmla="*/ 2276435 w 3223440"/>
                      <a:gd name="connsiteY5265" fmla="*/ 176291 h 3149464"/>
                      <a:gd name="connsiteX5266" fmla="*/ 2319080 w 3223440"/>
                      <a:gd name="connsiteY5266" fmla="*/ 216566 h 3149464"/>
                      <a:gd name="connsiteX5267" fmla="*/ 2330925 w 3223440"/>
                      <a:gd name="connsiteY5267" fmla="*/ 223674 h 3149464"/>
                      <a:gd name="connsiteX5268" fmla="*/ 2153241 w 3223440"/>
                      <a:gd name="connsiteY5268" fmla="*/ 126540 h 3149464"/>
                      <a:gd name="connsiteX5269" fmla="*/ 2146133 w 3223440"/>
                      <a:gd name="connsiteY5269" fmla="*/ 126540 h 3149464"/>
                      <a:gd name="connsiteX5270" fmla="*/ 2153241 w 3223440"/>
                      <a:gd name="connsiteY5270" fmla="*/ 126540 h 3149464"/>
                      <a:gd name="connsiteX5271" fmla="*/ 2233791 w 3223440"/>
                      <a:gd name="connsiteY5271" fmla="*/ 157338 h 3149464"/>
                      <a:gd name="connsiteX5272" fmla="*/ 2233791 w 3223440"/>
                      <a:gd name="connsiteY5272" fmla="*/ 157338 h 3149464"/>
                      <a:gd name="connsiteX5273" fmla="*/ 2259852 w 3223440"/>
                      <a:gd name="connsiteY5273" fmla="*/ 159707 h 3149464"/>
                      <a:gd name="connsiteX5274" fmla="*/ 2302496 w 3223440"/>
                      <a:gd name="connsiteY5274" fmla="*/ 159707 h 3149464"/>
                      <a:gd name="connsiteX5275" fmla="*/ 2302496 w 3223440"/>
                      <a:gd name="connsiteY5275" fmla="*/ 159707 h 3149464"/>
                      <a:gd name="connsiteX5276" fmla="*/ 2302496 w 3223440"/>
                      <a:gd name="connsiteY5276" fmla="*/ 159707 h 3149464"/>
                      <a:gd name="connsiteX5277" fmla="*/ 2302496 w 3223440"/>
                      <a:gd name="connsiteY5277" fmla="*/ 159707 h 3149464"/>
                      <a:gd name="connsiteX5278" fmla="*/ 2302496 w 3223440"/>
                      <a:gd name="connsiteY5278" fmla="*/ 159707 h 3149464"/>
                      <a:gd name="connsiteX5279" fmla="*/ 2302496 w 3223440"/>
                      <a:gd name="connsiteY5279" fmla="*/ 159707 h 3149464"/>
                      <a:gd name="connsiteX5280" fmla="*/ 2259852 w 3223440"/>
                      <a:gd name="connsiteY5280" fmla="*/ 159707 h 3149464"/>
                      <a:gd name="connsiteX5281" fmla="*/ 2233791 w 3223440"/>
                      <a:gd name="connsiteY5281" fmla="*/ 157338 h 3149464"/>
                      <a:gd name="connsiteX5282" fmla="*/ 2198254 w 3223440"/>
                      <a:gd name="connsiteY5282" fmla="*/ 166815 h 3149464"/>
                      <a:gd name="connsiteX5283" fmla="*/ 2184039 w 3223440"/>
                      <a:gd name="connsiteY5283" fmla="*/ 173922 h 3149464"/>
                      <a:gd name="connsiteX5284" fmla="*/ 2136657 w 3223440"/>
                      <a:gd name="connsiteY5284" fmla="*/ 159707 h 3149464"/>
                      <a:gd name="connsiteX5285" fmla="*/ 2184039 w 3223440"/>
                      <a:gd name="connsiteY5285" fmla="*/ 173922 h 3149464"/>
                      <a:gd name="connsiteX5286" fmla="*/ 2198254 w 3223440"/>
                      <a:gd name="connsiteY5286" fmla="*/ 166815 h 3149464"/>
                      <a:gd name="connsiteX5287" fmla="*/ 2233791 w 3223440"/>
                      <a:gd name="connsiteY5287" fmla="*/ 157338 h 3149464"/>
                      <a:gd name="connsiteX5288" fmla="*/ 2153241 w 3223440"/>
                      <a:gd name="connsiteY5288" fmla="*/ 126540 h 3149464"/>
                      <a:gd name="connsiteX5289" fmla="*/ 2112966 w 3223440"/>
                      <a:gd name="connsiteY5289" fmla="*/ 119432 h 3149464"/>
                      <a:gd name="connsiteX5290" fmla="*/ 2124811 w 3223440"/>
                      <a:gd name="connsiteY5290" fmla="*/ 126540 h 3149464"/>
                      <a:gd name="connsiteX5291" fmla="*/ 2112966 w 3223440"/>
                      <a:gd name="connsiteY5291" fmla="*/ 119432 h 3149464"/>
                      <a:gd name="connsiteX5292" fmla="*/ 2110597 w 3223440"/>
                      <a:gd name="connsiteY5292" fmla="*/ 119432 h 3149464"/>
                      <a:gd name="connsiteX5293" fmla="*/ 2112966 w 3223440"/>
                      <a:gd name="connsiteY5293" fmla="*/ 119432 h 3149464"/>
                      <a:gd name="connsiteX5294" fmla="*/ 2112966 w 3223440"/>
                      <a:gd name="connsiteY5294" fmla="*/ 143123 h 3149464"/>
                      <a:gd name="connsiteX5295" fmla="*/ 2136657 w 3223440"/>
                      <a:gd name="connsiteY5295" fmla="*/ 143123 h 3149464"/>
                      <a:gd name="connsiteX5296" fmla="*/ 2112966 w 3223440"/>
                      <a:gd name="connsiteY5296" fmla="*/ 143123 h 3149464"/>
                      <a:gd name="connsiteX5297" fmla="*/ 2112966 w 3223440"/>
                      <a:gd name="connsiteY5297" fmla="*/ 143123 h 3149464"/>
                      <a:gd name="connsiteX5298" fmla="*/ 2082167 w 3223440"/>
                      <a:gd name="connsiteY5298" fmla="*/ 138385 h 3149464"/>
                      <a:gd name="connsiteX5299" fmla="*/ 2112966 w 3223440"/>
                      <a:gd name="connsiteY5299" fmla="*/ 143123 h 3149464"/>
                      <a:gd name="connsiteX5300" fmla="*/ 2060845 w 3223440"/>
                      <a:gd name="connsiteY5300" fmla="*/ 102848 h 3149464"/>
                      <a:gd name="connsiteX5301" fmla="*/ 2070321 w 3223440"/>
                      <a:gd name="connsiteY5301" fmla="*/ 117063 h 3149464"/>
                      <a:gd name="connsiteX5302" fmla="*/ 2070321 w 3223440"/>
                      <a:gd name="connsiteY5302" fmla="*/ 117063 h 3149464"/>
                      <a:gd name="connsiteX5303" fmla="*/ 2075060 w 3223440"/>
                      <a:gd name="connsiteY5303" fmla="*/ 117063 h 3149464"/>
                      <a:gd name="connsiteX5304" fmla="*/ 2070321 w 3223440"/>
                      <a:gd name="connsiteY5304" fmla="*/ 117063 h 3149464"/>
                      <a:gd name="connsiteX5305" fmla="*/ 2070321 w 3223440"/>
                      <a:gd name="connsiteY5305" fmla="*/ 117063 h 3149464"/>
                      <a:gd name="connsiteX5306" fmla="*/ 2060845 w 3223440"/>
                      <a:gd name="connsiteY5306" fmla="*/ 102848 h 3149464"/>
                      <a:gd name="connsiteX5307" fmla="*/ 2060845 w 3223440"/>
                      <a:gd name="connsiteY5307" fmla="*/ 102848 h 3149464"/>
                      <a:gd name="connsiteX5308" fmla="*/ 2067952 w 3223440"/>
                      <a:gd name="connsiteY5308" fmla="*/ 138385 h 3149464"/>
                      <a:gd name="connsiteX5309" fmla="*/ 2070321 w 3223440"/>
                      <a:gd name="connsiteY5309" fmla="*/ 136016 h 3149464"/>
                      <a:gd name="connsiteX5310" fmla="*/ 2067952 w 3223440"/>
                      <a:gd name="connsiteY5310" fmla="*/ 131278 h 3149464"/>
                      <a:gd name="connsiteX5311" fmla="*/ 2070321 w 3223440"/>
                      <a:gd name="connsiteY5311" fmla="*/ 136016 h 3149464"/>
                      <a:gd name="connsiteX5312" fmla="*/ 2070321 w 3223440"/>
                      <a:gd name="connsiteY5312" fmla="*/ 136016 h 3149464"/>
                      <a:gd name="connsiteX5313" fmla="*/ 2067952 w 3223440"/>
                      <a:gd name="connsiteY5313" fmla="*/ 138385 h 3149464"/>
                      <a:gd name="connsiteX5314" fmla="*/ 2060845 w 3223440"/>
                      <a:gd name="connsiteY5314" fmla="*/ 140754 h 3149464"/>
                      <a:gd name="connsiteX5315" fmla="*/ 2060845 w 3223440"/>
                      <a:gd name="connsiteY5315" fmla="*/ 140754 h 3149464"/>
                      <a:gd name="connsiteX5316" fmla="*/ 2067952 w 3223440"/>
                      <a:gd name="connsiteY5316" fmla="*/ 138385 h 3149464"/>
                      <a:gd name="connsiteX5317" fmla="*/ 1992140 w 3223440"/>
                      <a:gd name="connsiteY5317" fmla="*/ 79157 h 3149464"/>
                      <a:gd name="connsiteX5318" fmla="*/ 2003986 w 3223440"/>
                      <a:gd name="connsiteY5318" fmla="*/ 100479 h 3149464"/>
                      <a:gd name="connsiteX5319" fmla="*/ 1992140 w 3223440"/>
                      <a:gd name="connsiteY5319" fmla="*/ 79157 h 3149464"/>
                      <a:gd name="connsiteX5320" fmla="*/ 1989771 w 3223440"/>
                      <a:gd name="connsiteY5320" fmla="*/ 74419 h 3149464"/>
                      <a:gd name="connsiteX5321" fmla="*/ 1992140 w 3223440"/>
                      <a:gd name="connsiteY5321" fmla="*/ 79157 h 3149464"/>
                      <a:gd name="connsiteX5322" fmla="*/ 2044261 w 3223440"/>
                      <a:gd name="connsiteY5322" fmla="*/ 128909 h 3149464"/>
                      <a:gd name="connsiteX5323" fmla="*/ 1987402 w 3223440"/>
                      <a:gd name="connsiteY5323" fmla="*/ 109956 h 3149464"/>
                      <a:gd name="connsiteX5324" fmla="*/ 2044261 w 3223440"/>
                      <a:gd name="connsiteY5324" fmla="*/ 128909 h 3149464"/>
                      <a:gd name="connsiteX5325" fmla="*/ 1940019 w 3223440"/>
                      <a:gd name="connsiteY5325" fmla="*/ 22298 h 3149464"/>
                      <a:gd name="connsiteX5326" fmla="*/ 1940019 w 3223440"/>
                      <a:gd name="connsiteY5326" fmla="*/ 22298 h 3149464"/>
                      <a:gd name="connsiteX5327" fmla="*/ 1961342 w 3223440"/>
                      <a:gd name="connsiteY5327" fmla="*/ 8083 h 3149464"/>
                      <a:gd name="connsiteX5328" fmla="*/ 1961342 w 3223440"/>
                      <a:gd name="connsiteY5328" fmla="*/ 8083 h 3149464"/>
                      <a:gd name="connsiteX5329" fmla="*/ 1940019 w 3223440"/>
                      <a:gd name="connsiteY5329" fmla="*/ 22298 h 3149464"/>
                      <a:gd name="connsiteX5330" fmla="*/ 1940019 w 3223440"/>
                      <a:gd name="connsiteY5330" fmla="*/ 22298 h 3149464"/>
                      <a:gd name="connsiteX5331" fmla="*/ 1937650 w 3223440"/>
                      <a:gd name="connsiteY5331" fmla="*/ 55466 h 3149464"/>
                      <a:gd name="connsiteX5332" fmla="*/ 1942388 w 3223440"/>
                      <a:gd name="connsiteY5332" fmla="*/ 38882 h 3149464"/>
                      <a:gd name="connsiteX5333" fmla="*/ 1937650 w 3223440"/>
                      <a:gd name="connsiteY5333" fmla="*/ 55466 h 3149464"/>
                      <a:gd name="connsiteX5334" fmla="*/ 1935281 w 3223440"/>
                      <a:gd name="connsiteY5334" fmla="*/ 60204 h 3149464"/>
                      <a:gd name="connsiteX5335" fmla="*/ 1935281 w 3223440"/>
                      <a:gd name="connsiteY5335" fmla="*/ 60204 h 3149464"/>
                      <a:gd name="connsiteX5336" fmla="*/ 1937650 w 3223440"/>
                      <a:gd name="connsiteY5336" fmla="*/ 55466 h 3149464"/>
                      <a:gd name="connsiteX5337" fmla="*/ 1890268 w 3223440"/>
                      <a:gd name="connsiteY5337" fmla="*/ 55466 h 3149464"/>
                      <a:gd name="connsiteX5338" fmla="*/ 1904482 w 3223440"/>
                      <a:gd name="connsiteY5338" fmla="*/ 64942 h 3149464"/>
                      <a:gd name="connsiteX5339" fmla="*/ 1890268 w 3223440"/>
                      <a:gd name="connsiteY5339" fmla="*/ 55466 h 3149464"/>
                      <a:gd name="connsiteX5340" fmla="*/ 1890268 w 3223440"/>
                      <a:gd name="connsiteY5340" fmla="*/ 55466 h 3149464"/>
                      <a:gd name="connsiteX5341" fmla="*/ 1849992 w 3223440"/>
                      <a:gd name="connsiteY5341" fmla="*/ 41251 h 3149464"/>
                      <a:gd name="connsiteX5342" fmla="*/ 1864207 w 3223440"/>
                      <a:gd name="connsiteY5342" fmla="*/ 48358 h 3149464"/>
                      <a:gd name="connsiteX5343" fmla="*/ 1880791 w 3223440"/>
                      <a:gd name="connsiteY5343" fmla="*/ 55466 h 3149464"/>
                      <a:gd name="connsiteX5344" fmla="*/ 1864207 w 3223440"/>
                      <a:gd name="connsiteY5344" fmla="*/ 48358 h 3149464"/>
                      <a:gd name="connsiteX5345" fmla="*/ 1849992 w 3223440"/>
                      <a:gd name="connsiteY5345" fmla="*/ 41251 h 3149464"/>
                      <a:gd name="connsiteX5346" fmla="*/ 1849992 w 3223440"/>
                      <a:gd name="connsiteY5346" fmla="*/ 41251 h 3149464"/>
                      <a:gd name="connsiteX5347" fmla="*/ 1854731 w 3223440"/>
                      <a:gd name="connsiteY5347" fmla="*/ 72050 h 3149464"/>
                      <a:gd name="connsiteX5348" fmla="*/ 1904482 w 3223440"/>
                      <a:gd name="connsiteY5348" fmla="*/ 79157 h 3149464"/>
                      <a:gd name="connsiteX5349" fmla="*/ 1985033 w 3223440"/>
                      <a:gd name="connsiteY5349" fmla="*/ 136016 h 3149464"/>
                      <a:gd name="connsiteX5350" fmla="*/ 2003986 w 3223440"/>
                      <a:gd name="connsiteY5350" fmla="*/ 143123 h 3149464"/>
                      <a:gd name="connsiteX5351" fmla="*/ 2048999 w 3223440"/>
                      <a:gd name="connsiteY5351" fmla="*/ 159707 h 3149464"/>
                      <a:gd name="connsiteX5352" fmla="*/ 2072690 w 3223440"/>
                      <a:gd name="connsiteY5352" fmla="*/ 166815 h 3149464"/>
                      <a:gd name="connsiteX5353" fmla="*/ 2094013 w 3223440"/>
                      <a:gd name="connsiteY5353" fmla="*/ 169184 h 3149464"/>
                      <a:gd name="connsiteX5354" fmla="*/ 2195885 w 3223440"/>
                      <a:gd name="connsiteY5354" fmla="*/ 185768 h 3149464"/>
                      <a:gd name="connsiteX5355" fmla="*/ 2226684 w 3223440"/>
                      <a:gd name="connsiteY5355" fmla="*/ 195244 h 3149464"/>
                      <a:gd name="connsiteX5356" fmla="*/ 2285912 w 3223440"/>
                      <a:gd name="connsiteY5356" fmla="*/ 214197 h 3149464"/>
                      <a:gd name="connsiteX5357" fmla="*/ 2285912 w 3223440"/>
                      <a:gd name="connsiteY5357" fmla="*/ 214197 h 3149464"/>
                      <a:gd name="connsiteX5358" fmla="*/ 2226684 w 3223440"/>
                      <a:gd name="connsiteY5358" fmla="*/ 195244 h 3149464"/>
                      <a:gd name="connsiteX5359" fmla="*/ 2195885 w 3223440"/>
                      <a:gd name="connsiteY5359" fmla="*/ 185768 h 3149464"/>
                      <a:gd name="connsiteX5360" fmla="*/ 2094013 w 3223440"/>
                      <a:gd name="connsiteY5360" fmla="*/ 169184 h 3149464"/>
                      <a:gd name="connsiteX5361" fmla="*/ 2072690 w 3223440"/>
                      <a:gd name="connsiteY5361" fmla="*/ 166815 h 3149464"/>
                      <a:gd name="connsiteX5362" fmla="*/ 2048999 w 3223440"/>
                      <a:gd name="connsiteY5362" fmla="*/ 159707 h 3149464"/>
                      <a:gd name="connsiteX5363" fmla="*/ 2003986 w 3223440"/>
                      <a:gd name="connsiteY5363" fmla="*/ 143123 h 3149464"/>
                      <a:gd name="connsiteX5364" fmla="*/ 1985033 w 3223440"/>
                      <a:gd name="connsiteY5364" fmla="*/ 136016 h 3149464"/>
                      <a:gd name="connsiteX5365" fmla="*/ 1904482 w 3223440"/>
                      <a:gd name="connsiteY5365" fmla="*/ 79157 h 3149464"/>
                      <a:gd name="connsiteX5366" fmla="*/ 1909221 w 3223440"/>
                      <a:gd name="connsiteY5366" fmla="*/ 102848 h 3149464"/>
                      <a:gd name="connsiteX5367" fmla="*/ 1940019 w 3223440"/>
                      <a:gd name="connsiteY5367" fmla="*/ 143123 h 3149464"/>
                      <a:gd name="connsiteX5368" fmla="*/ 1940019 w 3223440"/>
                      <a:gd name="connsiteY5368" fmla="*/ 143123 h 3149464"/>
                      <a:gd name="connsiteX5369" fmla="*/ 1909221 w 3223440"/>
                      <a:gd name="connsiteY5369" fmla="*/ 102848 h 3149464"/>
                      <a:gd name="connsiteX5370" fmla="*/ 1904482 w 3223440"/>
                      <a:gd name="connsiteY5370" fmla="*/ 79157 h 3149464"/>
                      <a:gd name="connsiteX5371" fmla="*/ 1854731 w 3223440"/>
                      <a:gd name="connsiteY5371" fmla="*/ 72050 h 3149464"/>
                      <a:gd name="connsiteX5372" fmla="*/ 1854731 w 3223440"/>
                      <a:gd name="connsiteY5372" fmla="*/ 72050 h 3149464"/>
                      <a:gd name="connsiteX5373" fmla="*/ 1783657 w 3223440"/>
                      <a:gd name="connsiteY5373" fmla="*/ 60204 h 3149464"/>
                      <a:gd name="connsiteX5374" fmla="*/ 1854731 w 3223440"/>
                      <a:gd name="connsiteY5374" fmla="*/ 72050 h 3149464"/>
                      <a:gd name="connsiteX5375" fmla="*/ 1769442 w 3223440"/>
                      <a:gd name="connsiteY5375" fmla="*/ 41251 h 3149464"/>
                      <a:gd name="connsiteX5376" fmla="*/ 1788395 w 3223440"/>
                      <a:gd name="connsiteY5376" fmla="*/ 29405 h 3149464"/>
                      <a:gd name="connsiteX5377" fmla="*/ 1769442 w 3223440"/>
                      <a:gd name="connsiteY5377" fmla="*/ 41251 h 3149464"/>
                      <a:gd name="connsiteX5378" fmla="*/ 1736274 w 3223440"/>
                      <a:gd name="connsiteY5378" fmla="*/ 50727 h 3149464"/>
                      <a:gd name="connsiteX5379" fmla="*/ 1769442 w 3223440"/>
                      <a:gd name="connsiteY5379" fmla="*/ 41251 h 3149464"/>
                      <a:gd name="connsiteX5380" fmla="*/ 1674677 w 3223440"/>
                      <a:gd name="connsiteY5380" fmla="*/ 259211 h 3149464"/>
                      <a:gd name="connsiteX5381" fmla="*/ 1639140 w 3223440"/>
                      <a:gd name="connsiteY5381" fmla="*/ 223674 h 3149464"/>
                      <a:gd name="connsiteX5382" fmla="*/ 1674677 w 3223440"/>
                      <a:gd name="connsiteY5382" fmla="*/ 259211 h 3149464"/>
                      <a:gd name="connsiteX5383" fmla="*/ 1736274 w 3223440"/>
                      <a:gd name="connsiteY5383" fmla="*/ 318439 h 3149464"/>
                      <a:gd name="connsiteX5384" fmla="*/ 1674677 w 3223440"/>
                      <a:gd name="connsiteY5384" fmla="*/ 259211 h 3149464"/>
                      <a:gd name="connsiteX5385" fmla="*/ 1733905 w 3223440"/>
                      <a:gd name="connsiteY5385" fmla="*/ 72050 h 3149464"/>
                      <a:gd name="connsiteX5386" fmla="*/ 1733905 w 3223440"/>
                      <a:gd name="connsiteY5386" fmla="*/ 72050 h 3149464"/>
                      <a:gd name="connsiteX5387" fmla="*/ 1719690 w 3223440"/>
                      <a:gd name="connsiteY5387" fmla="*/ 95741 h 3149464"/>
                      <a:gd name="connsiteX5388" fmla="*/ 1643878 w 3223440"/>
                      <a:gd name="connsiteY5388" fmla="*/ 131278 h 3149464"/>
                      <a:gd name="connsiteX5389" fmla="*/ 1639140 w 3223440"/>
                      <a:gd name="connsiteY5389" fmla="*/ 133647 h 3149464"/>
                      <a:gd name="connsiteX5390" fmla="*/ 1643878 w 3223440"/>
                      <a:gd name="connsiteY5390" fmla="*/ 131278 h 3149464"/>
                      <a:gd name="connsiteX5391" fmla="*/ 1719690 w 3223440"/>
                      <a:gd name="connsiteY5391" fmla="*/ 95741 h 3149464"/>
                      <a:gd name="connsiteX5392" fmla="*/ 1733905 w 3223440"/>
                      <a:gd name="connsiteY5392" fmla="*/ 72050 h 3149464"/>
                      <a:gd name="connsiteX5393" fmla="*/ 1570436 w 3223440"/>
                      <a:gd name="connsiteY5393" fmla="*/ 72050 h 3149464"/>
                      <a:gd name="connsiteX5394" fmla="*/ 1596496 w 3223440"/>
                      <a:gd name="connsiteY5394" fmla="*/ 72050 h 3149464"/>
                      <a:gd name="connsiteX5395" fmla="*/ 1596496 w 3223440"/>
                      <a:gd name="connsiteY5395" fmla="*/ 72050 h 3149464"/>
                      <a:gd name="connsiteX5396" fmla="*/ 1703107 w 3223440"/>
                      <a:gd name="connsiteY5396" fmla="*/ 55466 h 3149464"/>
                      <a:gd name="connsiteX5397" fmla="*/ 1596496 w 3223440"/>
                      <a:gd name="connsiteY5397" fmla="*/ 72050 h 3149464"/>
                      <a:gd name="connsiteX5398" fmla="*/ 1684154 w 3223440"/>
                      <a:gd name="connsiteY5398" fmla="*/ 76788 h 3149464"/>
                      <a:gd name="connsiteX5399" fmla="*/ 1691261 w 3223440"/>
                      <a:gd name="connsiteY5399" fmla="*/ 74419 h 3149464"/>
                      <a:gd name="connsiteX5400" fmla="*/ 1684154 w 3223440"/>
                      <a:gd name="connsiteY5400" fmla="*/ 76788 h 3149464"/>
                      <a:gd name="connsiteX5401" fmla="*/ 1596496 w 3223440"/>
                      <a:gd name="connsiteY5401" fmla="*/ 72050 h 3149464"/>
                      <a:gd name="connsiteX5402" fmla="*/ 1570436 w 3223440"/>
                      <a:gd name="connsiteY5402" fmla="*/ 72050 h 3149464"/>
                      <a:gd name="connsiteX5403" fmla="*/ 1568066 w 3223440"/>
                      <a:gd name="connsiteY5403" fmla="*/ 79157 h 3149464"/>
                      <a:gd name="connsiteX5404" fmla="*/ 1570436 w 3223440"/>
                      <a:gd name="connsiteY5404" fmla="*/ 72050 h 3149464"/>
                      <a:gd name="connsiteX5405" fmla="*/ 1570436 w 3223440"/>
                      <a:gd name="connsiteY5405" fmla="*/ 72050 h 3149464"/>
                      <a:gd name="connsiteX5406" fmla="*/ 1461456 w 3223440"/>
                      <a:gd name="connsiteY5406" fmla="*/ 83895 h 3149464"/>
                      <a:gd name="connsiteX5407" fmla="*/ 1570436 w 3223440"/>
                      <a:gd name="connsiteY5407" fmla="*/ 72050 h 3149464"/>
                      <a:gd name="connsiteX5408" fmla="*/ 1537268 w 3223440"/>
                      <a:gd name="connsiteY5408" fmla="*/ 102848 h 3149464"/>
                      <a:gd name="connsiteX5409" fmla="*/ 1553852 w 3223440"/>
                      <a:gd name="connsiteY5409" fmla="*/ 91003 h 3149464"/>
                      <a:gd name="connsiteX5410" fmla="*/ 1537268 w 3223440"/>
                      <a:gd name="connsiteY5410" fmla="*/ 102848 h 3149464"/>
                      <a:gd name="connsiteX5411" fmla="*/ 1451979 w 3223440"/>
                      <a:gd name="connsiteY5411" fmla="*/ 102848 h 3149464"/>
                      <a:gd name="connsiteX5412" fmla="*/ 1442503 w 3223440"/>
                      <a:gd name="connsiteY5412" fmla="*/ 112325 h 3149464"/>
                      <a:gd name="connsiteX5413" fmla="*/ 1442503 w 3223440"/>
                      <a:gd name="connsiteY5413" fmla="*/ 112325 h 3149464"/>
                      <a:gd name="connsiteX5414" fmla="*/ 1451979 w 3223440"/>
                      <a:gd name="connsiteY5414" fmla="*/ 102848 h 3149464"/>
                      <a:gd name="connsiteX5415" fmla="*/ 1537268 w 3223440"/>
                      <a:gd name="connsiteY5415" fmla="*/ 102848 h 3149464"/>
                      <a:gd name="connsiteX5416" fmla="*/ 1433026 w 3223440"/>
                      <a:gd name="connsiteY5416" fmla="*/ 86264 h 3149464"/>
                      <a:gd name="connsiteX5417" fmla="*/ 1449610 w 3223440"/>
                      <a:gd name="connsiteY5417" fmla="*/ 86264 h 3149464"/>
                      <a:gd name="connsiteX5418" fmla="*/ 1433026 w 3223440"/>
                      <a:gd name="connsiteY5418" fmla="*/ 86264 h 3149464"/>
                      <a:gd name="connsiteX5419" fmla="*/ 1423550 w 3223440"/>
                      <a:gd name="connsiteY5419" fmla="*/ 102848 h 3149464"/>
                      <a:gd name="connsiteX5420" fmla="*/ 1423550 w 3223440"/>
                      <a:gd name="connsiteY5420" fmla="*/ 102848 h 3149464"/>
                      <a:gd name="connsiteX5421" fmla="*/ 1433026 w 3223440"/>
                      <a:gd name="connsiteY5421" fmla="*/ 86264 h 3149464"/>
                      <a:gd name="connsiteX5422" fmla="*/ 1388013 w 3223440"/>
                      <a:gd name="connsiteY5422" fmla="*/ 76788 h 3149464"/>
                      <a:gd name="connsiteX5423" fmla="*/ 1433026 w 3223440"/>
                      <a:gd name="connsiteY5423" fmla="*/ 86264 h 3149464"/>
                      <a:gd name="connsiteX5424" fmla="*/ 1416442 w 3223440"/>
                      <a:gd name="connsiteY5424" fmla="*/ 102848 h 3149464"/>
                      <a:gd name="connsiteX5425" fmla="*/ 1383274 w 3223440"/>
                      <a:gd name="connsiteY5425" fmla="*/ 117063 h 3149464"/>
                      <a:gd name="connsiteX5426" fmla="*/ 1416442 w 3223440"/>
                      <a:gd name="connsiteY5426" fmla="*/ 102848 h 3149464"/>
                      <a:gd name="connsiteX5427" fmla="*/ 1380905 w 3223440"/>
                      <a:gd name="connsiteY5427" fmla="*/ 126540 h 3149464"/>
                      <a:gd name="connsiteX5428" fmla="*/ 1414073 w 3223440"/>
                      <a:gd name="connsiteY5428" fmla="*/ 128909 h 3149464"/>
                      <a:gd name="connsiteX5429" fmla="*/ 1437764 w 3223440"/>
                      <a:gd name="connsiteY5429" fmla="*/ 124170 h 3149464"/>
                      <a:gd name="connsiteX5430" fmla="*/ 1414073 w 3223440"/>
                      <a:gd name="connsiteY5430" fmla="*/ 128909 h 3149464"/>
                      <a:gd name="connsiteX5431" fmla="*/ 1380905 w 3223440"/>
                      <a:gd name="connsiteY5431" fmla="*/ 126540 h 3149464"/>
                      <a:gd name="connsiteX5432" fmla="*/ 1380905 w 3223440"/>
                      <a:gd name="connsiteY5432" fmla="*/ 126540 h 3149464"/>
                      <a:gd name="connsiteX5433" fmla="*/ 1380905 w 3223440"/>
                      <a:gd name="connsiteY5433" fmla="*/ 126540 h 3149464"/>
                      <a:gd name="connsiteX5434" fmla="*/ 1380905 w 3223440"/>
                      <a:gd name="connsiteY5434" fmla="*/ 34144 h 3149464"/>
                      <a:gd name="connsiteX5435" fmla="*/ 1378536 w 3223440"/>
                      <a:gd name="connsiteY5435" fmla="*/ 48358 h 3149464"/>
                      <a:gd name="connsiteX5436" fmla="*/ 1380905 w 3223440"/>
                      <a:gd name="connsiteY5436" fmla="*/ 34144 h 3149464"/>
                      <a:gd name="connsiteX5437" fmla="*/ 1373798 w 3223440"/>
                      <a:gd name="connsiteY5437" fmla="*/ 353976 h 3149464"/>
                      <a:gd name="connsiteX5438" fmla="*/ 1347738 w 3223440"/>
                      <a:gd name="connsiteY5438" fmla="*/ 287640 h 3149464"/>
                      <a:gd name="connsiteX5439" fmla="*/ 1352476 w 3223440"/>
                      <a:gd name="connsiteY5439" fmla="*/ 249734 h 3149464"/>
                      <a:gd name="connsiteX5440" fmla="*/ 1340630 w 3223440"/>
                      <a:gd name="connsiteY5440" fmla="*/ 240258 h 3149464"/>
                      <a:gd name="connsiteX5441" fmla="*/ 1352476 w 3223440"/>
                      <a:gd name="connsiteY5441" fmla="*/ 249734 h 3149464"/>
                      <a:gd name="connsiteX5442" fmla="*/ 1347738 w 3223440"/>
                      <a:gd name="connsiteY5442" fmla="*/ 287640 h 3149464"/>
                      <a:gd name="connsiteX5443" fmla="*/ 1373798 w 3223440"/>
                      <a:gd name="connsiteY5443" fmla="*/ 353976 h 3149464"/>
                      <a:gd name="connsiteX5444" fmla="*/ 1373798 w 3223440"/>
                      <a:gd name="connsiteY5444" fmla="*/ 353976 h 3149464"/>
                      <a:gd name="connsiteX5445" fmla="*/ 1373798 w 3223440"/>
                      <a:gd name="connsiteY5445" fmla="*/ 159707 h 3149464"/>
                      <a:gd name="connsiteX5446" fmla="*/ 1373798 w 3223440"/>
                      <a:gd name="connsiteY5446" fmla="*/ 136016 h 3149464"/>
                      <a:gd name="connsiteX5447" fmla="*/ 1373798 w 3223440"/>
                      <a:gd name="connsiteY5447" fmla="*/ 136016 h 3149464"/>
                      <a:gd name="connsiteX5448" fmla="*/ 1373798 w 3223440"/>
                      <a:gd name="connsiteY5448" fmla="*/ 159707 h 3149464"/>
                      <a:gd name="connsiteX5449" fmla="*/ 1354845 w 3223440"/>
                      <a:gd name="connsiteY5449" fmla="*/ 188137 h 3149464"/>
                      <a:gd name="connsiteX5450" fmla="*/ 1345368 w 3223440"/>
                      <a:gd name="connsiteY5450" fmla="*/ 188137 h 3149464"/>
                      <a:gd name="connsiteX5451" fmla="*/ 1354845 w 3223440"/>
                      <a:gd name="connsiteY5451" fmla="*/ 188137 h 3149464"/>
                      <a:gd name="connsiteX5452" fmla="*/ 1373798 w 3223440"/>
                      <a:gd name="connsiteY5452" fmla="*/ 159707 h 3149464"/>
                      <a:gd name="connsiteX5453" fmla="*/ 1319308 w 3223440"/>
                      <a:gd name="connsiteY5453" fmla="*/ 102848 h 3149464"/>
                      <a:gd name="connsiteX5454" fmla="*/ 1326415 w 3223440"/>
                      <a:gd name="connsiteY5454" fmla="*/ 91003 h 3149464"/>
                      <a:gd name="connsiteX5455" fmla="*/ 1319308 w 3223440"/>
                      <a:gd name="connsiteY5455" fmla="*/ 102848 h 3149464"/>
                      <a:gd name="connsiteX5456" fmla="*/ 1338261 w 3223440"/>
                      <a:gd name="connsiteY5456" fmla="*/ 117063 h 3149464"/>
                      <a:gd name="connsiteX5457" fmla="*/ 1361952 w 3223440"/>
                      <a:gd name="connsiteY5457" fmla="*/ 136016 h 3149464"/>
                      <a:gd name="connsiteX5458" fmla="*/ 1338261 w 3223440"/>
                      <a:gd name="connsiteY5458" fmla="*/ 117063 h 3149464"/>
                      <a:gd name="connsiteX5459" fmla="*/ 1319308 w 3223440"/>
                      <a:gd name="connsiteY5459" fmla="*/ 102848 h 3149464"/>
                      <a:gd name="connsiteX5460" fmla="*/ 1305093 w 3223440"/>
                      <a:gd name="connsiteY5460" fmla="*/ 102848 h 3149464"/>
                      <a:gd name="connsiteX5461" fmla="*/ 1319308 w 3223440"/>
                      <a:gd name="connsiteY5461" fmla="*/ 102848 h 3149464"/>
                      <a:gd name="connsiteX5462" fmla="*/ 1319308 w 3223440"/>
                      <a:gd name="connsiteY5462" fmla="*/ 171553 h 3149464"/>
                      <a:gd name="connsiteX5463" fmla="*/ 1326415 w 3223440"/>
                      <a:gd name="connsiteY5463" fmla="*/ 166815 h 3149464"/>
                      <a:gd name="connsiteX5464" fmla="*/ 1319308 w 3223440"/>
                      <a:gd name="connsiteY5464" fmla="*/ 171553 h 3149464"/>
                      <a:gd name="connsiteX5465" fmla="*/ 1286140 w 3223440"/>
                      <a:gd name="connsiteY5465" fmla="*/ 185768 h 3149464"/>
                      <a:gd name="connsiteX5466" fmla="*/ 1236388 w 3223440"/>
                      <a:gd name="connsiteY5466" fmla="*/ 209459 h 3149464"/>
                      <a:gd name="connsiteX5467" fmla="*/ 1238758 w 3223440"/>
                      <a:gd name="connsiteY5467" fmla="*/ 237888 h 3149464"/>
                      <a:gd name="connsiteX5468" fmla="*/ 1236388 w 3223440"/>
                      <a:gd name="connsiteY5468" fmla="*/ 209459 h 3149464"/>
                      <a:gd name="connsiteX5469" fmla="*/ 1286140 w 3223440"/>
                      <a:gd name="connsiteY5469" fmla="*/ 185768 h 3149464"/>
                      <a:gd name="connsiteX5470" fmla="*/ 1319308 w 3223440"/>
                      <a:gd name="connsiteY5470" fmla="*/ 171553 h 3149464"/>
                      <a:gd name="connsiteX5471" fmla="*/ 1231650 w 3223440"/>
                      <a:gd name="connsiteY5471" fmla="*/ 266318 h 3149464"/>
                      <a:gd name="connsiteX5472" fmla="*/ 1224543 w 3223440"/>
                      <a:gd name="connsiteY5472" fmla="*/ 266318 h 3149464"/>
                      <a:gd name="connsiteX5473" fmla="*/ 1191375 w 3223440"/>
                      <a:gd name="connsiteY5473" fmla="*/ 294748 h 3149464"/>
                      <a:gd name="connsiteX5474" fmla="*/ 1184268 w 3223440"/>
                      <a:gd name="connsiteY5474" fmla="*/ 299486 h 3149464"/>
                      <a:gd name="connsiteX5475" fmla="*/ 1191375 w 3223440"/>
                      <a:gd name="connsiteY5475" fmla="*/ 294748 h 3149464"/>
                      <a:gd name="connsiteX5476" fmla="*/ 1224543 w 3223440"/>
                      <a:gd name="connsiteY5476" fmla="*/ 266318 h 3149464"/>
                      <a:gd name="connsiteX5477" fmla="*/ 1231650 w 3223440"/>
                      <a:gd name="connsiteY5477" fmla="*/ 266318 h 3149464"/>
                      <a:gd name="connsiteX5478" fmla="*/ 1264818 w 3223440"/>
                      <a:gd name="connsiteY5478" fmla="*/ 121801 h 3149464"/>
                      <a:gd name="connsiteX5479" fmla="*/ 1226912 w 3223440"/>
                      <a:gd name="connsiteY5479" fmla="*/ 140754 h 3149464"/>
                      <a:gd name="connsiteX5480" fmla="*/ 1260080 w 3223440"/>
                      <a:gd name="connsiteY5480" fmla="*/ 147862 h 3149464"/>
                      <a:gd name="connsiteX5481" fmla="*/ 1226912 w 3223440"/>
                      <a:gd name="connsiteY5481" fmla="*/ 140754 h 3149464"/>
                      <a:gd name="connsiteX5482" fmla="*/ 1189006 w 3223440"/>
                      <a:gd name="connsiteY5482" fmla="*/ 133647 h 3149464"/>
                      <a:gd name="connsiteX5483" fmla="*/ 1226912 w 3223440"/>
                      <a:gd name="connsiteY5483" fmla="*/ 140754 h 3149464"/>
                      <a:gd name="connsiteX5484" fmla="*/ 1264818 w 3223440"/>
                      <a:gd name="connsiteY5484" fmla="*/ 121801 h 3149464"/>
                      <a:gd name="connsiteX5485" fmla="*/ 1217435 w 3223440"/>
                      <a:gd name="connsiteY5485" fmla="*/ 102848 h 3149464"/>
                      <a:gd name="connsiteX5486" fmla="*/ 1219805 w 3223440"/>
                      <a:gd name="connsiteY5486" fmla="*/ 102848 h 3149464"/>
                      <a:gd name="connsiteX5487" fmla="*/ 1217435 w 3223440"/>
                      <a:gd name="connsiteY5487" fmla="*/ 102848 h 3149464"/>
                      <a:gd name="connsiteX5488" fmla="*/ 1217435 w 3223440"/>
                      <a:gd name="connsiteY5488" fmla="*/ 102848 h 3149464"/>
                      <a:gd name="connsiteX5489" fmla="*/ 1212697 w 3223440"/>
                      <a:gd name="connsiteY5489" fmla="*/ 114694 h 3149464"/>
                      <a:gd name="connsiteX5490" fmla="*/ 1217435 w 3223440"/>
                      <a:gd name="connsiteY5490" fmla="*/ 102848 h 3149464"/>
                      <a:gd name="connsiteX5491" fmla="*/ 1217435 w 3223440"/>
                      <a:gd name="connsiteY5491" fmla="*/ 102848 h 3149464"/>
                      <a:gd name="connsiteX5492" fmla="*/ 1165315 w 3223440"/>
                      <a:gd name="connsiteY5492" fmla="*/ 128909 h 3149464"/>
                      <a:gd name="connsiteX5493" fmla="*/ 1200851 w 3223440"/>
                      <a:gd name="connsiteY5493" fmla="*/ 112325 h 3149464"/>
                      <a:gd name="connsiteX5494" fmla="*/ 1212697 w 3223440"/>
                      <a:gd name="connsiteY5494" fmla="*/ 105217 h 3149464"/>
                      <a:gd name="connsiteX5495" fmla="*/ 1200851 w 3223440"/>
                      <a:gd name="connsiteY5495" fmla="*/ 112325 h 3149464"/>
                      <a:gd name="connsiteX5496" fmla="*/ 1165315 w 3223440"/>
                      <a:gd name="connsiteY5496" fmla="*/ 128909 h 3149464"/>
                      <a:gd name="connsiteX5497" fmla="*/ 1165315 w 3223440"/>
                      <a:gd name="connsiteY5497" fmla="*/ 128909 h 3149464"/>
                      <a:gd name="connsiteX5498" fmla="*/ 1165315 w 3223440"/>
                      <a:gd name="connsiteY5498" fmla="*/ 128909 h 3149464"/>
                      <a:gd name="connsiteX5499" fmla="*/ 1165315 w 3223440"/>
                      <a:gd name="connsiteY5499" fmla="*/ 128909 h 3149464"/>
                      <a:gd name="connsiteX5500" fmla="*/ 1158207 w 3223440"/>
                      <a:gd name="connsiteY5500" fmla="*/ 313701 h 3149464"/>
                      <a:gd name="connsiteX5501" fmla="*/ 1167684 w 3223440"/>
                      <a:gd name="connsiteY5501" fmla="*/ 301855 h 3149464"/>
                      <a:gd name="connsiteX5502" fmla="*/ 1158207 w 3223440"/>
                      <a:gd name="connsiteY5502" fmla="*/ 313701 h 3149464"/>
                      <a:gd name="connsiteX5503" fmla="*/ 1252972 w 3223440"/>
                      <a:gd name="connsiteY5503" fmla="*/ 330284 h 3149464"/>
                      <a:gd name="connsiteX5504" fmla="*/ 1252972 w 3223440"/>
                      <a:gd name="connsiteY5504" fmla="*/ 330284 h 3149464"/>
                      <a:gd name="connsiteX5505" fmla="*/ 1158207 w 3223440"/>
                      <a:gd name="connsiteY5505" fmla="*/ 313701 h 3149464"/>
                      <a:gd name="connsiteX5506" fmla="*/ 1141623 w 3223440"/>
                      <a:gd name="connsiteY5506" fmla="*/ 330284 h 3149464"/>
                      <a:gd name="connsiteX5507" fmla="*/ 1136885 w 3223440"/>
                      <a:gd name="connsiteY5507" fmla="*/ 363452 h 3149464"/>
                      <a:gd name="connsiteX5508" fmla="*/ 1141623 w 3223440"/>
                      <a:gd name="connsiteY5508" fmla="*/ 330284 h 3149464"/>
                      <a:gd name="connsiteX5509" fmla="*/ 1132147 w 3223440"/>
                      <a:gd name="connsiteY5509" fmla="*/ 330284 h 3149464"/>
                      <a:gd name="connsiteX5510" fmla="*/ 1141623 w 3223440"/>
                      <a:gd name="connsiteY5510" fmla="*/ 330284 h 3149464"/>
                      <a:gd name="connsiteX5511" fmla="*/ 1158207 w 3223440"/>
                      <a:gd name="connsiteY5511" fmla="*/ 313701 h 3149464"/>
                      <a:gd name="connsiteX5512" fmla="*/ 1087133 w 3223440"/>
                      <a:gd name="connsiteY5512" fmla="*/ 150231 h 3149464"/>
                      <a:gd name="connsiteX5513" fmla="*/ 1132147 w 3223440"/>
                      <a:gd name="connsiteY5513" fmla="*/ 136016 h 3149464"/>
                      <a:gd name="connsiteX5514" fmla="*/ 1143993 w 3223440"/>
                      <a:gd name="connsiteY5514" fmla="*/ 128909 h 3149464"/>
                      <a:gd name="connsiteX5515" fmla="*/ 1132147 w 3223440"/>
                      <a:gd name="connsiteY5515" fmla="*/ 136016 h 3149464"/>
                      <a:gd name="connsiteX5516" fmla="*/ 1132147 w 3223440"/>
                      <a:gd name="connsiteY5516" fmla="*/ 136016 h 3149464"/>
                      <a:gd name="connsiteX5517" fmla="*/ 1132147 w 3223440"/>
                      <a:gd name="connsiteY5517" fmla="*/ 136016 h 3149464"/>
                      <a:gd name="connsiteX5518" fmla="*/ 1087133 w 3223440"/>
                      <a:gd name="connsiteY5518" fmla="*/ 150231 h 3149464"/>
                      <a:gd name="connsiteX5519" fmla="*/ 1087133 w 3223440"/>
                      <a:gd name="connsiteY5519" fmla="*/ 150231 h 3149464"/>
                      <a:gd name="connsiteX5520" fmla="*/ 1087133 w 3223440"/>
                      <a:gd name="connsiteY5520" fmla="*/ 150231 h 3149464"/>
                      <a:gd name="connsiteX5521" fmla="*/ 1077657 w 3223440"/>
                      <a:gd name="connsiteY5521" fmla="*/ 150231 h 3149464"/>
                      <a:gd name="connsiteX5522" fmla="*/ 1087133 w 3223440"/>
                      <a:gd name="connsiteY5522" fmla="*/ 150231 h 3149464"/>
                      <a:gd name="connsiteX5523" fmla="*/ 625154 w 3223440"/>
                      <a:gd name="connsiteY5523" fmla="*/ 626425 h 3149464"/>
                      <a:gd name="connsiteX5524" fmla="*/ 672536 w 3223440"/>
                      <a:gd name="connsiteY5524" fmla="*/ 571935 h 3149464"/>
                      <a:gd name="connsiteX5525" fmla="*/ 767301 w 3223440"/>
                      <a:gd name="connsiteY5525" fmla="*/ 467694 h 3149464"/>
                      <a:gd name="connsiteX5526" fmla="*/ 786254 w 3223440"/>
                      <a:gd name="connsiteY5526" fmla="*/ 434526 h 3149464"/>
                      <a:gd name="connsiteX5527" fmla="*/ 850221 w 3223440"/>
                      <a:gd name="connsiteY5527" fmla="*/ 275794 h 3149464"/>
                      <a:gd name="connsiteX5528" fmla="*/ 857328 w 3223440"/>
                      <a:gd name="connsiteY5528" fmla="*/ 266318 h 3149464"/>
                      <a:gd name="connsiteX5529" fmla="*/ 956831 w 3223440"/>
                      <a:gd name="connsiteY5529" fmla="*/ 216566 h 3149464"/>
                      <a:gd name="connsiteX5530" fmla="*/ 1063442 w 3223440"/>
                      <a:gd name="connsiteY5530" fmla="*/ 152600 h 3149464"/>
                      <a:gd name="connsiteX5531" fmla="*/ 1072919 w 3223440"/>
                      <a:gd name="connsiteY5531" fmla="*/ 152600 h 3149464"/>
                      <a:gd name="connsiteX5532" fmla="*/ 1063442 w 3223440"/>
                      <a:gd name="connsiteY5532" fmla="*/ 152600 h 3149464"/>
                      <a:gd name="connsiteX5533" fmla="*/ 956831 w 3223440"/>
                      <a:gd name="connsiteY5533" fmla="*/ 216566 h 3149464"/>
                      <a:gd name="connsiteX5534" fmla="*/ 1011321 w 3223440"/>
                      <a:gd name="connsiteY5534" fmla="*/ 185768 h 3149464"/>
                      <a:gd name="connsiteX5535" fmla="*/ 1051597 w 3223440"/>
                      <a:gd name="connsiteY5535" fmla="*/ 183399 h 3149464"/>
                      <a:gd name="connsiteX5536" fmla="*/ 1051597 w 3223440"/>
                      <a:gd name="connsiteY5536" fmla="*/ 183399 h 3149464"/>
                      <a:gd name="connsiteX5537" fmla="*/ 1068180 w 3223440"/>
                      <a:gd name="connsiteY5537" fmla="*/ 183399 h 3149464"/>
                      <a:gd name="connsiteX5538" fmla="*/ 1068180 w 3223440"/>
                      <a:gd name="connsiteY5538" fmla="*/ 183399 h 3149464"/>
                      <a:gd name="connsiteX5539" fmla="*/ 1051597 w 3223440"/>
                      <a:gd name="connsiteY5539" fmla="*/ 183399 h 3149464"/>
                      <a:gd name="connsiteX5540" fmla="*/ 1011321 w 3223440"/>
                      <a:gd name="connsiteY5540" fmla="*/ 185768 h 3149464"/>
                      <a:gd name="connsiteX5541" fmla="*/ 956831 w 3223440"/>
                      <a:gd name="connsiteY5541" fmla="*/ 216566 h 3149464"/>
                      <a:gd name="connsiteX5542" fmla="*/ 857328 w 3223440"/>
                      <a:gd name="connsiteY5542" fmla="*/ 266318 h 3149464"/>
                      <a:gd name="connsiteX5543" fmla="*/ 850221 w 3223440"/>
                      <a:gd name="connsiteY5543" fmla="*/ 275794 h 3149464"/>
                      <a:gd name="connsiteX5544" fmla="*/ 786254 w 3223440"/>
                      <a:gd name="connsiteY5544" fmla="*/ 434526 h 3149464"/>
                      <a:gd name="connsiteX5545" fmla="*/ 767301 w 3223440"/>
                      <a:gd name="connsiteY5545" fmla="*/ 467694 h 3149464"/>
                      <a:gd name="connsiteX5546" fmla="*/ 672536 w 3223440"/>
                      <a:gd name="connsiteY5546" fmla="*/ 571935 h 3149464"/>
                      <a:gd name="connsiteX5547" fmla="*/ 625154 w 3223440"/>
                      <a:gd name="connsiteY5547" fmla="*/ 626425 h 3149464"/>
                      <a:gd name="connsiteX5548" fmla="*/ 613308 w 3223440"/>
                      <a:gd name="connsiteY5548" fmla="*/ 643009 h 3149464"/>
                      <a:gd name="connsiteX5549" fmla="*/ 613308 w 3223440"/>
                      <a:gd name="connsiteY5549" fmla="*/ 643009 h 3149464"/>
                      <a:gd name="connsiteX5550" fmla="*/ 613308 w 3223440"/>
                      <a:gd name="connsiteY5550" fmla="*/ 643009 h 3149464"/>
                      <a:gd name="connsiteX5551" fmla="*/ 625154 w 3223440"/>
                      <a:gd name="connsiteY5551" fmla="*/ 626425 h 3149464"/>
                      <a:gd name="connsiteX5552" fmla="*/ 658321 w 3223440"/>
                      <a:gd name="connsiteY5552" fmla="*/ 659593 h 3149464"/>
                      <a:gd name="connsiteX5553" fmla="*/ 658321 w 3223440"/>
                      <a:gd name="connsiteY5553" fmla="*/ 659593 h 3149464"/>
                      <a:gd name="connsiteX5554" fmla="*/ 613308 w 3223440"/>
                      <a:gd name="connsiteY5554" fmla="*/ 666701 h 3149464"/>
                      <a:gd name="connsiteX5555" fmla="*/ 501959 w 3223440"/>
                      <a:gd name="connsiteY5555" fmla="*/ 780419 h 3149464"/>
                      <a:gd name="connsiteX5556" fmla="*/ 501959 w 3223440"/>
                      <a:gd name="connsiteY5556" fmla="*/ 780419 h 3149464"/>
                      <a:gd name="connsiteX5557" fmla="*/ 490113 w 3223440"/>
                      <a:gd name="connsiteY5557" fmla="*/ 780419 h 3149464"/>
                      <a:gd name="connsiteX5558" fmla="*/ 501959 w 3223440"/>
                      <a:gd name="connsiteY5558" fmla="*/ 780419 h 3149464"/>
                      <a:gd name="connsiteX5559" fmla="*/ 613308 w 3223440"/>
                      <a:gd name="connsiteY5559" fmla="*/ 666701 h 3149464"/>
                      <a:gd name="connsiteX5560" fmla="*/ 658321 w 3223440"/>
                      <a:gd name="connsiteY5560" fmla="*/ 659593 h 3149464"/>
                      <a:gd name="connsiteX5561" fmla="*/ 520912 w 3223440"/>
                      <a:gd name="connsiteY5561" fmla="*/ 659593 h 3149464"/>
                      <a:gd name="connsiteX5562" fmla="*/ 573033 w 3223440"/>
                      <a:gd name="connsiteY5562" fmla="*/ 659593 h 3149464"/>
                      <a:gd name="connsiteX5563" fmla="*/ 573033 w 3223440"/>
                      <a:gd name="connsiteY5563" fmla="*/ 659593 h 3149464"/>
                      <a:gd name="connsiteX5564" fmla="*/ 599093 w 3223440"/>
                      <a:gd name="connsiteY5564" fmla="*/ 645379 h 3149464"/>
                      <a:gd name="connsiteX5565" fmla="*/ 599093 w 3223440"/>
                      <a:gd name="connsiteY5565" fmla="*/ 645379 h 3149464"/>
                      <a:gd name="connsiteX5566" fmla="*/ 599093 w 3223440"/>
                      <a:gd name="connsiteY5566" fmla="*/ 645379 h 3149464"/>
                      <a:gd name="connsiteX5567" fmla="*/ 573033 w 3223440"/>
                      <a:gd name="connsiteY5567" fmla="*/ 659593 h 3149464"/>
                      <a:gd name="connsiteX5568" fmla="*/ 573033 w 3223440"/>
                      <a:gd name="connsiteY5568" fmla="*/ 659593 h 3149464"/>
                      <a:gd name="connsiteX5569" fmla="*/ 573033 w 3223440"/>
                      <a:gd name="connsiteY5569" fmla="*/ 659593 h 3149464"/>
                      <a:gd name="connsiteX5570" fmla="*/ 520912 w 3223440"/>
                      <a:gd name="connsiteY5570" fmla="*/ 659593 h 3149464"/>
                      <a:gd name="connsiteX5571" fmla="*/ 461684 w 3223440"/>
                      <a:gd name="connsiteY5571" fmla="*/ 704607 h 3149464"/>
                      <a:gd name="connsiteX5572" fmla="*/ 520912 w 3223440"/>
                      <a:gd name="connsiteY5572" fmla="*/ 659593 h 3149464"/>
                      <a:gd name="connsiteX5573" fmla="*/ 449838 w 3223440"/>
                      <a:gd name="connsiteY5573" fmla="*/ 709345 h 3149464"/>
                      <a:gd name="connsiteX5574" fmla="*/ 449838 w 3223440"/>
                      <a:gd name="connsiteY5574" fmla="*/ 749620 h 3149464"/>
                      <a:gd name="connsiteX5575" fmla="*/ 449838 w 3223440"/>
                      <a:gd name="connsiteY5575" fmla="*/ 749620 h 3149464"/>
                      <a:gd name="connsiteX5576" fmla="*/ 449838 w 3223440"/>
                      <a:gd name="connsiteY5576" fmla="*/ 709345 h 3149464"/>
                      <a:gd name="connsiteX5577" fmla="*/ 449838 w 3223440"/>
                      <a:gd name="connsiteY5577" fmla="*/ 709345 h 3149464"/>
                      <a:gd name="connsiteX5578" fmla="*/ 449838 w 3223440"/>
                      <a:gd name="connsiteY5578" fmla="*/ 709345 h 3149464"/>
                      <a:gd name="connsiteX5579" fmla="*/ 442731 w 3223440"/>
                      <a:gd name="connsiteY5579" fmla="*/ 756727 h 3149464"/>
                      <a:gd name="connsiteX5580" fmla="*/ 426147 w 3223440"/>
                      <a:gd name="connsiteY5580" fmla="*/ 773311 h 3149464"/>
                      <a:gd name="connsiteX5581" fmla="*/ 442731 w 3223440"/>
                      <a:gd name="connsiteY5581" fmla="*/ 756727 h 3149464"/>
                      <a:gd name="connsiteX5582" fmla="*/ 343227 w 3223440"/>
                      <a:gd name="connsiteY5582" fmla="*/ 782788 h 3149464"/>
                      <a:gd name="connsiteX5583" fmla="*/ 340858 w 3223440"/>
                      <a:gd name="connsiteY5583" fmla="*/ 797003 h 3149464"/>
                      <a:gd name="connsiteX5584" fmla="*/ 340858 w 3223440"/>
                      <a:gd name="connsiteY5584" fmla="*/ 797003 h 3149464"/>
                      <a:gd name="connsiteX5585" fmla="*/ 343227 w 3223440"/>
                      <a:gd name="connsiteY5585" fmla="*/ 782788 h 3149464"/>
                      <a:gd name="connsiteX5586" fmla="*/ 291107 w 3223440"/>
                      <a:gd name="connsiteY5586" fmla="*/ 837278 h 3149464"/>
                      <a:gd name="connsiteX5587" fmla="*/ 298214 w 3223440"/>
                      <a:gd name="connsiteY5587" fmla="*/ 839647 h 3149464"/>
                      <a:gd name="connsiteX5588" fmla="*/ 357442 w 3223440"/>
                      <a:gd name="connsiteY5588" fmla="*/ 827801 h 3149464"/>
                      <a:gd name="connsiteX5589" fmla="*/ 357442 w 3223440"/>
                      <a:gd name="connsiteY5589" fmla="*/ 827801 h 3149464"/>
                      <a:gd name="connsiteX5590" fmla="*/ 298214 w 3223440"/>
                      <a:gd name="connsiteY5590" fmla="*/ 839647 h 3149464"/>
                      <a:gd name="connsiteX5591" fmla="*/ 291107 w 3223440"/>
                      <a:gd name="connsiteY5591" fmla="*/ 837278 h 3149464"/>
                      <a:gd name="connsiteX5592" fmla="*/ 291107 w 3223440"/>
                      <a:gd name="connsiteY5592" fmla="*/ 837278 h 3149464"/>
                      <a:gd name="connsiteX5593" fmla="*/ 291107 w 3223440"/>
                      <a:gd name="connsiteY5593" fmla="*/ 837278 h 3149464"/>
                      <a:gd name="connsiteX5594" fmla="*/ 345596 w 3223440"/>
                      <a:gd name="connsiteY5594" fmla="*/ 879922 h 3149464"/>
                      <a:gd name="connsiteX5595" fmla="*/ 414301 w 3223440"/>
                      <a:gd name="connsiteY5595" fmla="*/ 825432 h 3149464"/>
                      <a:gd name="connsiteX5596" fmla="*/ 468791 w 3223440"/>
                      <a:gd name="connsiteY5596" fmla="*/ 794633 h 3149464"/>
                      <a:gd name="connsiteX5597" fmla="*/ 468791 w 3223440"/>
                      <a:gd name="connsiteY5597" fmla="*/ 794633 h 3149464"/>
                      <a:gd name="connsiteX5598" fmla="*/ 414301 w 3223440"/>
                      <a:gd name="connsiteY5598" fmla="*/ 825432 h 3149464"/>
                      <a:gd name="connsiteX5599" fmla="*/ 345596 w 3223440"/>
                      <a:gd name="connsiteY5599" fmla="*/ 879922 h 3149464"/>
                      <a:gd name="connsiteX5600" fmla="*/ 265046 w 3223440"/>
                      <a:gd name="connsiteY5600" fmla="*/ 977056 h 3149464"/>
                      <a:gd name="connsiteX5601" fmla="*/ 210556 w 3223440"/>
                      <a:gd name="connsiteY5601" fmla="*/ 1038654 h 3149464"/>
                      <a:gd name="connsiteX5602" fmla="*/ 208187 w 3223440"/>
                      <a:gd name="connsiteY5602" fmla="*/ 1038654 h 3149464"/>
                      <a:gd name="connsiteX5603" fmla="*/ 210556 w 3223440"/>
                      <a:gd name="connsiteY5603" fmla="*/ 1038654 h 3149464"/>
                      <a:gd name="connsiteX5604" fmla="*/ 210556 w 3223440"/>
                      <a:gd name="connsiteY5604" fmla="*/ 1038654 h 3149464"/>
                      <a:gd name="connsiteX5605" fmla="*/ 265046 w 3223440"/>
                      <a:gd name="connsiteY5605" fmla="*/ 977056 h 3149464"/>
                      <a:gd name="connsiteX5606" fmla="*/ 345596 w 3223440"/>
                      <a:gd name="connsiteY5606" fmla="*/ 879922 h 3149464"/>
                      <a:gd name="connsiteX5607" fmla="*/ 255570 w 3223440"/>
                      <a:gd name="connsiteY5607" fmla="*/ 910721 h 3149464"/>
                      <a:gd name="connsiteX5608" fmla="*/ 267415 w 3223440"/>
                      <a:gd name="connsiteY5608" fmla="*/ 865707 h 3149464"/>
                      <a:gd name="connsiteX5609" fmla="*/ 267415 w 3223440"/>
                      <a:gd name="connsiteY5609" fmla="*/ 865707 h 3149464"/>
                      <a:gd name="connsiteX5610" fmla="*/ 267415 w 3223440"/>
                      <a:gd name="connsiteY5610" fmla="*/ 865707 h 3149464"/>
                      <a:gd name="connsiteX5611" fmla="*/ 255570 w 3223440"/>
                      <a:gd name="connsiteY5611" fmla="*/ 910721 h 3149464"/>
                      <a:gd name="connsiteX5612" fmla="*/ 243724 w 3223440"/>
                      <a:gd name="connsiteY5612" fmla="*/ 948627 h 3149464"/>
                      <a:gd name="connsiteX5613" fmla="*/ 243724 w 3223440"/>
                      <a:gd name="connsiteY5613" fmla="*/ 948627 h 3149464"/>
                      <a:gd name="connsiteX5614" fmla="*/ 255570 w 3223440"/>
                      <a:gd name="connsiteY5614" fmla="*/ 910721 h 3149464"/>
                      <a:gd name="connsiteX5615" fmla="*/ 130006 w 3223440"/>
                      <a:gd name="connsiteY5615" fmla="*/ 1088405 h 3149464"/>
                      <a:gd name="connsiteX5616" fmla="*/ 148959 w 3223440"/>
                      <a:gd name="connsiteY5616" fmla="*/ 1059976 h 3149464"/>
                      <a:gd name="connsiteX5617" fmla="*/ 130006 w 3223440"/>
                      <a:gd name="connsiteY5617" fmla="*/ 1088405 h 3149464"/>
                      <a:gd name="connsiteX5618" fmla="*/ 132375 w 3223440"/>
                      <a:gd name="connsiteY5618" fmla="*/ 1192647 h 3149464"/>
                      <a:gd name="connsiteX5619" fmla="*/ 141852 w 3223440"/>
                      <a:gd name="connsiteY5619" fmla="*/ 1178432 h 3149464"/>
                      <a:gd name="connsiteX5620" fmla="*/ 177388 w 3223440"/>
                      <a:gd name="connsiteY5620" fmla="*/ 1045761 h 3149464"/>
                      <a:gd name="connsiteX5621" fmla="*/ 177388 w 3223440"/>
                      <a:gd name="connsiteY5621" fmla="*/ 1045761 h 3149464"/>
                      <a:gd name="connsiteX5622" fmla="*/ 186865 w 3223440"/>
                      <a:gd name="connsiteY5622" fmla="*/ 1038654 h 3149464"/>
                      <a:gd name="connsiteX5623" fmla="*/ 191603 w 3223440"/>
                      <a:gd name="connsiteY5623" fmla="*/ 1019701 h 3149464"/>
                      <a:gd name="connsiteX5624" fmla="*/ 234248 w 3223440"/>
                      <a:gd name="connsiteY5624" fmla="*/ 965211 h 3149464"/>
                      <a:gd name="connsiteX5625" fmla="*/ 248462 w 3223440"/>
                      <a:gd name="connsiteY5625" fmla="*/ 958103 h 3149464"/>
                      <a:gd name="connsiteX5626" fmla="*/ 248462 w 3223440"/>
                      <a:gd name="connsiteY5626" fmla="*/ 958103 h 3149464"/>
                      <a:gd name="connsiteX5627" fmla="*/ 234248 w 3223440"/>
                      <a:gd name="connsiteY5627" fmla="*/ 965211 h 3149464"/>
                      <a:gd name="connsiteX5628" fmla="*/ 191603 w 3223440"/>
                      <a:gd name="connsiteY5628" fmla="*/ 1019701 h 3149464"/>
                      <a:gd name="connsiteX5629" fmla="*/ 186865 w 3223440"/>
                      <a:gd name="connsiteY5629" fmla="*/ 1038654 h 3149464"/>
                      <a:gd name="connsiteX5630" fmla="*/ 193972 w 3223440"/>
                      <a:gd name="connsiteY5630" fmla="*/ 1038654 h 3149464"/>
                      <a:gd name="connsiteX5631" fmla="*/ 186865 w 3223440"/>
                      <a:gd name="connsiteY5631" fmla="*/ 1038654 h 3149464"/>
                      <a:gd name="connsiteX5632" fmla="*/ 177388 w 3223440"/>
                      <a:gd name="connsiteY5632" fmla="*/ 1045761 h 3149464"/>
                      <a:gd name="connsiteX5633" fmla="*/ 141852 w 3223440"/>
                      <a:gd name="connsiteY5633" fmla="*/ 1178432 h 3149464"/>
                      <a:gd name="connsiteX5634" fmla="*/ 132375 w 3223440"/>
                      <a:gd name="connsiteY5634" fmla="*/ 1192647 h 3149464"/>
                      <a:gd name="connsiteX5635" fmla="*/ 132375 w 3223440"/>
                      <a:gd name="connsiteY5635" fmla="*/ 1216338 h 3149464"/>
                      <a:gd name="connsiteX5636" fmla="*/ 132375 w 3223440"/>
                      <a:gd name="connsiteY5636" fmla="*/ 1192647 h 3149464"/>
                      <a:gd name="connsiteX5637" fmla="*/ 130006 w 3223440"/>
                      <a:gd name="connsiteY5637" fmla="*/ 1088405 h 3149464"/>
                      <a:gd name="connsiteX5638" fmla="*/ 132375 w 3223440"/>
                      <a:gd name="connsiteY5638" fmla="*/ 1223445 h 3149464"/>
                      <a:gd name="connsiteX5639" fmla="*/ 132375 w 3223440"/>
                      <a:gd name="connsiteY5639" fmla="*/ 1223445 h 3149464"/>
                      <a:gd name="connsiteX5640" fmla="*/ 122899 w 3223440"/>
                      <a:gd name="connsiteY5640" fmla="*/ 1296889 h 3149464"/>
                      <a:gd name="connsiteX5641" fmla="*/ 122899 w 3223440"/>
                      <a:gd name="connsiteY5641" fmla="*/ 1296889 h 3149464"/>
                      <a:gd name="connsiteX5642" fmla="*/ 125268 w 3223440"/>
                      <a:gd name="connsiteY5642" fmla="*/ 1308734 h 3149464"/>
                      <a:gd name="connsiteX5643" fmla="*/ 122899 w 3223440"/>
                      <a:gd name="connsiteY5643" fmla="*/ 1296889 h 3149464"/>
                      <a:gd name="connsiteX5644" fmla="*/ 132375 w 3223440"/>
                      <a:gd name="connsiteY5644" fmla="*/ 1223445 h 3149464"/>
                      <a:gd name="connsiteX5645" fmla="*/ 58932 w 3223440"/>
                      <a:gd name="connsiteY5645" fmla="*/ 1529063 h 3149464"/>
                      <a:gd name="connsiteX5646" fmla="*/ 68409 w 3223440"/>
                      <a:gd name="connsiteY5646" fmla="*/ 1524325 h 3149464"/>
                      <a:gd name="connsiteX5647" fmla="*/ 58932 w 3223440"/>
                      <a:gd name="connsiteY5647" fmla="*/ 1529063 h 3149464"/>
                      <a:gd name="connsiteX5648" fmla="*/ 77885 w 3223440"/>
                      <a:gd name="connsiteY5648" fmla="*/ 1401130 h 3149464"/>
                      <a:gd name="connsiteX5649" fmla="*/ 58932 w 3223440"/>
                      <a:gd name="connsiteY5649" fmla="*/ 1412976 h 3149464"/>
                      <a:gd name="connsiteX5650" fmla="*/ 77885 w 3223440"/>
                      <a:gd name="connsiteY5650" fmla="*/ 1401130 h 3149464"/>
                      <a:gd name="connsiteX5651" fmla="*/ 115791 w 3223440"/>
                      <a:gd name="connsiteY5651" fmla="*/ 1360855 h 3149464"/>
                      <a:gd name="connsiteX5652" fmla="*/ 120529 w 3223440"/>
                      <a:gd name="connsiteY5652" fmla="*/ 1337164 h 3149464"/>
                      <a:gd name="connsiteX5653" fmla="*/ 115791 w 3223440"/>
                      <a:gd name="connsiteY5653" fmla="*/ 1360855 h 3149464"/>
                      <a:gd name="connsiteX5654" fmla="*/ 115791 w 3223440"/>
                      <a:gd name="connsiteY5654" fmla="*/ 1363224 h 3149464"/>
                      <a:gd name="connsiteX5655" fmla="*/ 115791 w 3223440"/>
                      <a:gd name="connsiteY5655" fmla="*/ 1360855 h 3149464"/>
                      <a:gd name="connsiteX5656" fmla="*/ 77885 w 3223440"/>
                      <a:gd name="connsiteY5656" fmla="*/ 1401130 h 3149464"/>
                      <a:gd name="connsiteX5657" fmla="*/ 113422 w 3223440"/>
                      <a:gd name="connsiteY5657" fmla="*/ 1391654 h 3149464"/>
                      <a:gd name="connsiteX5658" fmla="*/ 113422 w 3223440"/>
                      <a:gd name="connsiteY5658" fmla="*/ 1391654 h 3149464"/>
                      <a:gd name="connsiteX5659" fmla="*/ 113422 w 3223440"/>
                      <a:gd name="connsiteY5659" fmla="*/ 1391654 h 3149464"/>
                      <a:gd name="connsiteX5660" fmla="*/ 113422 w 3223440"/>
                      <a:gd name="connsiteY5660" fmla="*/ 1391654 h 3149464"/>
                      <a:gd name="connsiteX5661" fmla="*/ 89731 w 3223440"/>
                      <a:gd name="connsiteY5661" fmla="*/ 1434298 h 3149464"/>
                      <a:gd name="connsiteX5662" fmla="*/ 89731 w 3223440"/>
                      <a:gd name="connsiteY5662" fmla="*/ 1434298 h 3149464"/>
                      <a:gd name="connsiteX5663" fmla="*/ 113422 w 3223440"/>
                      <a:gd name="connsiteY5663" fmla="*/ 1391654 h 3149464"/>
                      <a:gd name="connsiteX5664" fmla="*/ 92100 w 3223440"/>
                      <a:gd name="connsiteY5664" fmla="*/ 1441405 h 3149464"/>
                      <a:gd name="connsiteX5665" fmla="*/ 92100 w 3223440"/>
                      <a:gd name="connsiteY5665" fmla="*/ 1448513 h 3149464"/>
                      <a:gd name="connsiteX5666" fmla="*/ 118160 w 3223440"/>
                      <a:gd name="connsiteY5666" fmla="*/ 1505372 h 3149464"/>
                      <a:gd name="connsiteX5667" fmla="*/ 132375 w 3223440"/>
                      <a:gd name="connsiteY5667" fmla="*/ 1595398 h 3149464"/>
                      <a:gd name="connsiteX5668" fmla="*/ 172650 w 3223440"/>
                      <a:gd name="connsiteY5668" fmla="*/ 1630935 h 3149464"/>
                      <a:gd name="connsiteX5669" fmla="*/ 184496 w 3223440"/>
                      <a:gd name="connsiteY5669" fmla="*/ 1675949 h 3149464"/>
                      <a:gd name="connsiteX5670" fmla="*/ 201080 w 3223440"/>
                      <a:gd name="connsiteY5670" fmla="*/ 1683056 h 3149464"/>
                      <a:gd name="connsiteX5671" fmla="*/ 201080 w 3223440"/>
                      <a:gd name="connsiteY5671" fmla="*/ 1683056 h 3149464"/>
                      <a:gd name="connsiteX5672" fmla="*/ 184496 w 3223440"/>
                      <a:gd name="connsiteY5672" fmla="*/ 1675949 h 3149464"/>
                      <a:gd name="connsiteX5673" fmla="*/ 175019 w 3223440"/>
                      <a:gd name="connsiteY5673" fmla="*/ 1683056 h 3149464"/>
                      <a:gd name="connsiteX5674" fmla="*/ 175019 w 3223440"/>
                      <a:gd name="connsiteY5674" fmla="*/ 1687795 h 3149464"/>
                      <a:gd name="connsiteX5675" fmla="*/ 175019 w 3223440"/>
                      <a:gd name="connsiteY5675" fmla="*/ 1683056 h 3149464"/>
                      <a:gd name="connsiteX5676" fmla="*/ 158435 w 3223440"/>
                      <a:gd name="connsiteY5676" fmla="*/ 1652258 h 3149464"/>
                      <a:gd name="connsiteX5677" fmla="*/ 158435 w 3223440"/>
                      <a:gd name="connsiteY5677" fmla="*/ 1652258 h 3149464"/>
                      <a:gd name="connsiteX5678" fmla="*/ 151328 w 3223440"/>
                      <a:gd name="connsiteY5678" fmla="*/ 1630935 h 3149464"/>
                      <a:gd name="connsiteX5679" fmla="*/ 132375 w 3223440"/>
                      <a:gd name="connsiteY5679" fmla="*/ 1595398 h 3149464"/>
                      <a:gd name="connsiteX5680" fmla="*/ 132375 w 3223440"/>
                      <a:gd name="connsiteY5680" fmla="*/ 1595398 h 3149464"/>
                      <a:gd name="connsiteX5681" fmla="*/ 151328 w 3223440"/>
                      <a:gd name="connsiteY5681" fmla="*/ 1630935 h 3149464"/>
                      <a:gd name="connsiteX5682" fmla="*/ 158435 w 3223440"/>
                      <a:gd name="connsiteY5682" fmla="*/ 1652258 h 3149464"/>
                      <a:gd name="connsiteX5683" fmla="*/ 175019 w 3223440"/>
                      <a:gd name="connsiteY5683" fmla="*/ 1683056 h 3149464"/>
                      <a:gd name="connsiteX5684" fmla="*/ 184496 w 3223440"/>
                      <a:gd name="connsiteY5684" fmla="*/ 1675949 h 3149464"/>
                      <a:gd name="connsiteX5685" fmla="*/ 172650 w 3223440"/>
                      <a:gd name="connsiteY5685" fmla="*/ 1630935 h 3149464"/>
                      <a:gd name="connsiteX5686" fmla="*/ 132375 w 3223440"/>
                      <a:gd name="connsiteY5686" fmla="*/ 1595398 h 3149464"/>
                      <a:gd name="connsiteX5687" fmla="*/ 132375 w 3223440"/>
                      <a:gd name="connsiteY5687" fmla="*/ 1595398 h 3149464"/>
                      <a:gd name="connsiteX5688" fmla="*/ 132375 w 3223440"/>
                      <a:gd name="connsiteY5688" fmla="*/ 1595398 h 3149464"/>
                      <a:gd name="connsiteX5689" fmla="*/ 118160 w 3223440"/>
                      <a:gd name="connsiteY5689" fmla="*/ 1505372 h 3149464"/>
                      <a:gd name="connsiteX5690" fmla="*/ 92100 w 3223440"/>
                      <a:gd name="connsiteY5690" fmla="*/ 1448513 h 3149464"/>
                      <a:gd name="connsiteX5691" fmla="*/ 92100 w 3223440"/>
                      <a:gd name="connsiteY5691" fmla="*/ 1441405 h 3149464"/>
                      <a:gd name="connsiteX5692" fmla="*/ 203449 w 3223440"/>
                      <a:gd name="connsiteY5692" fmla="*/ 1747023 h 3149464"/>
                      <a:gd name="connsiteX5693" fmla="*/ 203449 w 3223440"/>
                      <a:gd name="connsiteY5693" fmla="*/ 1747023 h 3149464"/>
                      <a:gd name="connsiteX5694" fmla="*/ 203449 w 3223440"/>
                      <a:gd name="connsiteY5694" fmla="*/ 1737546 h 3149464"/>
                      <a:gd name="connsiteX5695" fmla="*/ 203449 w 3223440"/>
                      <a:gd name="connsiteY5695" fmla="*/ 1747023 h 3149464"/>
                      <a:gd name="connsiteX5696" fmla="*/ 115791 w 3223440"/>
                      <a:gd name="connsiteY5696" fmla="*/ 1600137 h 3149464"/>
                      <a:gd name="connsiteX5697" fmla="*/ 115791 w 3223440"/>
                      <a:gd name="connsiteY5697" fmla="*/ 1602506 h 3149464"/>
                      <a:gd name="connsiteX5698" fmla="*/ 115791 w 3223440"/>
                      <a:gd name="connsiteY5698" fmla="*/ 1602506 h 3149464"/>
                      <a:gd name="connsiteX5699" fmla="*/ 115791 w 3223440"/>
                      <a:gd name="connsiteY5699" fmla="*/ 1600137 h 3149464"/>
                      <a:gd name="connsiteX5700" fmla="*/ 122899 w 3223440"/>
                      <a:gd name="connsiteY5700" fmla="*/ 1652258 h 3149464"/>
                      <a:gd name="connsiteX5701" fmla="*/ 106315 w 3223440"/>
                      <a:gd name="connsiteY5701" fmla="*/ 1640412 h 3149464"/>
                      <a:gd name="connsiteX5702" fmla="*/ 122899 w 3223440"/>
                      <a:gd name="connsiteY5702" fmla="*/ 1652258 h 3149464"/>
                      <a:gd name="connsiteX5703" fmla="*/ 125268 w 3223440"/>
                      <a:gd name="connsiteY5703" fmla="*/ 1642781 h 3149464"/>
                      <a:gd name="connsiteX5704" fmla="*/ 125268 w 3223440"/>
                      <a:gd name="connsiteY5704" fmla="*/ 1642781 h 3149464"/>
                      <a:gd name="connsiteX5705" fmla="*/ 122899 w 3223440"/>
                      <a:gd name="connsiteY5705" fmla="*/ 1652258 h 3149464"/>
                      <a:gd name="connsiteX5706" fmla="*/ 122899 w 3223440"/>
                      <a:gd name="connsiteY5706" fmla="*/ 1661734 h 3149464"/>
                      <a:gd name="connsiteX5707" fmla="*/ 122899 w 3223440"/>
                      <a:gd name="connsiteY5707" fmla="*/ 1652258 h 3149464"/>
                      <a:gd name="connsiteX5708" fmla="*/ 151328 w 3223440"/>
                      <a:gd name="connsiteY5708" fmla="*/ 1687795 h 3149464"/>
                      <a:gd name="connsiteX5709" fmla="*/ 125268 w 3223440"/>
                      <a:gd name="connsiteY5709" fmla="*/ 1666472 h 3149464"/>
                      <a:gd name="connsiteX5710" fmla="*/ 125268 w 3223440"/>
                      <a:gd name="connsiteY5710" fmla="*/ 1666472 h 3149464"/>
                      <a:gd name="connsiteX5711" fmla="*/ 151328 w 3223440"/>
                      <a:gd name="connsiteY5711" fmla="*/ 1687795 h 3149464"/>
                      <a:gd name="connsiteX5712" fmla="*/ 158435 w 3223440"/>
                      <a:gd name="connsiteY5712" fmla="*/ 1706748 h 3149464"/>
                      <a:gd name="connsiteX5713" fmla="*/ 151328 w 3223440"/>
                      <a:gd name="connsiteY5713" fmla="*/ 1687795 h 3149464"/>
                      <a:gd name="connsiteX5714" fmla="*/ 189234 w 3223440"/>
                      <a:gd name="connsiteY5714" fmla="*/ 1964982 h 3149464"/>
                      <a:gd name="connsiteX5715" fmla="*/ 167912 w 3223440"/>
                      <a:gd name="connsiteY5715" fmla="*/ 1893909 h 3149464"/>
                      <a:gd name="connsiteX5716" fmla="*/ 158435 w 3223440"/>
                      <a:gd name="connsiteY5716" fmla="*/ 1751761 h 3149464"/>
                      <a:gd name="connsiteX5717" fmla="*/ 160805 w 3223440"/>
                      <a:gd name="connsiteY5717" fmla="*/ 1737546 h 3149464"/>
                      <a:gd name="connsiteX5718" fmla="*/ 158435 w 3223440"/>
                      <a:gd name="connsiteY5718" fmla="*/ 1751761 h 3149464"/>
                      <a:gd name="connsiteX5719" fmla="*/ 167912 w 3223440"/>
                      <a:gd name="connsiteY5719" fmla="*/ 1893909 h 3149464"/>
                      <a:gd name="connsiteX5720" fmla="*/ 189234 w 3223440"/>
                      <a:gd name="connsiteY5720" fmla="*/ 1964982 h 3149464"/>
                      <a:gd name="connsiteX5721" fmla="*/ 191603 w 3223440"/>
                      <a:gd name="connsiteY5721" fmla="*/ 1986304 h 3149464"/>
                      <a:gd name="connsiteX5722" fmla="*/ 189234 w 3223440"/>
                      <a:gd name="connsiteY5722" fmla="*/ 1964982 h 3149464"/>
                      <a:gd name="connsiteX5723" fmla="*/ 198711 w 3223440"/>
                      <a:gd name="connsiteY5723" fmla="*/ 1874955 h 3149464"/>
                      <a:gd name="connsiteX5724" fmla="*/ 186865 w 3223440"/>
                      <a:gd name="connsiteY5724" fmla="*/ 1841788 h 3149464"/>
                      <a:gd name="connsiteX5725" fmla="*/ 186865 w 3223440"/>
                      <a:gd name="connsiteY5725" fmla="*/ 1813358 h 3149464"/>
                      <a:gd name="connsiteX5726" fmla="*/ 177388 w 3223440"/>
                      <a:gd name="connsiteY5726" fmla="*/ 1730439 h 3149464"/>
                      <a:gd name="connsiteX5727" fmla="*/ 165543 w 3223440"/>
                      <a:gd name="connsiteY5727" fmla="*/ 1737546 h 3149464"/>
                      <a:gd name="connsiteX5728" fmla="*/ 177388 w 3223440"/>
                      <a:gd name="connsiteY5728" fmla="*/ 1730439 h 3149464"/>
                      <a:gd name="connsiteX5729" fmla="*/ 177388 w 3223440"/>
                      <a:gd name="connsiteY5729" fmla="*/ 1716224 h 3149464"/>
                      <a:gd name="connsiteX5730" fmla="*/ 177388 w 3223440"/>
                      <a:gd name="connsiteY5730" fmla="*/ 1716224 h 3149464"/>
                      <a:gd name="connsiteX5731" fmla="*/ 182127 w 3223440"/>
                      <a:gd name="connsiteY5731" fmla="*/ 1716224 h 3149464"/>
                      <a:gd name="connsiteX5732" fmla="*/ 182127 w 3223440"/>
                      <a:gd name="connsiteY5732" fmla="*/ 1716224 h 3149464"/>
                      <a:gd name="connsiteX5733" fmla="*/ 182127 w 3223440"/>
                      <a:gd name="connsiteY5733" fmla="*/ 1716224 h 3149464"/>
                      <a:gd name="connsiteX5734" fmla="*/ 177388 w 3223440"/>
                      <a:gd name="connsiteY5734" fmla="*/ 1716224 h 3149464"/>
                      <a:gd name="connsiteX5735" fmla="*/ 177388 w 3223440"/>
                      <a:gd name="connsiteY5735" fmla="*/ 1730439 h 3149464"/>
                      <a:gd name="connsiteX5736" fmla="*/ 186865 w 3223440"/>
                      <a:gd name="connsiteY5736" fmla="*/ 1813358 h 3149464"/>
                      <a:gd name="connsiteX5737" fmla="*/ 186865 w 3223440"/>
                      <a:gd name="connsiteY5737" fmla="*/ 1841788 h 3149464"/>
                      <a:gd name="connsiteX5738" fmla="*/ 198711 w 3223440"/>
                      <a:gd name="connsiteY5738" fmla="*/ 1874955 h 3149464"/>
                      <a:gd name="connsiteX5739" fmla="*/ 227140 w 3223440"/>
                      <a:gd name="connsiteY5739" fmla="*/ 1986304 h 3149464"/>
                      <a:gd name="connsiteX5740" fmla="*/ 241355 w 3223440"/>
                      <a:gd name="connsiteY5740" fmla="*/ 2021841 h 3149464"/>
                      <a:gd name="connsiteX5741" fmla="*/ 265046 w 3223440"/>
                      <a:gd name="connsiteY5741" fmla="*/ 2071593 h 3149464"/>
                      <a:gd name="connsiteX5742" fmla="*/ 293476 w 3223440"/>
                      <a:gd name="connsiteY5742" fmla="*/ 2107130 h 3149464"/>
                      <a:gd name="connsiteX5743" fmla="*/ 347966 w 3223440"/>
                      <a:gd name="connsiteY5743" fmla="*/ 2204264 h 3149464"/>
                      <a:gd name="connsiteX5744" fmla="*/ 362180 w 3223440"/>
                      <a:gd name="connsiteY5744" fmla="*/ 2256385 h 3149464"/>
                      <a:gd name="connsiteX5745" fmla="*/ 400086 w 3223440"/>
                      <a:gd name="connsiteY5745" fmla="*/ 2334566 h 3149464"/>
                      <a:gd name="connsiteX5746" fmla="*/ 411932 w 3223440"/>
                      <a:gd name="connsiteY5746" fmla="*/ 2381949 h 3149464"/>
                      <a:gd name="connsiteX5747" fmla="*/ 400086 w 3223440"/>
                      <a:gd name="connsiteY5747" fmla="*/ 2334566 h 3149464"/>
                      <a:gd name="connsiteX5748" fmla="*/ 362180 w 3223440"/>
                      <a:gd name="connsiteY5748" fmla="*/ 2256385 h 3149464"/>
                      <a:gd name="connsiteX5749" fmla="*/ 347966 w 3223440"/>
                      <a:gd name="connsiteY5749" fmla="*/ 2204264 h 3149464"/>
                      <a:gd name="connsiteX5750" fmla="*/ 293476 w 3223440"/>
                      <a:gd name="connsiteY5750" fmla="*/ 2107130 h 3149464"/>
                      <a:gd name="connsiteX5751" fmla="*/ 265046 w 3223440"/>
                      <a:gd name="connsiteY5751" fmla="*/ 2071593 h 3149464"/>
                      <a:gd name="connsiteX5752" fmla="*/ 241355 w 3223440"/>
                      <a:gd name="connsiteY5752" fmla="*/ 2021841 h 3149464"/>
                      <a:gd name="connsiteX5753" fmla="*/ 227140 w 3223440"/>
                      <a:gd name="connsiteY5753" fmla="*/ 1986304 h 3149464"/>
                      <a:gd name="connsiteX5754" fmla="*/ 198711 w 3223440"/>
                      <a:gd name="connsiteY5754" fmla="*/ 1874955 h 3149464"/>
                      <a:gd name="connsiteX5755" fmla="*/ 383503 w 3223440"/>
                      <a:gd name="connsiteY5755" fmla="*/ 2351150 h 3149464"/>
                      <a:gd name="connsiteX5756" fmla="*/ 359811 w 3223440"/>
                      <a:gd name="connsiteY5756" fmla="*/ 2291922 h 3149464"/>
                      <a:gd name="connsiteX5757" fmla="*/ 321905 w 3223440"/>
                      <a:gd name="connsiteY5757" fmla="*/ 2197157 h 3149464"/>
                      <a:gd name="connsiteX5758" fmla="*/ 283999 w 3223440"/>
                      <a:gd name="connsiteY5758" fmla="*/ 2152143 h 3149464"/>
                      <a:gd name="connsiteX5759" fmla="*/ 238986 w 3223440"/>
                      <a:gd name="connsiteY5759" fmla="*/ 2104761 h 3149464"/>
                      <a:gd name="connsiteX5760" fmla="*/ 234248 w 3223440"/>
                      <a:gd name="connsiteY5760" fmla="*/ 2090546 h 3149464"/>
                      <a:gd name="connsiteX5761" fmla="*/ 220033 w 3223440"/>
                      <a:gd name="connsiteY5761" fmla="*/ 2083439 h 3149464"/>
                      <a:gd name="connsiteX5762" fmla="*/ 220033 w 3223440"/>
                      <a:gd name="connsiteY5762" fmla="*/ 2083439 h 3149464"/>
                      <a:gd name="connsiteX5763" fmla="*/ 234248 w 3223440"/>
                      <a:gd name="connsiteY5763" fmla="*/ 2090546 h 3149464"/>
                      <a:gd name="connsiteX5764" fmla="*/ 238986 w 3223440"/>
                      <a:gd name="connsiteY5764" fmla="*/ 2104761 h 3149464"/>
                      <a:gd name="connsiteX5765" fmla="*/ 283999 w 3223440"/>
                      <a:gd name="connsiteY5765" fmla="*/ 2152143 h 3149464"/>
                      <a:gd name="connsiteX5766" fmla="*/ 321905 w 3223440"/>
                      <a:gd name="connsiteY5766" fmla="*/ 2197157 h 3149464"/>
                      <a:gd name="connsiteX5767" fmla="*/ 359811 w 3223440"/>
                      <a:gd name="connsiteY5767" fmla="*/ 2291922 h 3149464"/>
                      <a:gd name="connsiteX5768" fmla="*/ 383503 w 3223440"/>
                      <a:gd name="connsiteY5768" fmla="*/ 2351150 h 3149464"/>
                      <a:gd name="connsiteX5769" fmla="*/ 433254 w 3223440"/>
                      <a:gd name="connsiteY5769" fmla="*/ 2445915 h 3149464"/>
                      <a:gd name="connsiteX5770" fmla="*/ 383503 w 3223440"/>
                      <a:gd name="connsiteY5770" fmla="*/ 2351150 h 3149464"/>
                      <a:gd name="connsiteX5771" fmla="*/ 426147 w 3223440"/>
                      <a:gd name="connsiteY5771" fmla="*/ 2320352 h 3149464"/>
                      <a:gd name="connsiteX5772" fmla="*/ 423778 w 3223440"/>
                      <a:gd name="connsiteY5772" fmla="*/ 2322721 h 3149464"/>
                      <a:gd name="connsiteX5773" fmla="*/ 426147 w 3223440"/>
                      <a:gd name="connsiteY5773" fmla="*/ 2320352 h 3149464"/>
                      <a:gd name="connsiteX5774" fmla="*/ 426147 w 3223440"/>
                      <a:gd name="connsiteY5774" fmla="*/ 2320352 h 3149464"/>
                      <a:gd name="connsiteX5775" fmla="*/ 426147 w 3223440"/>
                      <a:gd name="connsiteY5775" fmla="*/ 2287184 h 3149464"/>
                      <a:gd name="connsiteX5776" fmla="*/ 423778 w 3223440"/>
                      <a:gd name="connsiteY5776" fmla="*/ 2282445 h 3149464"/>
                      <a:gd name="connsiteX5777" fmla="*/ 426147 w 3223440"/>
                      <a:gd name="connsiteY5777" fmla="*/ 2287184 h 3149464"/>
                      <a:gd name="connsiteX5778" fmla="*/ 442731 w 3223440"/>
                      <a:gd name="connsiteY5778" fmla="*/ 2287184 h 3149464"/>
                      <a:gd name="connsiteX5779" fmla="*/ 449838 w 3223440"/>
                      <a:gd name="connsiteY5779" fmla="*/ 2244540 h 3149464"/>
                      <a:gd name="connsiteX5780" fmla="*/ 456945 w 3223440"/>
                      <a:gd name="connsiteY5780" fmla="*/ 2230325 h 3149464"/>
                      <a:gd name="connsiteX5781" fmla="*/ 473529 w 3223440"/>
                      <a:gd name="connsiteY5781" fmla="*/ 2190050 h 3149464"/>
                      <a:gd name="connsiteX5782" fmla="*/ 456945 w 3223440"/>
                      <a:gd name="connsiteY5782" fmla="*/ 2230325 h 3149464"/>
                      <a:gd name="connsiteX5783" fmla="*/ 449838 w 3223440"/>
                      <a:gd name="connsiteY5783" fmla="*/ 2244540 h 3149464"/>
                      <a:gd name="connsiteX5784" fmla="*/ 442731 w 3223440"/>
                      <a:gd name="connsiteY5784" fmla="*/ 2287184 h 3149464"/>
                      <a:gd name="connsiteX5785" fmla="*/ 442731 w 3223440"/>
                      <a:gd name="connsiteY5785" fmla="*/ 2287184 h 3149464"/>
                      <a:gd name="connsiteX5786" fmla="*/ 442731 w 3223440"/>
                      <a:gd name="connsiteY5786" fmla="*/ 2287184 h 3149464"/>
                      <a:gd name="connsiteX5787" fmla="*/ 426147 w 3223440"/>
                      <a:gd name="connsiteY5787" fmla="*/ 2287184 h 3149464"/>
                      <a:gd name="connsiteX5788" fmla="*/ 426147 w 3223440"/>
                      <a:gd name="connsiteY5788" fmla="*/ 2320352 h 3149464"/>
                      <a:gd name="connsiteX5789" fmla="*/ 452207 w 3223440"/>
                      <a:gd name="connsiteY5789" fmla="*/ 2327459 h 3149464"/>
                      <a:gd name="connsiteX5790" fmla="*/ 452207 w 3223440"/>
                      <a:gd name="connsiteY5790" fmla="*/ 2327459 h 3149464"/>
                      <a:gd name="connsiteX5791" fmla="*/ 426147 w 3223440"/>
                      <a:gd name="connsiteY5791" fmla="*/ 2320352 h 3149464"/>
                      <a:gd name="connsiteX5792" fmla="*/ 468791 w 3223440"/>
                      <a:gd name="connsiteY5792" fmla="*/ 2270600 h 3149464"/>
                      <a:gd name="connsiteX5793" fmla="*/ 442731 w 3223440"/>
                      <a:gd name="connsiteY5793" fmla="*/ 2287184 h 3149464"/>
                      <a:gd name="connsiteX5794" fmla="*/ 442731 w 3223440"/>
                      <a:gd name="connsiteY5794" fmla="*/ 2287184 h 3149464"/>
                      <a:gd name="connsiteX5795" fmla="*/ 468791 w 3223440"/>
                      <a:gd name="connsiteY5795" fmla="*/ 2270600 h 3149464"/>
                      <a:gd name="connsiteX5796" fmla="*/ 539865 w 3223440"/>
                      <a:gd name="connsiteY5796" fmla="*/ 2239801 h 3149464"/>
                      <a:gd name="connsiteX5797" fmla="*/ 596724 w 3223440"/>
                      <a:gd name="connsiteY5797" fmla="*/ 2254016 h 3149464"/>
                      <a:gd name="connsiteX5798" fmla="*/ 639368 w 3223440"/>
                      <a:gd name="connsiteY5798" fmla="*/ 2244540 h 3149464"/>
                      <a:gd name="connsiteX5799" fmla="*/ 658321 w 3223440"/>
                      <a:gd name="connsiteY5799" fmla="*/ 2242170 h 3149464"/>
                      <a:gd name="connsiteX5800" fmla="*/ 691489 w 3223440"/>
                      <a:gd name="connsiteY5800" fmla="*/ 2225586 h 3149464"/>
                      <a:gd name="connsiteX5801" fmla="*/ 727026 w 3223440"/>
                      <a:gd name="connsiteY5801" fmla="*/ 2209003 h 3149464"/>
                      <a:gd name="connsiteX5802" fmla="*/ 748348 w 3223440"/>
                      <a:gd name="connsiteY5802" fmla="*/ 2211372 h 3149464"/>
                      <a:gd name="connsiteX5803" fmla="*/ 850221 w 3223440"/>
                      <a:gd name="connsiteY5803" fmla="*/ 2194788 h 3149464"/>
                      <a:gd name="connsiteX5804" fmla="*/ 862066 w 3223440"/>
                      <a:gd name="connsiteY5804" fmla="*/ 2197157 h 3149464"/>
                      <a:gd name="connsiteX5805" fmla="*/ 850221 w 3223440"/>
                      <a:gd name="connsiteY5805" fmla="*/ 2194788 h 3149464"/>
                      <a:gd name="connsiteX5806" fmla="*/ 748348 w 3223440"/>
                      <a:gd name="connsiteY5806" fmla="*/ 2211372 h 3149464"/>
                      <a:gd name="connsiteX5807" fmla="*/ 727026 w 3223440"/>
                      <a:gd name="connsiteY5807" fmla="*/ 2209003 h 3149464"/>
                      <a:gd name="connsiteX5808" fmla="*/ 691489 w 3223440"/>
                      <a:gd name="connsiteY5808" fmla="*/ 2225586 h 3149464"/>
                      <a:gd name="connsiteX5809" fmla="*/ 658321 w 3223440"/>
                      <a:gd name="connsiteY5809" fmla="*/ 2242170 h 3149464"/>
                      <a:gd name="connsiteX5810" fmla="*/ 639368 w 3223440"/>
                      <a:gd name="connsiteY5810" fmla="*/ 2244540 h 3149464"/>
                      <a:gd name="connsiteX5811" fmla="*/ 708073 w 3223440"/>
                      <a:gd name="connsiteY5811" fmla="*/ 2284815 h 3149464"/>
                      <a:gd name="connsiteX5812" fmla="*/ 724657 w 3223440"/>
                      <a:gd name="connsiteY5812" fmla="*/ 2251647 h 3149464"/>
                      <a:gd name="connsiteX5813" fmla="*/ 724657 w 3223440"/>
                      <a:gd name="connsiteY5813" fmla="*/ 2251647 h 3149464"/>
                      <a:gd name="connsiteX5814" fmla="*/ 724657 w 3223440"/>
                      <a:gd name="connsiteY5814" fmla="*/ 2235063 h 3149464"/>
                      <a:gd name="connsiteX5815" fmla="*/ 712811 w 3223440"/>
                      <a:gd name="connsiteY5815" fmla="*/ 2223217 h 3149464"/>
                      <a:gd name="connsiteX5816" fmla="*/ 705704 w 3223440"/>
                      <a:gd name="connsiteY5816" fmla="*/ 2225586 h 3149464"/>
                      <a:gd name="connsiteX5817" fmla="*/ 712811 w 3223440"/>
                      <a:gd name="connsiteY5817" fmla="*/ 2223217 h 3149464"/>
                      <a:gd name="connsiteX5818" fmla="*/ 724657 w 3223440"/>
                      <a:gd name="connsiteY5818" fmla="*/ 2235063 h 3149464"/>
                      <a:gd name="connsiteX5819" fmla="*/ 724657 w 3223440"/>
                      <a:gd name="connsiteY5819" fmla="*/ 2251647 h 3149464"/>
                      <a:gd name="connsiteX5820" fmla="*/ 724657 w 3223440"/>
                      <a:gd name="connsiteY5820" fmla="*/ 2251647 h 3149464"/>
                      <a:gd name="connsiteX5821" fmla="*/ 708073 w 3223440"/>
                      <a:gd name="connsiteY5821" fmla="*/ 2284815 h 3149464"/>
                      <a:gd name="connsiteX5822" fmla="*/ 691489 w 3223440"/>
                      <a:gd name="connsiteY5822" fmla="*/ 2301398 h 3149464"/>
                      <a:gd name="connsiteX5823" fmla="*/ 691489 w 3223440"/>
                      <a:gd name="connsiteY5823" fmla="*/ 2301398 h 3149464"/>
                      <a:gd name="connsiteX5824" fmla="*/ 691489 w 3223440"/>
                      <a:gd name="connsiteY5824" fmla="*/ 2301398 h 3149464"/>
                      <a:gd name="connsiteX5825" fmla="*/ 708073 w 3223440"/>
                      <a:gd name="connsiteY5825" fmla="*/ 2284815 h 3149464"/>
                      <a:gd name="connsiteX5826" fmla="*/ 639368 w 3223440"/>
                      <a:gd name="connsiteY5826" fmla="*/ 2244540 h 3149464"/>
                      <a:gd name="connsiteX5827" fmla="*/ 596724 w 3223440"/>
                      <a:gd name="connsiteY5827" fmla="*/ 2254016 h 3149464"/>
                      <a:gd name="connsiteX5828" fmla="*/ 596724 w 3223440"/>
                      <a:gd name="connsiteY5828" fmla="*/ 2261123 h 3149464"/>
                      <a:gd name="connsiteX5829" fmla="*/ 596724 w 3223440"/>
                      <a:gd name="connsiteY5829" fmla="*/ 2261123 h 3149464"/>
                      <a:gd name="connsiteX5830" fmla="*/ 596724 w 3223440"/>
                      <a:gd name="connsiteY5830" fmla="*/ 2254016 h 3149464"/>
                      <a:gd name="connsiteX5831" fmla="*/ 539865 w 3223440"/>
                      <a:gd name="connsiteY5831" fmla="*/ 2239801 h 3149464"/>
                      <a:gd name="connsiteX5832" fmla="*/ 468791 w 3223440"/>
                      <a:gd name="connsiteY5832" fmla="*/ 2270600 h 3149464"/>
                      <a:gd name="connsiteX5833" fmla="*/ 530388 w 3223440"/>
                      <a:gd name="connsiteY5833" fmla="*/ 2505144 h 3149464"/>
                      <a:gd name="connsiteX5834" fmla="*/ 530388 w 3223440"/>
                      <a:gd name="connsiteY5834" fmla="*/ 2505144 h 3149464"/>
                      <a:gd name="connsiteX5835" fmla="*/ 530388 w 3223440"/>
                      <a:gd name="connsiteY5835" fmla="*/ 2505144 h 3149464"/>
                      <a:gd name="connsiteX5836" fmla="*/ 530388 w 3223440"/>
                      <a:gd name="connsiteY5836" fmla="*/ 2505144 h 3149464"/>
                      <a:gd name="connsiteX5837" fmla="*/ 530388 w 3223440"/>
                      <a:gd name="connsiteY5837" fmla="*/ 2505144 h 3149464"/>
                      <a:gd name="connsiteX5838" fmla="*/ 520912 w 3223440"/>
                      <a:gd name="connsiteY5838" fmla="*/ 2498036 h 3149464"/>
                      <a:gd name="connsiteX5839" fmla="*/ 513805 w 3223440"/>
                      <a:gd name="connsiteY5839" fmla="*/ 2498036 h 3149464"/>
                      <a:gd name="connsiteX5840" fmla="*/ 520912 w 3223440"/>
                      <a:gd name="connsiteY5840" fmla="*/ 2498036 h 3149464"/>
                      <a:gd name="connsiteX5841" fmla="*/ 520912 w 3223440"/>
                      <a:gd name="connsiteY5841" fmla="*/ 2498036 h 3149464"/>
                      <a:gd name="connsiteX5842" fmla="*/ 530388 w 3223440"/>
                      <a:gd name="connsiteY5842" fmla="*/ 2505144 h 3149464"/>
                      <a:gd name="connsiteX5843" fmla="*/ 520912 w 3223440"/>
                      <a:gd name="connsiteY5843" fmla="*/ 2384318 h 3149464"/>
                      <a:gd name="connsiteX5844" fmla="*/ 520912 w 3223440"/>
                      <a:gd name="connsiteY5844" fmla="*/ 2384318 h 3149464"/>
                      <a:gd name="connsiteX5845" fmla="*/ 520912 w 3223440"/>
                      <a:gd name="connsiteY5845" fmla="*/ 2384318 h 3149464"/>
                      <a:gd name="connsiteX5846" fmla="*/ 535127 w 3223440"/>
                      <a:gd name="connsiteY5846" fmla="*/ 2384318 h 3149464"/>
                      <a:gd name="connsiteX5847" fmla="*/ 520912 w 3223440"/>
                      <a:gd name="connsiteY5847" fmla="*/ 2384318 h 3149464"/>
                      <a:gd name="connsiteX5848" fmla="*/ 518543 w 3223440"/>
                      <a:gd name="connsiteY5848" fmla="*/ 2306137 h 3149464"/>
                      <a:gd name="connsiteX5849" fmla="*/ 518543 w 3223440"/>
                      <a:gd name="connsiteY5849" fmla="*/ 2306137 h 3149464"/>
                      <a:gd name="connsiteX5850" fmla="*/ 551711 w 3223440"/>
                      <a:gd name="connsiteY5850" fmla="*/ 2317982 h 3149464"/>
                      <a:gd name="connsiteX5851" fmla="*/ 591986 w 3223440"/>
                      <a:gd name="connsiteY5851" fmla="*/ 2327459 h 3149464"/>
                      <a:gd name="connsiteX5852" fmla="*/ 591986 w 3223440"/>
                      <a:gd name="connsiteY5852" fmla="*/ 2327459 h 3149464"/>
                      <a:gd name="connsiteX5853" fmla="*/ 551711 w 3223440"/>
                      <a:gd name="connsiteY5853" fmla="*/ 2317982 h 3149464"/>
                      <a:gd name="connsiteX5854" fmla="*/ 518543 w 3223440"/>
                      <a:gd name="connsiteY5854" fmla="*/ 2306137 h 3149464"/>
                      <a:gd name="connsiteX5855" fmla="*/ 539865 w 3223440"/>
                      <a:gd name="connsiteY5855" fmla="*/ 2265862 h 3149464"/>
                      <a:gd name="connsiteX5856" fmla="*/ 580140 w 3223440"/>
                      <a:gd name="connsiteY5856" fmla="*/ 2272969 h 3149464"/>
                      <a:gd name="connsiteX5857" fmla="*/ 580140 w 3223440"/>
                      <a:gd name="connsiteY5857" fmla="*/ 2272969 h 3149464"/>
                      <a:gd name="connsiteX5858" fmla="*/ 539865 w 3223440"/>
                      <a:gd name="connsiteY5858" fmla="*/ 2265862 h 3149464"/>
                      <a:gd name="connsiteX5859" fmla="*/ 492482 w 3223440"/>
                      <a:gd name="connsiteY5859" fmla="*/ 2398533 h 3149464"/>
                      <a:gd name="connsiteX5860" fmla="*/ 473529 w 3223440"/>
                      <a:gd name="connsiteY5860" fmla="*/ 2372472 h 3149464"/>
                      <a:gd name="connsiteX5861" fmla="*/ 492482 w 3223440"/>
                      <a:gd name="connsiteY5861" fmla="*/ 2398533 h 3149464"/>
                      <a:gd name="connsiteX5862" fmla="*/ 492482 w 3223440"/>
                      <a:gd name="connsiteY5862" fmla="*/ 2398533 h 3149464"/>
                      <a:gd name="connsiteX5863" fmla="*/ 492482 w 3223440"/>
                      <a:gd name="connsiteY5863" fmla="*/ 2398533 h 3149464"/>
                      <a:gd name="connsiteX5864" fmla="*/ 494852 w 3223440"/>
                      <a:gd name="connsiteY5864" fmla="*/ 2488560 h 3149464"/>
                      <a:gd name="connsiteX5865" fmla="*/ 494852 w 3223440"/>
                      <a:gd name="connsiteY5865" fmla="*/ 2476714 h 3149464"/>
                      <a:gd name="connsiteX5866" fmla="*/ 494852 w 3223440"/>
                      <a:gd name="connsiteY5866" fmla="*/ 2474345 h 3149464"/>
                      <a:gd name="connsiteX5867" fmla="*/ 494852 w 3223440"/>
                      <a:gd name="connsiteY5867" fmla="*/ 2476714 h 3149464"/>
                      <a:gd name="connsiteX5868" fmla="*/ 494852 w 3223440"/>
                      <a:gd name="connsiteY5868" fmla="*/ 2488560 h 3149464"/>
                      <a:gd name="connsiteX5869" fmla="*/ 494852 w 3223440"/>
                      <a:gd name="connsiteY5869" fmla="*/ 2488560 h 3149464"/>
                      <a:gd name="connsiteX5870" fmla="*/ 485375 w 3223440"/>
                      <a:gd name="connsiteY5870" fmla="*/ 2317982 h 3149464"/>
                      <a:gd name="connsiteX5871" fmla="*/ 523281 w 3223440"/>
                      <a:gd name="connsiteY5871" fmla="*/ 2265862 h 3149464"/>
                      <a:gd name="connsiteX5872" fmla="*/ 535127 w 3223440"/>
                      <a:gd name="connsiteY5872" fmla="*/ 2265862 h 3149464"/>
                      <a:gd name="connsiteX5873" fmla="*/ 523281 w 3223440"/>
                      <a:gd name="connsiteY5873" fmla="*/ 2265862 h 3149464"/>
                      <a:gd name="connsiteX5874" fmla="*/ 485375 w 3223440"/>
                      <a:gd name="connsiteY5874" fmla="*/ 2317982 h 3149464"/>
                      <a:gd name="connsiteX5875" fmla="*/ 499590 w 3223440"/>
                      <a:gd name="connsiteY5875" fmla="*/ 2370103 h 3149464"/>
                      <a:gd name="connsiteX5876" fmla="*/ 485375 w 3223440"/>
                      <a:gd name="connsiteY5876" fmla="*/ 2317982 h 3149464"/>
                      <a:gd name="connsiteX5877" fmla="*/ 513805 w 3223440"/>
                      <a:gd name="connsiteY5877" fmla="*/ 2540680 h 3149464"/>
                      <a:gd name="connsiteX5878" fmla="*/ 501959 w 3223440"/>
                      <a:gd name="connsiteY5878" fmla="*/ 2498036 h 3149464"/>
                      <a:gd name="connsiteX5879" fmla="*/ 501959 w 3223440"/>
                      <a:gd name="connsiteY5879" fmla="*/ 2498036 h 3149464"/>
                      <a:gd name="connsiteX5880" fmla="*/ 513805 w 3223440"/>
                      <a:gd name="connsiteY5880" fmla="*/ 2540680 h 3149464"/>
                      <a:gd name="connsiteX5881" fmla="*/ 518543 w 3223440"/>
                      <a:gd name="connsiteY5881" fmla="*/ 2550157 h 3149464"/>
                      <a:gd name="connsiteX5882" fmla="*/ 513805 w 3223440"/>
                      <a:gd name="connsiteY5882" fmla="*/ 2540680 h 3149464"/>
                      <a:gd name="connsiteX5883" fmla="*/ 544603 w 3223440"/>
                      <a:gd name="connsiteY5883" fmla="*/ 2564372 h 3149464"/>
                      <a:gd name="connsiteX5884" fmla="*/ 520912 w 3223440"/>
                      <a:gd name="connsiteY5884" fmla="*/ 2552526 h 3149464"/>
                      <a:gd name="connsiteX5885" fmla="*/ 544603 w 3223440"/>
                      <a:gd name="connsiteY5885" fmla="*/ 2564372 h 3149464"/>
                      <a:gd name="connsiteX5886" fmla="*/ 554080 w 3223440"/>
                      <a:gd name="connsiteY5886" fmla="*/ 2578586 h 3149464"/>
                      <a:gd name="connsiteX5887" fmla="*/ 544603 w 3223440"/>
                      <a:gd name="connsiteY5887" fmla="*/ 2564372 h 3149464"/>
                      <a:gd name="connsiteX5888" fmla="*/ 532758 w 3223440"/>
                      <a:gd name="connsiteY5888" fmla="*/ 2519358 h 3149464"/>
                      <a:gd name="connsiteX5889" fmla="*/ 546972 w 3223440"/>
                      <a:gd name="connsiteY5889" fmla="*/ 2528835 h 3149464"/>
                      <a:gd name="connsiteX5890" fmla="*/ 546972 w 3223440"/>
                      <a:gd name="connsiteY5890" fmla="*/ 2528835 h 3149464"/>
                      <a:gd name="connsiteX5891" fmla="*/ 532758 w 3223440"/>
                      <a:gd name="connsiteY5891" fmla="*/ 2519358 h 3149464"/>
                      <a:gd name="connsiteX5892" fmla="*/ 546972 w 3223440"/>
                      <a:gd name="connsiteY5892" fmla="*/ 2528835 h 3149464"/>
                      <a:gd name="connsiteX5893" fmla="*/ 546972 w 3223440"/>
                      <a:gd name="connsiteY5893" fmla="*/ 2528835 h 3149464"/>
                      <a:gd name="connsiteX5894" fmla="*/ 546972 w 3223440"/>
                      <a:gd name="connsiteY5894" fmla="*/ 2528835 h 3149464"/>
                      <a:gd name="connsiteX5895" fmla="*/ 546972 w 3223440"/>
                      <a:gd name="connsiteY5895" fmla="*/ 2528835 h 3149464"/>
                      <a:gd name="connsiteX5896" fmla="*/ 546972 w 3223440"/>
                      <a:gd name="connsiteY5896" fmla="*/ 2528835 h 3149464"/>
                      <a:gd name="connsiteX5897" fmla="*/ 546972 w 3223440"/>
                      <a:gd name="connsiteY5897" fmla="*/ 2528835 h 3149464"/>
                      <a:gd name="connsiteX5898" fmla="*/ 546972 w 3223440"/>
                      <a:gd name="connsiteY5898" fmla="*/ 2528835 h 3149464"/>
                      <a:gd name="connsiteX5899" fmla="*/ 525650 w 3223440"/>
                      <a:gd name="connsiteY5899" fmla="*/ 2403271 h 3149464"/>
                      <a:gd name="connsiteX5900" fmla="*/ 523281 w 3223440"/>
                      <a:gd name="connsiteY5900" fmla="*/ 2389056 h 3149464"/>
                      <a:gd name="connsiteX5901" fmla="*/ 525650 w 3223440"/>
                      <a:gd name="connsiteY5901" fmla="*/ 2403271 h 3149464"/>
                      <a:gd name="connsiteX5902" fmla="*/ 565925 w 3223440"/>
                      <a:gd name="connsiteY5902" fmla="*/ 2500405 h 3149464"/>
                      <a:gd name="connsiteX5903" fmla="*/ 570664 w 3223440"/>
                      <a:gd name="connsiteY5903" fmla="*/ 2531204 h 3149464"/>
                      <a:gd name="connsiteX5904" fmla="*/ 570664 w 3223440"/>
                      <a:gd name="connsiteY5904" fmla="*/ 2531204 h 3149464"/>
                      <a:gd name="connsiteX5905" fmla="*/ 573033 w 3223440"/>
                      <a:gd name="connsiteY5905" fmla="*/ 2540680 h 3149464"/>
                      <a:gd name="connsiteX5906" fmla="*/ 570664 w 3223440"/>
                      <a:gd name="connsiteY5906" fmla="*/ 2531204 h 3149464"/>
                      <a:gd name="connsiteX5907" fmla="*/ 570664 w 3223440"/>
                      <a:gd name="connsiteY5907" fmla="*/ 2531204 h 3149464"/>
                      <a:gd name="connsiteX5908" fmla="*/ 565925 w 3223440"/>
                      <a:gd name="connsiteY5908" fmla="*/ 2500405 h 3149464"/>
                      <a:gd name="connsiteX5909" fmla="*/ 525650 w 3223440"/>
                      <a:gd name="connsiteY5909" fmla="*/ 2403271 h 3149464"/>
                      <a:gd name="connsiteX5910" fmla="*/ 561187 w 3223440"/>
                      <a:gd name="connsiteY5910" fmla="*/ 2585694 h 3149464"/>
                      <a:gd name="connsiteX5911" fmla="*/ 561187 w 3223440"/>
                      <a:gd name="connsiteY5911" fmla="*/ 2585694 h 3149464"/>
                      <a:gd name="connsiteX5912" fmla="*/ 558818 w 3223440"/>
                      <a:gd name="connsiteY5912" fmla="*/ 2592801 h 3149464"/>
                      <a:gd name="connsiteX5913" fmla="*/ 561187 w 3223440"/>
                      <a:gd name="connsiteY5913" fmla="*/ 2585694 h 3149464"/>
                      <a:gd name="connsiteX5914" fmla="*/ 563556 w 3223440"/>
                      <a:gd name="connsiteY5914" fmla="*/ 2595170 h 3149464"/>
                      <a:gd name="connsiteX5915" fmla="*/ 561187 w 3223440"/>
                      <a:gd name="connsiteY5915" fmla="*/ 2592801 h 3149464"/>
                      <a:gd name="connsiteX5916" fmla="*/ 563556 w 3223440"/>
                      <a:gd name="connsiteY5916" fmla="*/ 2595170 h 3149464"/>
                      <a:gd name="connsiteX5917" fmla="*/ 563556 w 3223440"/>
                      <a:gd name="connsiteY5917" fmla="*/ 2595170 h 3149464"/>
                      <a:gd name="connsiteX5918" fmla="*/ 580140 w 3223440"/>
                      <a:gd name="connsiteY5918" fmla="*/ 2604647 h 3149464"/>
                      <a:gd name="connsiteX5919" fmla="*/ 563556 w 3223440"/>
                      <a:gd name="connsiteY5919" fmla="*/ 2595170 h 3149464"/>
                      <a:gd name="connsiteX5920" fmla="*/ 565925 w 3223440"/>
                      <a:gd name="connsiteY5920" fmla="*/ 2424593 h 3149464"/>
                      <a:gd name="connsiteX5921" fmla="*/ 554080 w 3223440"/>
                      <a:gd name="connsiteY5921" fmla="*/ 2419855 h 3149464"/>
                      <a:gd name="connsiteX5922" fmla="*/ 565925 w 3223440"/>
                      <a:gd name="connsiteY5922" fmla="*/ 2424593 h 3149464"/>
                      <a:gd name="connsiteX5923" fmla="*/ 584878 w 3223440"/>
                      <a:gd name="connsiteY5923" fmla="*/ 2429332 h 3149464"/>
                      <a:gd name="connsiteX5924" fmla="*/ 565925 w 3223440"/>
                      <a:gd name="connsiteY5924" fmla="*/ 2424593 h 3149464"/>
                      <a:gd name="connsiteX5925" fmla="*/ 589617 w 3223440"/>
                      <a:gd name="connsiteY5925" fmla="*/ 2554895 h 3149464"/>
                      <a:gd name="connsiteX5926" fmla="*/ 589617 w 3223440"/>
                      <a:gd name="connsiteY5926" fmla="*/ 2564372 h 3149464"/>
                      <a:gd name="connsiteX5927" fmla="*/ 589617 w 3223440"/>
                      <a:gd name="connsiteY5927" fmla="*/ 2554895 h 3149464"/>
                      <a:gd name="connsiteX5928" fmla="*/ 584878 w 3223440"/>
                      <a:gd name="connsiteY5928" fmla="*/ 2550157 h 3149464"/>
                      <a:gd name="connsiteX5929" fmla="*/ 589617 w 3223440"/>
                      <a:gd name="connsiteY5929" fmla="*/ 2554895 h 3149464"/>
                      <a:gd name="connsiteX5930" fmla="*/ 596724 w 3223440"/>
                      <a:gd name="connsiteY5930" fmla="*/ 2611754 h 3149464"/>
                      <a:gd name="connsiteX5931" fmla="*/ 610939 w 3223440"/>
                      <a:gd name="connsiteY5931" fmla="*/ 2607016 h 3149464"/>
                      <a:gd name="connsiteX5932" fmla="*/ 596724 w 3223440"/>
                      <a:gd name="connsiteY5932" fmla="*/ 2611754 h 3149464"/>
                      <a:gd name="connsiteX5933" fmla="*/ 596724 w 3223440"/>
                      <a:gd name="connsiteY5933" fmla="*/ 2611754 h 3149464"/>
                      <a:gd name="connsiteX5934" fmla="*/ 596724 w 3223440"/>
                      <a:gd name="connsiteY5934" fmla="*/ 2611754 h 3149464"/>
                      <a:gd name="connsiteX5935" fmla="*/ 606200 w 3223440"/>
                      <a:gd name="connsiteY5935" fmla="*/ 2625969 h 3149464"/>
                      <a:gd name="connsiteX5936" fmla="*/ 599093 w 3223440"/>
                      <a:gd name="connsiteY5936" fmla="*/ 2616492 h 3149464"/>
                      <a:gd name="connsiteX5937" fmla="*/ 606200 w 3223440"/>
                      <a:gd name="connsiteY5937" fmla="*/ 2625969 h 3149464"/>
                      <a:gd name="connsiteX5938" fmla="*/ 613308 w 3223440"/>
                      <a:gd name="connsiteY5938" fmla="*/ 2637814 h 3149464"/>
                      <a:gd name="connsiteX5939" fmla="*/ 606200 w 3223440"/>
                      <a:gd name="connsiteY5939" fmla="*/ 2625969 h 3149464"/>
                      <a:gd name="connsiteX5940" fmla="*/ 710442 w 3223440"/>
                      <a:gd name="connsiteY5940" fmla="*/ 2623600 h 3149464"/>
                      <a:gd name="connsiteX5941" fmla="*/ 648845 w 3223440"/>
                      <a:gd name="connsiteY5941" fmla="*/ 2618862 h 3149464"/>
                      <a:gd name="connsiteX5942" fmla="*/ 648845 w 3223440"/>
                      <a:gd name="connsiteY5942" fmla="*/ 2628338 h 3149464"/>
                      <a:gd name="connsiteX5943" fmla="*/ 648845 w 3223440"/>
                      <a:gd name="connsiteY5943" fmla="*/ 2628338 h 3149464"/>
                      <a:gd name="connsiteX5944" fmla="*/ 648845 w 3223440"/>
                      <a:gd name="connsiteY5944" fmla="*/ 2628338 h 3149464"/>
                      <a:gd name="connsiteX5945" fmla="*/ 648845 w 3223440"/>
                      <a:gd name="connsiteY5945" fmla="*/ 2618862 h 3149464"/>
                      <a:gd name="connsiteX5946" fmla="*/ 615677 w 3223440"/>
                      <a:gd name="connsiteY5946" fmla="*/ 2604647 h 3149464"/>
                      <a:gd name="connsiteX5947" fmla="*/ 589617 w 3223440"/>
                      <a:gd name="connsiteY5947" fmla="*/ 2564372 h 3149464"/>
                      <a:gd name="connsiteX5948" fmla="*/ 589617 w 3223440"/>
                      <a:gd name="connsiteY5948" fmla="*/ 2564372 h 3149464"/>
                      <a:gd name="connsiteX5949" fmla="*/ 615677 w 3223440"/>
                      <a:gd name="connsiteY5949" fmla="*/ 2604647 h 3149464"/>
                      <a:gd name="connsiteX5950" fmla="*/ 648845 w 3223440"/>
                      <a:gd name="connsiteY5950" fmla="*/ 2618862 h 3149464"/>
                      <a:gd name="connsiteX5951" fmla="*/ 710442 w 3223440"/>
                      <a:gd name="connsiteY5951" fmla="*/ 2623600 h 3149464"/>
                      <a:gd name="connsiteX5952" fmla="*/ 727026 w 3223440"/>
                      <a:gd name="connsiteY5952" fmla="*/ 2628338 h 3149464"/>
                      <a:gd name="connsiteX5953" fmla="*/ 710442 w 3223440"/>
                      <a:gd name="connsiteY5953" fmla="*/ 2623600 h 3149464"/>
                      <a:gd name="connsiteX5954" fmla="*/ 779147 w 3223440"/>
                      <a:gd name="connsiteY5954" fmla="*/ 2739687 h 3149464"/>
                      <a:gd name="connsiteX5955" fmla="*/ 727026 w 3223440"/>
                      <a:gd name="connsiteY5955" fmla="*/ 2706519 h 3149464"/>
                      <a:gd name="connsiteX5956" fmla="*/ 727026 w 3223440"/>
                      <a:gd name="connsiteY5956" fmla="*/ 2706519 h 3149464"/>
                      <a:gd name="connsiteX5957" fmla="*/ 779147 w 3223440"/>
                      <a:gd name="connsiteY5957" fmla="*/ 2739687 h 3149464"/>
                      <a:gd name="connsiteX5958" fmla="*/ 793362 w 3223440"/>
                      <a:gd name="connsiteY5958" fmla="*/ 2744425 h 3149464"/>
                      <a:gd name="connsiteX5959" fmla="*/ 779147 w 3223440"/>
                      <a:gd name="connsiteY5959" fmla="*/ 2739687 h 3149464"/>
                      <a:gd name="connsiteX5960" fmla="*/ 786254 w 3223440"/>
                      <a:gd name="connsiteY5960" fmla="*/ 2704150 h 3149464"/>
                      <a:gd name="connsiteX5961" fmla="*/ 776778 w 3223440"/>
                      <a:gd name="connsiteY5961" fmla="*/ 2694674 h 3149464"/>
                      <a:gd name="connsiteX5962" fmla="*/ 786254 w 3223440"/>
                      <a:gd name="connsiteY5962" fmla="*/ 2704150 h 3149464"/>
                      <a:gd name="connsiteX5963" fmla="*/ 812315 w 3223440"/>
                      <a:gd name="connsiteY5963" fmla="*/ 2730211 h 3149464"/>
                      <a:gd name="connsiteX5964" fmla="*/ 786254 w 3223440"/>
                      <a:gd name="connsiteY5964" fmla="*/ 2704150 h 3149464"/>
                      <a:gd name="connsiteX5965" fmla="*/ 824160 w 3223440"/>
                      <a:gd name="connsiteY5965" fmla="*/ 2815499 h 3149464"/>
                      <a:gd name="connsiteX5966" fmla="*/ 847852 w 3223440"/>
                      <a:gd name="connsiteY5966" fmla="*/ 2827345 h 3149464"/>
                      <a:gd name="connsiteX5967" fmla="*/ 824160 w 3223440"/>
                      <a:gd name="connsiteY5967" fmla="*/ 2815499 h 3149464"/>
                      <a:gd name="connsiteX5968" fmla="*/ 814684 w 3223440"/>
                      <a:gd name="connsiteY5968" fmla="*/ 2765748 h 3149464"/>
                      <a:gd name="connsiteX5969" fmla="*/ 845482 w 3223440"/>
                      <a:gd name="connsiteY5969" fmla="*/ 2801284 h 3149464"/>
                      <a:gd name="connsiteX5970" fmla="*/ 814684 w 3223440"/>
                      <a:gd name="connsiteY5970" fmla="*/ 2765748 h 3149464"/>
                      <a:gd name="connsiteX5971" fmla="*/ 859697 w 3223440"/>
                      <a:gd name="connsiteY5971" fmla="*/ 2784701 h 3149464"/>
                      <a:gd name="connsiteX5972" fmla="*/ 854959 w 3223440"/>
                      <a:gd name="connsiteY5972" fmla="*/ 2770486 h 3149464"/>
                      <a:gd name="connsiteX5973" fmla="*/ 859697 w 3223440"/>
                      <a:gd name="connsiteY5973" fmla="*/ 2784701 h 3149464"/>
                      <a:gd name="connsiteX5974" fmla="*/ 859697 w 3223440"/>
                      <a:gd name="connsiteY5974" fmla="*/ 2784701 h 3149464"/>
                      <a:gd name="connsiteX5975" fmla="*/ 843113 w 3223440"/>
                      <a:gd name="connsiteY5975" fmla="*/ 2625969 h 3149464"/>
                      <a:gd name="connsiteX5976" fmla="*/ 809946 w 3223440"/>
                      <a:gd name="connsiteY5976" fmla="*/ 2633076 h 3149464"/>
                      <a:gd name="connsiteX5977" fmla="*/ 809946 w 3223440"/>
                      <a:gd name="connsiteY5977" fmla="*/ 2633076 h 3149464"/>
                      <a:gd name="connsiteX5978" fmla="*/ 843113 w 3223440"/>
                      <a:gd name="connsiteY5978" fmla="*/ 2625969 h 3149464"/>
                      <a:gd name="connsiteX5979" fmla="*/ 871543 w 3223440"/>
                      <a:gd name="connsiteY5979" fmla="*/ 2609385 h 3149464"/>
                      <a:gd name="connsiteX5980" fmla="*/ 873912 w 3223440"/>
                      <a:gd name="connsiteY5980" fmla="*/ 2607016 h 3149464"/>
                      <a:gd name="connsiteX5981" fmla="*/ 871543 w 3223440"/>
                      <a:gd name="connsiteY5981" fmla="*/ 2609385 h 3149464"/>
                      <a:gd name="connsiteX5982" fmla="*/ 843113 w 3223440"/>
                      <a:gd name="connsiteY5982" fmla="*/ 2625969 h 3149464"/>
                      <a:gd name="connsiteX5983" fmla="*/ 866805 w 3223440"/>
                      <a:gd name="connsiteY5983" fmla="*/ 2715996 h 3149464"/>
                      <a:gd name="connsiteX5984" fmla="*/ 873912 w 3223440"/>
                      <a:gd name="connsiteY5984" fmla="*/ 2727841 h 3149464"/>
                      <a:gd name="connsiteX5985" fmla="*/ 866805 w 3223440"/>
                      <a:gd name="connsiteY5985" fmla="*/ 2715996 h 3149464"/>
                      <a:gd name="connsiteX5986" fmla="*/ 911818 w 3223440"/>
                      <a:gd name="connsiteY5986" fmla="*/ 2576217 h 3149464"/>
                      <a:gd name="connsiteX5987" fmla="*/ 992368 w 3223440"/>
                      <a:gd name="connsiteY5987" fmla="*/ 2583325 h 3149464"/>
                      <a:gd name="connsiteX5988" fmla="*/ 1070549 w 3223440"/>
                      <a:gd name="connsiteY5988" fmla="*/ 2616492 h 3149464"/>
                      <a:gd name="connsiteX5989" fmla="*/ 1077657 w 3223440"/>
                      <a:gd name="connsiteY5989" fmla="*/ 2625969 h 3149464"/>
                      <a:gd name="connsiteX5990" fmla="*/ 1108456 w 3223440"/>
                      <a:gd name="connsiteY5990" fmla="*/ 2637814 h 3149464"/>
                      <a:gd name="connsiteX5991" fmla="*/ 1110825 w 3223440"/>
                      <a:gd name="connsiteY5991" fmla="*/ 2635446 h 3149464"/>
                      <a:gd name="connsiteX5992" fmla="*/ 1108456 w 3223440"/>
                      <a:gd name="connsiteY5992" fmla="*/ 2637814 h 3149464"/>
                      <a:gd name="connsiteX5993" fmla="*/ 1077657 w 3223440"/>
                      <a:gd name="connsiteY5993" fmla="*/ 2625969 h 3149464"/>
                      <a:gd name="connsiteX5994" fmla="*/ 1070549 w 3223440"/>
                      <a:gd name="connsiteY5994" fmla="*/ 2616492 h 3149464"/>
                      <a:gd name="connsiteX5995" fmla="*/ 992368 w 3223440"/>
                      <a:gd name="connsiteY5995" fmla="*/ 2583325 h 3149464"/>
                      <a:gd name="connsiteX5996" fmla="*/ 911818 w 3223440"/>
                      <a:gd name="connsiteY5996" fmla="*/ 2576217 h 3149464"/>
                      <a:gd name="connsiteX5997" fmla="*/ 876281 w 3223440"/>
                      <a:gd name="connsiteY5997" fmla="*/ 2588063 h 3149464"/>
                      <a:gd name="connsiteX5998" fmla="*/ 911818 w 3223440"/>
                      <a:gd name="connsiteY5998" fmla="*/ 2576217 h 3149464"/>
                      <a:gd name="connsiteX5999" fmla="*/ 890496 w 3223440"/>
                      <a:gd name="connsiteY5999" fmla="*/ 2756271 h 3149464"/>
                      <a:gd name="connsiteX6000" fmla="*/ 890496 w 3223440"/>
                      <a:gd name="connsiteY6000" fmla="*/ 2756271 h 3149464"/>
                      <a:gd name="connsiteX6001" fmla="*/ 883388 w 3223440"/>
                      <a:gd name="connsiteY6001" fmla="*/ 2761009 h 3149464"/>
                      <a:gd name="connsiteX6002" fmla="*/ 878650 w 3223440"/>
                      <a:gd name="connsiteY6002" fmla="*/ 2768116 h 3149464"/>
                      <a:gd name="connsiteX6003" fmla="*/ 878650 w 3223440"/>
                      <a:gd name="connsiteY6003" fmla="*/ 2768116 h 3149464"/>
                      <a:gd name="connsiteX6004" fmla="*/ 883388 w 3223440"/>
                      <a:gd name="connsiteY6004" fmla="*/ 2761009 h 3149464"/>
                      <a:gd name="connsiteX6005" fmla="*/ 890496 w 3223440"/>
                      <a:gd name="connsiteY6005" fmla="*/ 2756271 h 3149464"/>
                      <a:gd name="connsiteX6006" fmla="*/ 890496 w 3223440"/>
                      <a:gd name="connsiteY6006" fmla="*/ 2756271 h 3149464"/>
                      <a:gd name="connsiteX6007" fmla="*/ 923664 w 3223440"/>
                      <a:gd name="connsiteY6007" fmla="*/ 2900788 h 3149464"/>
                      <a:gd name="connsiteX6008" fmla="*/ 911818 w 3223440"/>
                      <a:gd name="connsiteY6008" fmla="*/ 2891311 h 3149464"/>
                      <a:gd name="connsiteX6009" fmla="*/ 923664 w 3223440"/>
                      <a:gd name="connsiteY6009" fmla="*/ 2900788 h 3149464"/>
                      <a:gd name="connsiteX6010" fmla="*/ 949724 w 3223440"/>
                      <a:gd name="connsiteY6010" fmla="*/ 2936325 h 3149464"/>
                      <a:gd name="connsiteX6011" fmla="*/ 923664 w 3223440"/>
                      <a:gd name="connsiteY6011" fmla="*/ 2900788 h 3149464"/>
                      <a:gd name="connsiteX6012" fmla="*/ 878650 w 3223440"/>
                      <a:gd name="connsiteY6012" fmla="*/ 2798915 h 3149464"/>
                      <a:gd name="connsiteX6013" fmla="*/ 1025536 w 3223440"/>
                      <a:gd name="connsiteY6013" fmla="*/ 2912633 h 3149464"/>
                      <a:gd name="connsiteX6014" fmla="*/ 878650 w 3223440"/>
                      <a:gd name="connsiteY6014" fmla="*/ 2798915 h 3149464"/>
                      <a:gd name="connsiteX6015" fmla="*/ 1006583 w 3223440"/>
                      <a:gd name="connsiteY6015" fmla="*/ 2869989 h 3149464"/>
                      <a:gd name="connsiteX6016" fmla="*/ 1001845 w 3223440"/>
                      <a:gd name="connsiteY6016" fmla="*/ 2862882 h 3149464"/>
                      <a:gd name="connsiteX6017" fmla="*/ 1006583 w 3223440"/>
                      <a:gd name="connsiteY6017" fmla="*/ 2869989 h 3149464"/>
                      <a:gd name="connsiteX6018" fmla="*/ 1061073 w 3223440"/>
                      <a:gd name="connsiteY6018" fmla="*/ 2917372 h 3149464"/>
                      <a:gd name="connsiteX6019" fmla="*/ 1006583 w 3223440"/>
                      <a:gd name="connsiteY6019" fmla="*/ 2869989 h 3149464"/>
                      <a:gd name="connsiteX6020" fmla="*/ 1106086 w 3223440"/>
                      <a:gd name="connsiteY6020" fmla="*/ 3005029 h 3149464"/>
                      <a:gd name="connsiteX6021" fmla="*/ 1106086 w 3223440"/>
                      <a:gd name="connsiteY6021" fmla="*/ 2981338 h 3149464"/>
                      <a:gd name="connsiteX6022" fmla="*/ 1072919 w 3223440"/>
                      <a:gd name="connsiteY6022" fmla="*/ 2964754 h 3149464"/>
                      <a:gd name="connsiteX6023" fmla="*/ 1053966 w 3223440"/>
                      <a:gd name="connsiteY6023" fmla="*/ 2967123 h 3149464"/>
                      <a:gd name="connsiteX6024" fmla="*/ 1053966 w 3223440"/>
                      <a:gd name="connsiteY6024" fmla="*/ 2967123 h 3149464"/>
                      <a:gd name="connsiteX6025" fmla="*/ 1053966 w 3223440"/>
                      <a:gd name="connsiteY6025" fmla="*/ 2967123 h 3149464"/>
                      <a:gd name="connsiteX6026" fmla="*/ 1053966 w 3223440"/>
                      <a:gd name="connsiteY6026" fmla="*/ 2967123 h 3149464"/>
                      <a:gd name="connsiteX6027" fmla="*/ 1072919 w 3223440"/>
                      <a:gd name="connsiteY6027" fmla="*/ 2964754 h 3149464"/>
                      <a:gd name="connsiteX6028" fmla="*/ 1072919 w 3223440"/>
                      <a:gd name="connsiteY6028" fmla="*/ 2964754 h 3149464"/>
                      <a:gd name="connsiteX6029" fmla="*/ 1106086 w 3223440"/>
                      <a:gd name="connsiteY6029" fmla="*/ 2981338 h 3149464"/>
                      <a:gd name="connsiteX6030" fmla="*/ 1106086 w 3223440"/>
                      <a:gd name="connsiteY6030" fmla="*/ 2981338 h 3149464"/>
                      <a:gd name="connsiteX6031" fmla="*/ 1106086 w 3223440"/>
                      <a:gd name="connsiteY6031" fmla="*/ 2981338 h 3149464"/>
                      <a:gd name="connsiteX6032" fmla="*/ 1106086 w 3223440"/>
                      <a:gd name="connsiteY6032" fmla="*/ 3005029 h 3149464"/>
                      <a:gd name="connsiteX6033" fmla="*/ 1160576 w 3223440"/>
                      <a:gd name="connsiteY6033" fmla="*/ 3033459 h 3149464"/>
                      <a:gd name="connsiteX6034" fmla="*/ 1106086 w 3223440"/>
                      <a:gd name="connsiteY6034" fmla="*/ 3005029 h 3149464"/>
                      <a:gd name="connsiteX6035" fmla="*/ 1153469 w 3223440"/>
                      <a:gd name="connsiteY6035" fmla="*/ 2976600 h 3149464"/>
                      <a:gd name="connsiteX6036" fmla="*/ 1165315 w 3223440"/>
                      <a:gd name="connsiteY6036" fmla="*/ 2957647 h 3149464"/>
                      <a:gd name="connsiteX6037" fmla="*/ 1165315 w 3223440"/>
                      <a:gd name="connsiteY6037" fmla="*/ 2957647 h 3149464"/>
                      <a:gd name="connsiteX6038" fmla="*/ 1165315 w 3223440"/>
                      <a:gd name="connsiteY6038" fmla="*/ 2957647 h 3149464"/>
                      <a:gd name="connsiteX6039" fmla="*/ 1153469 w 3223440"/>
                      <a:gd name="connsiteY6039" fmla="*/ 2976600 h 3149464"/>
                      <a:gd name="connsiteX6040" fmla="*/ 1184268 w 3223440"/>
                      <a:gd name="connsiteY6040" fmla="*/ 2955278 h 3149464"/>
                      <a:gd name="connsiteX6041" fmla="*/ 1184268 w 3223440"/>
                      <a:gd name="connsiteY6041" fmla="*/ 2948170 h 3149464"/>
                      <a:gd name="connsiteX6042" fmla="*/ 1179529 w 3223440"/>
                      <a:gd name="connsiteY6042" fmla="*/ 2938694 h 3149464"/>
                      <a:gd name="connsiteX6043" fmla="*/ 1184268 w 3223440"/>
                      <a:gd name="connsiteY6043" fmla="*/ 2948170 h 3149464"/>
                      <a:gd name="connsiteX6044" fmla="*/ 1184268 w 3223440"/>
                      <a:gd name="connsiteY6044" fmla="*/ 2955278 h 3149464"/>
                      <a:gd name="connsiteX6045" fmla="*/ 1184268 w 3223440"/>
                      <a:gd name="connsiteY6045" fmla="*/ 2955278 h 3149464"/>
                      <a:gd name="connsiteX6046" fmla="*/ 1217435 w 3223440"/>
                      <a:gd name="connsiteY6046" fmla="*/ 2957647 h 3149464"/>
                      <a:gd name="connsiteX6047" fmla="*/ 1196113 w 3223440"/>
                      <a:gd name="connsiteY6047" fmla="*/ 2964754 h 3149464"/>
                      <a:gd name="connsiteX6048" fmla="*/ 1217435 w 3223440"/>
                      <a:gd name="connsiteY6048" fmla="*/ 2957647 h 3149464"/>
                      <a:gd name="connsiteX6049" fmla="*/ 1217435 w 3223440"/>
                      <a:gd name="connsiteY6049" fmla="*/ 2943432 h 3149464"/>
                      <a:gd name="connsiteX6050" fmla="*/ 1217435 w 3223440"/>
                      <a:gd name="connsiteY6050" fmla="*/ 2957647 h 3149464"/>
                      <a:gd name="connsiteX6051" fmla="*/ 1217435 w 3223440"/>
                      <a:gd name="connsiteY6051" fmla="*/ 2957647 h 3149464"/>
                      <a:gd name="connsiteX6052" fmla="*/ 1226912 w 3223440"/>
                      <a:gd name="connsiteY6052" fmla="*/ 2957647 h 3149464"/>
                      <a:gd name="connsiteX6053" fmla="*/ 1226912 w 3223440"/>
                      <a:gd name="connsiteY6053" fmla="*/ 2957647 h 3149464"/>
                      <a:gd name="connsiteX6054" fmla="*/ 1226912 w 3223440"/>
                      <a:gd name="connsiteY6054" fmla="*/ 2957647 h 3149464"/>
                      <a:gd name="connsiteX6055" fmla="*/ 1226912 w 3223440"/>
                      <a:gd name="connsiteY6055" fmla="*/ 2957647 h 3149464"/>
                      <a:gd name="connsiteX6056" fmla="*/ 1238758 w 3223440"/>
                      <a:gd name="connsiteY6056" fmla="*/ 2884204 h 3149464"/>
                      <a:gd name="connsiteX6057" fmla="*/ 1238758 w 3223440"/>
                      <a:gd name="connsiteY6057" fmla="*/ 2884204 h 3149464"/>
                      <a:gd name="connsiteX6058" fmla="*/ 1245865 w 3223440"/>
                      <a:gd name="connsiteY6058" fmla="*/ 2891311 h 3149464"/>
                      <a:gd name="connsiteX6059" fmla="*/ 1264818 w 3223440"/>
                      <a:gd name="connsiteY6059" fmla="*/ 2907895 h 3149464"/>
                      <a:gd name="connsiteX6060" fmla="*/ 1262449 w 3223440"/>
                      <a:gd name="connsiteY6060" fmla="*/ 2912633 h 3149464"/>
                      <a:gd name="connsiteX6061" fmla="*/ 1264818 w 3223440"/>
                      <a:gd name="connsiteY6061" fmla="*/ 2907895 h 3149464"/>
                      <a:gd name="connsiteX6062" fmla="*/ 1245865 w 3223440"/>
                      <a:gd name="connsiteY6062" fmla="*/ 2891311 h 3149464"/>
                      <a:gd name="connsiteX6063" fmla="*/ 1238758 w 3223440"/>
                      <a:gd name="connsiteY6063" fmla="*/ 2884204 h 3149464"/>
                      <a:gd name="connsiteX6064" fmla="*/ 1312201 w 3223440"/>
                      <a:gd name="connsiteY6064" fmla="*/ 3057150 h 3149464"/>
                      <a:gd name="connsiteX6065" fmla="*/ 1248234 w 3223440"/>
                      <a:gd name="connsiteY6065" fmla="*/ 3035828 h 3149464"/>
                      <a:gd name="connsiteX6066" fmla="*/ 1312201 w 3223440"/>
                      <a:gd name="connsiteY6066" fmla="*/ 3057150 h 3149464"/>
                      <a:gd name="connsiteX6067" fmla="*/ 1373798 w 3223440"/>
                      <a:gd name="connsiteY6067" fmla="*/ 3083210 h 3149464"/>
                      <a:gd name="connsiteX6068" fmla="*/ 1312201 w 3223440"/>
                      <a:gd name="connsiteY6068" fmla="*/ 3057150 h 3149464"/>
                      <a:gd name="connsiteX6069" fmla="*/ 1380905 w 3223440"/>
                      <a:gd name="connsiteY6069" fmla="*/ 2907895 h 3149464"/>
                      <a:gd name="connsiteX6070" fmla="*/ 1369060 w 3223440"/>
                      <a:gd name="connsiteY6070" fmla="*/ 2903157 h 3149464"/>
                      <a:gd name="connsiteX6071" fmla="*/ 1380905 w 3223440"/>
                      <a:gd name="connsiteY6071" fmla="*/ 2907895 h 3149464"/>
                      <a:gd name="connsiteX6072" fmla="*/ 1380905 w 3223440"/>
                      <a:gd name="connsiteY6072" fmla="*/ 2907895 h 3149464"/>
                      <a:gd name="connsiteX6073" fmla="*/ 1399858 w 3223440"/>
                      <a:gd name="connsiteY6073" fmla="*/ 2839190 h 3149464"/>
                      <a:gd name="connsiteX6074" fmla="*/ 1449610 w 3223440"/>
                      <a:gd name="connsiteY6074" fmla="*/ 2810761 h 3149464"/>
                      <a:gd name="connsiteX6075" fmla="*/ 1449610 w 3223440"/>
                      <a:gd name="connsiteY6075" fmla="*/ 2794177 h 3149464"/>
                      <a:gd name="connsiteX6076" fmla="*/ 1433026 w 3223440"/>
                      <a:gd name="connsiteY6076" fmla="*/ 2787070 h 3149464"/>
                      <a:gd name="connsiteX6077" fmla="*/ 1433026 w 3223440"/>
                      <a:gd name="connsiteY6077" fmla="*/ 2787070 h 3149464"/>
                      <a:gd name="connsiteX6078" fmla="*/ 1433026 w 3223440"/>
                      <a:gd name="connsiteY6078" fmla="*/ 2787070 h 3149464"/>
                      <a:gd name="connsiteX6079" fmla="*/ 1449610 w 3223440"/>
                      <a:gd name="connsiteY6079" fmla="*/ 2794177 h 3149464"/>
                      <a:gd name="connsiteX6080" fmla="*/ 1449610 w 3223440"/>
                      <a:gd name="connsiteY6080" fmla="*/ 2794177 h 3149464"/>
                      <a:gd name="connsiteX6081" fmla="*/ 1449610 w 3223440"/>
                      <a:gd name="connsiteY6081" fmla="*/ 2810761 h 3149464"/>
                      <a:gd name="connsiteX6082" fmla="*/ 1456717 w 3223440"/>
                      <a:gd name="connsiteY6082" fmla="*/ 2839190 h 3149464"/>
                      <a:gd name="connsiteX6083" fmla="*/ 1449610 w 3223440"/>
                      <a:gd name="connsiteY6083" fmla="*/ 2810761 h 3149464"/>
                      <a:gd name="connsiteX6084" fmla="*/ 1399858 w 3223440"/>
                      <a:gd name="connsiteY6084" fmla="*/ 2839190 h 3149464"/>
                      <a:gd name="connsiteX6085" fmla="*/ 1380905 w 3223440"/>
                      <a:gd name="connsiteY6085" fmla="*/ 2907895 h 3149464"/>
                      <a:gd name="connsiteX6086" fmla="*/ 1380905 w 3223440"/>
                      <a:gd name="connsiteY6086" fmla="*/ 2907895 h 3149464"/>
                      <a:gd name="connsiteX6087" fmla="*/ 1380905 w 3223440"/>
                      <a:gd name="connsiteY6087" fmla="*/ 2907895 h 3149464"/>
                      <a:gd name="connsiteX6088" fmla="*/ 1406966 w 3223440"/>
                      <a:gd name="connsiteY6088" fmla="*/ 2964754 h 3149464"/>
                      <a:gd name="connsiteX6089" fmla="*/ 1406966 w 3223440"/>
                      <a:gd name="connsiteY6089" fmla="*/ 2964754 h 3149464"/>
                      <a:gd name="connsiteX6090" fmla="*/ 1406966 w 3223440"/>
                      <a:gd name="connsiteY6090" fmla="*/ 2964754 h 3149464"/>
                      <a:gd name="connsiteX6091" fmla="*/ 1399858 w 3223440"/>
                      <a:gd name="connsiteY6091" fmla="*/ 2950540 h 3149464"/>
                      <a:gd name="connsiteX6092" fmla="*/ 1406966 w 3223440"/>
                      <a:gd name="connsiteY6092" fmla="*/ 2964754 h 3149464"/>
                      <a:gd name="connsiteX6093" fmla="*/ 1406966 w 3223440"/>
                      <a:gd name="connsiteY6093" fmla="*/ 2964754 h 3149464"/>
                      <a:gd name="connsiteX6094" fmla="*/ 1395120 w 3223440"/>
                      <a:gd name="connsiteY6094" fmla="*/ 2915003 h 3149464"/>
                      <a:gd name="connsiteX6095" fmla="*/ 1395120 w 3223440"/>
                      <a:gd name="connsiteY6095" fmla="*/ 2922110 h 3149464"/>
                      <a:gd name="connsiteX6096" fmla="*/ 1390382 w 3223440"/>
                      <a:gd name="connsiteY6096" fmla="*/ 2948170 h 3149464"/>
                      <a:gd name="connsiteX6097" fmla="*/ 1390382 w 3223440"/>
                      <a:gd name="connsiteY6097" fmla="*/ 2948170 h 3149464"/>
                      <a:gd name="connsiteX6098" fmla="*/ 1395120 w 3223440"/>
                      <a:gd name="connsiteY6098" fmla="*/ 2922110 h 3149464"/>
                      <a:gd name="connsiteX6099" fmla="*/ 1395120 w 3223440"/>
                      <a:gd name="connsiteY6099" fmla="*/ 2915003 h 3149464"/>
                      <a:gd name="connsiteX6100" fmla="*/ 1511207 w 3223440"/>
                      <a:gd name="connsiteY6100" fmla="*/ 3021613 h 3149464"/>
                      <a:gd name="connsiteX6101" fmla="*/ 1444872 w 3223440"/>
                      <a:gd name="connsiteY6101" fmla="*/ 3033459 h 3149464"/>
                      <a:gd name="connsiteX6102" fmla="*/ 1385644 w 3223440"/>
                      <a:gd name="connsiteY6102" fmla="*/ 3009768 h 3149464"/>
                      <a:gd name="connsiteX6103" fmla="*/ 1444872 w 3223440"/>
                      <a:gd name="connsiteY6103" fmla="*/ 3033459 h 3149464"/>
                      <a:gd name="connsiteX6104" fmla="*/ 1511207 w 3223440"/>
                      <a:gd name="connsiteY6104" fmla="*/ 3021613 h 3149464"/>
                      <a:gd name="connsiteX6105" fmla="*/ 1511207 w 3223440"/>
                      <a:gd name="connsiteY6105" fmla="*/ 3021613 h 3149464"/>
                      <a:gd name="connsiteX6106" fmla="*/ 1511207 w 3223440"/>
                      <a:gd name="connsiteY6106" fmla="*/ 3021613 h 3149464"/>
                      <a:gd name="connsiteX6107" fmla="*/ 1511207 w 3223440"/>
                      <a:gd name="connsiteY6107" fmla="*/ 3021613 h 3149464"/>
                      <a:gd name="connsiteX6108" fmla="*/ 1527791 w 3223440"/>
                      <a:gd name="connsiteY6108" fmla="*/ 3021613 h 3149464"/>
                      <a:gd name="connsiteX6109" fmla="*/ 1511207 w 3223440"/>
                      <a:gd name="connsiteY6109" fmla="*/ 3021613 h 3149464"/>
                      <a:gd name="connsiteX6110" fmla="*/ 1430657 w 3223440"/>
                      <a:gd name="connsiteY6110" fmla="*/ 2974231 h 3149464"/>
                      <a:gd name="connsiteX6111" fmla="*/ 1433026 w 3223440"/>
                      <a:gd name="connsiteY6111" fmla="*/ 2995553 h 3149464"/>
                      <a:gd name="connsiteX6112" fmla="*/ 1433026 w 3223440"/>
                      <a:gd name="connsiteY6112" fmla="*/ 2995553 h 3149464"/>
                      <a:gd name="connsiteX6113" fmla="*/ 1430657 w 3223440"/>
                      <a:gd name="connsiteY6113" fmla="*/ 2974231 h 3149464"/>
                      <a:gd name="connsiteX6114" fmla="*/ 1451979 w 3223440"/>
                      <a:gd name="connsiteY6114" fmla="*/ 3005029 h 3149464"/>
                      <a:gd name="connsiteX6115" fmla="*/ 1449610 w 3223440"/>
                      <a:gd name="connsiteY6115" fmla="*/ 2995553 h 3149464"/>
                      <a:gd name="connsiteX6116" fmla="*/ 1442503 w 3223440"/>
                      <a:gd name="connsiteY6116" fmla="*/ 2995553 h 3149464"/>
                      <a:gd name="connsiteX6117" fmla="*/ 1449610 w 3223440"/>
                      <a:gd name="connsiteY6117" fmla="*/ 2995553 h 3149464"/>
                      <a:gd name="connsiteX6118" fmla="*/ 1473301 w 3223440"/>
                      <a:gd name="connsiteY6118" fmla="*/ 2995553 h 3149464"/>
                      <a:gd name="connsiteX6119" fmla="*/ 1449610 w 3223440"/>
                      <a:gd name="connsiteY6119" fmla="*/ 2995553 h 3149464"/>
                      <a:gd name="connsiteX6120" fmla="*/ 1451979 w 3223440"/>
                      <a:gd name="connsiteY6120" fmla="*/ 3005029 h 3149464"/>
                      <a:gd name="connsiteX6121" fmla="*/ 1527791 w 3223440"/>
                      <a:gd name="connsiteY6121" fmla="*/ 2997922 h 3149464"/>
                      <a:gd name="connsiteX6122" fmla="*/ 1520684 w 3223440"/>
                      <a:gd name="connsiteY6122" fmla="*/ 2990815 h 3149464"/>
                      <a:gd name="connsiteX6123" fmla="*/ 1527791 w 3223440"/>
                      <a:gd name="connsiteY6123" fmla="*/ 2997922 h 3149464"/>
                      <a:gd name="connsiteX6124" fmla="*/ 1527791 w 3223440"/>
                      <a:gd name="connsiteY6124" fmla="*/ 2997922 h 3149464"/>
                      <a:gd name="connsiteX6125" fmla="*/ 1565697 w 3223440"/>
                      <a:gd name="connsiteY6125" fmla="*/ 2960016 h 3149464"/>
                      <a:gd name="connsiteX6126" fmla="*/ 1570436 w 3223440"/>
                      <a:gd name="connsiteY6126" fmla="*/ 2941063 h 3149464"/>
                      <a:gd name="connsiteX6127" fmla="*/ 1553852 w 3223440"/>
                      <a:gd name="connsiteY6127" fmla="*/ 2929217 h 3149464"/>
                      <a:gd name="connsiteX6128" fmla="*/ 1537268 w 3223440"/>
                      <a:gd name="connsiteY6128" fmla="*/ 2941063 h 3149464"/>
                      <a:gd name="connsiteX6129" fmla="*/ 1515946 w 3223440"/>
                      <a:gd name="connsiteY6129" fmla="*/ 2952908 h 3149464"/>
                      <a:gd name="connsiteX6130" fmla="*/ 1504100 w 3223440"/>
                      <a:gd name="connsiteY6130" fmla="*/ 2931586 h 3149464"/>
                      <a:gd name="connsiteX6131" fmla="*/ 1423550 w 3223440"/>
                      <a:gd name="connsiteY6131" fmla="*/ 2929217 h 3149464"/>
                      <a:gd name="connsiteX6132" fmla="*/ 1416442 w 3223440"/>
                      <a:gd name="connsiteY6132" fmla="*/ 2910264 h 3149464"/>
                      <a:gd name="connsiteX6133" fmla="*/ 1423550 w 3223440"/>
                      <a:gd name="connsiteY6133" fmla="*/ 2929217 h 3149464"/>
                      <a:gd name="connsiteX6134" fmla="*/ 1504100 w 3223440"/>
                      <a:gd name="connsiteY6134" fmla="*/ 2931586 h 3149464"/>
                      <a:gd name="connsiteX6135" fmla="*/ 1515946 w 3223440"/>
                      <a:gd name="connsiteY6135" fmla="*/ 2952908 h 3149464"/>
                      <a:gd name="connsiteX6136" fmla="*/ 1537268 w 3223440"/>
                      <a:gd name="connsiteY6136" fmla="*/ 2941063 h 3149464"/>
                      <a:gd name="connsiteX6137" fmla="*/ 1553852 w 3223440"/>
                      <a:gd name="connsiteY6137" fmla="*/ 2929217 h 3149464"/>
                      <a:gd name="connsiteX6138" fmla="*/ 1570436 w 3223440"/>
                      <a:gd name="connsiteY6138" fmla="*/ 2941063 h 3149464"/>
                      <a:gd name="connsiteX6139" fmla="*/ 1579912 w 3223440"/>
                      <a:gd name="connsiteY6139" fmla="*/ 2941063 h 3149464"/>
                      <a:gd name="connsiteX6140" fmla="*/ 1598865 w 3223440"/>
                      <a:gd name="connsiteY6140" fmla="*/ 2936325 h 3149464"/>
                      <a:gd name="connsiteX6141" fmla="*/ 1781288 w 3223440"/>
                      <a:gd name="connsiteY6141" fmla="*/ 2962385 h 3149464"/>
                      <a:gd name="connsiteX6142" fmla="*/ 1823932 w 3223440"/>
                      <a:gd name="connsiteY6142" fmla="*/ 2952908 h 3149464"/>
                      <a:gd name="connsiteX6143" fmla="*/ 1923435 w 3223440"/>
                      <a:gd name="connsiteY6143" fmla="*/ 2926848 h 3149464"/>
                      <a:gd name="connsiteX6144" fmla="*/ 1940019 w 3223440"/>
                      <a:gd name="connsiteY6144" fmla="*/ 2926848 h 3149464"/>
                      <a:gd name="connsiteX6145" fmla="*/ 1940019 w 3223440"/>
                      <a:gd name="connsiteY6145" fmla="*/ 2926848 h 3149464"/>
                      <a:gd name="connsiteX6146" fmla="*/ 1923435 w 3223440"/>
                      <a:gd name="connsiteY6146" fmla="*/ 2926848 h 3149464"/>
                      <a:gd name="connsiteX6147" fmla="*/ 1921066 w 3223440"/>
                      <a:gd name="connsiteY6147" fmla="*/ 2945801 h 3149464"/>
                      <a:gd name="connsiteX6148" fmla="*/ 1923435 w 3223440"/>
                      <a:gd name="connsiteY6148" fmla="*/ 2926848 h 3149464"/>
                      <a:gd name="connsiteX6149" fmla="*/ 1823932 w 3223440"/>
                      <a:gd name="connsiteY6149" fmla="*/ 2952908 h 3149464"/>
                      <a:gd name="connsiteX6150" fmla="*/ 1781288 w 3223440"/>
                      <a:gd name="connsiteY6150" fmla="*/ 2962385 h 3149464"/>
                      <a:gd name="connsiteX6151" fmla="*/ 1598865 w 3223440"/>
                      <a:gd name="connsiteY6151" fmla="*/ 2936325 h 3149464"/>
                      <a:gd name="connsiteX6152" fmla="*/ 1579912 w 3223440"/>
                      <a:gd name="connsiteY6152" fmla="*/ 2941063 h 3149464"/>
                      <a:gd name="connsiteX6153" fmla="*/ 1579912 w 3223440"/>
                      <a:gd name="connsiteY6153" fmla="*/ 2941063 h 3149464"/>
                      <a:gd name="connsiteX6154" fmla="*/ 1570436 w 3223440"/>
                      <a:gd name="connsiteY6154" fmla="*/ 2941063 h 3149464"/>
                      <a:gd name="connsiteX6155" fmla="*/ 1565697 w 3223440"/>
                      <a:gd name="connsiteY6155" fmla="*/ 2960016 h 3149464"/>
                      <a:gd name="connsiteX6156" fmla="*/ 1553852 w 3223440"/>
                      <a:gd name="connsiteY6156" fmla="*/ 2990815 h 3149464"/>
                      <a:gd name="connsiteX6157" fmla="*/ 1560959 w 3223440"/>
                      <a:gd name="connsiteY6157" fmla="*/ 2995553 h 3149464"/>
                      <a:gd name="connsiteX6158" fmla="*/ 1553852 w 3223440"/>
                      <a:gd name="connsiteY6158" fmla="*/ 2990815 h 3149464"/>
                      <a:gd name="connsiteX6159" fmla="*/ 1539637 w 3223440"/>
                      <a:gd name="connsiteY6159" fmla="*/ 2993184 h 3149464"/>
                      <a:gd name="connsiteX6160" fmla="*/ 1553852 w 3223440"/>
                      <a:gd name="connsiteY6160" fmla="*/ 2990815 h 3149464"/>
                      <a:gd name="connsiteX6161" fmla="*/ 1565697 w 3223440"/>
                      <a:gd name="connsiteY6161" fmla="*/ 2960016 h 3149464"/>
                      <a:gd name="connsiteX6162" fmla="*/ 1667570 w 3223440"/>
                      <a:gd name="connsiteY6162" fmla="*/ 2974231 h 3149464"/>
                      <a:gd name="connsiteX6163" fmla="*/ 1658093 w 3223440"/>
                      <a:gd name="connsiteY6163" fmla="*/ 2988445 h 3149464"/>
                      <a:gd name="connsiteX6164" fmla="*/ 1667570 w 3223440"/>
                      <a:gd name="connsiteY6164" fmla="*/ 2974231 h 3149464"/>
                      <a:gd name="connsiteX6165" fmla="*/ 1672308 w 3223440"/>
                      <a:gd name="connsiteY6165" fmla="*/ 3059519 h 3149464"/>
                      <a:gd name="connsiteX6166" fmla="*/ 1591758 w 3223440"/>
                      <a:gd name="connsiteY6166" fmla="*/ 3054781 h 3149464"/>
                      <a:gd name="connsiteX6167" fmla="*/ 1672308 w 3223440"/>
                      <a:gd name="connsiteY6167" fmla="*/ 3059519 h 3149464"/>
                      <a:gd name="connsiteX6168" fmla="*/ 1722060 w 3223440"/>
                      <a:gd name="connsiteY6168" fmla="*/ 3066627 h 3149464"/>
                      <a:gd name="connsiteX6169" fmla="*/ 1672308 w 3223440"/>
                      <a:gd name="connsiteY6169" fmla="*/ 3059519 h 3149464"/>
                      <a:gd name="connsiteX6170" fmla="*/ 1812086 w 3223440"/>
                      <a:gd name="connsiteY6170" fmla="*/ 3005029 h 3149464"/>
                      <a:gd name="connsiteX6171" fmla="*/ 1733905 w 3223440"/>
                      <a:gd name="connsiteY6171" fmla="*/ 3019244 h 3149464"/>
                      <a:gd name="connsiteX6172" fmla="*/ 1634402 w 3223440"/>
                      <a:gd name="connsiteY6172" fmla="*/ 3016875 h 3149464"/>
                      <a:gd name="connsiteX6173" fmla="*/ 1603603 w 3223440"/>
                      <a:gd name="connsiteY6173" fmla="*/ 2997922 h 3149464"/>
                      <a:gd name="connsiteX6174" fmla="*/ 1587019 w 3223440"/>
                      <a:gd name="connsiteY6174" fmla="*/ 2997922 h 3149464"/>
                      <a:gd name="connsiteX6175" fmla="*/ 1542006 w 3223440"/>
                      <a:gd name="connsiteY6175" fmla="*/ 3019244 h 3149464"/>
                      <a:gd name="connsiteX6176" fmla="*/ 1587019 w 3223440"/>
                      <a:gd name="connsiteY6176" fmla="*/ 2997922 h 3149464"/>
                      <a:gd name="connsiteX6177" fmla="*/ 1582281 w 3223440"/>
                      <a:gd name="connsiteY6177" fmla="*/ 2993184 h 3149464"/>
                      <a:gd name="connsiteX6178" fmla="*/ 1587019 w 3223440"/>
                      <a:gd name="connsiteY6178" fmla="*/ 2997922 h 3149464"/>
                      <a:gd name="connsiteX6179" fmla="*/ 1603603 w 3223440"/>
                      <a:gd name="connsiteY6179" fmla="*/ 2997922 h 3149464"/>
                      <a:gd name="connsiteX6180" fmla="*/ 1603603 w 3223440"/>
                      <a:gd name="connsiteY6180" fmla="*/ 2997922 h 3149464"/>
                      <a:gd name="connsiteX6181" fmla="*/ 1634402 w 3223440"/>
                      <a:gd name="connsiteY6181" fmla="*/ 3016875 h 3149464"/>
                      <a:gd name="connsiteX6182" fmla="*/ 1733905 w 3223440"/>
                      <a:gd name="connsiteY6182" fmla="*/ 3019244 h 3149464"/>
                      <a:gd name="connsiteX6183" fmla="*/ 1733905 w 3223440"/>
                      <a:gd name="connsiteY6183" fmla="*/ 3019244 h 3149464"/>
                      <a:gd name="connsiteX6184" fmla="*/ 1733905 w 3223440"/>
                      <a:gd name="connsiteY6184" fmla="*/ 3019244 h 3149464"/>
                      <a:gd name="connsiteX6185" fmla="*/ 1812086 w 3223440"/>
                      <a:gd name="connsiteY6185" fmla="*/ 3005029 h 3149464"/>
                      <a:gd name="connsiteX6186" fmla="*/ 1807348 w 3223440"/>
                      <a:gd name="connsiteY6186" fmla="*/ 2993184 h 3149464"/>
                      <a:gd name="connsiteX6187" fmla="*/ 1757596 w 3223440"/>
                      <a:gd name="connsiteY6187" fmla="*/ 2990815 h 3149464"/>
                      <a:gd name="connsiteX6188" fmla="*/ 1807348 w 3223440"/>
                      <a:gd name="connsiteY6188" fmla="*/ 2993184 h 3149464"/>
                      <a:gd name="connsiteX6189" fmla="*/ 1812086 w 3223440"/>
                      <a:gd name="connsiteY6189" fmla="*/ 3005029 h 3149464"/>
                      <a:gd name="connsiteX6190" fmla="*/ 1868946 w 3223440"/>
                      <a:gd name="connsiteY6190" fmla="*/ 2988445 h 3149464"/>
                      <a:gd name="connsiteX6191" fmla="*/ 1812086 w 3223440"/>
                      <a:gd name="connsiteY6191" fmla="*/ 3005029 h 3149464"/>
                      <a:gd name="connsiteX6192" fmla="*/ 1880791 w 3223440"/>
                      <a:gd name="connsiteY6192" fmla="*/ 3009768 h 3149464"/>
                      <a:gd name="connsiteX6193" fmla="*/ 1880791 w 3223440"/>
                      <a:gd name="connsiteY6193" fmla="*/ 3005029 h 3149464"/>
                      <a:gd name="connsiteX6194" fmla="*/ 1880791 w 3223440"/>
                      <a:gd name="connsiteY6194" fmla="*/ 3005029 h 3149464"/>
                      <a:gd name="connsiteX6195" fmla="*/ 1880791 w 3223440"/>
                      <a:gd name="connsiteY6195" fmla="*/ 3005029 h 3149464"/>
                      <a:gd name="connsiteX6196" fmla="*/ 1880791 w 3223440"/>
                      <a:gd name="connsiteY6196" fmla="*/ 3009768 h 3149464"/>
                      <a:gd name="connsiteX6197" fmla="*/ 2001617 w 3223440"/>
                      <a:gd name="connsiteY6197" fmla="*/ 3005029 h 3149464"/>
                      <a:gd name="connsiteX6198" fmla="*/ 1970818 w 3223440"/>
                      <a:gd name="connsiteY6198" fmla="*/ 3007398 h 3149464"/>
                      <a:gd name="connsiteX6199" fmla="*/ 2001617 w 3223440"/>
                      <a:gd name="connsiteY6199" fmla="*/ 3005029 h 3149464"/>
                      <a:gd name="connsiteX6200" fmla="*/ 2003986 w 3223440"/>
                      <a:gd name="connsiteY6200" fmla="*/ 3007398 h 3149464"/>
                      <a:gd name="connsiteX6201" fmla="*/ 2001617 w 3223440"/>
                      <a:gd name="connsiteY6201" fmla="*/ 3005029 h 3149464"/>
                      <a:gd name="connsiteX6202" fmla="*/ 2105858 w 3223440"/>
                      <a:gd name="connsiteY6202" fmla="*/ 2974231 h 3149464"/>
                      <a:gd name="connsiteX6203" fmla="*/ 2105858 w 3223440"/>
                      <a:gd name="connsiteY6203" fmla="*/ 2974231 h 3149464"/>
                      <a:gd name="connsiteX6204" fmla="*/ 2105858 w 3223440"/>
                      <a:gd name="connsiteY6204" fmla="*/ 2974231 h 3149464"/>
                      <a:gd name="connsiteX6205" fmla="*/ 2086905 w 3223440"/>
                      <a:gd name="connsiteY6205" fmla="*/ 2974231 h 3149464"/>
                      <a:gd name="connsiteX6206" fmla="*/ 2044261 w 3223440"/>
                      <a:gd name="connsiteY6206" fmla="*/ 2981338 h 3149464"/>
                      <a:gd name="connsiteX6207" fmla="*/ 2032415 w 3223440"/>
                      <a:gd name="connsiteY6207" fmla="*/ 2986076 h 3149464"/>
                      <a:gd name="connsiteX6208" fmla="*/ 2044261 w 3223440"/>
                      <a:gd name="connsiteY6208" fmla="*/ 2981338 h 3149464"/>
                      <a:gd name="connsiteX6209" fmla="*/ 2027677 w 3223440"/>
                      <a:gd name="connsiteY6209" fmla="*/ 2974231 h 3149464"/>
                      <a:gd name="connsiteX6210" fmla="*/ 2027677 w 3223440"/>
                      <a:gd name="connsiteY6210" fmla="*/ 2974231 h 3149464"/>
                      <a:gd name="connsiteX6211" fmla="*/ 1968449 w 3223440"/>
                      <a:gd name="connsiteY6211" fmla="*/ 2957647 h 3149464"/>
                      <a:gd name="connsiteX6212" fmla="*/ 1942388 w 3223440"/>
                      <a:gd name="connsiteY6212" fmla="*/ 2974231 h 3149464"/>
                      <a:gd name="connsiteX6213" fmla="*/ 1873684 w 3223440"/>
                      <a:gd name="connsiteY6213" fmla="*/ 2981338 h 3149464"/>
                      <a:gd name="connsiteX6214" fmla="*/ 1873684 w 3223440"/>
                      <a:gd name="connsiteY6214" fmla="*/ 2988445 h 3149464"/>
                      <a:gd name="connsiteX6215" fmla="*/ 1873684 w 3223440"/>
                      <a:gd name="connsiteY6215" fmla="*/ 2988445 h 3149464"/>
                      <a:gd name="connsiteX6216" fmla="*/ 1873684 w 3223440"/>
                      <a:gd name="connsiteY6216" fmla="*/ 2981338 h 3149464"/>
                      <a:gd name="connsiteX6217" fmla="*/ 1873684 w 3223440"/>
                      <a:gd name="connsiteY6217" fmla="*/ 2981338 h 3149464"/>
                      <a:gd name="connsiteX6218" fmla="*/ 1861838 w 3223440"/>
                      <a:gd name="connsiteY6218" fmla="*/ 2974231 h 3149464"/>
                      <a:gd name="connsiteX6219" fmla="*/ 1873684 w 3223440"/>
                      <a:gd name="connsiteY6219" fmla="*/ 2981338 h 3149464"/>
                      <a:gd name="connsiteX6220" fmla="*/ 1873684 w 3223440"/>
                      <a:gd name="connsiteY6220" fmla="*/ 2981338 h 3149464"/>
                      <a:gd name="connsiteX6221" fmla="*/ 1942388 w 3223440"/>
                      <a:gd name="connsiteY6221" fmla="*/ 2974231 h 3149464"/>
                      <a:gd name="connsiteX6222" fmla="*/ 1968449 w 3223440"/>
                      <a:gd name="connsiteY6222" fmla="*/ 2957647 h 3149464"/>
                      <a:gd name="connsiteX6223" fmla="*/ 2027677 w 3223440"/>
                      <a:gd name="connsiteY6223" fmla="*/ 2974231 h 3149464"/>
                      <a:gd name="connsiteX6224" fmla="*/ 2044261 w 3223440"/>
                      <a:gd name="connsiteY6224" fmla="*/ 2981338 h 3149464"/>
                      <a:gd name="connsiteX6225" fmla="*/ 2086905 w 3223440"/>
                      <a:gd name="connsiteY6225" fmla="*/ 2974231 h 3149464"/>
                      <a:gd name="connsiteX6226" fmla="*/ 2105858 w 3223440"/>
                      <a:gd name="connsiteY6226" fmla="*/ 2974231 h 3149464"/>
                      <a:gd name="connsiteX6227" fmla="*/ 2108227 w 3223440"/>
                      <a:gd name="connsiteY6227" fmla="*/ 2962385 h 3149464"/>
                      <a:gd name="connsiteX6228" fmla="*/ 2105858 w 3223440"/>
                      <a:gd name="connsiteY6228" fmla="*/ 2974231 h 3149464"/>
                      <a:gd name="connsiteX6229" fmla="*/ 2105858 w 3223440"/>
                      <a:gd name="connsiteY6229" fmla="*/ 2974231 h 3149464"/>
                      <a:gd name="connsiteX6230" fmla="*/ 2200623 w 3223440"/>
                      <a:gd name="connsiteY6230" fmla="*/ 2917372 h 3149464"/>
                      <a:gd name="connsiteX6231" fmla="*/ 2200623 w 3223440"/>
                      <a:gd name="connsiteY6231" fmla="*/ 2917372 h 3149464"/>
                      <a:gd name="connsiteX6232" fmla="*/ 2105858 w 3223440"/>
                      <a:gd name="connsiteY6232" fmla="*/ 2974231 h 3149464"/>
                      <a:gd name="connsiteX6233" fmla="*/ 2378308 w 3223440"/>
                      <a:gd name="connsiteY6233" fmla="*/ 2872358 h 3149464"/>
                      <a:gd name="connsiteX6234" fmla="*/ 2309603 w 3223440"/>
                      <a:gd name="connsiteY6234" fmla="*/ 2900788 h 3149464"/>
                      <a:gd name="connsiteX6235" fmla="*/ 2184039 w 3223440"/>
                      <a:gd name="connsiteY6235" fmla="*/ 2976600 h 3149464"/>
                      <a:gd name="connsiteX6236" fmla="*/ 2174563 w 3223440"/>
                      <a:gd name="connsiteY6236" fmla="*/ 3002660 h 3149464"/>
                      <a:gd name="connsiteX6237" fmla="*/ 2184039 w 3223440"/>
                      <a:gd name="connsiteY6237" fmla="*/ 2976600 h 3149464"/>
                      <a:gd name="connsiteX6238" fmla="*/ 2309603 w 3223440"/>
                      <a:gd name="connsiteY6238" fmla="*/ 2900788 h 3149464"/>
                      <a:gd name="connsiteX6239" fmla="*/ 2378308 w 3223440"/>
                      <a:gd name="connsiteY6239" fmla="*/ 2872358 h 3149464"/>
                      <a:gd name="connsiteX6240" fmla="*/ 2385415 w 3223440"/>
                      <a:gd name="connsiteY6240" fmla="*/ 2865251 h 3149464"/>
                      <a:gd name="connsiteX6241" fmla="*/ 2378308 w 3223440"/>
                      <a:gd name="connsiteY6241" fmla="*/ 2872358 h 3149464"/>
                      <a:gd name="connsiteX6242" fmla="*/ 2380677 w 3223440"/>
                      <a:gd name="connsiteY6242" fmla="*/ 2827345 h 3149464"/>
                      <a:gd name="connsiteX6243" fmla="*/ 2380677 w 3223440"/>
                      <a:gd name="connsiteY6243" fmla="*/ 2827345 h 3149464"/>
                      <a:gd name="connsiteX6244" fmla="*/ 2340402 w 3223440"/>
                      <a:gd name="connsiteY6244" fmla="*/ 2822606 h 3149464"/>
                      <a:gd name="connsiteX6245" fmla="*/ 2380677 w 3223440"/>
                      <a:gd name="connsiteY6245" fmla="*/ 2827345 h 3149464"/>
                      <a:gd name="connsiteX6246" fmla="*/ 2397261 w 3223440"/>
                      <a:gd name="connsiteY6246" fmla="*/ 2834452 h 3149464"/>
                      <a:gd name="connsiteX6247" fmla="*/ 2380677 w 3223440"/>
                      <a:gd name="connsiteY6247" fmla="*/ 2827345 h 3149464"/>
                      <a:gd name="connsiteX6248" fmla="*/ 2413845 w 3223440"/>
                      <a:gd name="connsiteY6248" fmla="*/ 2834452 h 3149464"/>
                      <a:gd name="connsiteX6249" fmla="*/ 2406737 w 3223440"/>
                      <a:gd name="connsiteY6249" fmla="*/ 2832083 h 3149464"/>
                      <a:gd name="connsiteX6250" fmla="*/ 2399630 w 3223440"/>
                      <a:gd name="connsiteY6250" fmla="*/ 2834452 h 3149464"/>
                      <a:gd name="connsiteX6251" fmla="*/ 2406737 w 3223440"/>
                      <a:gd name="connsiteY6251" fmla="*/ 2832083 h 3149464"/>
                      <a:gd name="connsiteX6252" fmla="*/ 2406737 w 3223440"/>
                      <a:gd name="connsiteY6252" fmla="*/ 2832083 h 3149464"/>
                      <a:gd name="connsiteX6253" fmla="*/ 2411476 w 3223440"/>
                      <a:gd name="connsiteY6253" fmla="*/ 2827345 h 3149464"/>
                      <a:gd name="connsiteX6254" fmla="*/ 2406737 w 3223440"/>
                      <a:gd name="connsiteY6254" fmla="*/ 2832083 h 3149464"/>
                      <a:gd name="connsiteX6255" fmla="*/ 2413845 w 3223440"/>
                      <a:gd name="connsiteY6255" fmla="*/ 2834452 h 3149464"/>
                      <a:gd name="connsiteX6256" fmla="*/ 2413845 w 3223440"/>
                      <a:gd name="connsiteY6256" fmla="*/ 2834452 h 3149464"/>
                      <a:gd name="connsiteX6257" fmla="*/ 2548885 w 3223440"/>
                      <a:gd name="connsiteY6257" fmla="*/ 2761009 h 3149464"/>
                      <a:gd name="connsiteX6258" fmla="*/ 2506241 w 3223440"/>
                      <a:gd name="connsiteY6258" fmla="*/ 2796546 h 3149464"/>
                      <a:gd name="connsiteX6259" fmla="*/ 2482550 w 3223440"/>
                      <a:gd name="connsiteY6259" fmla="*/ 2813130 h 3149464"/>
                      <a:gd name="connsiteX6260" fmla="*/ 2482550 w 3223440"/>
                      <a:gd name="connsiteY6260" fmla="*/ 2813130 h 3149464"/>
                      <a:gd name="connsiteX6261" fmla="*/ 2465966 w 3223440"/>
                      <a:gd name="connsiteY6261" fmla="*/ 2813130 h 3149464"/>
                      <a:gd name="connsiteX6262" fmla="*/ 2447013 w 3223440"/>
                      <a:gd name="connsiteY6262" fmla="*/ 2820238 h 3149464"/>
                      <a:gd name="connsiteX6263" fmla="*/ 2430429 w 3223440"/>
                      <a:gd name="connsiteY6263" fmla="*/ 2822606 h 3149464"/>
                      <a:gd name="connsiteX6264" fmla="*/ 2416214 w 3223440"/>
                      <a:gd name="connsiteY6264" fmla="*/ 2836821 h 3149464"/>
                      <a:gd name="connsiteX6265" fmla="*/ 2430429 w 3223440"/>
                      <a:gd name="connsiteY6265" fmla="*/ 2822606 h 3149464"/>
                      <a:gd name="connsiteX6266" fmla="*/ 2447013 w 3223440"/>
                      <a:gd name="connsiteY6266" fmla="*/ 2820238 h 3149464"/>
                      <a:gd name="connsiteX6267" fmla="*/ 2447013 w 3223440"/>
                      <a:gd name="connsiteY6267" fmla="*/ 2820238 h 3149464"/>
                      <a:gd name="connsiteX6268" fmla="*/ 2465966 w 3223440"/>
                      <a:gd name="connsiteY6268" fmla="*/ 2813130 h 3149464"/>
                      <a:gd name="connsiteX6269" fmla="*/ 2482550 w 3223440"/>
                      <a:gd name="connsiteY6269" fmla="*/ 2813130 h 3149464"/>
                      <a:gd name="connsiteX6270" fmla="*/ 2506241 w 3223440"/>
                      <a:gd name="connsiteY6270" fmla="*/ 2796546 h 3149464"/>
                      <a:gd name="connsiteX6271" fmla="*/ 2548885 w 3223440"/>
                      <a:gd name="connsiteY6271" fmla="*/ 2761009 h 3149464"/>
                      <a:gd name="connsiteX6272" fmla="*/ 2560731 w 3223440"/>
                      <a:gd name="connsiteY6272" fmla="*/ 2723103 h 3149464"/>
                      <a:gd name="connsiteX6273" fmla="*/ 2560731 w 3223440"/>
                      <a:gd name="connsiteY6273" fmla="*/ 2723103 h 3149464"/>
                      <a:gd name="connsiteX6274" fmla="*/ 2548885 w 3223440"/>
                      <a:gd name="connsiteY6274" fmla="*/ 2761009 h 3149464"/>
                      <a:gd name="connsiteX6275" fmla="*/ 2894778 w 3223440"/>
                      <a:gd name="connsiteY6275" fmla="*/ 2358258 h 3149464"/>
                      <a:gd name="connsiteX6276" fmla="*/ 2840288 w 3223440"/>
                      <a:gd name="connsiteY6276" fmla="*/ 2445915 h 3149464"/>
                      <a:gd name="connsiteX6277" fmla="*/ 2750261 w 3223440"/>
                      <a:gd name="connsiteY6277" fmla="*/ 2545419 h 3149464"/>
                      <a:gd name="connsiteX6278" fmla="*/ 2717093 w 3223440"/>
                      <a:gd name="connsiteY6278" fmla="*/ 2552526 h 3149464"/>
                      <a:gd name="connsiteX6279" fmla="*/ 2707617 w 3223440"/>
                      <a:gd name="connsiteY6279" fmla="*/ 2552526 h 3149464"/>
                      <a:gd name="connsiteX6280" fmla="*/ 2638912 w 3223440"/>
                      <a:gd name="connsiteY6280" fmla="*/ 2609385 h 3149464"/>
                      <a:gd name="connsiteX6281" fmla="*/ 2638912 w 3223440"/>
                      <a:gd name="connsiteY6281" fmla="*/ 2625969 h 3149464"/>
                      <a:gd name="connsiteX6282" fmla="*/ 2641281 w 3223440"/>
                      <a:gd name="connsiteY6282" fmla="*/ 2628338 h 3149464"/>
                      <a:gd name="connsiteX6283" fmla="*/ 2657865 w 3223440"/>
                      <a:gd name="connsiteY6283" fmla="*/ 2618862 h 3149464"/>
                      <a:gd name="connsiteX6284" fmla="*/ 2726570 w 3223440"/>
                      <a:gd name="connsiteY6284" fmla="*/ 2578586 h 3149464"/>
                      <a:gd name="connsiteX6285" fmla="*/ 2726570 w 3223440"/>
                      <a:gd name="connsiteY6285" fmla="*/ 2578586 h 3149464"/>
                      <a:gd name="connsiteX6286" fmla="*/ 2726570 w 3223440"/>
                      <a:gd name="connsiteY6286" fmla="*/ 2578586 h 3149464"/>
                      <a:gd name="connsiteX6287" fmla="*/ 2726570 w 3223440"/>
                      <a:gd name="connsiteY6287" fmla="*/ 2578586 h 3149464"/>
                      <a:gd name="connsiteX6288" fmla="*/ 2776321 w 3223440"/>
                      <a:gd name="connsiteY6288" fmla="*/ 2550157 h 3149464"/>
                      <a:gd name="connsiteX6289" fmla="*/ 2811858 w 3223440"/>
                      <a:gd name="connsiteY6289" fmla="*/ 2531204 h 3149464"/>
                      <a:gd name="connsiteX6290" fmla="*/ 2811858 w 3223440"/>
                      <a:gd name="connsiteY6290" fmla="*/ 2531204 h 3149464"/>
                      <a:gd name="connsiteX6291" fmla="*/ 2811858 w 3223440"/>
                      <a:gd name="connsiteY6291" fmla="*/ 2531204 h 3149464"/>
                      <a:gd name="connsiteX6292" fmla="*/ 2821335 w 3223440"/>
                      <a:gd name="connsiteY6292" fmla="*/ 2509882 h 3149464"/>
                      <a:gd name="connsiteX6293" fmla="*/ 2811858 w 3223440"/>
                      <a:gd name="connsiteY6293" fmla="*/ 2531204 h 3149464"/>
                      <a:gd name="connsiteX6294" fmla="*/ 2826073 w 3223440"/>
                      <a:gd name="connsiteY6294" fmla="*/ 2528835 h 3149464"/>
                      <a:gd name="connsiteX6295" fmla="*/ 2811858 w 3223440"/>
                      <a:gd name="connsiteY6295" fmla="*/ 2531204 h 3149464"/>
                      <a:gd name="connsiteX6296" fmla="*/ 2811858 w 3223440"/>
                      <a:gd name="connsiteY6296" fmla="*/ 2531204 h 3149464"/>
                      <a:gd name="connsiteX6297" fmla="*/ 2811858 w 3223440"/>
                      <a:gd name="connsiteY6297" fmla="*/ 2531204 h 3149464"/>
                      <a:gd name="connsiteX6298" fmla="*/ 2776321 w 3223440"/>
                      <a:gd name="connsiteY6298" fmla="*/ 2550157 h 3149464"/>
                      <a:gd name="connsiteX6299" fmla="*/ 2726570 w 3223440"/>
                      <a:gd name="connsiteY6299" fmla="*/ 2578586 h 3149464"/>
                      <a:gd name="connsiteX6300" fmla="*/ 2726570 w 3223440"/>
                      <a:gd name="connsiteY6300" fmla="*/ 2578586 h 3149464"/>
                      <a:gd name="connsiteX6301" fmla="*/ 2657865 w 3223440"/>
                      <a:gd name="connsiteY6301" fmla="*/ 2618862 h 3149464"/>
                      <a:gd name="connsiteX6302" fmla="*/ 2641281 w 3223440"/>
                      <a:gd name="connsiteY6302" fmla="*/ 2628338 h 3149464"/>
                      <a:gd name="connsiteX6303" fmla="*/ 2631805 w 3223440"/>
                      <a:gd name="connsiteY6303" fmla="*/ 2652029 h 3149464"/>
                      <a:gd name="connsiteX6304" fmla="*/ 2605744 w 3223440"/>
                      <a:gd name="connsiteY6304" fmla="*/ 2699412 h 3149464"/>
                      <a:gd name="connsiteX6305" fmla="*/ 2589160 w 3223440"/>
                      <a:gd name="connsiteY6305" fmla="*/ 2715996 h 3149464"/>
                      <a:gd name="connsiteX6306" fmla="*/ 2577315 w 3223440"/>
                      <a:gd name="connsiteY6306" fmla="*/ 2761009 h 3149464"/>
                      <a:gd name="connsiteX6307" fmla="*/ 2574946 w 3223440"/>
                      <a:gd name="connsiteY6307" fmla="*/ 2770486 h 3149464"/>
                      <a:gd name="connsiteX6308" fmla="*/ 2577315 w 3223440"/>
                      <a:gd name="connsiteY6308" fmla="*/ 2761009 h 3149464"/>
                      <a:gd name="connsiteX6309" fmla="*/ 2589160 w 3223440"/>
                      <a:gd name="connsiteY6309" fmla="*/ 2715996 h 3149464"/>
                      <a:gd name="connsiteX6310" fmla="*/ 2589160 w 3223440"/>
                      <a:gd name="connsiteY6310" fmla="*/ 2715996 h 3149464"/>
                      <a:gd name="connsiteX6311" fmla="*/ 2605744 w 3223440"/>
                      <a:gd name="connsiteY6311" fmla="*/ 2699412 h 3149464"/>
                      <a:gd name="connsiteX6312" fmla="*/ 2631805 w 3223440"/>
                      <a:gd name="connsiteY6312" fmla="*/ 2652029 h 3149464"/>
                      <a:gd name="connsiteX6313" fmla="*/ 2641281 w 3223440"/>
                      <a:gd name="connsiteY6313" fmla="*/ 2628338 h 3149464"/>
                      <a:gd name="connsiteX6314" fmla="*/ 2638912 w 3223440"/>
                      <a:gd name="connsiteY6314" fmla="*/ 2625969 h 3149464"/>
                      <a:gd name="connsiteX6315" fmla="*/ 2638912 w 3223440"/>
                      <a:gd name="connsiteY6315" fmla="*/ 2625969 h 3149464"/>
                      <a:gd name="connsiteX6316" fmla="*/ 2638912 w 3223440"/>
                      <a:gd name="connsiteY6316" fmla="*/ 2609385 h 3149464"/>
                      <a:gd name="connsiteX6317" fmla="*/ 2627066 w 3223440"/>
                      <a:gd name="connsiteY6317" fmla="*/ 2607016 h 3149464"/>
                      <a:gd name="connsiteX6318" fmla="*/ 2638912 w 3223440"/>
                      <a:gd name="connsiteY6318" fmla="*/ 2609385 h 3149464"/>
                      <a:gd name="connsiteX6319" fmla="*/ 2707617 w 3223440"/>
                      <a:gd name="connsiteY6319" fmla="*/ 2552526 h 3149464"/>
                      <a:gd name="connsiteX6320" fmla="*/ 2707617 w 3223440"/>
                      <a:gd name="connsiteY6320" fmla="*/ 2512251 h 3149464"/>
                      <a:gd name="connsiteX6321" fmla="*/ 2714724 w 3223440"/>
                      <a:gd name="connsiteY6321" fmla="*/ 2502774 h 3149464"/>
                      <a:gd name="connsiteX6322" fmla="*/ 2707617 w 3223440"/>
                      <a:gd name="connsiteY6322" fmla="*/ 2512251 h 3149464"/>
                      <a:gd name="connsiteX6323" fmla="*/ 2707617 w 3223440"/>
                      <a:gd name="connsiteY6323" fmla="*/ 2552526 h 3149464"/>
                      <a:gd name="connsiteX6324" fmla="*/ 2717093 w 3223440"/>
                      <a:gd name="connsiteY6324" fmla="*/ 2552526 h 3149464"/>
                      <a:gd name="connsiteX6325" fmla="*/ 2750261 w 3223440"/>
                      <a:gd name="connsiteY6325" fmla="*/ 2545419 h 3149464"/>
                      <a:gd name="connsiteX6326" fmla="*/ 2750261 w 3223440"/>
                      <a:gd name="connsiteY6326" fmla="*/ 2545419 h 3149464"/>
                      <a:gd name="connsiteX6327" fmla="*/ 2750261 w 3223440"/>
                      <a:gd name="connsiteY6327" fmla="*/ 2545419 h 3149464"/>
                      <a:gd name="connsiteX6328" fmla="*/ 2750261 w 3223440"/>
                      <a:gd name="connsiteY6328" fmla="*/ 2545419 h 3149464"/>
                      <a:gd name="connsiteX6329" fmla="*/ 2840288 w 3223440"/>
                      <a:gd name="connsiteY6329" fmla="*/ 2445915 h 3149464"/>
                      <a:gd name="connsiteX6330" fmla="*/ 2894778 w 3223440"/>
                      <a:gd name="connsiteY6330" fmla="*/ 2358258 h 3149464"/>
                      <a:gd name="connsiteX6331" fmla="*/ 2911362 w 3223440"/>
                      <a:gd name="connsiteY6331" fmla="*/ 2310875 h 3149464"/>
                      <a:gd name="connsiteX6332" fmla="*/ 2894778 w 3223440"/>
                      <a:gd name="connsiteY6332" fmla="*/ 2358258 h 3149464"/>
                      <a:gd name="connsiteX6333" fmla="*/ 2994281 w 3223440"/>
                      <a:gd name="connsiteY6333" fmla="*/ 2230325 h 3149464"/>
                      <a:gd name="connsiteX6334" fmla="*/ 2954006 w 3223440"/>
                      <a:gd name="connsiteY6334" fmla="*/ 2282445 h 3149464"/>
                      <a:gd name="connsiteX6335" fmla="*/ 2946898 w 3223440"/>
                      <a:gd name="connsiteY6335" fmla="*/ 2296660 h 3149464"/>
                      <a:gd name="connsiteX6336" fmla="*/ 2927946 w 3223440"/>
                      <a:gd name="connsiteY6336" fmla="*/ 2301398 h 3149464"/>
                      <a:gd name="connsiteX6337" fmla="*/ 2946898 w 3223440"/>
                      <a:gd name="connsiteY6337" fmla="*/ 2296660 h 3149464"/>
                      <a:gd name="connsiteX6338" fmla="*/ 2954006 w 3223440"/>
                      <a:gd name="connsiteY6338" fmla="*/ 2282445 h 3149464"/>
                      <a:gd name="connsiteX6339" fmla="*/ 2994281 w 3223440"/>
                      <a:gd name="connsiteY6339" fmla="*/ 2230325 h 3149464"/>
                      <a:gd name="connsiteX6340" fmla="*/ 2999020 w 3223440"/>
                      <a:gd name="connsiteY6340" fmla="*/ 2209003 h 3149464"/>
                      <a:gd name="connsiteX6341" fmla="*/ 2946898 w 3223440"/>
                      <a:gd name="connsiteY6341" fmla="*/ 2107130 h 3149464"/>
                      <a:gd name="connsiteX6342" fmla="*/ 2944530 w 3223440"/>
                      <a:gd name="connsiteY6342" fmla="*/ 2104761 h 3149464"/>
                      <a:gd name="connsiteX6343" fmla="*/ 2946898 w 3223440"/>
                      <a:gd name="connsiteY6343" fmla="*/ 2107130 h 3149464"/>
                      <a:gd name="connsiteX6344" fmla="*/ 2999020 w 3223440"/>
                      <a:gd name="connsiteY6344" fmla="*/ 2209003 h 3149464"/>
                      <a:gd name="connsiteX6345" fmla="*/ 2994281 w 3223440"/>
                      <a:gd name="connsiteY6345" fmla="*/ 2230325 h 3149464"/>
                      <a:gd name="connsiteX6346" fmla="*/ 2994281 w 3223440"/>
                      <a:gd name="connsiteY6346" fmla="*/ 2078701 h 3149464"/>
                      <a:gd name="connsiteX6347" fmla="*/ 2987174 w 3223440"/>
                      <a:gd name="connsiteY6347" fmla="*/ 2062117 h 3149464"/>
                      <a:gd name="connsiteX6348" fmla="*/ 2994281 w 3223440"/>
                      <a:gd name="connsiteY6348" fmla="*/ 2078701 h 3149464"/>
                      <a:gd name="connsiteX6349" fmla="*/ 3017972 w 3223440"/>
                      <a:gd name="connsiteY6349" fmla="*/ 2130821 h 3149464"/>
                      <a:gd name="connsiteX6350" fmla="*/ 2994281 w 3223440"/>
                      <a:gd name="connsiteY6350" fmla="*/ 2078701 h 3149464"/>
                      <a:gd name="connsiteX6351" fmla="*/ 3027449 w 3223440"/>
                      <a:gd name="connsiteY6351" fmla="*/ 1908123 h 3149464"/>
                      <a:gd name="connsiteX6352" fmla="*/ 3046402 w 3223440"/>
                      <a:gd name="connsiteY6352" fmla="*/ 1889170 h 3149464"/>
                      <a:gd name="connsiteX6353" fmla="*/ 3027449 w 3223440"/>
                      <a:gd name="connsiteY6353" fmla="*/ 1908123 h 3149464"/>
                      <a:gd name="connsiteX6354" fmla="*/ 3067724 w 3223440"/>
                      <a:gd name="connsiteY6354" fmla="*/ 2057378 h 3149464"/>
                      <a:gd name="connsiteX6355" fmla="*/ 3046402 w 3223440"/>
                      <a:gd name="connsiteY6355" fmla="*/ 2088177 h 3149464"/>
                      <a:gd name="connsiteX6356" fmla="*/ 3067724 w 3223440"/>
                      <a:gd name="connsiteY6356" fmla="*/ 2057378 h 3149464"/>
                      <a:gd name="connsiteX6357" fmla="*/ 3074832 w 3223440"/>
                      <a:gd name="connsiteY6357" fmla="*/ 2045533 h 3149464"/>
                      <a:gd name="connsiteX6358" fmla="*/ 3067724 w 3223440"/>
                      <a:gd name="connsiteY6358" fmla="*/ 2057378 h 3149464"/>
                      <a:gd name="connsiteX6359" fmla="*/ 3077200 w 3223440"/>
                      <a:gd name="connsiteY6359" fmla="*/ 2040794 h 3149464"/>
                      <a:gd name="connsiteX6360" fmla="*/ 3077200 w 3223440"/>
                      <a:gd name="connsiteY6360" fmla="*/ 2043164 h 3149464"/>
                      <a:gd name="connsiteX6361" fmla="*/ 3077200 w 3223440"/>
                      <a:gd name="connsiteY6361" fmla="*/ 2040794 h 3149464"/>
                      <a:gd name="connsiteX6362" fmla="*/ 3103261 w 3223440"/>
                      <a:gd name="connsiteY6362" fmla="*/ 1972090 h 3149464"/>
                      <a:gd name="connsiteX6363" fmla="*/ 3077200 w 3223440"/>
                      <a:gd name="connsiteY6363" fmla="*/ 2040794 h 3149464"/>
                      <a:gd name="connsiteX6364" fmla="*/ 3105630 w 3223440"/>
                      <a:gd name="connsiteY6364" fmla="*/ 1950767 h 3149464"/>
                      <a:gd name="connsiteX6365" fmla="*/ 3105630 w 3223440"/>
                      <a:gd name="connsiteY6365" fmla="*/ 1950767 h 3149464"/>
                      <a:gd name="connsiteX6366" fmla="*/ 3124583 w 3223440"/>
                      <a:gd name="connsiteY6366" fmla="*/ 1910492 h 3149464"/>
                      <a:gd name="connsiteX6367" fmla="*/ 3105630 w 3223440"/>
                      <a:gd name="connsiteY6367" fmla="*/ 1950767 h 3149464"/>
                      <a:gd name="connsiteX6368" fmla="*/ 3179073 w 3223440"/>
                      <a:gd name="connsiteY6368" fmla="*/ 1941291 h 3149464"/>
                      <a:gd name="connsiteX6369" fmla="*/ 3179073 w 3223440"/>
                      <a:gd name="connsiteY6369" fmla="*/ 1941291 h 3149464"/>
                      <a:gd name="connsiteX6370" fmla="*/ 3179073 w 3223440"/>
                      <a:gd name="connsiteY6370" fmla="*/ 1782560 h 3149464"/>
                      <a:gd name="connsiteX6371" fmla="*/ 3181442 w 3223440"/>
                      <a:gd name="connsiteY6371" fmla="*/ 1775452 h 3149464"/>
                      <a:gd name="connsiteX6372" fmla="*/ 3179073 w 3223440"/>
                      <a:gd name="connsiteY6372" fmla="*/ 1782560 h 3149464"/>
                      <a:gd name="connsiteX6373" fmla="*/ 3179073 w 3223440"/>
                      <a:gd name="connsiteY6373" fmla="*/ 1941291 h 3149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  <a:cxn ang="0">
                        <a:pos x="connsiteX2206" y="connsiteY2206"/>
                      </a:cxn>
                      <a:cxn ang="0">
                        <a:pos x="connsiteX2207" y="connsiteY2207"/>
                      </a:cxn>
                      <a:cxn ang="0">
                        <a:pos x="connsiteX2208" y="connsiteY2208"/>
                      </a:cxn>
                      <a:cxn ang="0">
                        <a:pos x="connsiteX2209" y="connsiteY2209"/>
                      </a:cxn>
                      <a:cxn ang="0">
                        <a:pos x="connsiteX2210" y="connsiteY2210"/>
                      </a:cxn>
                      <a:cxn ang="0">
                        <a:pos x="connsiteX2211" y="connsiteY2211"/>
                      </a:cxn>
                      <a:cxn ang="0">
                        <a:pos x="connsiteX2212" y="connsiteY2212"/>
                      </a:cxn>
                      <a:cxn ang="0">
                        <a:pos x="connsiteX2213" y="connsiteY2213"/>
                      </a:cxn>
                      <a:cxn ang="0">
                        <a:pos x="connsiteX2214" y="connsiteY2214"/>
                      </a:cxn>
                      <a:cxn ang="0">
                        <a:pos x="connsiteX2215" y="connsiteY2215"/>
                      </a:cxn>
                      <a:cxn ang="0">
                        <a:pos x="connsiteX2216" y="connsiteY2216"/>
                      </a:cxn>
                      <a:cxn ang="0">
                        <a:pos x="connsiteX2217" y="connsiteY2217"/>
                      </a:cxn>
                      <a:cxn ang="0">
                        <a:pos x="connsiteX2218" y="connsiteY2218"/>
                      </a:cxn>
                      <a:cxn ang="0">
                        <a:pos x="connsiteX2219" y="connsiteY2219"/>
                      </a:cxn>
                      <a:cxn ang="0">
                        <a:pos x="connsiteX2220" y="connsiteY2220"/>
                      </a:cxn>
                      <a:cxn ang="0">
                        <a:pos x="connsiteX2221" y="connsiteY2221"/>
                      </a:cxn>
                      <a:cxn ang="0">
                        <a:pos x="connsiteX2222" y="connsiteY2222"/>
                      </a:cxn>
                      <a:cxn ang="0">
                        <a:pos x="connsiteX2223" y="connsiteY2223"/>
                      </a:cxn>
                      <a:cxn ang="0">
                        <a:pos x="connsiteX2224" y="connsiteY2224"/>
                      </a:cxn>
                      <a:cxn ang="0">
                        <a:pos x="connsiteX2225" y="connsiteY2225"/>
                      </a:cxn>
                      <a:cxn ang="0">
                        <a:pos x="connsiteX2226" y="connsiteY2226"/>
                      </a:cxn>
                      <a:cxn ang="0">
                        <a:pos x="connsiteX2227" y="connsiteY2227"/>
                      </a:cxn>
                      <a:cxn ang="0">
                        <a:pos x="connsiteX2228" y="connsiteY2228"/>
                      </a:cxn>
                      <a:cxn ang="0">
                        <a:pos x="connsiteX2229" y="connsiteY2229"/>
                      </a:cxn>
                      <a:cxn ang="0">
                        <a:pos x="connsiteX2230" y="connsiteY2230"/>
                      </a:cxn>
                      <a:cxn ang="0">
                        <a:pos x="connsiteX2231" y="connsiteY2231"/>
                      </a:cxn>
                      <a:cxn ang="0">
                        <a:pos x="connsiteX2232" y="connsiteY2232"/>
                      </a:cxn>
                      <a:cxn ang="0">
                        <a:pos x="connsiteX2233" y="connsiteY2233"/>
                      </a:cxn>
                      <a:cxn ang="0">
                        <a:pos x="connsiteX2234" y="connsiteY2234"/>
                      </a:cxn>
                      <a:cxn ang="0">
                        <a:pos x="connsiteX2235" y="connsiteY2235"/>
                      </a:cxn>
                      <a:cxn ang="0">
                        <a:pos x="connsiteX2236" y="connsiteY2236"/>
                      </a:cxn>
                      <a:cxn ang="0">
                        <a:pos x="connsiteX2237" y="connsiteY2237"/>
                      </a:cxn>
                      <a:cxn ang="0">
                        <a:pos x="connsiteX2238" y="connsiteY2238"/>
                      </a:cxn>
                      <a:cxn ang="0">
                        <a:pos x="connsiteX2239" y="connsiteY2239"/>
                      </a:cxn>
                      <a:cxn ang="0">
                        <a:pos x="connsiteX2240" y="connsiteY2240"/>
                      </a:cxn>
                      <a:cxn ang="0">
                        <a:pos x="connsiteX2241" y="connsiteY2241"/>
                      </a:cxn>
                      <a:cxn ang="0">
                        <a:pos x="connsiteX2242" y="connsiteY2242"/>
                      </a:cxn>
                      <a:cxn ang="0">
                        <a:pos x="connsiteX2243" y="connsiteY2243"/>
                      </a:cxn>
                      <a:cxn ang="0">
                        <a:pos x="connsiteX2244" y="connsiteY2244"/>
                      </a:cxn>
                      <a:cxn ang="0">
                        <a:pos x="connsiteX2245" y="connsiteY2245"/>
                      </a:cxn>
                      <a:cxn ang="0">
                        <a:pos x="connsiteX2246" y="connsiteY2246"/>
                      </a:cxn>
                      <a:cxn ang="0">
                        <a:pos x="connsiteX2247" y="connsiteY2247"/>
                      </a:cxn>
                      <a:cxn ang="0">
                        <a:pos x="connsiteX2248" y="connsiteY2248"/>
                      </a:cxn>
                      <a:cxn ang="0">
                        <a:pos x="connsiteX2249" y="connsiteY2249"/>
                      </a:cxn>
                      <a:cxn ang="0">
                        <a:pos x="connsiteX2250" y="connsiteY2250"/>
                      </a:cxn>
                      <a:cxn ang="0">
                        <a:pos x="connsiteX2251" y="connsiteY2251"/>
                      </a:cxn>
                      <a:cxn ang="0">
                        <a:pos x="connsiteX2252" y="connsiteY2252"/>
                      </a:cxn>
                      <a:cxn ang="0">
                        <a:pos x="connsiteX2253" y="connsiteY2253"/>
                      </a:cxn>
                      <a:cxn ang="0">
                        <a:pos x="connsiteX2254" y="connsiteY2254"/>
                      </a:cxn>
                      <a:cxn ang="0">
                        <a:pos x="connsiteX2255" y="connsiteY2255"/>
                      </a:cxn>
                      <a:cxn ang="0">
                        <a:pos x="connsiteX2256" y="connsiteY2256"/>
                      </a:cxn>
                      <a:cxn ang="0">
                        <a:pos x="connsiteX2257" y="connsiteY2257"/>
                      </a:cxn>
                      <a:cxn ang="0">
                        <a:pos x="connsiteX2258" y="connsiteY2258"/>
                      </a:cxn>
                      <a:cxn ang="0">
                        <a:pos x="connsiteX2259" y="connsiteY2259"/>
                      </a:cxn>
                      <a:cxn ang="0">
                        <a:pos x="connsiteX2260" y="connsiteY2260"/>
                      </a:cxn>
                      <a:cxn ang="0">
                        <a:pos x="connsiteX2261" y="connsiteY2261"/>
                      </a:cxn>
                      <a:cxn ang="0">
                        <a:pos x="connsiteX2262" y="connsiteY2262"/>
                      </a:cxn>
                      <a:cxn ang="0">
                        <a:pos x="connsiteX2263" y="connsiteY2263"/>
                      </a:cxn>
                      <a:cxn ang="0">
                        <a:pos x="connsiteX2264" y="connsiteY2264"/>
                      </a:cxn>
                      <a:cxn ang="0">
                        <a:pos x="connsiteX2265" y="connsiteY2265"/>
                      </a:cxn>
                      <a:cxn ang="0">
                        <a:pos x="connsiteX2266" y="connsiteY2266"/>
                      </a:cxn>
                      <a:cxn ang="0">
                        <a:pos x="connsiteX2267" y="connsiteY2267"/>
                      </a:cxn>
                      <a:cxn ang="0">
                        <a:pos x="connsiteX2268" y="connsiteY2268"/>
                      </a:cxn>
                      <a:cxn ang="0">
                        <a:pos x="connsiteX2269" y="connsiteY2269"/>
                      </a:cxn>
                      <a:cxn ang="0">
                        <a:pos x="connsiteX2270" y="connsiteY2270"/>
                      </a:cxn>
                      <a:cxn ang="0">
                        <a:pos x="connsiteX2271" y="connsiteY2271"/>
                      </a:cxn>
                      <a:cxn ang="0">
                        <a:pos x="connsiteX2272" y="connsiteY2272"/>
                      </a:cxn>
                      <a:cxn ang="0">
                        <a:pos x="connsiteX2273" y="connsiteY2273"/>
                      </a:cxn>
                      <a:cxn ang="0">
                        <a:pos x="connsiteX2274" y="connsiteY2274"/>
                      </a:cxn>
                      <a:cxn ang="0">
                        <a:pos x="connsiteX2275" y="connsiteY2275"/>
                      </a:cxn>
                      <a:cxn ang="0">
                        <a:pos x="connsiteX2276" y="connsiteY2276"/>
                      </a:cxn>
                      <a:cxn ang="0">
                        <a:pos x="connsiteX2277" y="connsiteY2277"/>
                      </a:cxn>
                      <a:cxn ang="0">
                        <a:pos x="connsiteX2278" y="connsiteY2278"/>
                      </a:cxn>
                      <a:cxn ang="0">
                        <a:pos x="connsiteX2279" y="connsiteY2279"/>
                      </a:cxn>
                      <a:cxn ang="0">
                        <a:pos x="connsiteX2280" y="connsiteY2280"/>
                      </a:cxn>
                      <a:cxn ang="0">
                        <a:pos x="connsiteX2281" y="connsiteY2281"/>
                      </a:cxn>
                      <a:cxn ang="0">
                        <a:pos x="connsiteX2282" y="connsiteY2282"/>
                      </a:cxn>
                      <a:cxn ang="0">
                        <a:pos x="connsiteX2283" y="connsiteY2283"/>
                      </a:cxn>
                      <a:cxn ang="0">
                        <a:pos x="connsiteX2284" y="connsiteY2284"/>
                      </a:cxn>
                      <a:cxn ang="0">
                        <a:pos x="connsiteX2285" y="connsiteY2285"/>
                      </a:cxn>
                      <a:cxn ang="0">
                        <a:pos x="connsiteX2286" y="connsiteY2286"/>
                      </a:cxn>
                      <a:cxn ang="0">
                        <a:pos x="connsiteX2287" y="connsiteY2287"/>
                      </a:cxn>
                      <a:cxn ang="0">
                        <a:pos x="connsiteX2288" y="connsiteY2288"/>
                      </a:cxn>
                      <a:cxn ang="0">
                        <a:pos x="connsiteX2289" y="connsiteY2289"/>
                      </a:cxn>
                      <a:cxn ang="0">
                        <a:pos x="connsiteX2290" y="connsiteY2290"/>
                      </a:cxn>
                      <a:cxn ang="0">
                        <a:pos x="connsiteX2291" y="connsiteY2291"/>
                      </a:cxn>
                      <a:cxn ang="0">
                        <a:pos x="connsiteX2292" y="connsiteY2292"/>
                      </a:cxn>
                      <a:cxn ang="0">
                        <a:pos x="connsiteX2293" y="connsiteY2293"/>
                      </a:cxn>
                      <a:cxn ang="0">
                        <a:pos x="connsiteX2294" y="connsiteY2294"/>
                      </a:cxn>
                      <a:cxn ang="0">
                        <a:pos x="connsiteX2295" y="connsiteY2295"/>
                      </a:cxn>
                      <a:cxn ang="0">
                        <a:pos x="connsiteX2296" y="connsiteY2296"/>
                      </a:cxn>
                      <a:cxn ang="0">
                        <a:pos x="connsiteX2297" y="connsiteY2297"/>
                      </a:cxn>
                      <a:cxn ang="0">
                        <a:pos x="connsiteX2298" y="connsiteY2298"/>
                      </a:cxn>
                      <a:cxn ang="0">
                        <a:pos x="connsiteX2299" y="connsiteY2299"/>
                      </a:cxn>
                      <a:cxn ang="0">
                        <a:pos x="connsiteX2300" y="connsiteY2300"/>
                      </a:cxn>
                      <a:cxn ang="0">
                        <a:pos x="connsiteX2301" y="connsiteY2301"/>
                      </a:cxn>
                      <a:cxn ang="0">
                        <a:pos x="connsiteX2302" y="connsiteY2302"/>
                      </a:cxn>
                      <a:cxn ang="0">
                        <a:pos x="connsiteX2303" y="connsiteY2303"/>
                      </a:cxn>
                      <a:cxn ang="0">
                        <a:pos x="connsiteX2304" y="connsiteY2304"/>
                      </a:cxn>
                      <a:cxn ang="0">
                        <a:pos x="connsiteX2305" y="connsiteY2305"/>
                      </a:cxn>
                      <a:cxn ang="0">
                        <a:pos x="connsiteX2306" y="connsiteY2306"/>
                      </a:cxn>
                      <a:cxn ang="0">
                        <a:pos x="connsiteX2307" y="connsiteY2307"/>
                      </a:cxn>
                      <a:cxn ang="0">
                        <a:pos x="connsiteX2308" y="connsiteY2308"/>
                      </a:cxn>
                      <a:cxn ang="0">
                        <a:pos x="connsiteX2309" y="connsiteY2309"/>
                      </a:cxn>
                      <a:cxn ang="0">
                        <a:pos x="connsiteX2310" y="connsiteY2310"/>
                      </a:cxn>
                      <a:cxn ang="0">
                        <a:pos x="connsiteX2311" y="connsiteY2311"/>
                      </a:cxn>
                      <a:cxn ang="0">
                        <a:pos x="connsiteX2312" y="connsiteY2312"/>
                      </a:cxn>
                      <a:cxn ang="0">
                        <a:pos x="connsiteX2313" y="connsiteY2313"/>
                      </a:cxn>
                      <a:cxn ang="0">
                        <a:pos x="connsiteX2314" y="connsiteY2314"/>
                      </a:cxn>
                      <a:cxn ang="0">
                        <a:pos x="connsiteX2315" y="connsiteY2315"/>
                      </a:cxn>
                      <a:cxn ang="0">
                        <a:pos x="connsiteX2316" y="connsiteY2316"/>
                      </a:cxn>
                      <a:cxn ang="0">
                        <a:pos x="connsiteX2317" y="connsiteY2317"/>
                      </a:cxn>
                      <a:cxn ang="0">
                        <a:pos x="connsiteX2318" y="connsiteY2318"/>
                      </a:cxn>
                      <a:cxn ang="0">
                        <a:pos x="connsiteX2319" y="connsiteY2319"/>
                      </a:cxn>
                      <a:cxn ang="0">
                        <a:pos x="connsiteX2320" y="connsiteY2320"/>
                      </a:cxn>
                      <a:cxn ang="0">
                        <a:pos x="connsiteX2321" y="connsiteY2321"/>
                      </a:cxn>
                      <a:cxn ang="0">
                        <a:pos x="connsiteX2322" y="connsiteY2322"/>
                      </a:cxn>
                      <a:cxn ang="0">
                        <a:pos x="connsiteX2323" y="connsiteY2323"/>
                      </a:cxn>
                      <a:cxn ang="0">
                        <a:pos x="connsiteX2324" y="connsiteY2324"/>
                      </a:cxn>
                      <a:cxn ang="0">
                        <a:pos x="connsiteX2325" y="connsiteY2325"/>
                      </a:cxn>
                      <a:cxn ang="0">
                        <a:pos x="connsiteX2326" y="connsiteY2326"/>
                      </a:cxn>
                      <a:cxn ang="0">
                        <a:pos x="connsiteX2327" y="connsiteY2327"/>
                      </a:cxn>
                      <a:cxn ang="0">
                        <a:pos x="connsiteX2328" y="connsiteY2328"/>
                      </a:cxn>
                      <a:cxn ang="0">
                        <a:pos x="connsiteX2329" y="connsiteY2329"/>
                      </a:cxn>
                      <a:cxn ang="0">
                        <a:pos x="connsiteX2330" y="connsiteY2330"/>
                      </a:cxn>
                      <a:cxn ang="0">
                        <a:pos x="connsiteX2331" y="connsiteY2331"/>
                      </a:cxn>
                      <a:cxn ang="0">
                        <a:pos x="connsiteX2332" y="connsiteY2332"/>
                      </a:cxn>
                      <a:cxn ang="0">
                        <a:pos x="connsiteX2333" y="connsiteY2333"/>
                      </a:cxn>
                      <a:cxn ang="0">
                        <a:pos x="connsiteX2334" y="connsiteY2334"/>
                      </a:cxn>
                      <a:cxn ang="0">
                        <a:pos x="connsiteX2335" y="connsiteY2335"/>
                      </a:cxn>
                      <a:cxn ang="0">
                        <a:pos x="connsiteX2336" y="connsiteY2336"/>
                      </a:cxn>
                      <a:cxn ang="0">
                        <a:pos x="connsiteX2337" y="connsiteY2337"/>
                      </a:cxn>
                      <a:cxn ang="0">
                        <a:pos x="connsiteX2338" y="connsiteY2338"/>
                      </a:cxn>
                      <a:cxn ang="0">
                        <a:pos x="connsiteX2339" y="connsiteY2339"/>
                      </a:cxn>
                      <a:cxn ang="0">
                        <a:pos x="connsiteX2340" y="connsiteY2340"/>
                      </a:cxn>
                      <a:cxn ang="0">
                        <a:pos x="connsiteX2341" y="connsiteY2341"/>
                      </a:cxn>
                      <a:cxn ang="0">
                        <a:pos x="connsiteX2342" y="connsiteY2342"/>
                      </a:cxn>
                      <a:cxn ang="0">
                        <a:pos x="connsiteX2343" y="connsiteY2343"/>
                      </a:cxn>
                      <a:cxn ang="0">
                        <a:pos x="connsiteX2344" y="connsiteY2344"/>
                      </a:cxn>
                      <a:cxn ang="0">
                        <a:pos x="connsiteX2345" y="connsiteY2345"/>
                      </a:cxn>
                      <a:cxn ang="0">
                        <a:pos x="connsiteX2346" y="connsiteY2346"/>
                      </a:cxn>
                      <a:cxn ang="0">
                        <a:pos x="connsiteX2347" y="connsiteY2347"/>
                      </a:cxn>
                      <a:cxn ang="0">
                        <a:pos x="connsiteX2348" y="connsiteY2348"/>
                      </a:cxn>
                      <a:cxn ang="0">
                        <a:pos x="connsiteX2349" y="connsiteY2349"/>
                      </a:cxn>
                      <a:cxn ang="0">
                        <a:pos x="connsiteX2350" y="connsiteY2350"/>
                      </a:cxn>
                      <a:cxn ang="0">
                        <a:pos x="connsiteX2351" y="connsiteY2351"/>
                      </a:cxn>
                      <a:cxn ang="0">
                        <a:pos x="connsiteX2352" y="connsiteY2352"/>
                      </a:cxn>
                      <a:cxn ang="0">
                        <a:pos x="connsiteX2353" y="connsiteY2353"/>
                      </a:cxn>
                      <a:cxn ang="0">
                        <a:pos x="connsiteX2354" y="connsiteY2354"/>
                      </a:cxn>
                      <a:cxn ang="0">
                        <a:pos x="connsiteX2355" y="connsiteY2355"/>
                      </a:cxn>
                      <a:cxn ang="0">
                        <a:pos x="connsiteX2356" y="connsiteY2356"/>
                      </a:cxn>
                      <a:cxn ang="0">
                        <a:pos x="connsiteX2357" y="connsiteY2357"/>
                      </a:cxn>
                      <a:cxn ang="0">
                        <a:pos x="connsiteX2358" y="connsiteY2358"/>
                      </a:cxn>
                      <a:cxn ang="0">
                        <a:pos x="connsiteX2359" y="connsiteY2359"/>
                      </a:cxn>
                      <a:cxn ang="0">
                        <a:pos x="connsiteX2360" y="connsiteY2360"/>
                      </a:cxn>
                      <a:cxn ang="0">
                        <a:pos x="connsiteX2361" y="connsiteY2361"/>
                      </a:cxn>
                      <a:cxn ang="0">
                        <a:pos x="connsiteX2362" y="connsiteY2362"/>
                      </a:cxn>
                      <a:cxn ang="0">
                        <a:pos x="connsiteX2363" y="connsiteY2363"/>
                      </a:cxn>
                      <a:cxn ang="0">
                        <a:pos x="connsiteX2364" y="connsiteY2364"/>
                      </a:cxn>
                      <a:cxn ang="0">
                        <a:pos x="connsiteX2365" y="connsiteY2365"/>
                      </a:cxn>
                      <a:cxn ang="0">
                        <a:pos x="connsiteX2366" y="connsiteY2366"/>
                      </a:cxn>
                      <a:cxn ang="0">
                        <a:pos x="connsiteX2367" y="connsiteY2367"/>
                      </a:cxn>
                      <a:cxn ang="0">
                        <a:pos x="connsiteX2368" y="connsiteY2368"/>
                      </a:cxn>
                      <a:cxn ang="0">
                        <a:pos x="connsiteX2369" y="connsiteY2369"/>
                      </a:cxn>
                      <a:cxn ang="0">
                        <a:pos x="connsiteX2370" y="connsiteY2370"/>
                      </a:cxn>
                      <a:cxn ang="0">
                        <a:pos x="connsiteX2371" y="connsiteY2371"/>
                      </a:cxn>
                      <a:cxn ang="0">
                        <a:pos x="connsiteX2372" y="connsiteY2372"/>
                      </a:cxn>
                      <a:cxn ang="0">
                        <a:pos x="connsiteX2373" y="connsiteY2373"/>
                      </a:cxn>
                      <a:cxn ang="0">
                        <a:pos x="connsiteX2374" y="connsiteY2374"/>
                      </a:cxn>
                      <a:cxn ang="0">
                        <a:pos x="connsiteX2375" y="connsiteY2375"/>
                      </a:cxn>
                      <a:cxn ang="0">
                        <a:pos x="connsiteX2376" y="connsiteY2376"/>
                      </a:cxn>
                      <a:cxn ang="0">
                        <a:pos x="connsiteX2377" y="connsiteY2377"/>
                      </a:cxn>
                      <a:cxn ang="0">
                        <a:pos x="connsiteX2378" y="connsiteY2378"/>
                      </a:cxn>
                      <a:cxn ang="0">
                        <a:pos x="connsiteX2379" y="connsiteY2379"/>
                      </a:cxn>
                      <a:cxn ang="0">
                        <a:pos x="connsiteX2380" y="connsiteY2380"/>
                      </a:cxn>
                      <a:cxn ang="0">
                        <a:pos x="connsiteX2381" y="connsiteY2381"/>
                      </a:cxn>
                      <a:cxn ang="0">
                        <a:pos x="connsiteX2382" y="connsiteY2382"/>
                      </a:cxn>
                      <a:cxn ang="0">
                        <a:pos x="connsiteX2383" y="connsiteY2383"/>
                      </a:cxn>
                      <a:cxn ang="0">
                        <a:pos x="connsiteX2384" y="connsiteY2384"/>
                      </a:cxn>
                      <a:cxn ang="0">
                        <a:pos x="connsiteX2385" y="connsiteY2385"/>
                      </a:cxn>
                      <a:cxn ang="0">
                        <a:pos x="connsiteX2386" y="connsiteY2386"/>
                      </a:cxn>
                      <a:cxn ang="0">
                        <a:pos x="connsiteX2387" y="connsiteY2387"/>
                      </a:cxn>
                      <a:cxn ang="0">
                        <a:pos x="connsiteX2388" y="connsiteY2388"/>
                      </a:cxn>
                      <a:cxn ang="0">
                        <a:pos x="connsiteX2389" y="connsiteY2389"/>
                      </a:cxn>
                      <a:cxn ang="0">
                        <a:pos x="connsiteX2390" y="connsiteY2390"/>
                      </a:cxn>
                      <a:cxn ang="0">
                        <a:pos x="connsiteX2391" y="connsiteY2391"/>
                      </a:cxn>
                      <a:cxn ang="0">
                        <a:pos x="connsiteX2392" y="connsiteY2392"/>
                      </a:cxn>
                      <a:cxn ang="0">
                        <a:pos x="connsiteX2393" y="connsiteY2393"/>
                      </a:cxn>
                      <a:cxn ang="0">
                        <a:pos x="connsiteX2394" y="connsiteY2394"/>
                      </a:cxn>
                      <a:cxn ang="0">
                        <a:pos x="connsiteX2395" y="connsiteY2395"/>
                      </a:cxn>
                      <a:cxn ang="0">
                        <a:pos x="connsiteX2396" y="connsiteY2396"/>
                      </a:cxn>
                      <a:cxn ang="0">
                        <a:pos x="connsiteX2397" y="connsiteY2397"/>
                      </a:cxn>
                      <a:cxn ang="0">
                        <a:pos x="connsiteX2398" y="connsiteY2398"/>
                      </a:cxn>
                      <a:cxn ang="0">
                        <a:pos x="connsiteX2399" y="connsiteY2399"/>
                      </a:cxn>
                      <a:cxn ang="0">
                        <a:pos x="connsiteX2400" y="connsiteY2400"/>
                      </a:cxn>
                      <a:cxn ang="0">
                        <a:pos x="connsiteX2401" y="connsiteY2401"/>
                      </a:cxn>
                      <a:cxn ang="0">
                        <a:pos x="connsiteX2402" y="connsiteY2402"/>
                      </a:cxn>
                      <a:cxn ang="0">
                        <a:pos x="connsiteX2403" y="connsiteY2403"/>
                      </a:cxn>
                      <a:cxn ang="0">
                        <a:pos x="connsiteX2404" y="connsiteY2404"/>
                      </a:cxn>
                      <a:cxn ang="0">
                        <a:pos x="connsiteX2405" y="connsiteY2405"/>
                      </a:cxn>
                      <a:cxn ang="0">
                        <a:pos x="connsiteX2406" y="connsiteY2406"/>
                      </a:cxn>
                      <a:cxn ang="0">
                        <a:pos x="connsiteX2407" y="connsiteY2407"/>
                      </a:cxn>
                      <a:cxn ang="0">
                        <a:pos x="connsiteX2408" y="connsiteY2408"/>
                      </a:cxn>
                      <a:cxn ang="0">
                        <a:pos x="connsiteX2409" y="connsiteY2409"/>
                      </a:cxn>
                      <a:cxn ang="0">
                        <a:pos x="connsiteX2410" y="connsiteY2410"/>
                      </a:cxn>
                      <a:cxn ang="0">
                        <a:pos x="connsiteX2411" y="connsiteY2411"/>
                      </a:cxn>
                      <a:cxn ang="0">
                        <a:pos x="connsiteX2412" y="connsiteY2412"/>
                      </a:cxn>
                      <a:cxn ang="0">
                        <a:pos x="connsiteX2413" y="connsiteY2413"/>
                      </a:cxn>
                      <a:cxn ang="0">
                        <a:pos x="connsiteX2414" y="connsiteY2414"/>
                      </a:cxn>
                      <a:cxn ang="0">
                        <a:pos x="connsiteX2415" y="connsiteY2415"/>
                      </a:cxn>
                      <a:cxn ang="0">
                        <a:pos x="connsiteX2416" y="connsiteY2416"/>
                      </a:cxn>
                      <a:cxn ang="0">
                        <a:pos x="connsiteX2417" y="connsiteY2417"/>
                      </a:cxn>
                      <a:cxn ang="0">
                        <a:pos x="connsiteX2418" y="connsiteY2418"/>
                      </a:cxn>
                      <a:cxn ang="0">
                        <a:pos x="connsiteX2419" y="connsiteY2419"/>
                      </a:cxn>
                      <a:cxn ang="0">
                        <a:pos x="connsiteX2420" y="connsiteY2420"/>
                      </a:cxn>
                      <a:cxn ang="0">
                        <a:pos x="connsiteX2421" y="connsiteY2421"/>
                      </a:cxn>
                      <a:cxn ang="0">
                        <a:pos x="connsiteX2422" y="connsiteY2422"/>
                      </a:cxn>
                      <a:cxn ang="0">
                        <a:pos x="connsiteX2423" y="connsiteY2423"/>
                      </a:cxn>
                      <a:cxn ang="0">
                        <a:pos x="connsiteX2424" y="connsiteY2424"/>
                      </a:cxn>
                      <a:cxn ang="0">
                        <a:pos x="connsiteX2425" y="connsiteY2425"/>
                      </a:cxn>
                      <a:cxn ang="0">
                        <a:pos x="connsiteX2426" y="connsiteY2426"/>
                      </a:cxn>
                      <a:cxn ang="0">
                        <a:pos x="connsiteX2427" y="connsiteY2427"/>
                      </a:cxn>
                      <a:cxn ang="0">
                        <a:pos x="connsiteX2428" y="connsiteY2428"/>
                      </a:cxn>
                      <a:cxn ang="0">
                        <a:pos x="connsiteX2429" y="connsiteY2429"/>
                      </a:cxn>
                      <a:cxn ang="0">
                        <a:pos x="connsiteX2430" y="connsiteY2430"/>
                      </a:cxn>
                      <a:cxn ang="0">
                        <a:pos x="connsiteX2431" y="connsiteY2431"/>
                      </a:cxn>
                      <a:cxn ang="0">
                        <a:pos x="connsiteX2432" y="connsiteY2432"/>
                      </a:cxn>
                      <a:cxn ang="0">
                        <a:pos x="connsiteX2433" y="connsiteY2433"/>
                      </a:cxn>
                      <a:cxn ang="0">
                        <a:pos x="connsiteX2434" y="connsiteY2434"/>
                      </a:cxn>
                      <a:cxn ang="0">
                        <a:pos x="connsiteX2435" y="connsiteY2435"/>
                      </a:cxn>
                      <a:cxn ang="0">
                        <a:pos x="connsiteX2436" y="connsiteY2436"/>
                      </a:cxn>
                      <a:cxn ang="0">
                        <a:pos x="connsiteX2437" y="connsiteY2437"/>
                      </a:cxn>
                      <a:cxn ang="0">
                        <a:pos x="connsiteX2438" y="connsiteY2438"/>
                      </a:cxn>
                      <a:cxn ang="0">
                        <a:pos x="connsiteX2439" y="connsiteY2439"/>
                      </a:cxn>
                      <a:cxn ang="0">
                        <a:pos x="connsiteX2440" y="connsiteY2440"/>
                      </a:cxn>
                      <a:cxn ang="0">
                        <a:pos x="connsiteX2441" y="connsiteY2441"/>
                      </a:cxn>
                      <a:cxn ang="0">
                        <a:pos x="connsiteX2442" y="connsiteY2442"/>
                      </a:cxn>
                      <a:cxn ang="0">
                        <a:pos x="connsiteX2443" y="connsiteY2443"/>
                      </a:cxn>
                      <a:cxn ang="0">
                        <a:pos x="connsiteX2444" y="connsiteY2444"/>
                      </a:cxn>
                      <a:cxn ang="0">
                        <a:pos x="connsiteX2445" y="connsiteY2445"/>
                      </a:cxn>
                      <a:cxn ang="0">
                        <a:pos x="connsiteX2446" y="connsiteY2446"/>
                      </a:cxn>
                      <a:cxn ang="0">
                        <a:pos x="connsiteX2447" y="connsiteY2447"/>
                      </a:cxn>
                      <a:cxn ang="0">
                        <a:pos x="connsiteX2448" y="connsiteY2448"/>
                      </a:cxn>
                      <a:cxn ang="0">
                        <a:pos x="connsiteX2449" y="connsiteY2449"/>
                      </a:cxn>
                      <a:cxn ang="0">
                        <a:pos x="connsiteX2450" y="connsiteY2450"/>
                      </a:cxn>
                      <a:cxn ang="0">
                        <a:pos x="connsiteX2451" y="connsiteY2451"/>
                      </a:cxn>
                      <a:cxn ang="0">
                        <a:pos x="connsiteX2452" y="connsiteY2452"/>
                      </a:cxn>
                      <a:cxn ang="0">
                        <a:pos x="connsiteX2453" y="connsiteY2453"/>
                      </a:cxn>
                      <a:cxn ang="0">
                        <a:pos x="connsiteX2454" y="connsiteY2454"/>
                      </a:cxn>
                      <a:cxn ang="0">
                        <a:pos x="connsiteX2455" y="connsiteY2455"/>
                      </a:cxn>
                      <a:cxn ang="0">
                        <a:pos x="connsiteX2456" y="connsiteY2456"/>
                      </a:cxn>
                      <a:cxn ang="0">
                        <a:pos x="connsiteX2457" y="connsiteY2457"/>
                      </a:cxn>
                      <a:cxn ang="0">
                        <a:pos x="connsiteX2458" y="connsiteY2458"/>
                      </a:cxn>
                      <a:cxn ang="0">
                        <a:pos x="connsiteX2459" y="connsiteY2459"/>
                      </a:cxn>
                      <a:cxn ang="0">
                        <a:pos x="connsiteX2460" y="connsiteY2460"/>
                      </a:cxn>
                      <a:cxn ang="0">
                        <a:pos x="connsiteX2461" y="connsiteY2461"/>
                      </a:cxn>
                      <a:cxn ang="0">
                        <a:pos x="connsiteX2462" y="connsiteY2462"/>
                      </a:cxn>
                      <a:cxn ang="0">
                        <a:pos x="connsiteX2463" y="connsiteY2463"/>
                      </a:cxn>
                      <a:cxn ang="0">
                        <a:pos x="connsiteX2464" y="connsiteY2464"/>
                      </a:cxn>
                      <a:cxn ang="0">
                        <a:pos x="connsiteX2465" y="connsiteY2465"/>
                      </a:cxn>
                      <a:cxn ang="0">
                        <a:pos x="connsiteX2466" y="connsiteY2466"/>
                      </a:cxn>
                      <a:cxn ang="0">
                        <a:pos x="connsiteX2467" y="connsiteY2467"/>
                      </a:cxn>
                      <a:cxn ang="0">
                        <a:pos x="connsiteX2468" y="connsiteY2468"/>
                      </a:cxn>
                      <a:cxn ang="0">
                        <a:pos x="connsiteX2469" y="connsiteY2469"/>
                      </a:cxn>
                      <a:cxn ang="0">
                        <a:pos x="connsiteX2470" y="connsiteY2470"/>
                      </a:cxn>
                      <a:cxn ang="0">
                        <a:pos x="connsiteX2471" y="connsiteY2471"/>
                      </a:cxn>
                      <a:cxn ang="0">
                        <a:pos x="connsiteX2472" y="connsiteY2472"/>
                      </a:cxn>
                      <a:cxn ang="0">
                        <a:pos x="connsiteX2473" y="connsiteY2473"/>
                      </a:cxn>
                      <a:cxn ang="0">
                        <a:pos x="connsiteX2474" y="connsiteY2474"/>
                      </a:cxn>
                      <a:cxn ang="0">
                        <a:pos x="connsiteX2475" y="connsiteY2475"/>
                      </a:cxn>
                      <a:cxn ang="0">
                        <a:pos x="connsiteX2476" y="connsiteY2476"/>
                      </a:cxn>
                      <a:cxn ang="0">
                        <a:pos x="connsiteX2477" y="connsiteY2477"/>
                      </a:cxn>
                      <a:cxn ang="0">
                        <a:pos x="connsiteX2478" y="connsiteY2478"/>
                      </a:cxn>
                      <a:cxn ang="0">
                        <a:pos x="connsiteX2479" y="connsiteY2479"/>
                      </a:cxn>
                      <a:cxn ang="0">
                        <a:pos x="connsiteX2480" y="connsiteY2480"/>
                      </a:cxn>
                      <a:cxn ang="0">
                        <a:pos x="connsiteX2481" y="connsiteY2481"/>
                      </a:cxn>
                      <a:cxn ang="0">
                        <a:pos x="connsiteX2482" y="connsiteY2482"/>
                      </a:cxn>
                      <a:cxn ang="0">
                        <a:pos x="connsiteX2483" y="connsiteY2483"/>
                      </a:cxn>
                      <a:cxn ang="0">
                        <a:pos x="connsiteX2484" y="connsiteY2484"/>
                      </a:cxn>
                      <a:cxn ang="0">
                        <a:pos x="connsiteX2485" y="connsiteY2485"/>
                      </a:cxn>
                      <a:cxn ang="0">
                        <a:pos x="connsiteX2486" y="connsiteY2486"/>
                      </a:cxn>
                      <a:cxn ang="0">
                        <a:pos x="connsiteX2487" y="connsiteY2487"/>
                      </a:cxn>
                      <a:cxn ang="0">
                        <a:pos x="connsiteX2488" y="connsiteY2488"/>
                      </a:cxn>
                      <a:cxn ang="0">
                        <a:pos x="connsiteX2489" y="connsiteY2489"/>
                      </a:cxn>
                      <a:cxn ang="0">
                        <a:pos x="connsiteX2490" y="connsiteY2490"/>
                      </a:cxn>
                      <a:cxn ang="0">
                        <a:pos x="connsiteX2491" y="connsiteY2491"/>
                      </a:cxn>
                      <a:cxn ang="0">
                        <a:pos x="connsiteX2492" y="connsiteY2492"/>
                      </a:cxn>
                      <a:cxn ang="0">
                        <a:pos x="connsiteX2493" y="connsiteY2493"/>
                      </a:cxn>
                      <a:cxn ang="0">
                        <a:pos x="connsiteX2494" y="connsiteY2494"/>
                      </a:cxn>
                      <a:cxn ang="0">
                        <a:pos x="connsiteX2495" y="connsiteY2495"/>
                      </a:cxn>
                      <a:cxn ang="0">
                        <a:pos x="connsiteX2496" y="connsiteY2496"/>
                      </a:cxn>
                      <a:cxn ang="0">
                        <a:pos x="connsiteX2497" y="connsiteY2497"/>
                      </a:cxn>
                      <a:cxn ang="0">
                        <a:pos x="connsiteX2498" y="connsiteY2498"/>
                      </a:cxn>
                      <a:cxn ang="0">
                        <a:pos x="connsiteX2499" y="connsiteY2499"/>
                      </a:cxn>
                      <a:cxn ang="0">
                        <a:pos x="connsiteX2500" y="connsiteY2500"/>
                      </a:cxn>
                      <a:cxn ang="0">
                        <a:pos x="connsiteX2501" y="connsiteY2501"/>
                      </a:cxn>
                      <a:cxn ang="0">
                        <a:pos x="connsiteX2502" y="connsiteY2502"/>
                      </a:cxn>
                      <a:cxn ang="0">
                        <a:pos x="connsiteX2503" y="connsiteY2503"/>
                      </a:cxn>
                      <a:cxn ang="0">
                        <a:pos x="connsiteX2504" y="connsiteY2504"/>
                      </a:cxn>
                      <a:cxn ang="0">
                        <a:pos x="connsiteX2505" y="connsiteY2505"/>
                      </a:cxn>
                      <a:cxn ang="0">
                        <a:pos x="connsiteX2506" y="connsiteY2506"/>
                      </a:cxn>
                      <a:cxn ang="0">
                        <a:pos x="connsiteX2507" y="connsiteY2507"/>
                      </a:cxn>
                      <a:cxn ang="0">
                        <a:pos x="connsiteX2508" y="connsiteY2508"/>
                      </a:cxn>
                      <a:cxn ang="0">
                        <a:pos x="connsiteX2509" y="connsiteY2509"/>
                      </a:cxn>
                      <a:cxn ang="0">
                        <a:pos x="connsiteX2510" y="connsiteY2510"/>
                      </a:cxn>
                      <a:cxn ang="0">
                        <a:pos x="connsiteX2511" y="connsiteY2511"/>
                      </a:cxn>
                      <a:cxn ang="0">
                        <a:pos x="connsiteX2512" y="connsiteY2512"/>
                      </a:cxn>
                      <a:cxn ang="0">
                        <a:pos x="connsiteX2513" y="connsiteY2513"/>
                      </a:cxn>
                      <a:cxn ang="0">
                        <a:pos x="connsiteX2514" y="connsiteY2514"/>
                      </a:cxn>
                      <a:cxn ang="0">
                        <a:pos x="connsiteX2515" y="connsiteY2515"/>
                      </a:cxn>
                      <a:cxn ang="0">
                        <a:pos x="connsiteX2516" y="connsiteY2516"/>
                      </a:cxn>
                      <a:cxn ang="0">
                        <a:pos x="connsiteX2517" y="connsiteY2517"/>
                      </a:cxn>
                      <a:cxn ang="0">
                        <a:pos x="connsiteX2518" y="connsiteY2518"/>
                      </a:cxn>
                      <a:cxn ang="0">
                        <a:pos x="connsiteX2519" y="connsiteY2519"/>
                      </a:cxn>
                      <a:cxn ang="0">
                        <a:pos x="connsiteX2520" y="connsiteY2520"/>
                      </a:cxn>
                      <a:cxn ang="0">
                        <a:pos x="connsiteX2521" y="connsiteY2521"/>
                      </a:cxn>
                      <a:cxn ang="0">
                        <a:pos x="connsiteX2522" y="connsiteY2522"/>
                      </a:cxn>
                      <a:cxn ang="0">
                        <a:pos x="connsiteX2523" y="connsiteY2523"/>
                      </a:cxn>
                      <a:cxn ang="0">
                        <a:pos x="connsiteX2524" y="connsiteY2524"/>
                      </a:cxn>
                      <a:cxn ang="0">
                        <a:pos x="connsiteX2525" y="connsiteY2525"/>
                      </a:cxn>
                      <a:cxn ang="0">
                        <a:pos x="connsiteX2526" y="connsiteY2526"/>
                      </a:cxn>
                      <a:cxn ang="0">
                        <a:pos x="connsiteX2527" y="connsiteY2527"/>
                      </a:cxn>
                      <a:cxn ang="0">
                        <a:pos x="connsiteX2528" y="connsiteY2528"/>
                      </a:cxn>
                      <a:cxn ang="0">
                        <a:pos x="connsiteX2529" y="connsiteY2529"/>
                      </a:cxn>
                      <a:cxn ang="0">
                        <a:pos x="connsiteX2530" y="connsiteY2530"/>
                      </a:cxn>
                      <a:cxn ang="0">
                        <a:pos x="connsiteX2531" y="connsiteY2531"/>
                      </a:cxn>
                      <a:cxn ang="0">
                        <a:pos x="connsiteX2532" y="connsiteY2532"/>
                      </a:cxn>
                      <a:cxn ang="0">
                        <a:pos x="connsiteX2533" y="connsiteY2533"/>
                      </a:cxn>
                      <a:cxn ang="0">
                        <a:pos x="connsiteX2534" y="connsiteY2534"/>
                      </a:cxn>
                      <a:cxn ang="0">
                        <a:pos x="connsiteX2535" y="connsiteY2535"/>
                      </a:cxn>
                      <a:cxn ang="0">
                        <a:pos x="connsiteX2536" y="connsiteY2536"/>
                      </a:cxn>
                      <a:cxn ang="0">
                        <a:pos x="connsiteX2537" y="connsiteY2537"/>
                      </a:cxn>
                      <a:cxn ang="0">
                        <a:pos x="connsiteX2538" y="connsiteY2538"/>
                      </a:cxn>
                      <a:cxn ang="0">
                        <a:pos x="connsiteX2539" y="connsiteY2539"/>
                      </a:cxn>
                      <a:cxn ang="0">
                        <a:pos x="connsiteX2540" y="connsiteY2540"/>
                      </a:cxn>
                      <a:cxn ang="0">
                        <a:pos x="connsiteX2541" y="connsiteY2541"/>
                      </a:cxn>
                      <a:cxn ang="0">
                        <a:pos x="connsiteX2542" y="connsiteY2542"/>
                      </a:cxn>
                      <a:cxn ang="0">
                        <a:pos x="connsiteX2543" y="connsiteY2543"/>
                      </a:cxn>
                      <a:cxn ang="0">
                        <a:pos x="connsiteX2544" y="connsiteY2544"/>
                      </a:cxn>
                      <a:cxn ang="0">
                        <a:pos x="connsiteX2545" y="connsiteY2545"/>
                      </a:cxn>
                      <a:cxn ang="0">
                        <a:pos x="connsiteX2546" y="connsiteY2546"/>
                      </a:cxn>
                      <a:cxn ang="0">
                        <a:pos x="connsiteX2547" y="connsiteY2547"/>
                      </a:cxn>
                      <a:cxn ang="0">
                        <a:pos x="connsiteX2548" y="connsiteY2548"/>
                      </a:cxn>
                      <a:cxn ang="0">
                        <a:pos x="connsiteX2549" y="connsiteY2549"/>
                      </a:cxn>
                      <a:cxn ang="0">
                        <a:pos x="connsiteX2550" y="connsiteY2550"/>
                      </a:cxn>
                      <a:cxn ang="0">
                        <a:pos x="connsiteX2551" y="connsiteY2551"/>
                      </a:cxn>
                      <a:cxn ang="0">
                        <a:pos x="connsiteX2552" y="connsiteY2552"/>
                      </a:cxn>
                      <a:cxn ang="0">
                        <a:pos x="connsiteX2553" y="connsiteY2553"/>
                      </a:cxn>
                      <a:cxn ang="0">
                        <a:pos x="connsiteX2554" y="connsiteY2554"/>
                      </a:cxn>
                      <a:cxn ang="0">
                        <a:pos x="connsiteX2555" y="connsiteY2555"/>
                      </a:cxn>
                      <a:cxn ang="0">
                        <a:pos x="connsiteX2556" y="connsiteY2556"/>
                      </a:cxn>
                      <a:cxn ang="0">
                        <a:pos x="connsiteX2557" y="connsiteY2557"/>
                      </a:cxn>
                      <a:cxn ang="0">
                        <a:pos x="connsiteX2558" y="connsiteY2558"/>
                      </a:cxn>
                      <a:cxn ang="0">
                        <a:pos x="connsiteX2559" y="connsiteY2559"/>
                      </a:cxn>
                      <a:cxn ang="0">
                        <a:pos x="connsiteX2560" y="connsiteY2560"/>
                      </a:cxn>
                      <a:cxn ang="0">
                        <a:pos x="connsiteX2561" y="connsiteY2561"/>
                      </a:cxn>
                      <a:cxn ang="0">
                        <a:pos x="connsiteX2562" y="connsiteY2562"/>
                      </a:cxn>
                      <a:cxn ang="0">
                        <a:pos x="connsiteX2563" y="connsiteY2563"/>
                      </a:cxn>
                      <a:cxn ang="0">
                        <a:pos x="connsiteX2564" y="connsiteY2564"/>
                      </a:cxn>
                      <a:cxn ang="0">
                        <a:pos x="connsiteX2565" y="connsiteY2565"/>
                      </a:cxn>
                      <a:cxn ang="0">
                        <a:pos x="connsiteX2566" y="connsiteY2566"/>
                      </a:cxn>
                      <a:cxn ang="0">
                        <a:pos x="connsiteX2567" y="connsiteY2567"/>
                      </a:cxn>
                      <a:cxn ang="0">
                        <a:pos x="connsiteX2568" y="connsiteY2568"/>
                      </a:cxn>
                      <a:cxn ang="0">
                        <a:pos x="connsiteX2569" y="connsiteY2569"/>
                      </a:cxn>
                      <a:cxn ang="0">
                        <a:pos x="connsiteX2570" y="connsiteY2570"/>
                      </a:cxn>
                      <a:cxn ang="0">
                        <a:pos x="connsiteX2571" y="connsiteY2571"/>
                      </a:cxn>
                      <a:cxn ang="0">
                        <a:pos x="connsiteX2572" y="connsiteY2572"/>
                      </a:cxn>
                      <a:cxn ang="0">
                        <a:pos x="connsiteX2573" y="connsiteY2573"/>
                      </a:cxn>
                      <a:cxn ang="0">
                        <a:pos x="connsiteX2574" y="connsiteY2574"/>
                      </a:cxn>
                      <a:cxn ang="0">
                        <a:pos x="connsiteX2575" y="connsiteY2575"/>
                      </a:cxn>
                      <a:cxn ang="0">
                        <a:pos x="connsiteX2576" y="connsiteY2576"/>
                      </a:cxn>
                      <a:cxn ang="0">
                        <a:pos x="connsiteX2577" y="connsiteY2577"/>
                      </a:cxn>
                      <a:cxn ang="0">
                        <a:pos x="connsiteX2578" y="connsiteY2578"/>
                      </a:cxn>
                      <a:cxn ang="0">
                        <a:pos x="connsiteX2579" y="connsiteY2579"/>
                      </a:cxn>
                      <a:cxn ang="0">
                        <a:pos x="connsiteX2580" y="connsiteY2580"/>
                      </a:cxn>
                      <a:cxn ang="0">
                        <a:pos x="connsiteX2581" y="connsiteY2581"/>
                      </a:cxn>
                      <a:cxn ang="0">
                        <a:pos x="connsiteX2582" y="connsiteY2582"/>
                      </a:cxn>
                      <a:cxn ang="0">
                        <a:pos x="connsiteX2583" y="connsiteY2583"/>
                      </a:cxn>
                      <a:cxn ang="0">
                        <a:pos x="connsiteX2584" y="connsiteY2584"/>
                      </a:cxn>
                      <a:cxn ang="0">
                        <a:pos x="connsiteX2585" y="connsiteY2585"/>
                      </a:cxn>
                      <a:cxn ang="0">
                        <a:pos x="connsiteX2586" y="connsiteY2586"/>
                      </a:cxn>
                      <a:cxn ang="0">
                        <a:pos x="connsiteX2587" y="connsiteY2587"/>
                      </a:cxn>
                      <a:cxn ang="0">
                        <a:pos x="connsiteX2588" y="connsiteY2588"/>
                      </a:cxn>
                      <a:cxn ang="0">
                        <a:pos x="connsiteX2589" y="connsiteY2589"/>
                      </a:cxn>
                      <a:cxn ang="0">
                        <a:pos x="connsiteX2590" y="connsiteY2590"/>
                      </a:cxn>
                      <a:cxn ang="0">
                        <a:pos x="connsiteX2591" y="connsiteY2591"/>
                      </a:cxn>
                      <a:cxn ang="0">
                        <a:pos x="connsiteX2592" y="connsiteY2592"/>
                      </a:cxn>
                      <a:cxn ang="0">
                        <a:pos x="connsiteX2593" y="connsiteY2593"/>
                      </a:cxn>
                      <a:cxn ang="0">
                        <a:pos x="connsiteX2594" y="connsiteY2594"/>
                      </a:cxn>
                      <a:cxn ang="0">
                        <a:pos x="connsiteX2595" y="connsiteY2595"/>
                      </a:cxn>
                      <a:cxn ang="0">
                        <a:pos x="connsiteX2596" y="connsiteY2596"/>
                      </a:cxn>
                      <a:cxn ang="0">
                        <a:pos x="connsiteX2597" y="connsiteY2597"/>
                      </a:cxn>
                      <a:cxn ang="0">
                        <a:pos x="connsiteX2598" y="connsiteY2598"/>
                      </a:cxn>
                      <a:cxn ang="0">
                        <a:pos x="connsiteX2599" y="connsiteY2599"/>
                      </a:cxn>
                      <a:cxn ang="0">
                        <a:pos x="connsiteX2600" y="connsiteY2600"/>
                      </a:cxn>
                      <a:cxn ang="0">
                        <a:pos x="connsiteX2601" y="connsiteY2601"/>
                      </a:cxn>
                      <a:cxn ang="0">
                        <a:pos x="connsiteX2602" y="connsiteY2602"/>
                      </a:cxn>
                      <a:cxn ang="0">
                        <a:pos x="connsiteX2603" y="connsiteY2603"/>
                      </a:cxn>
                      <a:cxn ang="0">
                        <a:pos x="connsiteX2604" y="connsiteY2604"/>
                      </a:cxn>
                      <a:cxn ang="0">
                        <a:pos x="connsiteX2605" y="connsiteY2605"/>
                      </a:cxn>
                      <a:cxn ang="0">
                        <a:pos x="connsiteX2606" y="connsiteY2606"/>
                      </a:cxn>
                      <a:cxn ang="0">
                        <a:pos x="connsiteX2607" y="connsiteY2607"/>
                      </a:cxn>
                      <a:cxn ang="0">
                        <a:pos x="connsiteX2608" y="connsiteY2608"/>
                      </a:cxn>
                      <a:cxn ang="0">
                        <a:pos x="connsiteX2609" y="connsiteY2609"/>
                      </a:cxn>
                      <a:cxn ang="0">
                        <a:pos x="connsiteX2610" y="connsiteY2610"/>
                      </a:cxn>
                      <a:cxn ang="0">
                        <a:pos x="connsiteX2611" y="connsiteY2611"/>
                      </a:cxn>
                      <a:cxn ang="0">
                        <a:pos x="connsiteX2612" y="connsiteY2612"/>
                      </a:cxn>
                      <a:cxn ang="0">
                        <a:pos x="connsiteX2613" y="connsiteY2613"/>
                      </a:cxn>
                      <a:cxn ang="0">
                        <a:pos x="connsiteX2614" y="connsiteY2614"/>
                      </a:cxn>
                      <a:cxn ang="0">
                        <a:pos x="connsiteX2615" y="connsiteY2615"/>
                      </a:cxn>
                      <a:cxn ang="0">
                        <a:pos x="connsiteX2616" y="connsiteY2616"/>
                      </a:cxn>
                      <a:cxn ang="0">
                        <a:pos x="connsiteX2617" y="connsiteY2617"/>
                      </a:cxn>
                      <a:cxn ang="0">
                        <a:pos x="connsiteX2618" y="connsiteY2618"/>
                      </a:cxn>
                      <a:cxn ang="0">
                        <a:pos x="connsiteX2619" y="connsiteY2619"/>
                      </a:cxn>
                      <a:cxn ang="0">
                        <a:pos x="connsiteX2620" y="connsiteY2620"/>
                      </a:cxn>
                      <a:cxn ang="0">
                        <a:pos x="connsiteX2621" y="connsiteY2621"/>
                      </a:cxn>
                      <a:cxn ang="0">
                        <a:pos x="connsiteX2622" y="connsiteY2622"/>
                      </a:cxn>
                      <a:cxn ang="0">
                        <a:pos x="connsiteX2623" y="connsiteY2623"/>
                      </a:cxn>
                      <a:cxn ang="0">
                        <a:pos x="connsiteX2624" y="connsiteY2624"/>
                      </a:cxn>
                      <a:cxn ang="0">
                        <a:pos x="connsiteX2625" y="connsiteY2625"/>
                      </a:cxn>
                      <a:cxn ang="0">
                        <a:pos x="connsiteX2626" y="connsiteY2626"/>
                      </a:cxn>
                      <a:cxn ang="0">
                        <a:pos x="connsiteX2627" y="connsiteY2627"/>
                      </a:cxn>
                      <a:cxn ang="0">
                        <a:pos x="connsiteX2628" y="connsiteY2628"/>
                      </a:cxn>
                      <a:cxn ang="0">
                        <a:pos x="connsiteX2629" y="connsiteY2629"/>
                      </a:cxn>
                      <a:cxn ang="0">
                        <a:pos x="connsiteX2630" y="connsiteY2630"/>
                      </a:cxn>
                      <a:cxn ang="0">
                        <a:pos x="connsiteX2631" y="connsiteY2631"/>
                      </a:cxn>
                      <a:cxn ang="0">
                        <a:pos x="connsiteX2632" y="connsiteY2632"/>
                      </a:cxn>
                      <a:cxn ang="0">
                        <a:pos x="connsiteX2633" y="connsiteY2633"/>
                      </a:cxn>
                      <a:cxn ang="0">
                        <a:pos x="connsiteX2634" y="connsiteY2634"/>
                      </a:cxn>
                      <a:cxn ang="0">
                        <a:pos x="connsiteX2635" y="connsiteY2635"/>
                      </a:cxn>
                      <a:cxn ang="0">
                        <a:pos x="connsiteX2636" y="connsiteY2636"/>
                      </a:cxn>
                      <a:cxn ang="0">
                        <a:pos x="connsiteX2637" y="connsiteY2637"/>
                      </a:cxn>
                      <a:cxn ang="0">
                        <a:pos x="connsiteX2638" y="connsiteY2638"/>
                      </a:cxn>
                      <a:cxn ang="0">
                        <a:pos x="connsiteX2639" y="connsiteY2639"/>
                      </a:cxn>
                      <a:cxn ang="0">
                        <a:pos x="connsiteX2640" y="connsiteY2640"/>
                      </a:cxn>
                      <a:cxn ang="0">
                        <a:pos x="connsiteX2641" y="connsiteY2641"/>
                      </a:cxn>
                      <a:cxn ang="0">
                        <a:pos x="connsiteX2642" y="connsiteY2642"/>
                      </a:cxn>
                      <a:cxn ang="0">
                        <a:pos x="connsiteX2643" y="connsiteY2643"/>
                      </a:cxn>
                      <a:cxn ang="0">
                        <a:pos x="connsiteX2644" y="connsiteY2644"/>
                      </a:cxn>
                      <a:cxn ang="0">
                        <a:pos x="connsiteX2645" y="connsiteY2645"/>
                      </a:cxn>
                      <a:cxn ang="0">
                        <a:pos x="connsiteX2646" y="connsiteY2646"/>
                      </a:cxn>
                      <a:cxn ang="0">
                        <a:pos x="connsiteX2647" y="connsiteY2647"/>
                      </a:cxn>
                      <a:cxn ang="0">
                        <a:pos x="connsiteX2648" y="connsiteY2648"/>
                      </a:cxn>
                      <a:cxn ang="0">
                        <a:pos x="connsiteX2649" y="connsiteY2649"/>
                      </a:cxn>
                      <a:cxn ang="0">
                        <a:pos x="connsiteX2650" y="connsiteY2650"/>
                      </a:cxn>
                      <a:cxn ang="0">
                        <a:pos x="connsiteX2651" y="connsiteY2651"/>
                      </a:cxn>
                      <a:cxn ang="0">
                        <a:pos x="connsiteX2652" y="connsiteY2652"/>
                      </a:cxn>
                      <a:cxn ang="0">
                        <a:pos x="connsiteX2653" y="connsiteY2653"/>
                      </a:cxn>
                      <a:cxn ang="0">
                        <a:pos x="connsiteX2654" y="connsiteY2654"/>
                      </a:cxn>
                      <a:cxn ang="0">
                        <a:pos x="connsiteX2655" y="connsiteY2655"/>
                      </a:cxn>
                      <a:cxn ang="0">
                        <a:pos x="connsiteX2656" y="connsiteY2656"/>
                      </a:cxn>
                      <a:cxn ang="0">
                        <a:pos x="connsiteX2657" y="connsiteY2657"/>
                      </a:cxn>
                      <a:cxn ang="0">
                        <a:pos x="connsiteX2658" y="connsiteY2658"/>
                      </a:cxn>
                      <a:cxn ang="0">
                        <a:pos x="connsiteX2659" y="connsiteY2659"/>
                      </a:cxn>
                      <a:cxn ang="0">
                        <a:pos x="connsiteX2660" y="connsiteY2660"/>
                      </a:cxn>
                      <a:cxn ang="0">
                        <a:pos x="connsiteX2661" y="connsiteY2661"/>
                      </a:cxn>
                      <a:cxn ang="0">
                        <a:pos x="connsiteX2662" y="connsiteY2662"/>
                      </a:cxn>
                      <a:cxn ang="0">
                        <a:pos x="connsiteX2663" y="connsiteY2663"/>
                      </a:cxn>
                      <a:cxn ang="0">
                        <a:pos x="connsiteX2664" y="connsiteY2664"/>
                      </a:cxn>
                      <a:cxn ang="0">
                        <a:pos x="connsiteX2665" y="connsiteY2665"/>
                      </a:cxn>
                      <a:cxn ang="0">
                        <a:pos x="connsiteX2666" y="connsiteY2666"/>
                      </a:cxn>
                      <a:cxn ang="0">
                        <a:pos x="connsiteX2667" y="connsiteY2667"/>
                      </a:cxn>
                      <a:cxn ang="0">
                        <a:pos x="connsiteX2668" y="connsiteY2668"/>
                      </a:cxn>
                      <a:cxn ang="0">
                        <a:pos x="connsiteX2669" y="connsiteY2669"/>
                      </a:cxn>
                      <a:cxn ang="0">
                        <a:pos x="connsiteX2670" y="connsiteY2670"/>
                      </a:cxn>
                      <a:cxn ang="0">
                        <a:pos x="connsiteX2671" y="connsiteY2671"/>
                      </a:cxn>
                      <a:cxn ang="0">
                        <a:pos x="connsiteX2672" y="connsiteY2672"/>
                      </a:cxn>
                      <a:cxn ang="0">
                        <a:pos x="connsiteX2673" y="connsiteY2673"/>
                      </a:cxn>
                      <a:cxn ang="0">
                        <a:pos x="connsiteX2674" y="connsiteY2674"/>
                      </a:cxn>
                      <a:cxn ang="0">
                        <a:pos x="connsiteX2675" y="connsiteY2675"/>
                      </a:cxn>
                      <a:cxn ang="0">
                        <a:pos x="connsiteX2676" y="connsiteY2676"/>
                      </a:cxn>
                      <a:cxn ang="0">
                        <a:pos x="connsiteX2677" y="connsiteY2677"/>
                      </a:cxn>
                      <a:cxn ang="0">
                        <a:pos x="connsiteX2678" y="connsiteY2678"/>
                      </a:cxn>
                      <a:cxn ang="0">
                        <a:pos x="connsiteX2679" y="connsiteY2679"/>
                      </a:cxn>
                      <a:cxn ang="0">
                        <a:pos x="connsiteX2680" y="connsiteY2680"/>
                      </a:cxn>
                      <a:cxn ang="0">
                        <a:pos x="connsiteX2681" y="connsiteY2681"/>
                      </a:cxn>
                      <a:cxn ang="0">
                        <a:pos x="connsiteX2682" y="connsiteY2682"/>
                      </a:cxn>
                      <a:cxn ang="0">
                        <a:pos x="connsiteX2683" y="connsiteY2683"/>
                      </a:cxn>
                      <a:cxn ang="0">
                        <a:pos x="connsiteX2684" y="connsiteY2684"/>
                      </a:cxn>
                      <a:cxn ang="0">
                        <a:pos x="connsiteX2685" y="connsiteY2685"/>
                      </a:cxn>
                      <a:cxn ang="0">
                        <a:pos x="connsiteX2686" y="connsiteY2686"/>
                      </a:cxn>
                      <a:cxn ang="0">
                        <a:pos x="connsiteX2687" y="connsiteY2687"/>
                      </a:cxn>
                      <a:cxn ang="0">
                        <a:pos x="connsiteX2688" y="connsiteY2688"/>
                      </a:cxn>
                      <a:cxn ang="0">
                        <a:pos x="connsiteX2689" y="connsiteY2689"/>
                      </a:cxn>
                      <a:cxn ang="0">
                        <a:pos x="connsiteX2690" y="connsiteY2690"/>
                      </a:cxn>
                      <a:cxn ang="0">
                        <a:pos x="connsiteX2691" y="connsiteY2691"/>
                      </a:cxn>
                      <a:cxn ang="0">
                        <a:pos x="connsiteX2692" y="connsiteY2692"/>
                      </a:cxn>
                      <a:cxn ang="0">
                        <a:pos x="connsiteX2693" y="connsiteY2693"/>
                      </a:cxn>
                      <a:cxn ang="0">
                        <a:pos x="connsiteX2694" y="connsiteY2694"/>
                      </a:cxn>
                      <a:cxn ang="0">
                        <a:pos x="connsiteX2695" y="connsiteY2695"/>
                      </a:cxn>
                      <a:cxn ang="0">
                        <a:pos x="connsiteX2696" y="connsiteY2696"/>
                      </a:cxn>
                      <a:cxn ang="0">
                        <a:pos x="connsiteX2697" y="connsiteY2697"/>
                      </a:cxn>
                      <a:cxn ang="0">
                        <a:pos x="connsiteX2698" y="connsiteY2698"/>
                      </a:cxn>
                      <a:cxn ang="0">
                        <a:pos x="connsiteX2699" y="connsiteY2699"/>
                      </a:cxn>
                      <a:cxn ang="0">
                        <a:pos x="connsiteX2700" y="connsiteY2700"/>
                      </a:cxn>
                      <a:cxn ang="0">
                        <a:pos x="connsiteX2701" y="connsiteY2701"/>
                      </a:cxn>
                      <a:cxn ang="0">
                        <a:pos x="connsiteX2702" y="connsiteY2702"/>
                      </a:cxn>
                      <a:cxn ang="0">
                        <a:pos x="connsiteX2703" y="connsiteY2703"/>
                      </a:cxn>
                      <a:cxn ang="0">
                        <a:pos x="connsiteX2704" y="connsiteY2704"/>
                      </a:cxn>
                      <a:cxn ang="0">
                        <a:pos x="connsiteX2705" y="connsiteY2705"/>
                      </a:cxn>
                      <a:cxn ang="0">
                        <a:pos x="connsiteX2706" y="connsiteY2706"/>
                      </a:cxn>
                      <a:cxn ang="0">
                        <a:pos x="connsiteX2707" y="connsiteY2707"/>
                      </a:cxn>
                      <a:cxn ang="0">
                        <a:pos x="connsiteX2708" y="connsiteY2708"/>
                      </a:cxn>
                      <a:cxn ang="0">
                        <a:pos x="connsiteX2709" y="connsiteY2709"/>
                      </a:cxn>
                      <a:cxn ang="0">
                        <a:pos x="connsiteX2710" y="connsiteY2710"/>
                      </a:cxn>
                      <a:cxn ang="0">
                        <a:pos x="connsiteX2711" y="connsiteY2711"/>
                      </a:cxn>
                      <a:cxn ang="0">
                        <a:pos x="connsiteX2712" y="connsiteY2712"/>
                      </a:cxn>
                      <a:cxn ang="0">
                        <a:pos x="connsiteX2713" y="connsiteY2713"/>
                      </a:cxn>
                      <a:cxn ang="0">
                        <a:pos x="connsiteX2714" y="connsiteY2714"/>
                      </a:cxn>
                      <a:cxn ang="0">
                        <a:pos x="connsiteX2715" y="connsiteY2715"/>
                      </a:cxn>
                      <a:cxn ang="0">
                        <a:pos x="connsiteX2716" y="connsiteY2716"/>
                      </a:cxn>
                      <a:cxn ang="0">
                        <a:pos x="connsiteX2717" y="connsiteY2717"/>
                      </a:cxn>
                      <a:cxn ang="0">
                        <a:pos x="connsiteX2718" y="connsiteY2718"/>
                      </a:cxn>
                      <a:cxn ang="0">
                        <a:pos x="connsiteX2719" y="connsiteY2719"/>
                      </a:cxn>
                      <a:cxn ang="0">
                        <a:pos x="connsiteX2720" y="connsiteY2720"/>
                      </a:cxn>
                      <a:cxn ang="0">
                        <a:pos x="connsiteX2721" y="connsiteY2721"/>
                      </a:cxn>
                      <a:cxn ang="0">
                        <a:pos x="connsiteX2722" y="connsiteY2722"/>
                      </a:cxn>
                      <a:cxn ang="0">
                        <a:pos x="connsiteX2723" y="connsiteY2723"/>
                      </a:cxn>
                      <a:cxn ang="0">
                        <a:pos x="connsiteX2724" y="connsiteY2724"/>
                      </a:cxn>
                      <a:cxn ang="0">
                        <a:pos x="connsiteX2725" y="connsiteY2725"/>
                      </a:cxn>
                      <a:cxn ang="0">
                        <a:pos x="connsiteX2726" y="connsiteY2726"/>
                      </a:cxn>
                      <a:cxn ang="0">
                        <a:pos x="connsiteX2727" y="connsiteY2727"/>
                      </a:cxn>
                      <a:cxn ang="0">
                        <a:pos x="connsiteX2728" y="connsiteY2728"/>
                      </a:cxn>
                      <a:cxn ang="0">
                        <a:pos x="connsiteX2729" y="connsiteY2729"/>
                      </a:cxn>
                      <a:cxn ang="0">
                        <a:pos x="connsiteX2730" y="connsiteY2730"/>
                      </a:cxn>
                      <a:cxn ang="0">
                        <a:pos x="connsiteX2731" y="connsiteY2731"/>
                      </a:cxn>
                      <a:cxn ang="0">
                        <a:pos x="connsiteX2732" y="connsiteY2732"/>
                      </a:cxn>
                      <a:cxn ang="0">
                        <a:pos x="connsiteX2733" y="connsiteY2733"/>
                      </a:cxn>
                      <a:cxn ang="0">
                        <a:pos x="connsiteX2734" y="connsiteY2734"/>
                      </a:cxn>
                      <a:cxn ang="0">
                        <a:pos x="connsiteX2735" y="connsiteY2735"/>
                      </a:cxn>
                      <a:cxn ang="0">
                        <a:pos x="connsiteX2736" y="connsiteY2736"/>
                      </a:cxn>
                      <a:cxn ang="0">
                        <a:pos x="connsiteX2737" y="connsiteY2737"/>
                      </a:cxn>
                      <a:cxn ang="0">
                        <a:pos x="connsiteX2738" y="connsiteY2738"/>
                      </a:cxn>
                      <a:cxn ang="0">
                        <a:pos x="connsiteX2739" y="connsiteY2739"/>
                      </a:cxn>
                      <a:cxn ang="0">
                        <a:pos x="connsiteX2740" y="connsiteY2740"/>
                      </a:cxn>
                      <a:cxn ang="0">
                        <a:pos x="connsiteX2741" y="connsiteY2741"/>
                      </a:cxn>
                      <a:cxn ang="0">
                        <a:pos x="connsiteX2742" y="connsiteY2742"/>
                      </a:cxn>
                      <a:cxn ang="0">
                        <a:pos x="connsiteX2743" y="connsiteY2743"/>
                      </a:cxn>
                      <a:cxn ang="0">
                        <a:pos x="connsiteX2744" y="connsiteY2744"/>
                      </a:cxn>
                      <a:cxn ang="0">
                        <a:pos x="connsiteX2745" y="connsiteY2745"/>
                      </a:cxn>
                      <a:cxn ang="0">
                        <a:pos x="connsiteX2746" y="connsiteY2746"/>
                      </a:cxn>
                      <a:cxn ang="0">
                        <a:pos x="connsiteX2747" y="connsiteY2747"/>
                      </a:cxn>
                      <a:cxn ang="0">
                        <a:pos x="connsiteX2748" y="connsiteY2748"/>
                      </a:cxn>
                      <a:cxn ang="0">
                        <a:pos x="connsiteX2749" y="connsiteY2749"/>
                      </a:cxn>
                      <a:cxn ang="0">
                        <a:pos x="connsiteX2750" y="connsiteY2750"/>
                      </a:cxn>
                      <a:cxn ang="0">
                        <a:pos x="connsiteX2751" y="connsiteY2751"/>
                      </a:cxn>
                      <a:cxn ang="0">
                        <a:pos x="connsiteX2752" y="connsiteY2752"/>
                      </a:cxn>
                      <a:cxn ang="0">
                        <a:pos x="connsiteX2753" y="connsiteY2753"/>
                      </a:cxn>
                      <a:cxn ang="0">
                        <a:pos x="connsiteX2754" y="connsiteY2754"/>
                      </a:cxn>
                      <a:cxn ang="0">
                        <a:pos x="connsiteX2755" y="connsiteY2755"/>
                      </a:cxn>
                      <a:cxn ang="0">
                        <a:pos x="connsiteX2756" y="connsiteY2756"/>
                      </a:cxn>
                      <a:cxn ang="0">
                        <a:pos x="connsiteX2757" y="connsiteY2757"/>
                      </a:cxn>
                      <a:cxn ang="0">
                        <a:pos x="connsiteX2758" y="connsiteY2758"/>
                      </a:cxn>
                      <a:cxn ang="0">
                        <a:pos x="connsiteX2759" y="connsiteY2759"/>
                      </a:cxn>
                      <a:cxn ang="0">
                        <a:pos x="connsiteX2760" y="connsiteY2760"/>
                      </a:cxn>
                      <a:cxn ang="0">
                        <a:pos x="connsiteX2761" y="connsiteY2761"/>
                      </a:cxn>
                      <a:cxn ang="0">
                        <a:pos x="connsiteX2762" y="connsiteY2762"/>
                      </a:cxn>
                      <a:cxn ang="0">
                        <a:pos x="connsiteX2763" y="connsiteY2763"/>
                      </a:cxn>
                      <a:cxn ang="0">
                        <a:pos x="connsiteX2764" y="connsiteY2764"/>
                      </a:cxn>
                      <a:cxn ang="0">
                        <a:pos x="connsiteX2765" y="connsiteY2765"/>
                      </a:cxn>
                      <a:cxn ang="0">
                        <a:pos x="connsiteX2766" y="connsiteY2766"/>
                      </a:cxn>
                      <a:cxn ang="0">
                        <a:pos x="connsiteX2767" y="connsiteY2767"/>
                      </a:cxn>
                      <a:cxn ang="0">
                        <a:pos x="connsiteX2768" y="connsiteY2768"/>
                      </a:cxn>
                      <a:cxn ang="0">
                        <a:pos x="connsiteX2769" y="connsiteY2769"/>
                      </a:cxn>
                      <a:cxn ang="0">
                        <a:pos x="connsiteX2770" y="connsiteY2770"/>
                      </a:cxn>
                      <a:cxn ang="0">
                        <a:pos x="connsiteX2771" y="connsiteY2771"/>
                      </a:cxn>
                      <a:cxn ang="0">
                        <a:pos x="connsiteX2772" y="connsiteY2772"/>
                      </a:cxn>
                      <a:cxn ang="0">
                        <a:pos x="connsiteX2773" y="connsiteY2773"/>
                      </a:cxn>
                      <a:cxn ang="0">
                        <a:pos x="connsiteX2774" y="connsiteY2774"/>
                      </a:cxn>
                      <a:cxn ang="0">
                        <a:pos x="connsiteX2775" y="connsiteY2775"/>
                      </a:cxn>
                      <a:cxn ang="0">
                        <a:pos x="connsiteX2776" y="connsiteY2776"/>
                      </a:cxn>
                      <a:cxn ang="0">
                        <a:pos x="connsiteX2777" y="connsiteY2777"/>
                      </a:cxn>
                      <a:cxn ang="0">
                        <a:pos x="connsiteX2778" y="connsiteY2778"/>
                      </a:cxn>
                      <a:cxn ang="0">
                        <a:pos x="connsiteX2779" y="connsiteY2779"/>
                      </a:cxn>
                      <a:cxn ang="0">
                        <a:pos x="connsiteX2780" y="connsiteY2780"/>
                      </a:cxn>
                      <a:cxn ang="0">
                        <a:pos x="connsiteX2781" y="connsiteY2781"/>
                      </a:cxn>
                      <a:cxn ang="0">
                        <a:pos x="connsiteX2782" y="connsiteY2782"/>
                      </a:cxn>
                      <a:cxn ang="0">
                        <a:pos x="connsiteX2783" y="connsiteY2783"/>
                      </a:cxn>
                      <a:cxn ang="0">
                        <a:pos x="connsiteX2784" y="connsiteY2784"/>
                      </a:cxn>
                      <a:cxn ang="0">
                        <a:pos x="connsiteX2785" y="connsiteY2785"/>
                      </a:cxn>
                      <a:cxn ang="0">
                        <a:pos x="connsiteX2786" y="connsiteY2786"/>
                      </a:cxn>
                      <a:cxn ang="0">
                        <a:pos x="connsiteX2787" y="connsiteY2787"/>
                      </a:cxn>
                      <a:cxn ang="0">
                        <a:pos x="connsiteX2788" y="connsiteY2788"/>
                      </a:cxn>
                      <a:cxn ang="0">
                        <a:pos x="connsiteX2789" y="connsiteY2789"/>
                      </a:cxn>
                      <a:cxn ang="0">
                        <a:pos x="connsiteX2790" y="connsiteY2790"/>
                      </a:cxn>
                      <a:cxn ang="0">
                        <a:pos x="connsiteX2791" y="connsiteY2791"/>
                      </a:cxn>
                      <a:cxn ang="0">
                        <a:pos x="connsiteX2792" y="connsiteY2792"/>
                      </a:cxn>
                      <a:cxn ang="0">
                        <a:pos x="connsiteX2793" y="connsiteY2793"/>
                      </a:cxn>
                      <a:cxn ang="0">
                        <a:pos x="connsiteX2794" y="connsiteY2794"/>
                      </a:cxn>
                      <a:cxn ang="0">
                        <a:pos x="connsiteX2795" y="connsiteY2795"/>
                      </a:cxn>
                      <a:cxn ang="0">
                        <a:pos x="connsiteX2796" y="connsiteY2796"/>
                      </a:cxn>
                      <a:cxn ang="0">
                        <a:pos x="connsiteX2797" y="connsiteY2797"/>
                      </a:cxn>
                      <a:cxn ang="0">
                        <a:pos x="connsiteX2798" y="connsiteY2798"/>
                      </a:cxn>
                      <a:cxn ang="0">
                        <a:pos x="connsiteX2799" y="connsiteY2799"/>
                      </a:cxn>
                      <a:cxn ang="0">
                        <a:pos x="connsiteX2800" y="connsiteY2800"/>
                      </a:cxn>
                      <a:cxn ang="0">
                        <a:pos x="connsiteX2801" y="connsiteY2801"/>
                      </a:cxn>
                      <a:cxn ang="0">
                        <a:pos x="connsiteX2802" y="connsiteY2802"/>
                      </a:cxn>
                      <a:cxn ang="0">
                        <a:pos x="connsiteX2803" y="connsiteY2803"/>
                      </a:cxn>
                      <a:cxn ang="0">
                        <a:pos x="connsiteX2804" y="connsiteY2804"/>
                      </a:cxn>
                      <a:cxn ang="0">
                        <a:pos x="connsiteX2805" y="connsiteY2805"/>
                      </a:cxn>
                      <a:cxn ang="0">
                        <a:pos x="connsiteX2806" y="connsiteY2806"/>
                      </a:cxn>
                      <a:cxn ang="0">
                        <a:pos x="connsiteX2807" y="connsiteY2807"/>
                      </a:cxn>
                      <a:cxn ang="0">
                        <a:pos x="connsiteX2808" y="connsiteY2808"/>
                      </a:cxn>
                      <a:cxn ang="0">
                        <a:pos x="connsiteX2809" y="connsiteY2809"/>
                      </a:cxn>
                      <a:cxn ang="0">
                        <a:pos x="connsiteX2810" y="connsiteY2810"/>
                      </a:cxn>
                      <a:cxn ang="0">
                        <a:pos x="connsiteX2811" y="connsiteY2811"/>
                      </a:cxn>
                      <a:cxn ang="0">
                        <a:pos x="connsiteX2812" y="connsiteY2812"/>
                      </a:cxn>
                      <a:cxn ang="0">
                        <a:pos x="connsiteX2813" y="connsiteY2813"/>
                      </a:cxn>
                      <a:cxn ang="0">
                        <a:pos x="connsiteX2814" y="connsiteY2814"/>
                      </a:cxn>
                      <a:cxn ang="0">
                        <a:pos x="connsiteX2815" y="connsiteY2815"/>
                      </a:cxn>
                      <a:cxn ang="0">
                        <a:pos x="connsiteX2816" y="connsiteY2816"/>
                      </a:cxn>
                      <a:cxn ang="0">
                        <a:pos x="connsiteX2817" y="connsiteY2817"/>
                      </a:cxn>
                      <a:cxn ang="0">
                        <a:pos x="connsiteX2818" y="connsiteY2818"/>
                      </a:cxn>
                      <a:cxn ang="0">
                        <a:pos x="connsiteX2819" y="connsiteY2819"/>
                      </a:cxn>
                      <a:cxn ang="0">
                        <a:pos x="connsiteX2820" y="connsiteY2820"/>
                      </a:cxn>
                      <a:cxn ang="0">
                        <a:pos x="connsiteX2821" y="connsiteY2821"/>
                      </a:cxn>
                      <a:cxn ang="0">
                        <a:pos x="connsiteX2822" y="connsiteY2822"/>
                      </a:cxn>
                      <a:cxn ang="0">
                        <a:pos x="connsiteX2823" y="connsiteY2823"/>
                      </a:cxn>
                      <a:cxn ang="0">
                        <a:pos x="connsiteX2824" y="connsiteY2824"/>
                      </a:cxn>
                      <a:cxn ang="0">
                        <a:pos x="connsiteX2825" y="connsiteY2825"/>
                      </a:cxn>
                      <a:cxn ang="0">
                        <a:pos x="connsiteX2826" y="connsiteY2826"/>
                      </a:cxn>
                      <a:cxn ang="0">
                        <a:pos x="connsiteX2827" y="connsiteY2827"/>
                      </a:cxn>
                      <a:cxn ang="0">
                        <a:pos x="connsiteX2828" y="connsiteY2828"/>
                      </a:cxn>
                      <a:cxn ang="0">
                        <a:pos x="connsiteX2829" y="connsiteY2829"/>
                      </a:cxn>
                      <a:cxn ang="0">
                        <a:pos x="connsiteX2830" y="connsiteY2830"/>
                      </a:cxn>
                      <a:cxn ang="0">
                        <a:pos x="connsiteX2831" y="connsiteY2831"/>
                      </a:cxn>
                      <a:cxn ang="0">
                        <a:pos x="connsiteX2832" y="connsiteY2832"/>
                      </a:cxn>
                      <a:cxn ang="0">
                        <a:pos x="connsiteX2833" y="connsiteY2833"/>
                      </a:cxn>
                      <a:cxn ang="0">
                        <a:pos x="connsiteX2834" y="connsiteY2834"/>
                      </a:cxn>
                      <a:cxn ang="0">
                        <a:pos x="connsiteX2835" y="connsiteY2835"/>
                      </a:cxn>
                      <a:cxn ang="0">
                        <a:pos x="connsiteX2836" y="connsiteY2836"/>
                      </a:cxn>
                      <a:cxn ang="0">
                        <a:pos x="connsiteX2837" y="connsiteY2837"/>
                      </a:cxn>
                      <a:cxn ang="0">
                        <a:pos x="connsiteX2838" y="connsiteY2838"/>
                      </a:cxn>
                      <a:cxn ang="0">
                        <a:pos x="connsiteX2839" y="connsiteY2839"/>
                      </a:cxn>
                      <a:cxn ang="0">
                        <a:pos x="connsiteX2840" y="connsiteY2840"/>
                      </a:cxn>
                      <a:cxn ang="0">
                        <a:pos x="connsiteX2841" y="connsiteY2841"/>
                      </a:cxn>
                      <a:cxn ang="0">
                        <a:pos x="connsiteX2842" y="connsiteY2842"/>
                      </a:cxn>
                      <a:cxn ang="0">
                        <a:pos x="connsiteX2843" y="connsiteY2843"/>
                      </a:cxn>
                      <a:cxn ang="0">
                        <a:pos x="connsiteX2844" y="connsiteY2844"/>
                      </a:cxn>
                      <a:cxn ang="0">
                        <a:pos x="connsiteX2845" y="connsiteY2845"/>
                      </a:cxn>
                      <a:cxn ang="0">
                        <a:pos x="connsiteX2846" y="connsiteY2846"/>
                      </a:cxn>
                      <a:cxn ang="0">
                        <a:pos x="connsiteX2847" y="connsiteY2847"/>
                      </a:cxn>
                      <a:cxn ang="0">
                        <a:pos x="connsiteX2848" y="connsiteY2848"/>
                      </a:cxn>
                      <a:cxn ang="0">
                        <a:pos x="connsiteX2849" y="connsiteY2849"/>
                      </a:cxn>
                      <a:cxn ang="0">
                        <a:pos x="connsiteX2850" y="connsiteY2850"/>
                      </a:cxn>
                      <a:cxn ang="0">
                        <a:pos x="connsiteX2851" y="connsiteY2851"/>
                      </a:cxn>
                      <a:cxn ang="0">
                        <a:pos x="connsiteX2852" y="connsiteY2852"/>
                      </a:cxn>
                      <a:cxn ang="0">
                        <a:pos x="connsiteX2853" y="connsiteY2853"/>
                      </a:cxn>
                      <a:cxn ang="0">
                        <a:pos x="connsiteX2854" y="connsiteY2854"/>
                      </a:cxn>
                      <a:cxn ang="0">
                        <a:pos x="connsiteX2855" y="connsiteY2855"/>
                      </a:cxn>
                      <a:cxn ang="0">
                        <a:pos x="connsiteX2856" y="connsiteY2856"/>
                      </a:cxn>
                      <a:cxn ang="0">
                        <a:pos x="connsiteX2857" y="connsiteY2857"/>
                      </a:cxn>
                      <a:cxn ang="0">
                        <a:pos x="connsiteX2858" y="connsiteY2858"/>
                      </a:cxn>
                      <a:cxn ang="0">
                        <a:pos x="connsiteX2859" y="connsiteY2859"/>
                      </a:cxn>
                      <a:cxn ang="0">
                        <a:pos x="connsiteX2860" y="connsiteY2860"/>
                      </a:cxn>
                      <a:cxn ang="0">
                        <a:pos x="connsiteX2861" y="connsiteY2861"/>
                      </a:cxn>
                      <a:cxn ang="0">
                        <a:pos x="connsiteX2862" y="connsiteY2862"/>
                      </a:cxn>
                      <a:cxn ang="0">
                        <a:pos x="connsiteX2863" y="connsiteY2863"/>
                      </a:cxn>
                      <a:cxn ang="0">
                        <a:pos x="connsiteX2864" y="connsiteY2864"/>
                      </a:cxn>
                      <a:cxn ang="0">
                        <a:pos x="connsiteX2865" y="connsiteY2865"/>
                      </a:cxn>
                      <a:cxn ang="0">
                        <a:pos x="connsiteX2866" y="connsiteY2866"/>
                      </a:cxn>
                      <a:cxn ang="0">
                        <a:pos x="connsiteX2867" y="connsiteY2867"/>
                      </a:cxn>
                      <a:cxn ang="0">
                        <a:pos x="connsiteX2868" y="connsiteY2868"/>
                      </a:cxn>
                      <a:cxn ang="0">
                        <a:pos x="connsiteX2869" y="connsiteY2869"/>
                      </a:cxn>
                      <a:cxn ang="0">
                        <a:pos x="connsiteX2870" y="connsiteY2870"/>
                      </a:cxn>
                      <a:cxn ang="0">
                        <a:pos x="connsiteX2871" y="connsiteY2871"/>
                      </a:cxn>
                      <a:cxn ang="0">
                        <a:pos x="connsiteX2872" y="connsiteY2872"/>
                      </a:cxn>
                      <a:cxn ang="0">
                        <a:pos x="connsiteX2873" y="connsiteY2873"/>
                      </a:cxn>
                      <a:cxn ang="0">
                        <a:pos x="connsiteX2874" y="connsiteY2874"/>
                      </a:cxn>
                      <a:cxn ang="0">
                        <a:pos x="connsiteX2875" y="connsiteY2875"/>
                      </a:cxn>
                      <a:cxn ang="0">
                        <a:pos x="connsiteX2876" y="connsiteY2876"/>
                      </a:cxn>
                      <a:cxn ang="0">
                        <a:pos x="connsiteX2877" y="connsiteY2877"/>
                      </a:cxn>
                      <a:cxn ang="0">
                        <a:pos x="connsiteX2878" y="connsiteY2878"/>
                      </a:cxn>
                      <a:cxn ang="0">
                        <a:pos x="connsiteX2879" y="connsiteY2879"/>
                      </a:cxn>
                      <a:cxn ang="0">
                        <a:pos x="connsiteX2880" y="connsiteY2880"/>
                      </a:cxn>
                      <a:cxn ang="0">
                        <a:pos x="connsiteX2881" y="connsiteY2881"/>
                      </a:cxn>
                      <a:cxn ang="0">
                        <a:pos x="connsiteX2882" y="connsiteY2882"/>
                      </a:cxn>
                      <a:cxn ang="0">
                        <a:pos x="connsiteX2883" y="connsiteY2883"/>
                      </a:cxn>
                      <a:cxn ang="0">
                        <a:pos x="connsiteX2884" y="connsiteY2884"/>
                      </a:cxn>
                      <a:cxn ang="0">
                        <a:pos x="connsiteX2885" y="connsiteY2885"/>
                      </a:cxn>
                      <a:cxn ang="0">
                        <a:pos x="connsiteX2886" y="connsiteY2886"/>
                      </a:cxn>
                      <a:cxn ang="0">
                        <a:pos x="connsiteX2887" y="connsiteY2887"/>
                      </a:cxn>
                      <a:cxn ang="0">
                        <a:pos x="connsiteX2888" y="connsiteY2888"/>
                      </a:cxn>
                      <a:cxn ang="0">
                        <a:pos x="connsiteX2889" y="connsiteY2889"/>
                      </a:cxn>
                      <a:cxn ang="0">
                        <a:pos x="connsiteX2890" y="connsiteY2890"/>
                      </a:cxn>
                      <a:cxn ang="0">
                        <a:pos x="connsiteX2891" y="connsiteY2891"/>
                      </a:cxn>
                      <a:cxn ang="0">
                        <a:pos x="connsiteX2892" y="connsiteY2892"/>
                      </a:cxn>
                      <a:cxn ang="0">
                        <a:pos x="connsiteX2893" y="connsiteY2893"/>
                      </a:cxn>
                      <a:cxn ang="0">
                        <a:pos x="connsiteX2894" y="connsiteY2894"/>
                      </a:cxn>
                      <a:cxn ang="0">
                        <a:pos x="connsiteX2895" y="connsiteY2895"/>
                      </a:cxn>
                      <a:cxn ang="0">
                        <a:pos x="connsiteX2896" y="connsiteY2896"/>
                      </a:cxn>
                      <a:cxn ang="0">
                        <a:pos x="connsiteX2897" y="connsiteY2897"/>
                      </a:cxn>
                      <a:cxn ang="0">
                        <a:pos x="connsiteX2898" y="connsiteY2898"/>
                      </a:cxn>
                      <a:cxn ang="0">
                        <a:pos x="connsiteX2899" y="connsiteY2899"/>
                      </a:cxn>
                      <a:cxn ang="0">
                        <a:pos x="connsiteX2900" y="connsiteY2900"/>
                      </a:cxn>
                      <a:cxn ang="0">
                        <a:pos x="connsiteX2901" y="connsiteY2901"/>
                      </a:cxn>
                      <a:cxn ang="0">
                        <a:pos x="connsiteX2902" y="connsiteY2902"/>
                      </a:cxn>
                      <a:cxn ang="0">
                        <a:pos x="connsiteX2903" y="connsiteY2903"/>
                      </a:cxn>
                      <a:cxn ang="0">
                        <a:pos x="connsiteX2904" y="connsiteY2904"/>
                      </a:cxn>
                      <a:cxn ang="0">
                        <a:pos x="connsiteX2905" y="connsiteY2905"/>
                      </a:cxn>
                      <a:cxn ang="0">
                        <a:pos x="connsiteX2906" y="connsiteY2906"/>
                      </a:cxn>
                      <a:cxn ang="0">
                        <a:pos x="connsiteX2907" y="connsiteY2907"/>
                      </a:cxn>
                      <a:cxn ang="0">
                        <a:pos x="connsiteX2908" y="connsiteY2908"/>
                      </a:cxn>
                      <a:cxn ang="0">
                        <a:pos x="connsiteX2909" y="connsiteY2909"/>
                      </a:cxn>
                      <a:cxn ang="0">
                        <a:pos x="connsiteX2910" y="connsiteY2910"/>
                      </a:cxn>
                      <a:cxn ang="0">
                        <a:pos x="connsiteX2911" y="connsiteY2911"/>
                      </a:cxn>
                      <a:cxn ang="0">
                        <a:pos x="connsiteX2912" y="connsiteY2912"/>
                      </a:cxn>
                      <a:cxn ang="0">
                        <a:pos x="connsiteX2913" y="connsiteY2913"/>
                      </a:cxn>
                      <a:cxn ang="0">
                        <a:pos x="connsiteX2914" y="connsiteY2914"/>
                      </a:cxn>
                      <a:cxn ang="0">
                        <a:pos x="connsiteX2915" y="connsiteY2915"/>
                      </a:cxn>
                      <a:cxn ang="0">
                        <a:pos x="connsiteX2916" y="connsiteY2916"/>
                      </a:cxn>
                      <a:cxn ang="0">
                        <a:pos x="connsiteX2917" y="connsiteY2917"/>
                      </a:cxn>
                      <a:cxn ang="0">
                        <a:pos x="connsiteX2918" y="connsiteY2918"/>
                      </a:cxn>
                      <a:cxn ang="0">
                        <a:pos x="connsiteX2919" y="connsiteY2919"/>
                      </a:cxn>
                      <a:cxn ang="0">
                        <a:pos x="connsiteX2920" y="connsiteY2920"/>
                      </a:cxn>
                      <a:cxn ang="0">
                        <a:pos x="connsiteX2921" y="connsiteY2921"/>
                      </a:cxn>
                      <a:cxn ang="0">
                        <a:pos x="connsiteX2922" y="connsiteY2922"/>
                      </a:cxn>
                      <a:cxn ang="0">
                        <a:pos x="connsiteX2923" y="connsiteY2923"/>
                      </a:cxn>
                      <a:cxn ang="0">
                        <a:pos x="connsiteX2924" y="connsiteY2924"/>
                      </a:cxn>
                      <a:cxn ang="0">
                        <a:pos x="connsiteX2925" y="connsiteY2925"/>
                      </a:cxn>
                      <a:cxn ang="0">
                        <a:pos x="connsiteX2926" y="connsiteY2926"/>
                      </a:cxn>
                      <a:cxn ang="0">
                        <a:pos x="connsiteX2927" y="connsiteY2927"/>
                      </a:cxn>
                      <a:cxn ang="0">
                        <a:pos x="connsiteX2928" y="connsiteY2928"/>
                      </a:cxn>
                      <a:cxn ang="0">
                        <a:pos x="connsiteX2929" y="connsiteY2929"/>
                      </a:cxn>
                      <a:cxn ang="0">
                        <a:pos x="connsiteX2930" y="connsiteY2930"/>
                      </a:cxn>
                      <a:cxn ang="0">
                        <a:pos x="connsiteX2931" y="connsiteY2931"/>
                      </a:cxn>
                      <a:cxn ang="0">
                        <a:pos x="connsiteX2932" y="connsiteY2932"/>
                      </a:cxn>
                      <a:cxn ang="0">
                        <a:pos x="connsiteX2933" y="connsiteY2933"/>
                      </a:cxn>
                      <a:cxn ang="0">
                        <a:pos x="connsiteX2934" y="connsiteY2934"/>
                      </a:cxn>
                      <a:cxn ang="0">
                        <a:pos x="connsiteX2935" y="connsiteY2935"/>
                      </a:cxn>
                      <a:cxn ang="0">
                        <a:pos x="connsiteX2936" y="connsiteY2936"/>
                      </a:cxn>
                      <a:cxn ang="0">
                        <a:pos x="connsiteX2937" y="connsiteY2937"/>
                      </a:cxn>
                      <a:cxn ang="0">
                        <a:pos x="connsiteX2938" y="connsiteY2938"/>
                      </a:cxn>
                      <a:cxn ang="0">
                        <a:pos x="connsiteX2939" y="connsiteY2939"/>
                      </a:cxn>
                      <a:cxn ang="0">
                        <a:pos x="connsiteX2940" y="connsiteY2940"/>
                      </a:cxn>
                      <a:cxn ang="0">
                        <a:pos x="connsiteX2941" y="connsiteY2941"/>
                      </a:cxn>
                      <a:cxn ang="0">
                        <a:pos x="connsiteX2942" y="connsiteY2942"/>
                      </a:cxn>
                      <a:cxn ang="0">
                        <a:pos x="connsiteX2943" y="connsiteY2943"/>
                      </a:cxn>
                      <a:cxn ang="0">
                        <a:pos x="connsiteX2944" y="connsiteY2944"/>
                      </a:cxn>
                      <a:cxn ang="0">
                        <a:pos x="connsiteX2945" y="connsiteY2945"/>
                      </a:cxn>
                      <a:cxn ang="0">
                        <a:pos x="connsiteX2946" y="connsiteY2946"/>
                      </a:cxn>
                      <a:cxn ang="0">
                        <a:pos x="connsiteX2947" y="connsiteY2947"/>
                      </a:cxn>
                      <a:cxn ang="0">
                        <a:pos x="connsiteX2948" y="connsiteY2948"/>
                      </a:cxn>
                      <a:cxn ang="0">
                        <a:pos x="connsiteX2949" y="connsiteY2949"/>
                      </a:cxn>
                      <a:cxn ang="0">
                        <a:pos x="connsiteX2950" y="connsiteY2950"/>
                      </a:cxn>
                      <a:cxn ang="0">
                        <a:pos x="connsiteX2951" y="connsiteY2951"/>
                      </a:cxn>
                      <a:cxn ang="0">
                        <a:pos x="connsiteX2952" y="connsiteY2952"/>
                      </a:cxn>
                      <a:cxn ang="0">
                        <a:pos x="connsiteX2953" y="connsiteY2953"/>
                      </a:cxn>
                      <a:cxn ang="0">
                        <a:pos x="connsiteX2954" y="connsiteY2954"/>
                      </a:cxn>
                      <a:cxn ang="0">
                        <a:pos x="connsiteX2955" y="connsiteY2955"/>
                      </a:cxn>
                      <a:cxn ang="0">
                        <a:pos x="connsiteX2956" y="connsiteY2956"/>
                      </a:cxn>
                      <a:cxn ang="0">
                        <a:pos x="connsiteX2957" y="connsiteY2957"/>
                      </a:cxn>
                      <a:cxn ang="0">
                        <a:pos x="connsiteX2958" y="connsiteY2958"/>
                      </a:cxn>
                      <a:cxn ang="0">
                        <a:pos x="connsiteX2959" y="connsiteY2959"/>
                      </a:cxn>
                      <a:cxn ang="0">
                        <a:pos x="connsiteX2960" y="connsiteY2960"/>
                      </a:cxn>
                      <a:cxn ang="0">
                        <a:pos x="connsiteX2961" y="connsiteY2961"/>
                      </a:cxn>
                      <a:cxn ang="0">
                        <a:pos x="connsiteX2962" y="connsiteY2962"/>
                      </a:cxn>
                      <a:cxn ang="0">
                        <a:pos x="connsiteX2963" y="connsiteY2963"/>
                      </a:cxn>
                      <a:cxn ang="0">
                        <a:pos x="connsiteX2964" y="connsiteY2964"/>
                      </a:cxn>
                      <a:cxn ang="0">
                        <a:pos x="connsiteX2965" y="connsiteY2965"/>
                      </a:cxn>
                      <a:cxn ang="0">
                        <a:pos x="connsiteX2966" y="connsiteY2966"/>
                      </a:cxn>
                      <a:cxn ang="0">
                        <a:pos x="connsiteX2967" y="connsiteY2967"/>
                      </a:cxn>
                      <a:cxn ang="0">
                        <a:pos x="connsiteX2968" y="connsiteY2968"/>
                      </a:cxn>
                      <a:cxn ang="0">
                        <a:pos x="connsiteX2969" y="connsiteY2969"/>
                      </a:cxn>
                      <a:cxn ang="0">
                        <a:pos x="connsiteX2970" y="connsiteY2970"/>
                      </a:cxn>
                      <a:cxn ang="0">
                        <a:pos x="connsiteX2971" y="connsiteY2971"/>
                      </a:cxn>
                      <a:cxn ang="0">
                        <a:pos x="connsiteX2972" y="connsiteY2972"/>
                      </a:cxn>
                      <a:cxn ang="0">
                        <a:pos x="connsiteX2973" y="connsiteY2973"/>
                      </a:cxn>
                      <a:cxn ang="0">
                        <a:pos x="connsiteX2974" y="connsiteY2974"/>
                      </a:cxn>
                      <a:cxn ang="0">
                        <a:pos x="connsiteX2975" y="connsiteY2975"/>
                      </a:cxn>
                      <a:cxn ang="0">
                        <a:pos x="connsiteX2976" y="connsiteY2976"/>
                      </a:cxn>
                      <a:cxn ang="0">
                        <a:pos x="connsiteX2977" y="connsiteY2977"/>
                      </a:cxn>
                      <a:cxn ang="0">
                        <a:pos x="connsiteX2978" y="connsiteY2978"/>
                      </a:cxn>
                      <a:cxn ang="0">
                        <a:pos x="connsiteX2979" y="connsiteY2979"/>
                      </a:cxn>
                      <a:cxn ang="0">
                        <a:pos x="connsiteX2980" y="connsiteY2980"/>
                      </a:cxn>
                      <a:cxn ang="0">
                        <a:pos x="connsiteX2981" y="connsiteY2981"/>
                      </a:cxn>
                      <a:cxn ang="0">
                        <a:pos x="connsiteX2982" y="connsiteY2982"/>
                      </a:cxn>
                      <a:cxn ang="0">
                        <a:pos x="connsiteX2983" y="connsiteY2983"/>
                      </a:cxn>
                      <a:cxn ang="0">
                        <a:pos x="connsiteX2984" y="connsiteY2984"/>
                      </a:cxn>
                      <a:cxn ang="0">
                        <a:pos x="connsiteX2985" y="connsiteY2985"/>
                      </a:cxn>
                      <a:cxn ang="0">
                        <a:pos x="connsiteX2986" y="connsiteY2986"/>
                      </a:cxn>
                      <a:cxn ang="0">
                        <a:pos x="connsiteX2987" y="connsiteY2987"/>
                      </a:cxn>
                      <a:cxn ang="0">
                        <a:pos x="connsiteX2988" y="connsiteY2988"/>
                      </a:cxn>
                      <a:cxn ang="0">
                        <a:pos x="connsiteX2989" y="connsiteY2989"/>
                      </a:cxn>
                      <a:cxn ang="0">
                        <a:pos x="connsiteX2990" y="connsiteY2990"/>
                      </a:cxn>
                      <a:cxn ang="0">
                        <a:pos x="connsiteX2991" y="connsiteY2991"/>
                      </a:cxn>
                      <a:cxn ang="0">
                        <a:pos x="connsiteX2992" y="connsiteY2992"/>
                      </a:cxn>
                      <a:cxn ang="0">
                        <a:pos x="connsiteX2993" y="connsiteY2993"/>
                      </a:cxn>
                      <a:cxn ang="0">
                        <a:pos x="connsiteX2994" y="connsiteY2994"/>
                      </a:cxn>
                      <a:cxn ang="0">
                        <a:pos x="connsiteX2995" y="connsiteY2995"/>
                      </a:cxn>
                      <a:cxn ang="0">
                        <a:pos x="connsiteX2996" y="connsiteY2996"/>
                      </a:cxn>
                      <a:cxn ang="0">
                        <a:pos x="connsiteX2997" y="connsiteY2997"/>
                      </a:cxn>
                      <a:cxn ang="0">
                        <a:pos x="connsiteX2998" y="connsiteY2998"/>
                      </a:cxn>
                      <a:cxn ang="0">
                        <a:pos x="connsiteX2999" y="connsiteY2999"/>
                      </a:cxn>
                      <a:cxn ang="0">
                        <a:pos x="connsiteX3000" y="connsiteY3000"/>
                      </a:cxn>
                      <a:cxn ang="0">
                        <a:pos x="connsiteX3001" y="connsiteY3001"/>
                      </a:cxn>
                      <a:cxn ang="0">
                        <a:pos x="connsiteX3002" y="connsiteY3002"/>
                      </a:cxn>
                      <a:cxn ang="0">
                        <a:pos x="connsiteX3003" y="connsiteY3003"/>
                      </a:cxn>
                      <a:cxn ang="0">
                        <a:pos x="connsiteX3004" y="connsiteY3004"/>
                      </a:cxn>
                      <a:cxn ang="0">
                        <a:pos x="connsiteX3005" y="connsiteY3005"/>
                      </a:cxn>
                      <a:cxn ang="0">
                        <a:pos x="connsiteX3006" y="connsiteY3006"/>
                      </a:cxn>
                      <a:cxn ang="0">
                        <a:pos x="connsiteX3007" y="connsiteY3007"/>
                      </a:cxn>
                      <a:cxn ang="0">
                        <a:pos x="connsiteX3008" y="connsiteY3008"/>
                      </a:cxn>
                      <a:cxn ang="0">
                        <a:pos x="connsiteX3009" y="connsiteY3009"/>
                      </a:cxn>
                      <a:cxn ang="0">
                        <a:pos x="connsiteX3010" y="connsiteY3010"/>
                      </a:cxn>
                      <a:cxn ang="0">
                        <a:pos x="connsiteX3011" y="connsiteY3011"/>
                      </a:cxn>
                      <a:cxn ang="0">
                        <a:pos x="connsiteX3012" y="connsiteY3012"/>
                      </a:cxn>
                      <a:cxn ang="0">
                        <a:pos x="connsiteX3013" y="connsiteY3013"/>
                      </a:cxn>
                      <a:cxn ang="0">
                        <a:pos x="connsiteX3014" y="connsiteY3014"/>
                      </a:cxn>
                      <a:cxn ang="0">
                        <a:pos x="connsiteX3015" y="connsiteY3015"/>
                      </a:cxn>
                      <a:cxn ang="0">
                        <a:pos x="connsiteX3016" y="connsiteY3016"/>
                      </a:cxn>
                      <a:cxn ang="0">
                        <a:pos x="connsiteX3017" y="connsiteY3017"/>
                      </a:cxn>
                      <a:cxn ang="0">
                        <a:pos x="connsiteX3018" y="connsiteY3018"/>
                      </a:cxn>
                      <a:cxn ang="0">
                        <a:pos x="connsiteX3019" y="connsiteY3019"/>
                      </a:cxn>
                      <a:cxn ang="0">
                        <a:pos x="connsiteX3020" y="connsiteY3020"/>
                      </a:cxn>
                      <a:cxn ang="0">
                        <a:pos x="connsiteX3021" y="connsiteY3021"/>
                      </a:cxn>
                      <a:cxn ang="0">
                        <a:pos x="connsiteX3022" y="connsiteY3022"/>
                      </a:cxn>
                      <a:cxn ang="0">
                        <a:pos x="connsiteX3023" y="connsiteY3023"/>
                      </a:cxn>
                      <a:cxn ang="0">
                        <a:pos x="connsiteX3024" y="connsiteY3024"/>
                      </a:cxn>
                      <a:cxn ang="0">
                        <a:pos x="connsiteX3025" y="connsiteY3025"/>
                      </a:cxn>
                      <a:cxn ang="0">
                        <a:pos x="connsiteX3026" y="connsiteY3026"/>
                      </a:cxn>
                      <a:cxn ang="0">
                        <a:pos x="connsiteX3027" y="connsiteY3027"/>
                      </a:cxn>
                      <a:cxn ang="0">
                        <a:pos x="connsiteX3028" y="connsiteY3028"/>
                      </a:cxn>
                      <a:cxn ang="0">
                        <a:pos x="connsiteX3029" y="connsiteY3029"/>
                      </a:cxn>
                      <a:cxn ang="0">
                        <a:pos x="connsiteX3030" y="connsiteY3030"/>
                      </a:cxn>
                      <a:cxn ang="0">
                        <a:pos x="connsiteX3031" y="connsiteY3031"/>
                      </a:cxn>
                      <a:cxn ang="0">
                        <a:pos x="connsiteX3032" y="connsiteY3032"/>
                      </a:cxn>
                      <a:cxn ang="0">
                        <a:pos x="connsiteX3033" y="connsiteY3033"/>
                      </a:cxn>
                      <a:cxn ang="0">
                        <a:pos x="connsiteX3034" y="connsiteY3034"/>
                      </a:cxn>
                      <a:cxn ang="0">
                        <a:pos x="connsiteX3035" y="connsiteY3035"/>
                      </a:cxn>
                      <a:cxn ang="0">
                        <a:pos x="connsiteX3036" y="connsiteY3036"/>
                      </a:cxn>
                      <a:cxn ang="0">
                        <a:pos x="connsiteX3037" y="connsiteY3037"/>
                      </a:cxn>
                      <a:cxn ang="0">
                        <a:pos x="connsiteX3038" y="connsiteY3038"/>
                      </a:cxn>
                      <a:cxn ang="0">
                        <a:pos x="connsiteX3039" y="connsiteY3039"/>
                      </a:cxn>
                      <a:cxn ang="0">
                        <a:pos x="connsiteX3040" y="connsiteY3040"/>
                      </a:cxn>
                      <a:cxn ang="0">
                        <a:pos x="connsiteX3041" y="connsiteY3041"/>
                      </a:cxn>
                      <a:cxn ang="0">
                        <a:pos x="connsiteX3042" y="connsiteY3042"/>
                      </a:cxn>
                      <a:cxn ang="0">
                        <a:pos x="connsiteX3043" y="connsiteY3043"/>
                      </a:cxn>
                      <a:cxn ang="0">
                        <a:pos x="connsiteX3044" y="connsiteY3044"/>
                      </a:cxn>
                      <a:cxn ang="0">
                        <a:pos x="connsiteX3045" y="connsiteY3045"/>
                      </a:cxn>
                      <a:cxn ang="0">
                        <a:pos x="connsiteX3046" y="connsiteY3046"/>
                      </a:cxn>
                      <a:cxn ang="0">
                        <a:pos x="connsiteX3047" y="connsiteY3047"/>
                      </a:cxn>
                      <a:cxn ang="0">
                        <a:pos x="connsiteX3048" y="connsiteY3048"/>
                      </a:cxn>
                      <a:cxn ang="0">
                        <a:pos x="connsiteX3049" y="connsiteY3049"/>
                      </a:cxn>
                      <a:cxn ang="0">
                        <a:pos x="connsiteX3050" y="connsiteY3050"/>
                      </a:cxn>
                      <a:cxn ang="0">
                        <a:pos x="connsiteX3051" y="connsiteY3051"/>
                      </a:cxn>
                      <a:cxn ang="0">
                        <a:pos x="connsiteX3052" y="connsiteY3052"/>
                      </a:cxn>
                      <a:cxn ang="0">
                        <a:pos x="connsiteX3053" y="connsiteY3053"/>
                      </a:cxn>
                      <a:cxn ang="0">
                        <a:pos x="connsiteX3054" y="connsiteY3054"/>
                      </a:cxn>
                      <a:cxn ang="0">
                        <a:pos x="connsiteX3055" y="connsiteY3055"/>
                      </a:cxn>
                      <a:cxn ang="0">
                        <a:pos x="connsiteX3056" y="connsiteY3056"/>
                      </a:cxn>
                      <a:cxn ang="0">
                        <a:pos x="connsiteX3057" y="connsiteY3057"/>
                      </a:cxn>
                      <a:cxn ang="0">
                        <a:pos x="connsiteX3058" y="connsiteY3058"/>
                      </a:cxn>
                      <a:cxn ang="0">
                        <a:pos x="connsiteX3059" y="connsiteY3059"/>
                      </a:cxn>
                      <a:cxn ang="0">
                        <a:pos x="connsiteX3060" y="connsiteY3060"/>
                      </a:cxn>
                      <a:cxn ang="0">
                        <a:pos x="connsiteX3061" y="connsiteY3061"/>
                      </a:cxn>
                      <a:cxn ang="0">
                        <a:pos x="connsiteX3062" y="connsiteY3062"/>
                      </a:cxn>
                      <a:cxn ang="0">
                        <a:pos x="connsiteX3063" y="connsiteY3063"/>
                      </a:cxn>
                      <a:cxn ang="0">
                        <a:pos x="connsiteX3064" y="connsiteY3064"/>
                      </a:cxn>
                      <a:cxn ang="0">
                        <a:pos x="connsiteX3065" y="connsiteY3065"/>
                      </a:cxn>
                      <a:cxn ang="0">
                        <a:pos x="connsiteX3066" y="connsiteY3066"/>
                      </a:cxn>
                      <a:cxn ang="0">
                        <a:pos x="connsiteX3067" y="connsiteY3067"/>
                      </a:cxn>
                      <a:cxn ang="0">
                        <a:pos x="connsiteX3068" y="connsiteY3068"/>
                      </a:cxn>
                      <a:cxn ang="0">
                        <a:pos x="connsiteX3069" y="connsiteY3069"/>
                      </a:cxn>
                      <a:cxn ang="0">
                        <a:pos x="connsiteX3070" y="connsiteY3070"/>
                      </a:cxn>
                      <a:cxn ang="0">
                        <a:pos x="connsiteX3071" y="connsiteY3071"/>
                      </a:cxn>
                      <a:cxn ang="0">
                        <a:pos x="connsiteX3072" y="connsiteY3072"/>
                      </a:cxn>
                      <a:cxn ang="0">
                        <a:pos x="connsiteX3073" y="connsiteY3073"/>
                      </a:cxn>
                      <a:cxn ang="0">
                        <a:pos x="connsiteX3074" y="connsiteY3074"/>
                      </a:cxn>
                      <a:cxn ang="0">
                        <a:pos x="connsiteX3075" y="connsiteY3075"/>
                      </a:cxn>
                      <a:cxn ang="0">
                        <a:pos x="connsiteX3076" y="connsiteY3076"/>
                      </a:cxn>
                      <a:cxn ang="0">
                        <a:pos x="connsiteX3077" y="connsiteY3077"/>
                      </a:cxn>
                      <a:cxn ang="0">
                        <a:pos x="connsiteX3078" y="connsiteY3078"/>
                      </a:cxn>
                      <a:cxn ang="0">
                        <a:pos x="connsiteX3079" y="connsiteY3079"/>
                      </a:cxn>
                      <a:cxn ang="0">
                        <a:pos x="connsiteX3080" y="connsiteY3080"/>
                      </a:cxn>
                      <a:cxn ang="0">
                        <a:pos x="connsiteX3081" y="connsiteY3081"/>
                      </a:cxn>
                      <a:cxn ang="0">
                        <a:pos x="connsiteX3082" y="connsiteY3082"/>
                      </a:cxn>
                      <a:cxn ang="0">
                        <a:pos x="connsiteX3083" y="connsiteY3083"/>
                      </a:cxn>
                      <a:cxn ang="0">
                        <a:pos x="connsiteX3084" y="connsiteY3084"/>
                      </a:cxn>
                      <a:cxn ang="0">
                        <a:pos x="connsiteX3085" y="connsiteY3085"/>
                      </a:cxn>
                      <a:cxn ang="0">
                        <a:pos x="connsiteX3086" y="connsiteY3086"/>
                      </a:cxn>
                      <a:cxn ang="0">
                        <a:pos x="connsiteX3087" y="connsiteY3087"/>
                      </a:cxn>
                      <a:cxn ang="0">
                        <a:pos x="connsiteX3088" y="connsiteY3088"/>
                      </a:cxn>
                      <a:cxn ang="0">
                        <a:pos x="connsiteX3089" y="connsiteY3089"/>
                      </a:cxn>
                      <a:cxn ang="0">
                        <a:pos x="connsiteX3090" y="connsiteY3090"/>
                      </a:cxn>
                      <a:cxn ang="0">
                        <a:pos x="connsiteX3091" y="connsiteY3091"/>
                      </a:cxn>
                      <a:cxn ang="0">
                        <a:pos x="connsiteX3092" y="connsiteY3092"/>
                      </a:cxn>
                      <a:cxn ang="0">
                        <a:pos x="connsiteX3093" y="connsiteY3093"/>
                      </a:cxn>
                      <a:cxn ang="0">
                        <a:pos x="connsiteX3094" y="connsiteY3094"/>
                      </a:cxn>
                      <a:cxn ang="0">
                        <a:pos x="connsiteX3095" y="connsiteY3095"/>
                      </a:cxn>
                      <a:cxn ang="0">
                        <a:pos x="connsiteX3096" y="connsiteY3096"/>
                      </a:cxn>
                      <a:cxn ang="0">
                        <a:pos x="connsiteX3097" y="connsiteY3097"/>
                      </a:cxn>
                      <a:cxn ang="0">
                        <a:pos x="connsiteX3098" y="connsiteY3098"/>
                      </a:cxn>
                      <a:cxn ang="0">
                        <a:pos x="connsiteX3099" y="connsiteY3099"/>
                      </a:cxn>
                      <a:cxn ang="0">
                        <a:pos x="connsiteX3100" y="connsiteY3100"/>
                      </a:cxn>
                      <a:cxn ang="0">
                        <a:pos x="connsiteX3101" y="connsiteY3101"/>
                      </a:cxn>
                      <a:cxn ang="0">
                        <a:pos x="connsiteX3102" y="connsiteY3102"/>
                      </a:cxn>
                      <a:cxn ang="0">
                        <a:pos x="connsiteX3103" y="connsiteY3103"/>
                      </a:cxn>
                      <a:cxn ang="0">
                        <a:pos x="connsiteX3104" y="connsiteY3104"/>
                      </a:cxn>
                      <a:cxn ang="0">
                        <a:pos x="connsiteX3105" y="connsiteY3105"/>
                      </a:cxn>
                      <a:cxn ang="0">
                        <a:pos x="connsiteX3106" y="connsiteY3106"/>
                      </a:cxn>
                      <a:cxn ang="0">
                        <a:pos x="connsiteX3107" y="connsiteY3107"/>
                      </a:cxn>
                      <a:cxn ang="0">
                        <a:pos x="connsiteX3108" y="connsiteY3108"/>
                      </a:cxn>
                      <a:cxn ang="0">
                        <a:pos x="connsiteX3109" y="connsiteY3109"/>
                      </a:cxn>
                      <a:cxn ang="0">
                        <a:pos x="connsiteX3110" y="connsiteY3110"/>
                      </a:cxn>
                      <a:cxn ang="0">
                        <a:pos x="connsiteX3111" y="connsiteY3111"/>
                      </a:cxn>
                      <a:cxn ang="0">
                        <a:pos x="connsiteX3112" y="connsiteY3112"/>
                      </a:cxn>
                      <a:cxn ang="0">
                        <a:pos x="connsiteX3113" y="connsiteY3113"/>
                      </a:cxn>
                      <a:cxn ang="0">
                        <a:pos x="connsiteX3114" y="connsiteY3114"/>
                      </a:cxn>
                      <a:cxn ang="0">
                        <a:pos x="connsiteX3115" y="connsiteY3115"/>
                      </a:cxn>
                      <a:cxn ang="0">
                        <a:pos x="connsiteX3116" y="connsiteY3116"/>
                      </a:cxn>
                      <a:cxn ang="0">
                        <a:pos x="connsiteX3117" y="connsiteY3117"/>
                      </a:cxn>
                      <a:cxn ang="0">
                        <a:pos x="connsiteX3118" y="connsiteY3118"/>
                      </a:cxn>
                      <a:cxn ang="0">
                        <a:pos x="connsiteX3119" y="connsiteY3119"/>
                      </a:cxn>
                      <a:cxn ang="0">
                        <a:pos x="connsiteX3120" y="connsiteY3120"/>
                      </a:cxn>
                      <a:cxn ang="0">
                        <a:pos x="connsiteX3121" y="connsiteY3121"/>
                      </a:cxn>
                      <a:cxn ang="0">
                        <a:pos x="connsiteX3122" y="connsiteY3122"/>
                      </a:cxn>
                      <a:cxn ang="0">
                        <a:pos x="connsiteX3123" y="connsiteY3123"/>
                      </a:cxn>
                      <a:cxn ang="0">
                        <a:pos x="connsiteX3124" y="connsiteY3124"/>
                      </a:cxn>
                      <a:cxn ang="0">
                        <a:pos x="connsiteX3125" y="connsiteY3125"/>
                      </a:cxn>
                      <a:cxn ang="0">
                        <a:pos x="connsiteX3126" y="connsiteY3126"/>
                      </a:cxn>
                      <a:cxn ang="0">
                        <a:pos x="connsiteX3127" y="connsiteY3127"/>
                      </a:cxn>
                      <a:cxn ang="0">
                        <a:pos x="connsiteX3128" y="connsiteY3128"/>
                      </a:cxn>
                      <a:cxn ang="0">
                        <a:pos x="connsiteX3129" y="connsiteY3129"/>
                      </a:cxn>
                      <a:cxn ang="0">
                        <a:pos x="connsiteX3130" y="connsiteY3130"/>
                      </a:cxn>
                      <a:cxn ang="0">
                        <a:pos x="connsiteX3131" y="connsiteY3131"/>
                      </a:cxn>
                      <a:cxn ang="0">
                        <a:pos x="connsiteX3132" y="connsiteY3132"/>
                      </a:cxn>
                      <a:cxn ang="0">
                        <a:pos x="connsiteX3133" y="connsiteY3133"/>
                      </a:cxn>
                      <a:cxn ang="0">
                        <a:pos x="connsiteX3134" y="connsiteY3134"/>
                      </a:cxn>
                      <a:cxn ang="0">
                        <a:pos x="connsiteX3135" y="connsiteY3135"/>
                      </a:cxn>
                      <a:cxn ang="0">
                        <a:pos x="connsiteX3136" y="connsiteY3136"/>
                      </a:cxn>
                      <a:cxn ang="0">
                        <a:pos x="connsiteX3137" y="connsiteY3137"/>
                      </a:cxn>
                      <a:cxn ang="0">
                        <a:pos x="connsiteX3138" y="connsiteY3138"/>
                      </a:cxn>
                      <a:cxn ang="0">
                        <a:pos x="connsiteX3139" y="connsiteY3139"/>
                      </a:cxn>
                      <a:cxn ang="0">
                        <a:pos x="connsiteX3140" y="connsiteY3140"/>
                      </a:cxn>
                      <a:cxn ang="0">
                        <a:pos x="connsiteX3141" y="connsiteY3141"/>
                      </a:cxn>
                      <a:cxn ang="0">
                        <a:pos x="connsiteX3142" y="connsiteY3142"/>
                      </a:cxn>
                      <a:cxn ang="0">
                        <a:pos x="connsiteX3143" y="connsiteY3143"/>
                      </a:cxn>
                      <a:cxn ang="0">
                        <a:pos x="connsiteX3144" y="connsiteY3144"/>
                      </a:cxn>
                      <a:cxn ang="0">
                        <a:pos x="connsiteX3145" y="connsiteY3145"/>
                      </a:cxn>
                      <a:cxn ang="0">
                        <a:pos x="connsiteX3146" y="connsiteY3146"/>
                      </a:cxn>
                      <a:cxn ang="0">
                        <a:pos x="connsiteX3147" y="connsiteY3147"/>
                      </a:cxn>
                      <a:cxn ang="0">
                        <a:pos x="connsiteX3148" y="connsiteY3148"/>
                      </a:cxn>
                      <a:cxn ang="0">
                        <a:pos x="connsiteX3149" y="connsiteY3149"/>
                      </a:cxn>
                      <a:cxn ang="0">
                        <a:pos x="connsiteX3150" y="connsiteY3150"/>
                      </a:cxn>
                      <a:cxn ang="0">
                        <a:pos x="connsiteX3151" y="connsiteY3151"/>
                      </a:cxn>
                      <a:cxn ang="0">
                        <a:pos x="connsiteX3152" y="connsiteY3152"/>
                      </a:cxn>
                      <a:cxn ang="0">
                        <a:pos x="connsiteX3153" y="connsiteY3153"/>
                      </a:cxn>
                      <a:cxn ang="0">
                        <a:pos x="connsiteX3154" y="connsiteY3154"/>
                      </a:cxn>
                      <a:cxn ang="0">
                        <a:pos x="connsiteX3155" y="connsiteY3155"/>
                      </a:cxn>
                      <a:cxn ang="0">
                        <a:pos x="connsiteX3156" y="connsiteY3156"/>
                      </a:cxn>
                      <a:cxn ang="0">
                        <a:pos x="connsiteX3157" y="connsiteY3157"/>
                      </a:cxn>
                      <a:cxn ang="0">
                        <a:pos x="connsiteX3158" y="connsiteY3158"/>
                      </a:cxn>
                      <a:cxn ang="0">
                        <a:pos x="connsiteX3159" y="connsiteY3159"/>
                      </a:cxn>
                      <a:cxn ang="0">
                        <a:pos x="connsiteX3160" y="connsiteY3160"/>
                      </a:cxn>
                      <a:cxn ang="0">
                        <a:pos x="connsiteX3161" y="connsiteY3161"/>
                      </a:cxn>
                      <a:cxn ang="0">
                        <a:pos x="connsiteX3162" y="connsiteY3162"/>
                      </a:cxn>
                      <a:cxn ang="0">
                        <a:pos x="connsiteX3163" y="connsiteY3163"/>
                      </a:cxn>
                      <a:cxn ang="0">
                        <a:pos x="connsiteX3164" y="connsiteY3164"/>
                      </a:cxn>
                      <a:cxn ang="0">
                        <a:pos x="connsiteX3165" y="connsiteY3165"/>
                      </a:cxn>
                      <a:cxn ang="0">
                        <a:pos x="connsiteX3166" y="connsiteY3166"/>
                      </a:cxn>
                      <a:cxn ang="0">
                        <a:pos x="connsiteX3167" y="connsiteY3167"/>
                      </a:cxn>
                      <a:cxn ang="0">
                        <a:pos x="connsiteX3168" y="connsiteY3168"/>
                      </a:cxn>
                      <a:cxn ang="0">
                        <a:pos x="connsiteX3169" y="connsiteY3169"/>
                      </a:cxn>
                      <a:cxn ang="0">
                        <a:pos x="connsiteX3170" y="connsiteY3170"/>
                      </a:cxn>
                      <a:cxn ang="0">
                        <a:pos x="connsiteX3171" y="connsiteY3171"/>
                      </a:cxn>
                      <a:cxn ang="0">
                        <a:pos x="connsiteX3172" y="connsiteY3172"/>
                      </a:cxn>
                      <a:cxn ang="0">
                        <a:pos x="connsiteX3173" y="connsiteY3173"/>
                      </a:cxn>
                      <a:cxn ang="0">
                        <a:pos x="connsiteX3174" y="connsiteY3174"/>
                      </a:cxn>
                      <a:cxn ang="0">
                        <a:pos x="connsiteX3175" y="connsiteY3175"/>
                      </a:cxn>
                      <a:cxn ang="0">
                        <a:pos x="connsiteX3176" y="connsiteY3176"/>
                      </a:cxn>
                      <a:cxn ang="0">
                        <a:pos x="connsiteX3177" y="connsiteY3177"/>
                      </a:cxn>
                      <a:cxn ang="0">
                        <a:pos x="connsiteX3178" y="connsiteY3178"/>
                      </a:cxn>
                      <a:cxn ang="0">
                        <a:pos x="connsiteX3179" y="connsiteY3179"/>
                      </a:cxn>
                      <a:cxn ang="0">
                        <a:pos x="connsiteX3180" y="connsiteY3180"/>
                      </a:cxn>
                      <a:cxn ang="0">
                        <a:pos x="connsiteX3181" y="connsiteY3181"/>
                      </a:cxn>
                      <a:cxn ang="0">
                        <a:pos x="connsiteX3182" y="connsiteY3182"/>
                      </a:cxn>
                      <a:cxn ang="0">
                        <a:pos x="connsiteX3183" y="connsiteY3183"/>
                      </a:cxn>
                      <a:cxn ang="0">
                        <a:pos x="connsiteX3184" y="connsiteY3184"/>
                      </a:cxn>
                      <a:cxn ang="0">
                        <a:pos x="connsiteX3185" y="connsiteY3185"/>
                      </a:cxn>
                      <a:cxn ang="0">
                        <a:pos x="connsiteX3186" y="connsiteY3186"/>
                      </a:cxn>
                      <a:cxn ang="0">
                        <a:pos x="connsiteX3187" y="connsiteY3187"/>
                      </a:cxn>
                      <a:cxn ang="0">
                        <a:pos x="connsiteX3188" y="connsiteY3188"/>
                      </a:cxn>
                      <a:cxn ang="0">
                        <a:pos x="connsiteX3189" y="connsiteY3189"/>
                      </a:cxn>
                      <a:cxn ang="0">
                        <a:pos x="connsiteX3190" y="connsiteY3190"/>
                      </a:cxn>
                      <a:cxn ang="0">
                        <a:pos x="connsiteX3191" y="connsiteY3191"/>
                      </a:cxn>
                      <a:cxn ang="0">
                        <a:pos x="connsiteX3192" y="connsiteY3192"/>
                      </a:cxn>
                      <a:cxn ang="0">
                        <a:pos x="connsiteX3193" y="connsiteY3193"/>
                      </a:cxn>
                      <a:cxn ang="0">
                        <a:pos x="connsiteX3194" y="connsiteY3194"/>
                      </a:cxn>
                      <a:cxn ang="0">
                        <a:pos x="connsiteX3195" y="connsiteY3195"/>
                      </a:cxn>
                      <a:cxn ang="0">
                        <a:pos x="connsiteX3196" y="connsiteY3196"/>
                      </a:cxn>
                      <a:cxn ang="0">
                        <a:pos x="connsiteX3197" y="connsiteY3197"/>
                      </a:cxn>
                      <a:cxn ang="0">
                        <a:pos x="connsiteX3198" y="connsiteY3198"/>
                      </a:cxn>
                      <a:cxn ang="0">
                        <a:pos x="connsiteX3199" y="connsiteY3199"/>
                      </a:cxn>
                      <a:cxn ang="0">
                        <a:pos x="connsiteX3200" y="connsiteY3200"/>
                      </a:cxn>
                      <a:cxn ang="0">
                        <a:pos x="connsiteX3201" y="connsiteY3201"/>
                      </a:cxn>
                      <a:cxn ang="0">
                        <a:pos x="connsiteX3202" y="connsiteY3202"/>
                      </a:cxn>
                      <a:cxn ang="0">
                        <a:pos x="connsiteX3203" y="connsiteY3203"/>
                      </a:cxn>
                      <a:cxn ang="0">
                        <a:pos x="connsiteX3204" y="connsiteY3204"/>
                      </a:cxn>
                      <a:cxn ang="0">
                        <a:pos x="connsiteX3205" y="connsiteY3205"/>
                      </a:cxn>
                      <a:cxn ang="0">
                        <a:pos x="connsiteX3206" y="connsiteY3206"/>
                      </a:cxn>
                      <a:cxn ang="0">
                        <a:pos x="connsiteX3207" y="connsiteY3207"/>
                      </a:cxn>
                      <a:cxn ang="0">
                        <a:pos x="connsiteX3208" y="connsiteY3208"/>
                      </a:cxn>
                      <a:cxn ang="0">
                        <a:pos x="connsiteX3209" y="connsiteY3209"/>
                      </a:cxn>
                      <a:cxn ang="0">
                        <a:pos x="connsiteX3210" y="connsiteY3210"/>
                      </a:cxn>
                      <a:cxn ang="0">
                        <a:pos x="connsiteX3211" y="connsiteY3211"/>
                      </a:cxn>
                      <a:cxn ang="0">
                        <a:pos x="connsiteX3212" y="connsiteY3212"/>
                      </a:cxn>
                      <a:cxn ang="0">
                        <a:pos x="connsiteX3213" y="connsiteY3213"/>
                      </a:cxn>
                      <a:cxn ang="0">
                        <a:pos x="connsiteX3214" y="connsiteY3214"/>
                      </a:cxn>
                      <a:cxn ang="0">
                        <a:pos x="connsiteX3215" y="connsiteY3215"/>
                      </a:cxn>
                      <a:cxn ang="0">
                        <a:pos x="connsiteX3216" y="connsiteY3216"/>
                      </a:cxn>
                      <a:cxn ang="0">
                        <a:pos x="connsiteX3217" y="connsiteY3217"/>
                      </a:cxn>
                      <a:cxn ang="0">
                        <a:pos x="connsiteX3218" y="connsiteY3218"/>
                      </a:cxn>
                      <a:cxn ang="0">
                        <a:pos x="connsiteX3219" y="connsiteY3219"/>
                      </a:cxn>
                      <a:cxn ang="0">
                        <a:pos x="connsiteX3220" y="connsiteY3220"/>
                      </a:cxn>
                      <a:cxn ang="0">
                        <a:pos x="connsiteX3221" y="connsiteY3221"/>
                      </a:cxn>
                      <a:cxn ang="0">
                        <a:pos x="connsiteX3222" y="connsiteY3222"/>
                      </a:cxn>
                      <a:cxn ang="0">
                        <a:pos x="connsiteX3223" y="connsiteY3223"/>
                      </a:cxn>
                      <a:cxn ang="0">
                        <a:pos x="connsiteX3224" y="connsiteY3224"/>
                      </a:cxn>
                      <a:cxn ang="0">
                        <a:pos x="connsiteX3225" y="connsiteY3225"/>
                      </a:cxn>
                      <a:cxn ang="0">
                        <a:pos x="connsiteX3226" y="connsiteY3226"/>
                      </a:cxn>
                      <a:cxn ang="0">
                        <a:pos x="connsiteX3227" y="connsiteY3227"/>
                      </a:cxn>
                      <a:cxn ang="0">
                        <a:pos x="connsiteX3228" y="connsiteY3228"/>
                      </a:cxn>
                      <a:cxn ang="0">
                        <a:pos x="connsiteX3229" y="connsiteY3229"/>
                      </a:cxn>
                      <a:cxn ang="0">
                        <a:pos x="connsiteX3230" y="connsiteY3230"/>
                      </a:cxn>
                      <a:cxn ang="0">
                        <a:pos x="connsiteX3231" y="connsiteY3231"/>
                      </a:cxn>
                      <a:cxn ang="0">
                        <a:pos x="connsiteX3232" y="connsiteY3232"/>
                      </a:cxn>
                      <a:cxn ang="0">
                        <a:pos x="connsiteX3233" y="connsiteY3233"/>
                      </a:cxn>
                      <a:cxn ang="0">
                        <a:pos x="connsiteX3234" y="connsiteY3234"/>
                      </a:cxn>
                      <a:cxn ang="0">
                        <a:pos x="connsiteX3235" y="connsiteY3235"/>
                      </a:cxn>
                      <a:cxn ang="0">
                        <a:pos x="connsiteX3236" y="connsiteY3236"/>
                      </a:cxn>
                      <a:cxn ang="0">
                        <a:pos x="connsiteX3237" y="connsiteY3237"/>
                      </a:cxn>
                      <a:cxn ang="0">
                        <a:pos x="connsiteX3238" y="connsiteY3238"/>
                      </a:cxn>
                      <a:cxn ang="0">
                        <a:pos x="connsiteX3239" y="connsiteY3239"/>
                      </a:cxn>
                      <a:cxn ang="0">
                        <a:pos x="connsiteX3240" y="connsiteY3240"/>
                      </a:cxn>
                      <a:cxn ang="0">
                        <a:pos x="connsiteX3241" y="connsiteY3241"/>
                      </a:cxn>
                      <a:cxn ang="0">
                        <a:pos x="connsiteX3242" y="connsiteY3242"/>
                      </a:cxn>
                      <a:cxn ang="0">
                        <a:pos x="connsiteX3243" y="connsiteY3243"/>
                      </a:cxn>
                      <a:cxn ang="0">
                        <a:pos x="connsiteX3244" y="connsiteY3244"/>
                      </a:cxn>
                      <a:cxn ang="0">
                        <a:pos x="connsiteX3245" y="connsiteY3245"/>
                      </a:cxn>
                      <a:cxn ang="0">
                        <a:pos x="connsiteX3246" y="connsiteY3246"/>
                      </a:cxn>
                      <a:cxn ang="0">
                        <a:pos x="connsiteX3247" y="connsiteY3247"/>
                      </a:cxn>
                      <a:cxn ang="0">
                        <a:pos x="connsiteX3248" y="connsiteY3248"/>
                      </a:cxn>
                      <a:cxn ang="0">
                        <a:pos x="connsiteX3249" y="connsiteY3249"/>
                      </a:cxn>
                      <a:cxn ang="0">
                        <a:pos x="connsiteX3250" y="connsiteY3250"/>
                      </a:cxn>
                      <a:cxn ang="0">
                        <a:pos x="connsiteX3251" y="connsiteY3251"/>
                      </a:cxn>
                      <a:cxn ang="0">
                        <a:pos x="connsiteX3252" y="connsiteY3252"/>
                      </a:cxn>
                      <a:cxn ang="0">
                        <a:pos x="connsiteX3253" y="connsiteY3253"/>
                      </a:cxn>
                      <a:cxn ang="0">
                        <a:pos x="connsiteX3254" y="connsiteY3254"/>
                      </a:cxn>
                      <a:cxn ang="0">
                        <a:pos x="connsiteX3255" y="connsiteY3255"/>
                      </a:cxn>
                      <a:cxn ang="0">
                        <a:pos x="connsiteX3256" y="connsiteY3256"/>
                      </a:cxn>
                      <a:cxn ang="0">
                        <a:pos x="connsiteX3257" y="connsiteY3257"/>
                      </a:cxn>
                      <a:cxn ang="0">
                        <a:pos x="connsiteX3258" y="connsiteY3258"/>
                      </a:cxn>
                      <a:cxn ang="0">
                        <a:pos x="connsiteX3259" y="connsiteY3259"/>
                      </a:cxn>
                      <a:cxn ang="0">
                        <a:pos x="connsiteX3260" y="connsiteY3260"/>
                      </a:cxn>
                      <a:cxn ang="0">
                        <a:pos x="connsiteX3261" y="connsiteY3261"/>
                      </a:cxn>
                      <a:cxn ang="0">
                        <a:pos x="connsiteX3262" y="connsiteY3262"/>
                      </a:cxn>
                      <a:cxn ang="0">
                        <a:pos x="connsiteX3263" y="connsiteY3263"/>
                      </a:cxn>
                      <a:cxn ang="0">
                        <a:pos x="connsiteX3264" y="connsiteY3264"/>
                      </a:cxn>
                      <a:cxn ang="0">
                        <a:pos x="connsiteX3265" y="connsiteY3265"/>
                      </a:cxn>
                      <a:cxn ang="0">
                        <a:pos x="connsiteX3266" y="connsiteY3266"/>
                      </a:cxn>
                      <a:cxn ang="0">
                        <a:pos x="connsiteX3267" y="connsiteY3267"/>
                      </a:cxn>
                      <a:cxn ang="0">
                        <a:pos x="connsiteX3268" y="connsiteY3268"/>
                      </a:cxn>
                      <a:cxn ang="0">
                        <a:pos x="connsiteX3269" y="connsiteY3269"/>
                      </a:cxn>
                      <a:cxn ang="0">
                        <a:pos x="connsiteX3270" y="connsiteY3270"/>
                      </a:cxn>
                      <a:cxn ang="0">
                        <a:pos x="connsiteX3271" y="connsiteY3271"/>
                      </a:cxn>
                      <a:cxn ang="0">
                        <a:pos x="connsiteX3272" y="connsiteY3272"/>
                      </a:cxn>
                      <a:cxn ang="0">
                        <a:pos x="connsiteX3273" y="connsiteY3273"/>
                      </a:cxn>
                      <a:cxn ang="0">
                        <a:pos x="connsiteX3274" y="connsiteY3274"/>
                      </a:cxn>
                      <a:cxn ang="0">
                        <a:pos x="connsiteX3275" y="connsiteY3275"/>
                      </a:cxn>
                      <a:cxn ang="0">
                        <a:pos x="connsiteX3276" y="connsiteY3276"/>
                      </a:cxn>
                      <a:cxn ang="0">
                        <a:pos x="connsiteX3277" y="connsiteY3277"/>
                      </a:cxn>
                      <a:cxn ang="0">
                        <a:pos x="connsiteX3278" y="connsiteY3278"/>
                      </a:cxn>
                      <a:cxn ang="0">
                        <a:pos x="connsiteX3279" y="connsiteY3279"/>
                      </a:cxn>
                      <a:cxn ang="0">
                        <a:pos x="connsiteX3280" y="connsiteY3280"/>
                      </a:cxn>
                      <a:cxn ang="0">
                        <a:pos x="connsiteX3281" y="connsiteY3281"/>
                      </a:cxn>
                      <a:cxn ang="0">
                        <a:pos x="connsiteX3282" y="connsiteY3282"/>
                      </a:cxn>
                      <a:cxn ang="0">
                        <a:pos x="connsiteX3283" y="connsiteY3283"/>
                      </a:cxn>
                      <a:cxn ang="0">
                        <a:pos x="connsiteX3284" y="connsiteY3284"/>
                      </a:cxn>
                      <a:cxn ang="0">
                        <a:pos x="connsiteX3285" y="connsiteY3285"/>
                      </a:cxn>
                      <a:cxn ang="0">
                        <a:pos x="connsiteX3286" y="connsiteY3286"/>
                      </a:cxn>
                      <a:cxn ang="0">
                        <a:pos x="connsiteX3287" y="connsiteY3287"/>
                      </a:cxn>
                      <a:cxn ang="0">
                        <a:pos x="connsiteX3288" y="connsiteY3288"/>
                      </a:cxn>
                      <a:cxn ang="0">
                        <a:pos x="connsiteX3289" y="connsiteY3289"/>
                      </a:cxn>
                      <a:cxn ang="0">
                        <a:pos x="connsiteX3290" y="connsiteY3290"/>
                      </a:cxn>
                      <a:cxn ang="0">
                        <a:pos x="connsiteX3291" y="connsiteY3291"/>
                      </a:cxn>
                      <a:cxn ang="0">
                        <a:pos x="connsiteX3292" y="connsiteY3292"/>
                      </a:cxn>
                      <a:cxn ang="0">
                        <a:pos x="connsiteX3293" y="connsiteY3293"/>
                      </a:cxn>
                      <a:cxn ang="0">
                        <a:pos x="connsiteX3294" y="connsiteY3294"/>
                      </a:cxn>
                      <a:cxn ang="0">
                        <a:pos x="connsiteX3295" y="connsiteY3295"/>
                      </a:cxn>
                      <a:cxn ang="0">
                        <a:pos x="connsiteX3296" y="connsiteY3296"/>
                      </a:cxn>
                      <a:cxn ang="0">
                        <a:pos x="connsiteX3297" y="connsiteY3297"/>
                      </a:cxn>
                      <a:cxn ang="0">
                        <a:pos x="connsiteX3298" y="connsiteY3298"/>
                      </a:cxn>
                      <a:cxn ang="0">
                        <a:pos x="connsiteX3299" y="connsiteY3299"/>
                      </a:cxn>
                      <a:cxn ang="0">
                        <a:pos x="connsiteX3300" y="connsiteY3300"/>
                      </a:cxn>
                      <a:cxn ang="0">
                        <a:pos x="connsiteX3301" y="connsiteY3301"/>
                      </a:cxn>
                      <a:cxn ang="0">
                        <a:pos x="connsiteX3302" y="connsiteY3302"/>
                      </a:cxn>
                      <a:cxn ang="0">
                        <a:pos x="connsiteX3303" y="connsiteY3303"/>
                      </a:cxn>
                      <a:cxn ang="0">
                        <a:pos x="connsiteX3304" y="connsiteY3304"/>
                      </a:cxn>
                      <a:cxn ang="0">
                        <a:pos x="connsiteX3305" y="connsiteY3305"/>
                      </a:cxn>
                      <a:cxn ang="0">
                        <a:pos x="connsiteX3306" y="connsiteY3306"/>
                      </a:cxn>
                      <a:cxn ang="0">
                        <a:pos x="connsiteX3307" y="connsiteY3307"/>
                      </a:cxn>
                      <a:cxn ang="0">
                        <a:pos x="connsiteX3308" y="connsiteY3308"/>
                      </a:cxn>
                      <a:cxn ang="0">
                        <a:pos x="connsiteX3309" y="connsiteY3309"/>
                      </a:cxn>
                      <a:cxn ang="0">
                        <a:pos x="connsiteX3310" y="connsiteY3310"/>
                      </a:cxn>
                      <a:cxn ang="0">
                        <a:pos x="connsiteX3311" y="connsiteY3311"/>
                      </a:cxn>
                      <a:cxn ang="0">
                        <a:pos x="connsiteX3312" y="connsiteY3312"/>
                      </a:cxn>
                      <a:cxn ang="0">
                        <a:pos x="connsiteX3313" y="connsiteY3313"/>
                      </a:cxn>
                      <a:cxn ang="0">
                        <a:pos x="connsiteX3314" y="connsiteY3314"/>
                      </a:cxn>
                      <a:cxn ang="0">
                        <a:pos x="connsiteX3315" y="connsiteY3315"/>
                      </a:cxn>
                      <a:cxn ang="0">
                        <a:pos x="connsiteX3316" y="connsiteY3316"/>
                      </a:cxn>
                      <a:cxn ang="0">
                        <a:pos x="connsiteX3317" y="connsiteY3317"/>
                      </a:cxn>
                      <a:cxn ang="0">
                        <a:pos x="connsiteX3318" y="connsiteY3318"/>
                      </a:cxn>
                      <a:cxn ang="0">
                        <a:pos x="connsiteX3319" y="connsiteY3319"/>
                      </a:cxn>
                      <a:cxn ang="0">
                        <a:pos x="connsiteX3320" y="connsiteY3320"/>
                      </a:cxn>
                      <a:cxn ang="0">
                        <a:pos x="connsiteX3321" y="connsiteY3321"/>
                      </a:cxn>
                      <a:cxn ang="0">
                        <a:pos x="connsiteX3322" y="connsiteY3322"/>
                      </a:cxn>
                      <a:cxn ang="0">
                        <a:pos x="connsiteX3323" y="connsiteY3323"/>
                      </a:cxn>
                      <a:cxn ang="0">
                        <a:pos x="connsiteX3324" y="connsiteY3324"/>
                      </a:cxn>
                      <a:cxn ang="0">
                        <a:pos x="connsiteX3325" y="connsiteY3325"/>
                      </a:cxn>
                      <a:cxn ang="0">
                        <a:pos x="connsiteX3326" y="connsiteY3326"/>
                      </a:cxn>
                      <a:cxn ang="0">
                        <a:pos x="connsiteX3327" y="connsiteY3327"/>
                      </a:cxn>
                      <a:cxn ang="0">
                        <a:pos x="connsiteX3328" y="connsiteY3328"/>
                      </a:cxn>
                      <a:cxn ang="0">
                        <a:pos x="connsiteX3329" y="connsiteY3329"/>
                      </a:cxn>
                      <a:cxn ang="0">
                        <a:pos x="connsiteX3330" y="connsiteY3330"/>
                      </a:cxn>
                      <a:cxn ang="0">
                        <a:pos x="connsiteX3331" y="connsiteY3331"/>
                      </a:cxn>
                      <a:cxn ang="0">
                        <a:pos x="connsiteX3332" y="connsiteY3332"/>
                      </a:cxn>
                      <a:cxn ang="0">
                        <a:pos x="connsiteX3333" y="connsiteY3333"/>
                      </a:cxn>
                      <a:cxn ang="0">
                        <a:pos x="connsiteX3334" y="connsiteY3334"/>
                      </a:cxn>
                      <a:cxn ang="0">
                        <a:pos x="connsiteX3335" y="connsiteY3335"/>
                      </a:cxn>
                      <a:cxn ang="0">
                        <a:pos x="connsiteX3336" y="connsiteY3336"/>
                      </a:cxn>
                      <a:cxn ang="0">
                        <a:pos x="connsiteX3337" y="connsiteY3337"/>
                      </a:cxn>
                      <a:cxn ang="0">
                        <a:pos x="connsiteX3338" y="connsiteY3338"/>
                      </a:cxn>
                      <a:cxn ang="0">
                        <a:pos x="connsiteX3339" y="connsiteY3339"/>
                      </a:cxn>
                      <a:cxn ang="0">
                        <a:pos x="connsiteX3340" y="connsiteY3340"/>
                      </a:cxn>
                      <a:cxn ang="0">
                        <a:pos x="connsiteX3341" y="connsiteY3341"/>
                      </a:cxn>
                      <a:cxn ang="0">
                        <a:pos x="connsiteX3342" y="connsiteY3342"/>
                      </a:cxn>
                      <a:cxn ang="0">
                        <a:pos x="connsiteX3343" y="connsiteY3343"/>
                      </a:cxn>
                      <a:cxn ang="0">
                        <a:pos x="connsiteX3344" y="connsiteY3344"/>
                      </a:cxn>
                      <a:cxn ang="0">
                        <a:pos x="connsiteX3345" y="connsiteY3345"/>
                      </a:cxn>
                      <a:cxn ang="0">
                        <a:pos x="connsiteX3346" y="connsiteY3346"/>
                      </a:cxn>
                      <a:cxn ang="0">
                        <a:pos x="connsiteX3347" y="connsiteY3347"/>
                      </a:cxn>
                      <a:cxn ang="0">
                        <a:pos x="connsiteX3348" y="connsiteY3348"/>
                      </a:cxn>
                      <a:cxn ang="0">
                        <a:pos x="connsiteX3349" y="connsiteY3349"/>
                      </a:cxn>
                      <a:cxn ang="0">
                        <a:pos x="connsiteX3350" y="connsiteY3350"/>
                      </a:cxn>
                      <a:cxn ang="0">
                        <a:pos x="connsiteX3351" y="connsiteY3351"/>
                      </a:cxn>
                      <a:cxn ang="0">
                        <a:pos x="connsiteX3352" y="connsiteY3352"/>
                      </a:cxn>
                      <a:cxn ang="0">
                        <a:pos x="connsiteX3353" y="connsiteY3353"/>
                      </a:cxn>
                      <a:cxn ang="0">
                        <a:pos x="connsiteX3354" y="connsiteY3354"/>
                      </a:cxn>
                      <a:cxn ang="0">
                        <a:pos x="connsiteX3355" y="connsiteY3355"/>
                      </a:cxn>
                      <a:cxn ang="0">
                        <a:pos x="connsiteX3356" y="connsiteY3356"/>
                      </a:cxn>
                      <a:cxn ang="0">
                        <a:pos x="connsiteX3357" y="connsiteY3357"/>
                      </a:cxn>
                      <a:cxn ang="0">
                        <a:pos x="connsiteX3358" y="connsiteY3358"/>
                      </a:cxn>
                      <a:cxn ang="0">
                        <a:pos x="connsiteX3359" y="connsiteY3359"/>
                      </a:cxn>
                      <a:cxn ang="0">
                        <a:pos x="connsiteX3360" y="connsiteY3360"/>
                      </a:cxn>
                      <a:cxn ang="0">
                        <a:pos x="connsiteX3361" y="connsiteY3361"/>
                      </a:cxn>
                      <a:cxn ang="0">
                        <a:pos x="connsiteX3362" y="connsiteY3362"/>
                      </a:cxn>
                      <a:cxn ang="0">
                        <a:pos x="connsiteX3363" y="connsiteY3363"/>
                      </a:cxn>
                      <a:cxn ang="0">
                        <a:pos x="connsiteX3364" y="connsiteY3364"/>
                      </a:cxn>
                      <a:cxn ang="0">
                        <a:pos x="connsiteX3365" y="connsiteY3365"/>
                      </a:cxn>
                      <a:cxn ang="0">
                        <a:pos x="connsiteX3366" y="connsiteY3366"/>
                      </a:cxn>
                      <a:cxn ang="0">
                        <a:pos x="connsiteX3367" y="connsiteY3367"/>
                      </a:cxn>
                      <a:cxn ang="0">
                        <a:pos x="connsiteX3368" y="connsiteY3368"/>
                      </a:cxn>
                      <a:cxn ang="0">
                        <a:pos x="connsiteX3369" y="connsiteY3369"/>
                      </a:cxn>
                      <a:cxn ang="0">
                        <a:pos x="connsiteX3370" y="connsiteY3370"/>
                      </a:cxn>
                      <a:cxn ang="0">
                        <a:pos x="connsiteX3371" y="connsiteY3371"/>
                      </a:cxn>
                      <a:cxn ang="0">
                        <a:pos x="connsiteX3372" y="connsiteY3372"/>
                      </a:cxn>
                      <a:cxn ang="0">
                        <a:pos x="connsiteX3373" y="connsiteY3373"/>
                      </a:cxn>
                      <a:cxn ang="0">
                        <a:pos x="connsiteX3374" y="connsiteY3374"/>
                      </a:cxn>
                      <a:cxn ang="0">
                        <a:pos x="connsiteX3375" y="connsiteY3375"/>
                      </a:cxn>
                      <a:cxn ang="0">
                        <a:pos x="connsiteX3376" y="connsiteY3376"/>
                      </a:cxn>
                      <a:cxn ang="0">
                        <a:pos x="connsiteX3377" y="connsiteY3377"/>
                      </a:cxn>
                      <a:cxn ang="0">
                        <a:pos x="connsiteX3378" y="connsiteY3378"/>
                      </a:cxn>
                      <a:cxn ang="0">
                        <a:pos x="connsiteX3379" y="connsiteY3379"/>
                      </a:cxn>
                      <a:cxn ang="0">
                        <a:pos x="connsiteX3380" y="connsiteY3380"/>
                      </a:cxn>
                      <a:cxn ang="0">
                        <a:pos x="connsiteX3381" y="connsiteY3381"/>
                      </a:cxn>
                      <a:cxn ang="0">
                        <a:pos x="connsiteX3382" y="connsiteY3382"/>
                      </a:cxn>
                      <a:cxn ang="0">
                        <a:pos x="connsiteX3383" y="connsiteY3383"/>
                      </a:cxn>
                      <a:cxn ang="0">
                        <a:pos x="connsiteX3384" y="connsiteY3384"/>
                      </a:cxn>
                      <a:cxn ang="0">
                        <a:pos x="connsiteX3385" y="connsiteY3385"/>
                      </a:cxn>
                      <a:cxn ang="0">
                        <a:pos x="connsiteX3386" y="connsiteY3386"/>
                      </a:cxn>
                      <a:cxn ang="0">
                        <a:pos x="connsiteX3387" y="connsiteY3387"/>
                      </a:cxn>
                      <a:cxn ang="0">
                        <a:pos x="connsiteX3388" y="connsiteY3388"/>
                      </a:cxn>
                      <a:cxn ang="0">
                        <a:pos x="connsiteX3389" y="connsiteY3389"/>
                      </a:cxn>
                      <a:cxn ang="0">
                        <a:pos x="connsiteX3390" y="connsiteY3390"/>
                      </a:cxn>
                      <a:cxn ang="0">
                        <a:pos x="connsiteX3391" y="connsiteY3391"/>
                      </a:cxn>
                      <a:cxn ang="0">
                        <a:pos x="connsiteX3392" y="connsiteY3392"/>
                      </a:cxn>
                      <a:cxn ang="0">
                        <a:pos x="connsiteX3393" y="connsiteY3393"/>
                      </a:cxn>
                      <a:cxn ang="0">
                        <a:pos x="connsiteX3394" y="connsiteY3394"/>
                      </a:cxn>
                      <a:cxn ang="0">
                        <a:pos x="connsiteX3395" y="connsiteY3395"/>
                      </a:cxn>
                      <a:cxn ang="0">
                        <a:pos x="connsiteX3396" y="connsiteY3396"/>
                      </a:cxn>
                      <a:cxn ang="0">
                        <a:pos x="connsiteX3397" y="connsiteY3397"/>
                      </a:cxn>
                      <a:cxn ang="0">
                        <a:pos x="connsiteX3398" y="connsiteY3398"/>
                      </a:cxn>
                      <a:cxn ang="0">
                        <a:pos x="connsiteX3399" y="connsiteY3399"/>
                      </a:cxn>
                      <a:cxn ang="0">
                        <a:pos x="connsiteX3400" y="connsiteY3400"/>
                      </a:cxn>
                      <a:cxn ang="0">
                        <a:pos x="connsiteX3401" y="connsiteY3401"/>
                      </a:cxn>
                      <a:cxn ang="0">
                        <a:pos x="connsiteX3402" y="connsiteY3402"/>
                      </a:cxn>
                      <a:cxn ang="0">
                        <a:pos x="connsiteX3403" y="connsiteY3403"/>
                      </a:cxn>
                      <a:cxn ang="0">
                        <a:pos x="connsiteX3404" y="connsiteY3404"/>
                      </a:cxn>
                      <a:cxn ang="0">
                        <a:pos x="connsiteX3405" y="connsiteY3405"/>
                      </a:cxn>
                      <a:cxn ang="0">
                        <a:pos x="connsiteX3406" y="connsiteY3406"/>
                      </a:cxn>
                      <a:cxn ang="0">
                        <a:pos x="connsiteX3407" y="connsiteY3407"/>
                      </a:cxn>
                      <a:cxn ang="0">
                        <a:pos x="connsiteX3408" y="connsiteY3408"/>
                      </a:cxn>
                      <a:cxn ang="0">
                        <a:pos x="connsiteX3409" y="connsiteY3409"/>
                      </a:cxn>
                      <a:cxn ang="0">
                        <a:pos x="connsiteX3410" y="connsiteY3410"/>
                      </a:cxn>
                      <a:cxn ang="0">
                        <a:pos x="connsiteX3411" y="connsiteY3411"/>
                      </a:cxn>
                      <a:cxn ang="0">
                        <a:pos x="connsiteX3412" y="connsiteY3412"/>
                      </a:cxn>
                      <a:cxn ang="0">
                        <a:pos x="connsiteX3413" y="connsiteY3413"/>
                      </a:cxn>
                      <a:cxn ang="0">
                        <a:pos x="connsiteX3414" y="connsiteY3414"/>
                      </a:cxn>
                      <a:cxn ang="0">
                        <a:pos x="connsiteX3415" y="connsiteY3415"/>
                      </a:cxn>
                      <a:cxn ang="0">
                        <a:pos x="connsiteX3416" y="connsiteY3416"/>
                      </a:cxn>
                      <a:cxn ang="0">
                        <a:pos x="connsiteX3417" y="connsiteY3417"/>
                      </a:cxn>
                      <a:cxn ang="0">
                        <a:pos x="connsiteX3418" y="connsiteY3418"/>
                      </a:cxn>
                      <a:cxn ang="0">
                        <a:pos x="connsiteX3419" y="connsiteY3419"/>
                      </a:cxn>
                      <a:cxn ang="0">
                        <a:pos x="connsiteX3420" y="connsiteY3420"/>
                      </a:cxn>
                      <a:cxn ang="0">
                        <a:pos x="connsiteX3421" y="connsiteY3421"/>
                      </a:cxn>
                      <a:cxn ang="0">
                        <a:pos x="connsiteX3422" y="connsiteY3422"/>
                      </a:cxn>
                      <a:cxn ang="0">
                        <a:pos x="connsiteX3423" y="connsiteY3423"/>
                      </a:cxn>
                      <a:cxn ang="0">
                        <a:pos x="connsiteX3424" y="connsiteY3424"/>
                      </a:cxn>
                      <a:cxn ang="0">
                        <a:pos x="connsiteX3425" y="connsiteY3425"/>
                      </a:cxn>
                      <a:cxn ang="0">
                        <a:pos x="connsiteX3426" y="connsiteY3426"/>
                      </a:cxn>
                      <a:cxn ang="0">
                        <a:pos x="connsiteX3427" y="connsiteY3427"/>
                      </a:cxn>
                      <a:cxn ang="0">
                        <a:pos x="connsiteX3428" y="connsiteY3428"/>
                      </a:cxn>
                      <a:cxn ang="0">
                        <a:pos x="connsiteX3429" y="connsiteY3429"/>
                      </a:cxn>
                      <a:cxn ang="0">
                        <a:pos x="connsiteX3430" y="connsiteY3430"/>
                      </a:cxn>
                      <a:cxn ang="0">
                        <a:pos x="connsiteX3431" y="connsiteY3431"/>
                      </a:cxn>
                      <a:cxn ang="0">
                        <a:pos x="connsiteX3432" y="connsiteY3432"/>
                      </a:cxn>
                      <a:cxn ang="0">
                        <a:pos x="connsiteX3433" y="connsiteY3433"/>
                      </a:cxn>
                      <a:cxn ang="0">
                        <a:pos x="connsiteX3434" y="connsiteY3434"/>
                      </a:cxn>
                      <a:cxn ang="0">
                        <a:pos x="connsiteX3435" y="connsiteY3435"/>
                      </a:cxn>
                      <a:cxn ang="0">
                        <a:pos x="connsiteX3436" y="connsiteY3436"/>
                      </a:cxn>
                      <a:cxn ang="0">
                        <a:pos x="connsiteX3437" y="connsiteY3437"/>
                      </a:cxn>
                      <a:cxn ang="0">
                        <a:pos x="connsiteX3438" y="connsiteY3438"/>
                      </a:cxn>
                      <a:cxn ang="0">
                        <a:pos x="connsiteX3439" y="connsiteY3439"/>
                      </a:cxn>
                      <a:cxn ang="0">
                        <a:pos x="connsiteX3440" y="connsiteY3440"/>
                      </a:cxn>
                      <a:cxn ang="0">
                        <a:pos x="connsiteX3441" y="connsiteY3441"/>
                      </a:cxn>
                      <a:cxn ang="0">
                        <a:pos x="connsiteX3442" y="connsiteY3442"/>
                      </a:cxn>
                      <a:cxn ang="0">
                        <a:pos x="connsiteX3443" y="connsiteY3443"/>
                      </a:cxn>
                      <a:cxn ang="0">
                        <a:pos x="connsiteX3444" y="connsiteY3444"/>
                      </a:cxn>
                      <a:cxn ang="0">
                        <a:pos x="connsiteX3445" y="connsiteY3445"/>
                      </a:cxn>
                      <a:cxn ang="0">
                        <a:pos x="connsiteX3446" y="connsiteY3446"/>
                      </a:cxn>
                      <a:cxn ang="0">
                        <a:pos x="connsiteX3447" y="connsiteY3447"/>
                      </a:cxn>
                      <a:cxn ang="0">
                        <a:pos x="connsiteX3448" y="connsiteY3448"/>
                      </a:cxn>
                      <a:cxn ang="0">
                        <a:pos x="connsiteX3449" y="connsiteY3449"/>
                      </a:cxn>
                      <a:cxn ang="0">
                        <a:pos x="connsiteX3450" y="connsiteY3450"/>
                      </a:cxn>
                      <a:cxn ang="0">
                        <a:pos x="connsiteX3451" y="connsiteY3451"/>
                      </a:cxn>
                      <a:cxn ang="0">
                        <a:pos x="connsiteX3452" y="connsiteY3452"/>
                      </a:cxn>
                      <a:cxn ang="0">
                        <a:pos x="connsiteX3453" y="connsiteY3453"/>
                      </a:cxn>
                      <a:cxn ang="0">
                        <a:pos x="connsiteX3454" y="connsiteY3454"/>
                      </a:cxn>
                      <a:cxn ang="0">
                        <a:pos x="connsiteX3455" y="connsiteY3455"/>
                      </a:cxn>
                      <a:cxn ang="0">
                        <a:pos x="connsiteX3456" y="connsiteY3456"/>
                      </a:cxn>
                      <a:cxn ang="0">
                        <a:pos x="connsiteX3457" y="connsiteY3457"/>
                      </a:cxn>
                      <a:cxn ang="0">
                        <a:pos x="connsiteX3458" y="connsiteY3458"/>
                      </a:cxn>
                      <a:cxn ang="0">
                        <a:pos x="connsiteX3459" y="connsiteY3459"/>
                      </a:cxn>
                      <a:cxn ang="0">
                        <a:pos x="connsiteX3460" y="connsiteY3460"/>
                      </a:cxn>
                      <a:cxn ang="0">
                        <a:pos x="connsiteX3461" y="connsiteY3461"/>
                      </a:cxn>
                      <a:cxn ang="0">
                        <a:pos x="connsiteX3462" y="connsiteY3462"/>
                      </a:cxn>
                      <a:cxn ang="0">
                        <a:pos x="connsiteX3463" y="connsiteY3463"/>
                      </a:cxn>
                      <a:cxn ang="0">
                        <a:pos x="connsiteX3464" y="connsiteY3464"/>
                      </a:cxn>
                      <a:cxn ang="0">
                        <a:pos x="connsiteX3465" y="connsiteY3465"/>
                      </a:cxn>
                      <a:cxn ang="0">
                        <a:pos x="connsiteX3466" y="connsiteY3466"/>
                      </a:cxn>
                      <a:cxn ang="0">
                        <a:pos x="connsiteX3467" y="connsiteY3467"/>
                      </a:cxn>
                      <a:cxn ang="0">
                        <a:pos x="connsiteX3468" y="connsiteY3468"/>
                      </a:cxn>
                      <a:cxn ang="0">
                        <a:pos x="connsiteX3469" y="connsiteY3469"/>
                      </a:cxn>
                      <a:cxn ang="0">
                        <a:pos x="connsiteX3470" y="connsiteY3470"/>
                      </a:cxn>
                      <a:cxn ang="0">
                        <a:pos x="connsiteX3471" y="connsiteY3471"/>
                      </a:cxn>
                      <a:cxn ang="0">
                        <a:pos x="connsiteX3472" y="connsiteY3472"/>
                      </a:cxn>
                      <a:cxn ang="0">
                        <a:pos x="connsiteX3473" y="connsiteY3473"/>
                      </a:cxn>
                      <a:cxn ang="0">
                        <a:pos x="connsiteX3474" y="connsiteY3474"/>
                      </a:cxn>
                      <a:cxn ang="0">
                        <a:pos x="connsiteX3475" y="connsiteY3475"/>
                      </a:cxn>
                      <a:cxn ang="0">
                        <a:pos x="connsiteX3476" y="connsiteY3476"/>
                      </a:cxn>
                      <a:cxn ang="0">
                        <a:pos x="connsiteX3477" y="connsiteY3477"/>
                      </a:cxn>
                      <a:cxn ang="0">
                        <a:pos x="connsiteX3478" y="connsiteY3478"/>
                      </a:cxn>
                      <a:cxn ang="0">
                        <a:pos x="connsiteX3479" y="connsiteY3479"/>
                      </a:cxn>
                      <a:cxn ang="0">
                        <a:pos x="connsiteX3480" y="connsiteY3480"/>
                      </a:cxn>
                      <a:cxn ang="0">
                        <a:pos x="connsiteX3481" y="connsiteY3481"/>
                      </a:cxn>
                      <a:cxn ang="0">
                        <a:pos x="connsiteX3482" y="connsiteY3482"/>
                      </a:cxn>
                      <a:cxn ang="0">
                        <a:pos x="connsiteX3483" y="connsiteY3483"/>
                      </a:cxn>
                      <a:cxn ang="0">
                        <a:pos x="connsiteX3484" y="connsiteY3484"/>
                      </a:cxn>
                      <a:cxn ang="0">
                        <a:pos x="connsiteX3485" y="connsiteY3485"/>
                      </a:cxn>
                      <a:cxn ang="0">
                        <a:pos x="connsiteX3486" y="connsiteY3486"/>
                      </a:cxn>
                      <a:cxn ang="0">
                        <a:pos x="connsiteX3487" y="connsiteY3487"/>
                      </a:cxn>
                      <a:cxn ang="0">
                        <a:pos x="connsiteX3488" y="connsiteY3488"/>
                      </a:cxn>
                      <a:cxn ang="0">
                        <a:pos x="connsiteX3489" y="connsiteY3489"/>
                      </a:cxn>
                      <a:cxn ang="0">
                        <a:pos x="connsiteX3490" y="connsiteY3490"/>
                      </a:cxn>
                      <a:cxn ang="0">
                        <a:pos x="connsiteX3491" y="connsiteY3491"/>
                      </a:cxn>
                      <a:cxn ang="0">
                        <a:pos x="connsiteX3492" y="connsiteY3492"/>
                      </a:cxn>
                      <a:cxn ang="0">
                        <a:pos x="connsiteX3493" y="connsiteY3493"/>
                      </a:cxn>
                      <a:cxn ang="0">
                        <a:pos x="connsiteX3494" y="connsiteY3494"/>
                      </a:cxn>
                      <a:cxn ang="0">
                        <a:pos x="connsiteX3495" y="connsiteY3495"/>
                      </a:cxn>
                      <a:cxn ang="0">
                        <a:pos x="connsiteX3496" y="connsiteY3496"/>
                      </a:cxn>
                      <a:cxn ang="0">
                        <a:pos x="connsiteX3497" y="connsiteY3497"/>
                      </a:cxn>
                      <a:cxn ang="0">
                        <a:pos x="connsiteX3498" y="connsiteY3498"/>
                      </a:cxn>
                      <a:cxn ang="0">
                        <a:pos x="connsiteX3499" y="connsiteY3499"/>
                      </a:cxn>
                      <a:cxn ang="0">
                        <a:pos x="connsiteX3500" y="connsiteY3500"/>
                      </a:cxn>
                      <a:cxn ang="0">
                        <a:pos x="connsiteX3501" y="connsiteY3501"/>
                      </a:cxn>
                      <a:cxn ang="0">
                        <a:pos x="connsiteX3502" y="connsiteY3502"/>
                      </a:cxn>
                      <a:cxn ang="0">
                        <a:pos x="connsiteX3503" y="connsiteY3503"/>
                      </a:cxn>
                      <a:cxn ang="0">
                        <a:pos x="connsiteX3504" y="connsiteY3504"/>
                      </a:cxn>
                      <a:cxn ang="0">
                        <a:pos x="connsiteX3505" y="connsiteY3505"/>
                      </a:cxn>
                      <a:cxn ang="0">
                        <a:pos x="connsiteX3506" y="connsiteY3506"/>
                      </a:cxn>
                      <a:cxn ang="0">
                        <a:pos x="connsiteX3507" y="connsiteY3507"/>
                      </a:cxn>
                      <a:cxn ang="0">
                        <a:pos x="connsiteX3508" y="connsiteY3508"/>
                      </a:cxn>
                      <a:cxn ang="0">
                        <a:pos x="connsiteX3509" y="connsiteY3509"/>
                      </a:cxn>
                      <a:cxn ang="0">
                        <a:pos x="connsiteX3510" y="connsiteY3510"/>
                      </a:cxn>
                      <a:cxn ang="0">
                        <a:pos x="connsiteX3511" y="connsiteY3511"/>
                      </a:cxn>
                      <a:cxn ang="0">
                        <a:pos x="connsiteX3512" y="connsiteY3512"/>
                      </a:cxn>
                      <a:cxn ang="0">
                        <a:pos x="connsiteX3513" y="connsiteY3513"/>
                      </a:cxn>
                      <a:cxn ang="0">
                        <a:pos x="connsiteX3514" y="connsiteY3514"/>
                      </a:cxn>
                      <a:cxn ang="0">
                        <a:pos x="connsiteX3515" y="connsiteY3515"/>
                      </a:cxn>
                      <a:cxn ang="0">
                        <a:pos x="connsiteX3516" y="connsiteY3516"/>
                      </a:cxn>
                      <a:cxn ang="0">
                        <a:pos x="connsiteX3517" y="connsiteY3517"/>
                      </a:cxn>
                      <a:cxn ang="0">
                        <a:pos x="connsiteX3518" y="connsiteY3518"/>
                      </a:cxn>
                      <a:cxn ang="0">
                        <a:pos x="connsiteX3519" y="connsiteY3519"/>
                      </a:cxn>
                      <a:cxn ang="0">
                        <a:pos x="connsiteX3520" y="connsiteY3520"/>
                      </a:cxn>
                      <a:cxn ang="0">
                        <a:pos x="connsiteX3521" y="connsiteY3521"/>
                      </a:cxn>
                      <a:cxn ang="0">
                        <a:pos x="connsiteX3522" y="connsiteY3522"/>
                      </a:cxn>
                      <a:cxn ang="0">
                        <a:pos x="connsiteX3523" y="connsiteY3523"/>
                      </a:cxn>
                      <a:cxn ang="0">
                        <a:pos x="connsiteX3524" y="connsiteY3524"/>
                      </a:cxn>
                      <a:cxn ang="0">
                        <a:pos x="connsiteX3525" y="connsiteY3525"/>
                      </a:cxn>
                      <a:cxn ang="0">
                        <a:pos x="connsiteX3526" y="connsiteY3526"/>
                      </a:cxn>
                      <a:cxn ang="0">
                        <a:pos x="connsiteX3527" y="connsiteY3527"/>
                      </a:cxn>
                      <a:cxn ang="0">
                        <a:pos x="connsiteX3528" y="connsiteY3528"/>
                      </a:cxn>
                      <a:cxn ang="0">
                        <a:pos x="connsiteX3529" y="connsiteY3529"/>
                      </a:cxn>
                      <a:cxn ang="0">
                        <a:pos x="connsiteX3530" y="connsiteY3530"/>
                      </a:cxn>
                      <a:cxn ang="0">
                        <a:pos x="connsiteX3531" y="connsiteY3531"/>
                      </a:cxn>
                      <a:cxn ang="0">
                        <a:pos x="connsiteX3532" y="connsiteY3532"/>
                      </a:cxn>
                      <a:cxn ang="0">
                        <a:pos x="connsiteX3533" y="connsiteY3533"/>
                      </a:cxn>
                      <a:cxn ang="0">
                        <a:pos x="connsiteX3534" y="connsiteY3534"/>
                      </a:cxn>
                      <a:cxn ang="0">
                        <a:pos x="connsiteX3535" y="connsiteY3535"/>
                      </a:cxn>
                      <a:cxn ang="0">
                        <a:pos x="connsiteX3536" y="connsiteY3536"/>
                      </a:cxn>
                      <a:cxn ang="0">
                        <a:pos x="connsiteX3537" y="connsiteY3537"/>
                      </a:cxn>
                      <a:cxn ang="0">
                        <a:pos x="connsiteX3538" y="connsiteY3538"/>
                      </a:cxn>
                      <a:cxn ang="0">
                        <a:pos x="connsiteX3539" y="connsiteY3539"/>
                      </a:cxn>
                      <a:cxn ang="0">
                        <a:pos x="connsiteX3540" y="connsiteY3540"/>
                      </a:cxn>
                      <a:cxn ang="0">
                        <a:pos x="connsiteX3541" y="connsiteY3541"/>
                      </a:cxn>
                      <a:cxn ang="0">
                        <a:pos x="connsiteX3542" y="connsiteY3542"/>
                      </a:cxn>
                      <a:cxn ang="0">
                        <a:pos x="connsiteX3543" y="connsiteY3543"/>
                      </a:cxn>
                      <a:cxn ang="0">
                        <a:pos x="connsiteX3544" y="connsiteY3544"/>
                      </a:cxn>
                      <a:cxn ang="0">
                        <a:pos x="connsiteX3545" y="connsiteY3545"/>
                      </a:cxn>
                      <a:cxn ang="0">
                        <a:pos x="connsiteX3546" y="connsiteY3546"/>
                      </a:cxn>
                      <a:cxn ang="0">
                        <a:pos x="connsiteX3547" y="connsiteY3547"/>
                      </a:cxn>
                      <a:cxn ang="0">
                        <a:pos x="connsiteX3548" y="connsiteY3548"/>
                      </a:cxn>
                      <a:cxn ang="0">
                        <a:pos x="connsiteX3549" y="connsiteY3549"/>
                      </a:cxn>
                      <a:cxn ang="0">
                        <a:pos x="connsiteX3550" y="connsiteY3550"/>
                      </a:cxn>
                      <a:cxn ang="0">
                        <a:pos x="connsiteX3551" y="connsiteY3551"/>
                      </a:cxn>
                      <a:cxn ang="0">
                        <a:pos x="connsiteX3552" y="connsiteY3552"/>
                      </a:cxn>
                      <a:cxn ang="0">
                        <a:pos x="connsiteX3553" y="connsiteY3553"/>
                      </a:cxn>
                      <a:cxn ang="0">
                        <a:pos x="connsiteX3554" y="connsiteY3554"/>
                      </a:cxn>
                      <a:cxn ang="0">
                        <a:pos x="connsiteX3555" y="connsiteY3555"/>
                      </a:cxn>
                      <a:cxn ang="0">
                        <a:pos x="connsiteX3556" y="connsiteY3556"/>
                      </a:cxn>
                      <a:cxn ang="0">
                        <a:pos x="connsiteX3557" y="connsiteY3557"/>
                      </a:cxn>
                      <a:cxn ang="0">
                        <a:pos x="connsiteX3558" y="connsiteY3558"/>
                      </a:cxn>
                      <a:cxn ang="0">
                        <a:pos x="connsiteX3559" y="connsiteY3559"/>
                      </a:cxn>
                      <a:cxn ang="0">
                        <a:pos x="connsiteX3560" y="connsiteY3560"/>
                      </a:cxn>
                      <a:cxn ang="0">
                        <a:pos x="connsiteX3561" y="connsiteY3561"/>
                      </a:cxn>
                      <a:cxn ang="0">
                        <a:pos x="connsiteX3562" y="connsiteY3562"/>
                      </a:cxn>
                      <a:cxn ang="0">
                        <a:pos x="connsiteX3563" y="connsiteY3563"/>
                      </a:cxn>
                      <a:cxn ang="0">
                        <a:pos x="connsiteX3564" y="connsiteY3564"/>
                      </a:cxn>
                      <a:cxn ang="0">
                        <a:pos x="connsiteX3565" y="connsiteY3565"/>
                      </a:cxn>
                      <a:cxn ang="0">
                        <a:pos x="connsiteX3566" y="connsiteY3566"/>
                      </a:cxn>
                      <a:cxn ang="0">
                        <a:pos x="connsiteX3567" y="connsiteY3567"/>
                      </a:cxn>
                      <a:cxn ang="0">
                        <a:pos x="connsiteX3568" y="connsiteY3568"/>
                      </a:cxn>
                      <a:cxn ang="0">
                        <a:pos x="connsiteX3569" y="connsiteY3569"/>
                      </a:cxn>
                      <a:cxn ang="0">
                        <a:pos x="connsiteX3570" y="connsiteY3570"/>
                      </a:cxn>
                      <a:cxn ang="0">
                        <a:pos x="connsiteX3571" y="connsiteY3571"/>
                      </a:cxn>
                      <a:cxn ang="0">
                        <a:pos x="connsiteX3572" y="connsiteY3572"/>
                      </a:cxn>
                      <a:cxn ang="0">
                        <a:pos x="connsiteX3573" y="connsiteY3573"/>
                      </a:cxn>
                      <a:cxn ang="0">
                        <a:pos x="connsiteX3574" y="connsiteY3574"/>
                      </a:cxn>
                      <a:cxn ang="0">
                        <a:pos x="connsiteX3575" y="connsiteY3575"/>
                      </a:cxn>
                      <a:cxn ang="0">
                        <a:pos x="connsiteX3576" y="connsiteY3576"/>
                      </a:cxn>
                      <a:cxn ang="0">
                        <a:pos x="connsiteX3577" y="connsiteY3577"/>
                      </a:cxn>
                      <a:cxn ang="0">
                        <a:pos x="connsiteX3578" y="connsiteY3578"/>
                      </a:cxn>
                      <a:cxn ang="0">
                        <a:pos x="connsiteX3579" y="connsiteY3579"/>
                      </a:cxn>
                      <a:cxn ang="0">
                        <a:pos x="connsiteX3580" y="connsiteY3580"/>
                      </a:cxn>
                      <a:cxn ang="0">
                        <a:pos x="connsiteX3581" y="connsiteY3581"/>
                      </a:cxn>
                      <a:cxn ang="0">
                        <a:pos x="connsiteX3582" y="connsiteY3582"/>
                      </a:cxn>
                      <a:cxn ang="0">
                        <a:pos x="connsiteX3583" y="connsiteY3583"/>
                      </a:cxn>
                      <a:cxn ang="0">
                        <a:pos x="connsiteX3584" y="connsiteY3584"/>
                      </a:cxn>
                      <a:cxn ang="0">
                        <a:pos x="connsiteX3585" y="connsiteY3585"/>
                      </a:cxn>
                      <a:cxn ang="0">
                        <a:pos x="connsiteX3586" y="connsiteY3586"/>
                      </a:cxn>
                      <a:cxn ang="0">
                        <a:pos x="connsiteX3587" y="connsiteY3587"/>
                      </a:cxn>
                      <a:cxn ang="0">
                        <a:pos x="connsiteX3588" y="connsiteY3588"/>
                      </a:cxn>
                      <a:cxn ang="0">
                        <a:pos x="connsiteX3589" y="connsiteY3589"/>
                      </a:cxn>
                      <a:cxn ang="0">
                        <a:pos x="connsiteX3590" y="connsiteY3590"/>
                      </a:cxn>
                      <a:cxn ang="0">
                        <a:pos x="connsiteX3591" y="connsiteY3591"/>
                      </a:cxn>
                      <a:cxn ang="0">
                        <a:pos x="connsiteX3592" y="connsiteY3592"/>
                      </a:cxn>
                      <a:cxn ang="0">
                        <a:pos x="connsiteX3593" y="connsiteY3593"/>
                      </a:cxn>
                      <a:cxn ang="0">
                        <a:pos x="connsiteX3594" y="connsiteY3594"/>
                      </a:cxn>
                      <a:cxn ang="0">
                        <a:pos x="connsiteX3595" y="connsiteY3595"/>
                      </a:cxn>
                      <a:cxn ang="0">
                        <a:pos x="connsiteX3596" y="connsiteY3596"/>
                      </a:cxn>
                      <a:cxn ang="0">
                        <a:pos x="connsiteX3597" y="connsiteY3597"/>
                      </a:cxn>
                      <a:cxn ang="0">
                        <a:pos x="connsiteX3598" y="connsiteY3598"/>
                      </a:cxn>
                      <a:cxn ang="0">
                        <a:pos x="connsiteX3599" y="connsiteY3599"/>
                      </a:cxn>
                      <a:cxn ang="0">
                        <a:pos x="connsiteX3600" y="connsiteY3600"/>
                      </a:cxn>
                      <a:cxn ang="0">
                        <a:pos x="connsiteX3601" y="connsiteY3601"/>
                      </a:cxn>
                      <a:cxn ang="0">
                        <a:pos x="connsiteX3602" y="connsiteY3602"/>
                      </a:cxn>
                      <a:cxn ang="0">
                        <a:pos x="connsiteX3603" y="connsiteY3603"/>
                      </a:cxn>
                      <a:cxn ang="0">
                        <a:pos x="connsiteX3604" y="connsiteY3604"/>
                      </a:cxn>
                      <a:cxn ang="0">
                        <a:pos x="connsiteX3605" y="connsiteY3605"/>
                      </a:cxn>
                      <a:cxn ang="0">
                        <a:pos x="connsiteX3606" y="connsiteY3606"/>
                      </a:cxn>
                      <a:cxn ang="0">
                        <a:pos x="connsiteX3607" y="connsiteY3607"/>
                      </a:cxn>
                      <a:cxn ang="0">
                        <a:pos x="connsiteX3608" y="connsiteY3608"/>
                      </a:cxn>
                      <a:cxn ang="0">
                        <a:pos x="connsiteX3609" y="connsiteY3609"/>
                      </a:cxn>
                      <a:cxn ang="0">
                        <a:pos x="connsiteX3610" y="connsiteY3610"/>
                      </a:cxn>
                      <a:cxn ang="0">
                        <a:pos x="connsiteX3611" y="connsiteY3611"/>
                      </a:cxn>
                      <a:cxn ang="0">
                        <a:pos x="connsiteX3612" y="connsiteY3612"/>
                      </a:cxn>
                      <a:cxn ang="0">
                        <a:pos x="connsiteX3613" y="connsiteY3613"/>
                      </a:cxn>
                      <a:cxn ang="0">
                        <a:pos x="connsiteX3614" y="connsiteY3614"/>
                      </a:cxn>
                      <a:cxn ang="0">
                        <a:pos x="connsiteX3615" y="connsiteY3615"/>
                      </a:cxn>
                      <a:cxn ang="0">
                        <a:pos x="connsiteX3616" y="connsiteY3616"/>
                      </a:cxn>
                      <a:cxn ang="0">
                        <a:pos x="connsiteX3617" y="connsiteY3617"/>
                      </a:cxn>
                      <a:cxn ang="0">
                        <a:pos x="connsiteX3618" y="connsiteY3618"/>
                      </a:cxn>
                      <a:cxn ang="0">
                        <a:pos x="connsiteX3619" y="connsiteY3619"/>
                      </a:cxn>
                      <a:cxn ang="0">
                        <a:pos x="connsiteX3620" y="connsiteY3620"/>
                      </a:cxn>
                      <a:cxn ang="0">
                        <a:pos x="connsiteX3621" y="connsiteY3621"/>
                      </a:cxn>
                      <a:cxn ang="0">
                        <a:pos x="connsiteX3622" y="connsiteY3622"/>
                      </a:cxn>
                      <a:cxn ang="0">
                        <a:pos x="connsiteX3623" y="connsiteY3623"/>
                      </a:cxn>
                      <a:cxn ang="0">
                        <a:pos x="connsiteX3624" y="connsiteY3624"/>
                      </a:cxn>
                      <a:cxn ang="0">
                        <a:pos x="connsiteX3625" y="connsiteY3625"/>
                      </a:cxn>
                      <a:cxn ang="0">
                        <a:pos x="connsiteX3626" y="connsiteY3626"/>
                      </a:cxn>
                      <a:cxn ang="0">
                        <a:pos x="connsiteX3627" y="connsiteY3627"/>
                      </a:cxn>
                      <a:cxn ang="0">
                        <a:pos x="connsiteX3628" y="connsiteY3628"/>
                      </a:cxn>
                      <a:cxn ang="0">
                        <a:pos x="connsiteX3629" y="connsiteY3629"/>
                      </a:cxn>
                      <a:cxn ang="0">
                        <a:pos x="connsiteX3630" y="connsiteY3630"/>
                      </a:cxn>
                      <a:cxn ang="0">
                        <a:pos x="connsiteX3631" y="connsiteY3631"/>
                      </a:cxn>
                      <a:cxn ang="0">
                        <a:pos x="connsiteX3632" y="connsiteY3632"/>
                      </a:cxn>
                      <a:cxn ang="0">
                        <a:pos x="connsiteX3633" y="connsiteY3633"/>
                      </a:cxn>
                      <a:cxn ang="0">
                        <a:pos x="connsiteX3634" y="connsiteY3634"/>
                      </a:cxn>
                      <a:cxn ang="0">
                        <a:pos x="connsiteX3635" y="connsiteY3635"/>
                      </a:cxn>
                      <a:cxn ang="0">
                        <a:pos x="connsiteX3636" y="connsiteY3636"/>
                      </a:cxn>
                      <a:cxn ang="0">
                        <a:pos x="connsiteX3637" y="connsiteY3637"/>
                      </a:cxn>
                      <a:cxn ang="0">
                        <a:pos x="connsiteX3638" y="connsiteY3638"/>
                      </a:cxn>
                      <a:cxn ang="0">
                        <a:pos x="connsiteX3639" y="connsiteY3639"/>
                      </a:cxn>
                      <a:cxn ang="0">
                        <a:pos x="connsiteX3640" y="connsiteY3640"/>
                      </a:cxn>
                      <a:cxn ang="0">
                        <a:pos x="connsiteX3641" y="connsiteY3641"/>
                      </a:cxn>
                      <a:cxn ang="0">
                        <a:pos x="connsiteX3642" y="connsiteY3642"/>
                      </a:cxn>
                      <a:cxn ang="0">
                        <a:pos x="connsiteX3643" y="connsiteY3643"/>
                      </a:cxn>
                      <a:cxn ang="0">
                        <a:pos x="connsiteX3644" y="connsiteY3644"/>
                      </a:cxn>
                      <a:cxn ang="0">
                        <a:pos x="connsiteX3645" y="connsiteY3645"/>
                      </a:cxn>
                      <a:cxn ang="0">
                        <a:pos x="connsiteX3646" y="connsiteY3646"/>
                      </a:cxn>
                      <a:cxn ang="0">
                        <a:pos x="connsiteX3647" y="connsiteY3647"/>
                      </a:cxn>
                      <a:cxn ang="0">
                        <a:pos x="connsiteX3648" y="connsiteY3648"/>
                      </a:cxn>
                      <a:cxn ang="0">
                        <a:pos x="connsiteX3649" y="connsiteY3649"/>
                      </a:cxn>
                      <a:cxn ang="0">
                        <a:pos x="connsiteX3650" y="connsiteY3650"/>
                      </a:cxn>
                      <a:cxn ang="0">
                        <a:pos x="connsiteX3651" y="connsiteY3651"/>
                      </a:cxn>
                      <a:cxn ang="0">
                        <a:pos x="connsiteX3652" y="connsiteY3652"/>
                      </a:cxn>
                      <a:cxn ang="0">
                        <a:pos x="connsiteX3653" y="connsiteY3653"/>
                      </a:cxn>
                      <a:cxn ang="0">
                        <a:pos x="connsiteX3654" y="connsiteY3654"/>
                      </a:cxn>
                      <a:cxn ang="0">
                        <a:pos x="connsiteX3655" y="connsiteY3655"/>
                      </a:cxn>
                      <a:cxn ang="0">
                        <a:pos x="connsiteX3656" y="connsiteY3656"/>
                      </a:cxn>
                      <a:cxn ang="0">
                        <a:pos x="connsiteX3657" y="connsiteY3657"/>
                      </a:cxn>
                      <a:cxn ang="0">
                        <a:pos x="connsiteX3658" y="connsiteY3658"/>
                      </a:cxn>
                      <a:cxn ang="0">
                        <a:pos x="connsiteX3659" y="connsiteY3659"/>
                      </a:cxn>
                      <a:cxn ang="0">
                        <a:pos x="connsiteX3660" y="connsiteY3660"/>
                      </a:cxn>
                      <a:cxn ang="0">
                        <a:pos x="connsiteX3661" y="connsiteY3661"/>
                      </a:cxn>
                      <a:cxn ang="0">
                        <a:pos x="connsiteX3662" y="connsiteY3662"/>
                      </a:cxn>
                      <a:cxn ang="0">
                        <a:pos x="connsiteX3663" y="connsiteY3663"/>
                      </a:cxn>
                      <a:cxn ang="0">
                        <a:pos x="connsiteX3664" y="connsiteY3664"/>
                      </a:cxn>
                      <a:cxn ang="0">
                        <a:pos x="connsiteX3665" y="connsiteY3665"/>
                      </a:cxn>
                      <a:cxn ang="0">
                        <a:pos x="connsiteX3666" y="connsiteY3666"/>
                      </a:cxn>
                      <a:cxn ang="0">
                        <a:pos x="connsiteX3667" y="connsiteY3667"/>
                      </a:cxn>
                      <a:cxn ang="0">
                        <a:pos x="connsiteX3668" y="connsiteY3668"/>
                      </a:cxn>
                      <a:cxn ang="0">
                        <a:pos x="connsiteX3669" y="connsiteY3669"/>
                      </a:cxn>
                      <a:cxn ang="0">
                        <a:pos x="connsiteX3670" y="connsiteY3670"/>
                      </a:cxn>
                      <a:cxn ang="0">
                        <a:pos x="connsiteX3671" y="connsiteY3671"/>
                      </a:cxn>
                      <a:cxn ang="0">
                        <a:pos x="connsiteX3672" y="connsiteY3672"/>
                      </a:cxn>
                      <a:cxn ang="0">
                        <a:pos x="connsiteX3673" y="connsiteY3673"/>
                      </a:cxn>
                      <a:cxn ang="0">
                        <a:pos x="connsiteX3674" y="connsiteY3674"/>
                      </a:cxn>
                      <a:cxn ang="0">
                        <a:pos x="connsiteX3675" y="connsiteY3675"/>
                      </a:cxn>
                      <a:cxn ang="0">
                        <a:pos x="connsiteX3676" y="connsiteY3676"/>
                      </a:cxn>
                      <a:cxn ang="0">
                        <a:pos x="connsiteX3677" y="connsiteY3677"/>
                      </a:cxn>
                      <a:cxn ang="0">
                        <a:pos x="connsiteX3678" y="connsiteY3678"/>
                      </a:cxn>
                      <a:cxn ang="0">
                        <a:pos x="connsiteX3679" y="connsiteY3679"/>
                      </a:cxn>
                      <a:cxn ang="0">
                        <a:pos x="connsiteX3680" y="connsiteY3680"/>
                      </a:cxn>
                      <a:cxn ang="0">
                        <a:pos x="connsiteX3681" y="connsiteY3681"/>
                      </a:cxn>
                      <a:cxn ang="0">
                        <a:pos x="connsiteX3682" y="connsiteY3682"/>
                      </a:cxn>
                      <a:cxn ang="0">
                        <a:pos x="connsiteX3683" y="connsiteY3683"/>
                      </a:cxn>
                      <a:cxn ang="0">
                        <a:pos x="connsiteX3684" y="connsiteY3684"/>
                      </a:cxn>
                      <a:cxn ang="0">
                        <a:pos x="connsiteX3685" y="connsiteY3685"/>
                      </a:cxn>
                      <a:cxn ang="0">
                        <a:pos x="connsiteX3686" y="connsiteY3686"/>
                      </a:cxn>
                      <a:cxn ang="0">
                        <a:pos x="connsiteX3687" y="connsiteY3687"/>
                      </a:cxn>
                      <a:cxn ang="0">
                        <a:pos x="connsiteX3688" y="connsiteY3688"/>
                      </a:cxn>
                      <a:cxn ang="0">
                        <a:pos x="connsiteX3689" y="connsiteY3689"/>
                      </a:cxn>
                      <a:cxn ang="0">
                        <a:pos x="connsiteX3690" y="connsiteY3690"/>
                      </a:cxn>
                      <a:cxn ang="0">
                        <a:pos x="connsiteX3691" y="connsiteY3691"/>
                      </a:cxn>
                      <a:cxn ang="0">
                        <a:pos x="connsiteX3692" y="connsiteY3692"/>
                      </a:cxn>
                      <a:cxn ang="0">
                        <a:pos x="connsiteX3693" y="connsiteY3693"/>
                      </a:cxn>
                      <a:cxn ang="0">
                        <a:pos x="connsiteX3694" y="connsiteY3694"/>
                      </a:cxn>
                      <a:cxn ang="0">
                        <a:pos x="connsiteX3695" y="connsiteY3695"/>
                      </a:cxn>
                      <a:cxn ang="0">
                        <a:pos x="connsiteX3696" y="connsiteY3696"/>
                      </a:cxn>
                      <a:cxn ang="0">
                        <a:pos x="connsiteX3697" y="connsiteY3697"/>
                      </a:cxn>
                      <a:cxn ang="0">
                        <a:pos x="connsiteX3698" y="connsiteY3698"/>
                      </a:cxn>
                      <a:cxn ang="0">
                        <a:pos x="connsiteX3699" y="connsiteY3699"/>
                      </a:cxn>
                      <a:cxn ang="0">
                        <a:pos x="connsiteX3700" y="connsiteY3700"/>
                      </a:cxn>
                      <a:cxn ang="0">
                        <a:pos x="connsiteX3701" y="connsiteY3701"/>
                      </a:cxn>
                      <a:cxn ang="0">
                        <a:pos x="connsiteX3702" y="connsiteY3702"/>
                      </a:cxn>
                      <a:cxn ang="0">
                        <a:pos x="connsiteX3703" y="connsiteY3703"/>
                      </a:cxn>
                      <a:cxn ang="0">
                        <a:pos x="connsiteX3704" y="connsiteY3704"/>
                      </a:cxn>
                      <a:cxn ang="0">
                        <a:pos x="connsiteX3705" y="connsiteY3705"/>
                      </a:cxn>
                      <a:cxn ang="0">
                        <a:pos x="connsiteX3706" y="connsiteY3706"/>
                      </a:cxn>
                      <a:cxn ang="0">
                        <a:pos x="connsiteX3707" y="connsiteY3707"/>
                      </a:cxn>
                      <a:cxn ang="0">
                        <a:pos x="connsiteX3708" y="connsiteY3708"/>
                      </a:cxn>
                      <a:cxn ang="0">
                        <a:pos x="connsiteX3709" y="connsiteY3709"/>
                      </a:cxn>
                      <a:cxn ang="0">
                        <a:pos x="connsiteX3710" y="connsiteY3710"/>
                      </a:cxn>
                      <a:cxn ang="0">
                        <a:pos x="connsiteX3711" y="connsiteY3711"/>
                      </a:cxn>
                      <a:cxn ang="0">
                        <a:pos x="connsiteX3712" y="connsiteY3712"/>
                      </a:cxn>
                      <a:cxn ang="0">
                        <a:pos x="connsiteX3713" y="connsiteY3713"/>
                      </a:cxn>
                      <a:cxn ang="0">
                        <a:pos x="connsiteX3714" y="connsiteY3714"/>
                      </a:cxn>
                      <a:cxn ang="0">
                        <a:pos x="connsiteX3715" y="connsiteY3715"/>
                      </a:cxn>
                      <a:cxn ang="0">
                        <a:pos x="connsiteX3716" y="connsiteY3716"/>
                      </a:cxn>
                      <a:cxn ang="0">
                        <a:pos x="connsiteX3717" y="connsiteY3717"/>
                      </a:cxn>
                      <a:cxn ang="0">
                        <a:pos x="connsiteX3718" y="connsiteY3718"/>
                      </a:cxn>
                      <a:cxn ang="0">
                        <a:pos x="connsiteX3719" y="connsiteY3719"/>
                      </a:cxn>
                      <a:cxn ang="0">
                        <a:pos x="connsiteX3720" y="connsiteY3720"/>
                      </a:cxn>
                      <a:cxn ang="0">
                        <a:pos x="connsiteX3721" y="connsiteY3721"/>
                      </a:cxn>
                      <a:cxn ang="0">
                        <a:pos x="connsiteX3722" y="connsiteY3722"/>
                      </a:cxn>
                      <a:cxn ang="0">
                        <a:pos x="connsiteX3723" y="connsiteY3723"/>
                      </a:cxn>
                      <a:cxn ang="0">
                        <a:pos x="connsiteX3724" y="connsiteY3724"/>
                      </a:cxn>
                      <a:cxn ang="0">
                        <a:pos x="connsiteX3725" y="connsiteY3725"/>
                      </a:cxn>
                      <a:cxn ang="0">
                        <a:pos x="connsiteX3726" y="connsiteY3726"/>
                      </a:cxn>
                      <a:cxn ang="0">
                        <a:pos x="connsiteX3727" y="connsiteY3727"/>
                      </a:cxn>
                      <a:cxn ang="0">
                        <a:pos x="connsiteX3728" y="connsiteY3728"/>
                      </a:cxn>
                      <a:cxn ang="0">
                        <a:pos x="connsiteX3729" y="connsiteY3729"/>
                      </a:cxn>
                      <a:cxn ang="0">
                        <a:pos x="connsiteX3730" y="connsiteY3730"/>
                      </a:cxn>
                      <a:cxn ang="0">
                        <a:pos x="connsiteX3731" y="connsiteY3731"/>
                      </a:cxn>
                      <a:cxn ang="0">
                        <a:pos x="connsiteX3732" y="connsiteY3732"/>
                      </a:cxn>
                      <a:cxn ang="0">
                        <a:pos x="connsiteX3733" y="connsiteY3733"/>
                      </a:cxn>
                      <a:cxn ang="0">
                        <a:pos x="connsiteX3734" y="connsiteY3734"/>
                      </a:cxn>
                      <a:cxn ang="0">
                        <a:pos x="connsiteX3735" y="connsiteY3735"/>
                      </a:cxn>
                      <a:cxn ang="0">
                        <a:pos x="connsiteX3736" y="connsiteY3736"/>
                      </a:cxn>
                      <a:cxn ang="0">
                        <a:pos x="connsiteX3737" y="connsiteY3737"/>
                      </a:cxn>
                      <a:cxn ang="0">
                        <a:pos x="connsiteX3738" y="connsiteY3738"/>
                      </a:cxn>
                      <a:cxn ang="0">
                        <a:pos x="connsiteX3739" y="connsiteY3739"/>
                      </a:cxn>
                      <a:cxn ang="0">
                        <a:pos x="connsiteX3740" y="connsiteY3740"/>
                      </a:cxn>
                      <a:cxn ang="0">
                        <a:pos x="connsiteX3741" y="connsiteY3741"/>
                      </a:cxn>
                      <a:cxn ang="0">
                        <a:pos x="connsiteX3742" y="connsiteY3742"/>
                      </a:cxn>
                      <a:cxn ang="0">
                        <a:pos x="connsiteX3743" y="connsiteY3743"/>
                      </a:cxn>
                      <a:cxn ang="0">
                        <a:pos x="connsiteX3744" y="connsiteY3744"/>
                      </a:cxn>
                      <a:cxn ang="0">
                        <a:pos x="connsiteX3745" y="connsiteY3745"/>
                      </a:cxn>
                      <a:cxn ang="0">
                        <a:pos x="connsiteX3746" y="connsiteY3746"/>
                      </a:cxn>
                      <a:cxn ang="0">
                        <a:pos x="connsiteX3747" y="connsiteY3747"/>
                      </a:cxn>
                      <a:cxn ang="0">
                        <a:pos x="connsiteX3748" y="connsiteY3748"/>
                      </a:cxn>
                      <a:cxn ang="0">
                        <a:pos x="connsiteX3749" y="connsiteY3749"/>
                      </a:cxn>
                      <a:cxn ang="0">
                        <a:pos x="connsiteX3750" y="connsiteY3750"/>
                      </a:cxn>
                      <a:cxn ang="0">
                        <a:pos x="connsiteX3751" y="connsiteY3751"/>
                      </a:cxn>
                      <a:cxn ang="0">
                        <a:pos x="connsiteX3752" y="connsiteY3752"/>
                      </a:cxn>
                      <a:cxn ang="0">
                        <a:pos x="connsiteX3753" y="connsiteY3753"/>
                      </a:cxn>
                      <a:cxn ang="0">
                        <a:pos x="connsiteX3754" y="connsiteY3754"/>
                      </a:cxn>
                      <a:cxn ang="0">
                        <a:pos x="connsiteX3755" y="connsiteY3755"/>
                      </a:cxn>
                      <a:cxn ang="0">
                        <a:pos x="connsiteX3756" y="connsiteY3756"/>
                      </a:cxn>
                      <a:cxn ang="0">
                        <a:pos x="connsiteX3757" y="connsiteY3757"/>
                      </a:cxn>
                      <a:cxn ang="0">
                        <a:pos x="connsiteX3758" y="connsiteY3758"/>
                      </a:cxn>
                      <a:cxn ang="0">
                        <a:pos x="connsiteX3759" y="connsiteY3759"/>
                      </a:cxn>
                      <a:cxn ang="0">
                        <a:pos x="connsiteX3760" y="connsiteY3760"/>
                      </a:cxn>
                      <a:cxn ang="0">
                        <a:pos x="connsiteX3761" y="connsiteY3761"/>
                      </a:cxn>
                      <a:cxn ang="0">
                        <a:pos x="connsiteX3762" y="connsiteY3762"/>
                      </a:cxn>
                      <a:cxn ang="0">
                        <a:pos x="connsiteX3763" y="connsiteY3763"/>
                      </a:cxn>
                      <a:cxn ang="0">
                        <a:pos x="connsiteX3764" y="connsiteY3764"/>
                      </a:cxn>
                      <a:cxn ang="0">
                        <a:pos x="connsiteX3765" y="connsiteY3765"/>
                      </a:cxn>
                      <a:cxn ang="0">
                        <a:pos x="connsiteX3766" y="connsiteY3766"/>
                      </a:cxn>
                      <a:cxn ang="0">
                        <a:pos x="connsiteX3767" y="connsiteY3767"/>
                      </a:cxn>
                      <a:cxn ang="0">
                        <a:pos x="connsiteX3768" y="connsiteY3768"/>
                      </a:cxn>
                      <a:cxn ang="0">
                        <a:pos x="connsiteX3769" y="connsiteY3769"/>
                      </a:cxn>
                      <a:cxn ang="0">
                        <a:pos x="connsiteX3770" y="connsiteY3770"/>
                      </a:cxn>
                      <a:cxn ang="0">
                        <a:pos x="connsiteX3771" y="connsiteY3771"/>
                      </a:cxn>
                      <a:cxn ang="0">
                        <a:pos x="connsiteX3772" y="connsiteY3772"/>
                      </a:cxn>
                      <a:cxn ang="0">
                        <a:pos x="connsiteX3773" y="connsiteY3773"/>
                      </a:cxn>
                      <a:cxn ang="0">
                        <a:pos x="connsiteX3774" y="connsiteY3774"/>
                      </a:cxn>
                      <a:cxn ang="0">
                        <a:pos x="connsiteX3775" y="connsiteY3775"/>
                      </a:cxn>
                      <a:cxn ang="0">
                        <a:pos x="connsiteX3776" y="connsiteY3776"/>
                      </a:cxn>
                      <a:cxn ang="0">
                        <a:pos x="connsiteX3777" y="connsiteY3777"/>
                      </a:cxn>
                      <a:cxn ang="0">
                        <a:pos x="connsiteX3778" y="connsiteY3778"/>
                      </a:cxn>
                      <a:cxn ang="0">
                        <a:pos x="connsiteX3779" y="connsiteY3779"/>
                      </a:cxn>
                      <a:cxn ang="0">
                        <a:pos x="connsiteX3780" y="connsiteY3780"/>
                      </a:cxn>
                      <a:cxn ang="0">
                        <a:pos x="connsiteX3781" y="connsiteY3781"/>
                      </a:cxn>
                      <a:cxn ang="0">
                        <a:pos x="connsiteX3782" y="connsiteY3782"/>
                      </a:cxn>
                      <a:cxn ang="0">
                        <a:pos x="connsiteX3783" y="connsiteY3783"/>
                      </a:cxn>
                      <a:cxn ang="0">
                        <a:pos x="connsiteX3784" y="connsiteY3784"/>
                      </a:cxn>
                      <a:cxn ang="0">
                        <a:pos x="connsiteX3785" y="connsiteY3785"/>
                      </a:cxn>
                      <a:cxn ang="0">
                        <a:pos x="connsiteX3786" y="connsiteY3786"/>
                      </a:cxn>
                      <a:cxn ang="0">
                        <a:pos x="connsiteX3787" y="connsiteY3787"/>
                      </a:cxn>
                      <a:cxn ang="0">
                        <a:pos x="connsiteX3788" y="connsiteY3788"/>
                      </a:cxn>
                      <a:cxn ang="0">
                        <a:pos x="connsiteX3789" y="connsiteY3789"/>
                      </a:cxn>
                      <a:cxn ang="0">
                        <a:pos x="connsiteX3790" y="connsiteY3790"/>
                      </a:cxn>
                      <a:cxn ang="0">
                        <a:pos x="connsiteX3791" y="connsiteY3791"/>
                      </a:cxn>
                      <a:cxn ang="0">
                        <a:pos x="connsiteX3792" y="connsiteY3792"/>
                      </a:cxn>
                      <a:cxn ang="0">
                        <a:pos x="connsiteX3793" y="connsiteY3793"/>
                      </a:cxn>
                      <a:cxn ang="0">
                        <a:pos x="connsiteX3794" y="connsiteY3794"/>
                      </a:cxn>
                      <a:cxn ang="0">
                        <a:pos x="connsiteX3795" y="connsiteY3795"/>
                      </a:cxn>
                      <a:cxn ang="0">
                        <a:pos x="connsiteX3796" y="connsiteY3796"/>
                      </a:cxn>
                      <a:cxn ang="0">
                        <a:pos x="connsiteX3797" y="connsiteY3797"/>
                      </a:cxn>
                      <a:cxn ang="0">
                        <a:pos x="connsiteX3798" y="connsiteY3798"/>
                      </a:cxn>
                      <a:cxn ang="0">
                        <a:pos x="connsiteX3799" y="connsiteY3799"/>
                      </a:cxn>
                      <a:cxn ang="0">
                        <a:pos x="connsiteX3800" y="connsiteY3800"/>
                      </a:cxn>
                      <a:cxn ang="0">
                        <a:pos x="connsiteX3801" y="connsiteY3801"/>
                      </a:cxn>
                      <a:cxn ang="0">
                        <a:pos x="connsiteX3802" y="connsiteY3802"/>
                      </a:cxn>
                      <a:cxn ang="0">
                        <a:pos x="connsiteX3803" y="connsiteY3803"/>
                      </a:cxn>
                      <a:cxn ang="0">
                        <a:pos x="connsiteX3804" y="connsiteY3804"/>
                      </a:cxn>
                      <a:cxn ang="0">
                        <a:pos x="connsiteX3805" y="connsiteY3805"/>
                      </a:cxn>
                      <a:cxn ang="0">
                        <a:pos x="connsiteX3806" y="connsiteY3806"/>
                      </a:cxn>
                      <a:cxn ang="0">
                        <a:pos x="connsiteX3807" y="connsiteY3807"/>
                      </a:cxn>
                      <a:cxn ang="0">
                        <a:pos x="connsiteX3808" y="connsiteY3808"/>
                      </a:cxn>
                      <a:cxn ang="0">
                        <a:pos x="connsiteX3809" y="connsiteY3809"/>
                      </a:cxn>
                      <a:cxn ang="0">
                        <a:pos x="connsiteX3810" y="connsiteY3810"/>
                      </a:cxn>
                      <a:cxn ang="0">
                        <a:pos x="connsiteX3811" y="connsiteY3811"/>
                      </a:cxn>
                      <a:cxn ang="0">
                        <a:pos x="connsiteX3812" y="connsiteY3812"/>
                      </a:cxn>
                      <a:cxn ang="0">
                        <a:pos x="connsiteX3813" y="connsiteY3813"/>
                      </a:cxn>
                      <a:cxn ang="0">
                        <a:pos x="connsiteX3814" y="connsiteY3814"/>
                      </a:cxn>
                      <a:cxn ang="0">
                        <a:pos x="connsiteX3815" y="connsiteY3815"/>
                      </a:cxn>
                      <a:cxn ang="0">
                        <a:pos x="connsiteX3816" y="connsiteY3816"/>
                      </a:cxn>
                      <a:cxn ang="0">
                        <a:pos x="connsiteX3817" y="connsiteY3817"/>
                      </a:cxn>
                      <a:cxn ang="0">
                        <a:pos x="connsiteX3818" y="connsiteY3818"/>
                      </a:cxn>
                      <a:cxn ang="0">
                        <a:pos x="connsiteX3819" y="connsiteY3819"/>
                      </a:cxn>
                      <a:cxn ang="0">
                        <a:pos x="connsiteX3820" y="connsiteY3820"/>
                      </a:cxn>
                      <a:cxn ang="0">
                        <a:pos x="connsiteX3821" y="connsiteY3821"/>
                      </a:cxn>
                      <a:cxn ang="0">
                        <a:pos x="connsiteX3822" y="connsiteY3822"/>
                      </a:cxn>
                      <a:cxn ang="0">
                        <a:pos x="connsiteX3823" y="connsiteY3823"/>
                      </a:cxn>
                      <a:cxn ang="0">
                        <a:pos x="connsiteX3824" y="connsiteY3824"/>
                      </a:cxn>
                      <a:cxn ang="0">
                        <a:pos x="connsiteX3825" y="connsiteY3825"/>
                      </a:cxn>
                      <a:cxn ang="0">
                        <a:pos x="connsiteX3826" y="connsiteY3826"/>
                      </a:cxn>
                      <a:cxn ang="0">
                        <a:pos x="connsiteX3827" y="connsiteY3827"/>
                      </a:cxn>
                      <a:cxn ang="0">
                        <a:pos x="connsiteX3828" y="connsiteY3828"/>
                      </a:cxn>
                      <a:cxn ang="0">
                        <a:pos x="connsiteX3829" y="connsiteY3829"/>
                      </a:cxn>
                      <a:cxn ang="0">
                        <a:pos x="connsiteX3830" y="connsiteY3830"/>
                      </a:cxn>
                      <a:cxn ang="0">
                        <a:pos x="connsiteX3831" y="connsiteY3831"/>
                      </a:cxn>
                      <a:cxn ang="0">
                        <a:pos x="connsiteX3832" y="connsiteY3832"/>
                      </a:cxn>
                      <a:cxn ang="0">
                        <a:pos x="connsiteX3833" y="connsiteY3833"/>
                      </a:cxn>
                      <a:cxn ang="0">
                        <a:pos x="connsiteX3834" y="connsiteY3834"/>
                      </a:cxn>
                      <a:cxn ang="0">
                        <a:pos x="connsiteX3835" y="connsiteY3835"/>
                      </a:cxn>
                      <a:cxn ang="0">
                        <a:pos x="connsiteX3836" y="connsiteY3836"/>
                      </a:cxn>
                      <a:cxn ang="0">
                        <a:pos x="connsiteX3837" y="connsiteY3837"/>
                      </a:cxn>
                      <a:cxn ang="0">
                        <a:pos x="connsiteX3838" y="connsiteY3838"/>
                      </a:cxn>
                      <a:cxn ang="0">
                        <a:pos x="connsiteX3839" y="connsiteY3839"/>
                      </a:cxn>
                      <a:cxn ang="0">
                        <a:pos x="connsiteX3840" y="connsiteY3840"/>
                      </a:cxn>
                      <a:cxn ang="0">
                        <a:pos x="connsiteX3841" y="connsiteY3841"/>
                      </a:cxn>
                      <a:cxn ang="0">
                        <a:pos x="connsiteX3842" y="connsiteY3842"/>
                      </a:cxn>
                      <a:cxn ang="0">
                        <a:pos x="connsiteX3843" y="connsiteY3843"/>
                      </a:cxn>
                      <a:cxn ang="0">
                        <a:pos x="connsiteX3844" y="connsiteY3844"/>
                      </a:cxn>
                      <a:cxn ang="0">
                        <a:pos x="connsiteX3845" y="connsiteY3845"/>
                      </a:cxn>
                      <a:cxn ang="0">
                        <a:pos x="connsiteX3846" y="connsiteY3846"/>
                      </a:cxn>
                      <a:cxn ang="0">
                        <a:pos x="connsiteX3847" y="connsiteY3847"/>
                      </a:cxn>
                      <a:cxn ang="0">
                        <a:pos x="connsiteX3848" y="connsiteY3848"/>
                      </a:cxn>
                      <a:cxn ang="0">
                        <a:pos x="connsiteX3849" y="connsiteY3849"/>
                      </a:cxn>
                      <a:cxn ang="0">
                        <a:pos x="connsiteX3850" y="connsiteY3850"/>
                      </a:cxn>
                      <a:cxn ang="0">
                        <a:pos x="connsiteX3851" y="connsiteY3851"/>
                      </a:cxn>
                      <a:cxn ang="0">
                        <a:pos x="connsiteX3852" y="connsiteY3852"/>
                      </a:cxn>
                      <a:cxn ang="0">
                        <a:pos x="connsiteX3853" y="connsiteY3853"/>
                      </a:cxn>
                      <a:cxn ang="0">
                        <a:pos x="connsiteX3854" y="connsiteY3854"/>
                      </a:cxn>
                      <a:cxn ang="0">
                        <a:pos x="connsiteX3855" y="connsiteY3855"/>
                      </a:cxn>
                      <a:cxn ang="0">
                        <a:pos x="connsiteX3856" y="connsiteY3856"/>
                      </a:cxn>
                      <a:cxn ang="0">
                        <a:pos x="connsiteX3857" y="connsiteY3857"/>
                      </a:cxn>
                      <a:cxn ang="0">
                        <a:pos x="connsiteX3858" y="connsiteY3858"/>
                      </a:cxn>
                      <a:cxn ang="0">
                        <a:pos x="connsiteX3859" y="connsiteY3859"/>
                      </a:cxn>
                      <a:cxn ang="0">
                        <a:pos x="connsiteX3860" y="connsiteY3860"/>
                      </a:cxn>
                      <a:cxn ang="0">
                        <a:pos x="connsiteX3861" y="connsiteY3861"/>
                      </a:cxn>
                      <a:cxn ang="0">
                        <a:pos x="connsiteX3862" y="connsiteY3862"/>
                      </a:cxn>
                      <a:cxn ang="0">
                        <a:pos x="connsiteX3863" y="connsiteY3863"/>
                      </a:cxn>
                      <a:cxn ang="0">
                        <a:pos x="connsiteX3864" y="connsiteY3864"/>
                      </a:cxn>
                      <a:cxn ang="0">
                        <a:pos x="connsiteX3865" y="connsiteY3865"/>
                      </a:cxn>
                      <a:cxn ang="0">
                        <a:pos x="connsiteX3866" y="connsiteY3866"/>
                      </a:cxn>
                      <a:cxn ang="0">
                        <a:pos x="connsiteX3867" y="connsiteY3867"/>
                      </a:cxn>
                      <a:cxn ang="0">
                        <a:pos x="connsiteX3868" y="connsiteY3868"/>
                      </a:cxn>
                      <a:cxn ang="0">
                        <a:pos x="connsiteX3869" y="connsiteY3869"/>
                      </a:cxn>
                      <a:cxn ang="0">
                        <a:pos x="connsiteX3870" y="connsiteY3870"/>
                      </a:cxn>
                      <a:cxn ang="0">
                        <a:pos x="connsiteX3871" y="connsiteY3871"/>
                      </a:cxn>
                      <a:cxn ang="0">
                        <a:pos x="connsiteX3872" y="connsiteY3872"/>
                      </a:cxn>
                      <a:cxn ang="0">
                        <a:pos x="connsiteX3873" y="connsiteY3873"/>
                      </a:cxn>
                      <a:cxn ang="0">
                        <a:pos x="connsiteX3874" y="connsiteY3874"/>
                      </a:cxn>
                      <a:cxn ang="0">
                        <a:pos x="connsiteX3875" y="connsiteY3875"/>
                      </a:cxn>
                      <a:cxn ang="0">
                        <a:pos x="connsiteX3876" y="connsiteY3876"/>
                      </a:cxn>
                      <a:cxn ang="0">
                        <a:pos x="connsiteX3877" y="connsiteY3877"/>
                      </a:cxn>
                      <a:cxn ang="0">
                        <a:pos x="connsiteX3878" y="connsiteY3878"/>
                      </a:cxn>
                      <a:cxn ang="0">
                        <a:pos x="connsiteX3879" y="connsiteY3879"/>
                      </a:cxn>
                      <a:cxn ang="0">
                        <a:pos x="connsiteX3880" y="connsiteY3880"/>
                      </a:cxn>
                      <a:cxn ang="0">
                        <a:pos x="connsiteX3881" y="connsiteY3881"/>
                      </a:cxn>
                      <a:cxn ang="0">
                        <a:pos x="connsiteX3882" y="connsiteY3882"/>
                      </a:cxn>
                      <a:cxn ang="0">
                        <a:pos x="connsiteX3883" y="connsiteY3883"/>
                      </a:cxn>
                      <a:cxn ang="0">
                        <a:pos x="connsiteX3884" y="connsiteY3884"/>
                      </a:cxn>
                      <a:cxn ang="0">
                        <a:pos x="connsiteX3885" y="connsiteY3885"/>
                      </a:cxn>
                      <a:cxn ang="0">
                        <a:pos x="connsiteX3886" y="connsiteY3886"/>
                      </a:cxn>
                      <a:cxn ang="0">
                        <a:pos x="connsiteX3887" y="connsiteY3887"/>
                      </a:cxn>
                      <a:cxn ang="0">
                        <a:pos x="connsiteX3888" y="connsiteY3888"/>
                      </a:cxn>
                      <a:cxn ang="0">
                        <a:pos x="connsiteX3889" y="connsiteY3889"/>
                      </a:cxn>
                      <a:cxn ang="0">
                        <a:pos x="connsiteX3890" y="connsiteY3890"/>
                      </a:cxn>
                      <a:cxn ang="0">
                        <a:pos x="connsiteX3891" y="connsiteY3891"/>
                      </a:cxn>
                      <a:cxn ang="0">
                        <a:pos x="connsiteX3892" y="connsiteY3892"/>
                      </a:cxn>
                      <a:cxn ang="0">
                        <a:pos x="connsiteX3893" y="connsiteY3893"/>
                      </a:cxn>
                      <a:cxn ang="0">
                        <a:pos x="connsiteX3894" y="connsiteY3894"/>
                      </a:cxn>
                      <a:cxn ang="0">
                        <a:pos x="connsiteX3895" y="connsiteY3895"/>
                      </a:cxn>
                      <a:cxn ang="0">
                        <a:pos x="connsiteX3896" y="connsiteY3896"/>
                      </a:cxn>
                      <a:cxn ang="0">
                        <a:pos x="connsiteX3897" y="connsiteY3897"/>
                      </a:cxn>
                      <a:cxn ang="0">
                        <a:pos x="connsiteX3898" y="connsiteY3898"/>
                      </a:cxn>
                      <a:cxn ang="0">
                        <a:pos x="connsiteX3899" y="connsiteY3899"/>
                      </a:cxn>
                      <a:cxn ang="0">
                        <a:pos x="connsiteX3900" y="connsiteY3900"/>
                      </a:cxn>
                      <a:cxn ang="0">
                        <a:pos x="connsiteX3901" y="connsiteY3901"/>
                      </a:cxn>
                      <a:cxn ang="0">
                        <a:pos x="connsiteX3902" y="connsiteY3902"/>
                      </a:cxn>
                      <a:cxn ang="0">
                        <a:pos x="connsiteX3903" y="connsiteY3903"/>
                      </a:cxn>
                      <a:cxn ang="0">
                        <a:pos x="connsiteX3904" y="connsiteY3904"/>
                      </a:cxn>
                      <a:cxn ang="0">
                        <a:pos x="connsiteX3905" y="connsiteY3905"/>
                      </a:cxn>
                      <a:cxn ang="0">
                        <a:pos x="connsiteX3906" y="connsiteY3906"/>
                      </a:cxn>
                      <a:cxn ang="0">
                        <a:pos x="connsiteX3907" y="connsiteY3907"/>
                      </a:cxn>
                      <a:cxn ang="0">
                        <a:pos x="connsiteX3908" y="connsiteY3908"/>
                      </a:cxn>
                      <a:cxn ang="0">
                        <a:pos x="connsiteX3909" y="connsiteY3909"/>
                      </a:cxn>
                      <a:cxn ang="0">
                        <a:pos x="connsiteX3910" y="connsiteY3910"/>
                      </a:cxn>
                      <a:cxn ang="0">
                        <a:pos x="connsiteX3911" y="connsiteY3911"/>
                      </a:cxn>
                      <a:cxn ang="0">
                        <a:pos x="connsiteX3912" y="connsiteY3912"/>
                      </a:cxn>
                      <a:cxn ang="0">
                        <a:pos x="connsiteX3913" y="connsiteY3913"/>
                      </a:cxn>
                      <a:cxn ang="0">
                        <a:pos x="connsiteX3914" y="connsiteY3914"/>
                      </a:cxn>
                      <a:cxn ang="0">
                        <a:pos x="connsiteX3915" y="connsiteY3915"/>
                      </a:cxn>
                      <a:cxn ang="0">
                        <a:pos x="connsiteX3916" y="connsiteY3916"/>
                      </a:cxn>
                      <a:cxn ang="0">
                        <a:pos x="connsiteX3917" y="connsiteY3917"/>
                      </a:cxn>
                      <a:cxn ang="0">
                        <a:pos x="connsiteX3918" y="connsiteY3918"/>
                      </a:cxn>
                      <a:cxn ang="0">
                        <a:pos x="connsiteX3919" y="connsiteY3919"/>
                      </a:cxn>
                      <a:cxn ang="0">
                        <a:pos x="connsiteX3920" y="connsiteY3920"/>
                      </a:cxn>
                      <a:cxn ang="0">
                        <a:pos x="connsiteX3921" y="connsiteY3921"/>
                      </a:cxn>
                      <a:cxn ang="0">
                        <a:pos x="connsiteX3922" y="connsiteY3922"/>
                      </a:cxn>
                      <a:cxn ang="0">
                        <a:pos x="connsiteX3923" y="connsiteY3923"/>
                      </a:cxn>
                      <a:cxn ang="0">
                        <a:pos x="connsiteX3924" y="connsiteY3924"/>
                      </a:cxn>
                      <a:cxn ang="0">
                        <a:pos x="connsiteX3925" y="connsiteY3925"/>
                      </a:cxn>
                      <a:cxn ang="0">
                        <a:pos x="connsiteX3926" y="connsiteY3926"/>
                      </a:cxn>
                      <a:cxn ang="0">
                        <a:pos x="connsiteX3927" y="connsiteY3927"/>
                      </a:cxn>
                      <a:cxn ang="0">
                        <a:pos x="connsiteX3928" y="connsiteY3928"/>
                      </a:cxn>
                      <a:cxn ang="0">
                        <a:pos x="connsiteX3929" y="connsiteY3929"/>
                      </a:cxn>
                      <a:cxn ang="0">
                        <a:pos x="connsiteX3930" y="connsiteY3930"/>
                      </a:cxn>
                      <a:cxn ang="0">
                        <a:pos x="connsiteX3931" y="connsiteY3931"/>
                      </a:cxn>
                      <a:cxn ang="0">
                        <a:pos x="connsiteX3932" y="connsiteY3932"/>
                      </a:cxn>
                      <a:cxn ang="0">
                        <a:pos x="connsiteX3933" y="connsiteY3933"/>
                      </a:cxn>
                      <a:cxn ang="0">
                        <a:pos x="connsiteX3934" y="connsiteY3934"/>
                      </a:cxn>
                      <a:cxn ang="0">
                        <a:pos x="connsiteX3935" y="connsiteY3935"/>
                      </a:cxn>
                      <a:cxn ang="0">
                        <a:pos x="connsiteX3936" y="connsiteY3936"/>
                      </a:cxn>
                      <a:cxn ang="0">
                        <a:pos x="connsiteX3937" y="connsiteY3937"/>
                      </a:cxn>
                      <a:cxn ang="0">
                        <a:pos x="connsiteX3938" y="connsiteY3938"/>
                      </a:cxn>
                      <a:cxn ang="0">
                        <a:pos x="connsiteX3939" y="connsiteY3939"/>
                      </a:cxn>
                      <a:cxn ang="0">
                        <a:pos x="connsiteX3940" y="connsiteY3940"/>
                      </a:cxn>
                      <a:cxn ang="0">
                        <a:pos x="connsiteX3941" y="connsiteY3941"/>
                      </a:cxn>
                      <a:cxn ang="0">
                        <a:pos x="connsiteX3942" y="connsiteY3942"/>
                      </a:cxn>
                      <a:cxn ang="0">
                        <a:pos x="connsiteX3943" y="connsiteY3943"/>
                      </a:cxn>
                      <a:cxn ang="0">
                        <a:pos x="connsiteX3944" y="connsiteY3944"/>
                      </a:cxn>
                      <a:cxn ang="0">
                        <a:pos x="connsiteX3945" y="connsiteY3945"/>
                      </a:cxn>
                      <a:cxn ang="0">
                        <a:pos x="connsiteX3946" y="connsiteY3946"/>
                      </a:cxn>
                      <a:cxn ang="0">
                        <a:pos x="connsiteX3947" y="connsiteY3947"/>
                      </a:cxn>
                      <a:cxn ang="0">
                        <a:pos x="connsiteX3948" y="connsiteY3948"/>
                      </a:cxn>
                      <a:cxn ang="0">
                        <a:pos x="connsiteX3949" y="connsiteY3949"/>
                      </a:cxn>
                      <a:cxn ang="0">
                        <a:pos x="connsiteX3950" y="connsiteY3950"/>
                      </a:cxn>
                      <a:cxn ang="0">
                        <a:pos x="connsiteX3951" y="connsiteY3951"/>
                      </a:cxn>
                      <a:cxn ang="0">
                        <a:pos x="connsiteX3952" y="connsiteY3952"/>
                      </a:cxn>
                      <a:cxn ang="0">
                        <a:pos x="connsiteX3953" y="connsiteY3953"/>
                      </a:cxn>
                      <a:cxn ang="0">
                        <a:pos x="connsiteX3954" y="connsiteY3954"/>
                      </a:cxn>
                      <a:cxn ang="0">
                        <a:pos x="connsiteX3955" y="connsiteY3955"/>
                      </a:cxn>
                      <a:cxn ang="0">
                        <a:pos x="connsiteX3956" y="connsiteY3956"/>
                      </a:cxn>
                      <a:cxn ang="0">
                        <a:pos x="connsiteX3957" y="connsiteY3957"/>
                      </a:cxn>
                      <a:cxn ang="0">
                        <a:pos x="connsiteX3958" y="connsiteY3958"/>
                      </a:cxn>
                      <a:cxn ang="0">
                        <a:pos x="connsiteX3959" y="connsiteY3959"/>
                      </a:cxn>
                      <a:cxn ang="0">
                        <a:pos x="connsiteX3960" y="connsiteY3960"/>
                      </a:cxn>
                      <a:cxn ang="0">
                        <a:pos x="connsiteX3961" y="connsiteY3961"/>
                      </a:cxn>
                      <a:cxn ang="0">
                        <a:pos x="connsiteX3962" y="connsiteY3962"/>
                      </a:cxn>
                      <a:cxn ang="0">
                        <a:pos x="connsiteX3963" y="connsiteY3963"/>
                      </a:cxn>
                      <a:cxn ang="0">
                        <a:pos x="connsiteX3964" y="connsiteY3964"/>
                      </a:cxn>
                      <a:cxn ang="0">
                        <a:pos x="connsiteX3965" y="connsiteY3965"/>
                      </a:cxn>
                      <a:cxn ang="0">
                        <a:pos x="connsiteX3966" y="connsiteY3966"/>
                      </a:cxn>
                      <a:cxn ang="0">
                        <a:pos x="connsiteX3967" y="connsiteY3967"/>
                      </a:cxn>
                      <a:cxn ang="0">
                        <a:pos x="connsiteX3968" y="connsiteY3968"/>
                      </a:cxn>
                      <a:cxn ang="0">
                        <a:pos x="connsiteX3969" y="connsiteY3969"/>
                      </a:cxn>
                      <a:cxn ang="0">
                        <a:pos x="connsiteX3970" y="connsiteY3970"/>
                      </a:cxn>
                      <a:cxn ang="0">
                        <a:pos x="connsiteX3971" y="connsiteY3971"/>
                      </a:cxn>
                      <a:cxn ang="0">
                        <a:pos x="connsiteX3972" y="connsiteY3972"/>
                      </a:cxn>
                      <a:cxn ang="0">
                        <a:pos x="connsiteX3973" y="connsiteY3973"/>
                      </a:cxn>
                      <a:cxn ang="0">
                        <a:pos x="connsiteX3974" y="connsiteY3974"/>
                      </a:cxn>
                      <a:cxn ang="0">
                        <a:pos x="connsiteX3975" y="connsiteY3975"/>
                      </a:cxn>
                      <a:cxn ang="0">
                        <a:pos x="connsiteX3976" y="connsiteY3976"/>
                      </a:cxn>
                      <a:cxn ang="0">
                        <a:pos x="connsiteX3977" y="connsiteY3977"/>
                      </a:cxn>
                      <a:cxn ang="0">
                        <a:pos x="connsiteX3978" y="connsiteY3978"/>
                      </a:cxn>
                      <a:cxn ang="0">
                        <a:pos x="connsiteX3979" y="connsiteY3979"/>
                      </a:cxn>
                      <a:cxn ang="0">
                        <a:pos x="connsiteX3980" y="connsiteY3980"/>
                      </a:cxn>
                      <a:cxn ang="0">
                        <a:pos x="connsiteX3981" y="connsiteY3981"/>
                      </a:cxn>
                      <a:cxn ang="0">
                        <a:pos x="connsiteX3982" y="connsiteY3982"/>
                      </a:cxn>
                      <a:cxn ang="0">
                        <a:pos x="connsiteX3983" y="connsiteY3983"/>
                      </a:cxn>
                      <a:cxn ang="0">
                        <a:pos x="connsiteX3984" y="connsiteY3984"/>
                      </a:cxn>
                      <a:cxn ang="0">
                        <a:pos x="connsiteX3985" y="connsiteY3985"/>
                      </a:cxn>
                      <a:cxn ang="0">
                        <a:pos x="connsiteX3986" y="connsiteY3986"/>
                      </a:cxn>
                      <a:cxn ang="0">
                        <a:pos x="connsiteX3987" y="connsiteY3987"/>
                      </a:cxn>
                      <a:cxn ang="0">
                        <a:pos x="connsiteX3988" y="connsiteY3988"/>
                      </a:cxn>
                      <a:cxn ang="0">
                        <a:pos x="connsiteX3989" y="connsiteY3989"/>
                      </a:cxn>
                      <a:cxn ang="0">
                        <a:pos x="connsiteX3990" y="connsiteY3990"/>
                      </a:cxn>
                      <a:cxn ang="0">
                        <a:pos x="connsiteX3991" y="connsiteY3991"/>
                      </a:cxn>
                      <a:cxn ang="0">
                        <a:pos x="connsiteX3992" y="connsiteY3992"/>
                      </a:cxn>
                      <a:cxn ang="0">
                        <a:pos x="connsiteX3993" y="connsiteY3993"/>
                      </a:cxn>
                      <a:cxn ang="0">
                        <a:pos x="connsiteX3994" y="connsiteY3994"/>
                      </a:cxn>
                      <a:cxn ang="0">
                        <a:pos x="connsiteX3995" y="connsiteY3995"/>
                      </a:cxn>
                      <a:cxn ang="0">
                        <a:pos x="connsiteX3996" y="connsiteY3996"/>
                      </a:cxn>
                      <a:cxn ang="0">
                        <a:pos x="connsiteX3997" y="connsiteY3997"/>
                      </a:cxn>
                      <a:cxn ang="0">
                        <a:pos x="connsiteX3998" y="connsiteY3998"/>
                      </a:cxn>
                      <a:cxn ang="0">
                        <a:pos x="connsiteX3999" y="connsiteY3999"/>
                      </a:cxn>
                      <a:cxn ang="0">
                        <a:pos x="connsiteX4000" y="connsiteY4000"/>
                      </a:cxn>
                      <a:cxn ang="0">
                        <a:pos x="connsiteX4001" y="connsiteY4001"/>
                      </a:cxn>
                      <a:cxn ang="0">
                        <a:pos x="connsiteX4002" y="connsiteY4002"/>
                      </a:cxn>
                      <a:cxn ang="0">
                        <a:pos x="connsiteX4003" y="connsiteY4003"/>
                      </a:cxn>
                      <a:cxn ang="0">
                        <a:pos x="connsiteX4004" y="connsiteY4004"/>
                      </a:cxn>
                      <a:cxn ang="0">
                        <a:pos x="connsiteX4005" y="connsiteY4005"/>
                      </a:cxn>
                      <a:cxn ang="0">
                        <a:pos x="connsiteX4006" y="connsiteY4006"/>
                      </a:cxn>
                      <a:cxn ang="0">
                        <a:pos x="connsiteX4007" y="connsiteY4007"/>
                      </a:cxn>
                      <a:cxn ang="0">
                        <a:pos x="connsiteX4008" y="connsiteY4008"/>
                      </a:cxn>
                      <a:cxn ang="0">
                        <a:pos x="connsiteX4009" y="connsiteY4009"/>
                      </a:cxn>
                      <a:cxn ang="0">
                        <a:pos x="connsiteX4010" y="connsiteY4010"/>
                      </a:cxn>
                      <a:cxn ang="0">
                        <a:pos x="connsiteX4011" y="connsiteY4011"/>
                      </a:cxn>
                      <a:cxn ang="0">
                        <a:pos x="connsiteX4012" y="connsiteY4012"/>
                      </a:cxn>
                      <a:cxn ang="0">
                        <a:pos x="connsiteX4013" y="connsiteY4013"/>
                      </a:cxn>
                      <a:cxn ang="0">
                        <a:pos x="connsiteX4014" y="connsiteY4014"/>
                      </a:cxn>
                      <a:cxn ang="0">
                        <a:pos x="connsiteX4015" y="connsiteY4015"/>
                      </a:cxn>
                      <a:cxn ang="0">
                        <a:pos x="connsiteX4016" y="connsiteY4016"/>
                      </a:cxn>
                      <a:cxn ang="0">
                        <a:pos x="connsiteX4017" y="connsiteY4017"/>
                      </a:cxn>
                      <a:cxn ang="0">
                        <a:pos x="connsiteX4018" y="connsiteY4018"/>
                      </a:cxn>
                      <a:cxn ang="0">
                        <a:pos x="connsiteX4019" y="connsiteY4019"/>
                      </a:cxn>
                      <a:cxn ang="0">
                        <a:pos x="connsiteX4020" y="connsiteY4020"/>
                      </a:cxn>
                      <a:cxn ang="0">
                        <a:pos x="connsiteX4021" y="connsiteY4021"/>
                      </a:cxn>
                      <a:cxn ang="0">
                        <a:pos x="connsiteX4022" y="connsiteY4022"/>
                      </a:cxn>
                      <a:cxn ang="0">
                        <a:pos x="connsiteX4023" y="connsiteY4023"/>
                      </a:cxn>
                      <a:cxn ang="0">
                        <a:pos x="connsiteX4024" y="connsiteY4024"/>
                      </a:cxn>
                      <a:cxn ang="0">
                        <a:pos x="connsiteX4025" y="connsiteY4025"/>
                      </a:cxn>
                      <a:cxn ang="0">
                        <a:pos x="connsiteX4026" y="connsiteY4026"/>
                      </a:cxn>
                      <a:cxn ang="0">
                        <a:pos x="connsiteX4027" y="connsiteY4027"/>
                      </a:cxn>
                      <a:cxn ang="0">
                        <a:pos x="connsiteX4028" y="connsiteY4028"/>
                      </a:cxn>
                      <a:cxn ang="0">
                        <a:pos x="connsiteX4029" y="connsiteY4029"/>
                      </a:cxn>
                      <a:cxn ang="0">
                        <a:pos x="connsiteX4030" y="connsiteY4030"/>
                      </a:cxn>
                      <a:cxn ang="0">
                        <a:pos x="connsiteX4031" y="connsiteY4031"/>
                      </a:cxn>
                      <a:cxn ang="0">
                        <a:pos x="connsiteX4032" y="connsiteY4032"/>
                      </a:cxn>
                      <a:cxn ang="0">
                        <a:pos x="connsiteX4033" y="connsiteY4033"/>
                      </a:cxn>
                      <a:cxn ang="0">
                        <a:pos x="connsiteX4034" y="connsiteY4034"/>
                      </a:cxn>
                      <a:cxn ang="0">
                        <a:pos x="connsiteX4035" y="connsiteY4035"/>
                      </a:cxn>
                      <a:cxn ang="0">
                        <a:pos x="connsiteX4036" y="connsiteY4036"/>
                      </a:cxn>
                      <a:cxn ang="0">
                        <a:pos x="connsiteX4037" y="connsiteY4037"/>
                      </a:cxn>
                      <a:cxn ang="0">
                        <a:pos x="connsiteX4038" y="connsiteY4038"/>
                      </a:cxn>
                      <a:cxn ang="0">
                        <a:pos x="connsiteX4039" y="connsiteY4039"/>
                      </a:cxn>
                      <a:cxn ang="0">
                        <a:pos x="connsiteX4040" y="connsiteY4040"/>
                      </a:cxn>
                      <a:cxn ang="0">
                        <a:pos x="connsiteX4041" y="connsiteY4041"/>
                      </a:cxn>
                      <a:cxn ang="0">
                        <a:pos x="connsiteX4042" y="connsiteY4042"/>
                      </a:cxn>
                      <a:cxn ang="0">
                        <a:pos x="connsiteX4043" y="connsiteY4043"/>
                      </a:cxn>
                      <a:cxn ang="0">
                        <a:pos x="connsiteX4044" y="connsiteY4044"/>
                      </a:cxn>
                      <a:cxn ang="0">
                        <a:pos x="connsiteX4045" y="connsiteY4045"/>
                      </a:cxn>
                      <a:cxn ang="0">
                        <a:pos x="connsiteX4046" y="connsiteY4046"/>
                      </a:cxn>
                      <a:cxn ang="0">
                        <a:pos x="connsiteX4047" y="connsiteY4047"/>
                      </a:cxn>
                      <a:cxn ang="0">
                        <a:pos x="connsiteX4048" y="connsiteY4048"/>
                      </a:cxn>
                      <a:cxn ang="0">
                        <a:pos x="connsiteX4049" y="connsiteY4049"/>
                      </a:cxn>
                      <a:cxn ang="0">
                        <a:pos x="connsiteX4050" y="connsiteY4050"/>
                      </a:cxn>
                      <a:cxn ang="0">
                        <a:pos x="connsiteX4051" y="connsiteY4051"/>
                      </a:cxn>
                      <a:cxn ang="0">
                        <a:pos x="connsiteX4052" y="connsiteY4052"/>
                      </a:cxn>
                      <a:cxn ang="0">
                        <a:pos x="connsiteX4053" y="connsiteY4053"/>
                      </a:cxn>
                      <a:cxn ang="0">
                        <a:pos x="connsiteX4054" y="connsiteY4054"/>
                      </a:cxn>
                      <a:cxn ang="0">
                        <a:pos x="connsiteX4055" y="connsiteY4055"/>
                      </a:cxn>
                      <a:cxn ang="0">
                        <a:pos x="connsiteX4056" y="connsiteY4056"/>
                      </a:cxn>
                      <a:cxn ang="0">
                        <a:pos x="connsiteX4057" y="connsiteY4057"/>
                      </a:cxn>
                      <a:cxn ang="0">
                        <a:pos x="connsiteX4058" y="connsiteY4058"/>
                      </a:cxn>
                      <a:cxn ang="0">
                        <a:pos x="connsiteX4059" y="connsiteY4059"/>
                      </a:cxn>
                      <a:cxn ang="0">
                        <a:pos x="connsiteX4060" y="connsiteY4060"/>
                      </a:cxn>
                      <a:cxn ang="0">
                        <a:pos x="connsiteX4061" y="connsiteY4061"/>
                      </a:cxn>
                      <a:cxn ang="0">
                        <a:pos x="connsiteX4062" y="connsiteY4062"/>
                      </a:cxn>
                      <a:cxn ang="0">
                        <a:pos x="connsiteX4063" y="connsiteY4063"/>
                      </a:cxn>
                      <a:cxn ang="0">
                        <a:pos x="connsiteX4064" y="connsiteY4064"/>
                      </a:cxn>
                      <a:cxn ang="0">
                        <a:pos x="connsiteX4065" y="connsiteY4065"/>
                      </a:cxn>
                      <a:cxn ang="0">
                        <a:pos x="connsiteX4066" y="connsiteY4066"/>
                      </a:cxn>
                      <a:cxn ang="0">
                        <a:pos x="connsiteX4067" y="connsiteY4067"/>
                      </a:cxn>
                      <a:cxn ang="0">
                        <a:pos x="connsiteX4068" y="connsiteY4068"/>
                      </a:cxn>
                      <a:cxn ang="0">
                        <a:pos x="connsiteX4069" y="connsiteY4069"/>
                      </a:cxn>
                      <a:cxn ang="0">
                        <a:pos x="connsiteX4070" y="connsiteY4070"/>
                      </a:cxn>
                      <a:cxn ang="0">
                        <a:pos x="connsiteX4071" y="connsiteY4071"/>
                      </a:cxn>
                      <a:cxn ang="0">
                        <a:pos x="connsiteX4072" y="connsiteY4072"/>
                      </a:cxn>
                      <a:cxn ang="0">
                        <a:pos x="connsiteX4073" y="connsiteY4073"/>
                      </a:cxn>
                      <a:cxn ang="0">
                        <a:pos x="connsiteX4074" y="connsiteY4074"/>
                      </a:cxn>
                      <a:cxn ang="0">
                        <a:pos x="connsiteX4075" y="connsiteY4075"/>
                      </a:cxn>
                      <a:cxn ang="0">
                        <a:pos x="connsiteX4076" y="connsiteY4076"/>
                      </a:cxn>
                      <a:cxn ang="0">
                        <a:pos x="connsiteX4077" y="connsiteY4077"/>
                      </a:cxn>
                      <a:cxn ang="0">
                        <a:pos x="connsiteX4078" y="connsiteY4078"/>
                      </a:cxn>
                      <a:cxn ang="0">
                        <a:pos x="connsiteX4079" y="connsiteY4079"/>
                      </a:cxn>
                      <a:cxn ang="0">
                        <a:pos x="connsiteX4080" y="connsiteY4080"/>
                      </a:cxn>
                      <a:cxn ang="0">
                        <a:pos x="connsiteX4081" y="connsiteY4081"/>
                      </a:cxn>
                      <a:cxn ang="0">
                        <a:pos x="connsiteX4082" y="connsiteY4082"/>
                      </a:cxn>
                      <a:cxn ang="0">
                        <a:pos x="connsiteX4083" y="connsiteY4083"/>
                      </a:cxn>
                      <a:cxn ang="0">
                        <a:pos x="connsiteX4084" y="connsiteY4084"/>
                      </a:cxn>
                      <a:cxn ang="0">
                        <a:pos x="connsiteX4085" y="connsiteY4085"/>
                      </a:cxn>
                      <a:cxn ang="0">
                        <a:pos x="connsiteX4086" y="connsiteY4086"/>
                      </a:cxn>
                      <a:cxn ang="0">
                        <a:pos x="connsiteX4087" y="connsiteY4087"/>
                      </a:cxn>
                      <a:cxn ang="0">
                        <a:pos x="connsiteX4088" y="connsiteY4088"/>
                      </a:cxn>
                      <a:cxn ang="0">
                        <a:pos x="connsiteX4089" y="connsiteY4089"/>
                      </a:cxn>
                      <a:cxn ang="0">
                        <a:pos x="connsiteX4090" y="connsiteY4090"/>
                      </a:cxn>
                      <a:cxn ang="0">
                        <a:pos x="connsiteX4091" y="connsiteY4091"/>
                      </a:cxn>
                      <a:cxn ang="0">
                        <a:pos x="connsiteX4092" y="connsiteY4092"/>
                      </a:cxn>
                      <a:cxn ang="0">
                        <a:pos x="connsiteX4093" y="connsiteY4093"/>
                      </a:cxn>
                      <a:cxn ang="0">
                        <a:pos x="connsiteX4094" y="connsiteY4094"/>
                      </a:cxn>
                      <a:cxn ang="0">
                        <a:pos x="connsiteX4095" y="connsiteY4095"/>
                      </a:cxn>
                      <a:cxn ang="0">
                        <a:pos x="connsiteX4096" y="connsiteY4096"/>
                      </a:cxn>
                      <a:cxn ang="0">
                        <a:pos x="connsiteX4097" y="connsiteY4097"/>
                      </a:cxn>
                      <a:cxn ang="0">
                        <a:pos x="connsiteX4098" y="connsiteY4098"/>
                      </a:cxn>
                      <a:cxn ang="0">
                        <a:pos x="connsiteX4099" y="connsiteY4099"/>
                      </a:cxn>
                      <a:cxn ang="0">
                        <a:pos x="connsiteX4100" y="connsiteY4100"/>
                      </a:cxn>
                      <a:cxn ang="0">
                        <a:pos x="connsiteX4101" y="connsiteY4101"/>
                      </a:cxn>
                      <a:cxn ang="0">
                        <a:pos x="connsiteX4102" y="connsiteY4102"/>
                      </a:cxn>
                      <a:cxn ang="0">
                        <a:pos x="connsiteX4103" y="connsiteY4103"/>
                      </a:cxn>
                      <a:cxn ang="0">
                        <a:pos x="connsiteX4104" y="connsiteY4104"/>
                      </a:cxn>
                      <a:cxn ang="0">
                        <a:pos x="connsiteX4105" y="connsiteY4105"/>
                      </a:cxn>
                      <a:cxn ang="0">
                        <a:pos x="connsiteX4106" y="connsiteY4106"/>
                      </a:cxn>
                      <a:cxn ang="0">
                        <a:pos x="connsiteX4107" y="connsiteY4107"/>
                      </a:cxn>
                      <a:cxn ang="0">
                        <a:pos x="connsiteX4108" y="connsiteY4108"/>
                      </a:cxn>
                      <a:cxn ang="0">
                        <a:pos x="connsiteX4109" y="connsiteY4109"/>
                      </a:cxn>
                      <a:cxn ang="0">
                        <a:pos x="connsiteX4110" y="connsiteY4110"/>
                      </a:cxn>
                      <a:cxn ang="0">
                        <a:pos x="connsiteX4111" y="connsiteY4111"/>
                      </a:cxn>
                      <a:cxn ang="0">
                        <a:pos x="connsiteX4112" y="connsiteY4112"/>
                      </a:cxn>
                      <a:cxn ang="0">
                        <a:pos x="connsiteX4113" y="connsiteY4113"/>
                      </a:cxn>
                      <a:cxn ang="0">
                        <a:pos x="connsiteX4114" y="connsiteY4114"/>
                      </a:cxn>
                      <a:cxn ang="0">
                        <a:pos x="connsiteX4115" y="connsiteY4115"/>
                      </a:cxn>
                      <a:cxn ang="0">
                        <a:pos x="connsiteX4116" y="connsiteY4116"/>
                      </a:cxn>
                      <a:cxn ang="0">
                        <a:pos x="connsiteX4117" y="connsiteY4117"/>
                      </a:cxn>
                      <a:cxn ang="0">
                        <a:pos x="connsiteX4118" y="connsiteY4118"/>
                      </a:cxn>
                      <a:cxn ang="0">
                        <a:pos x="connsiteX4119" y="connsiteY4119"/>
                      </a:cxn>
                      <a:cxn ang="0">
                        <a:pos x="connsiteX4120" y="connsiteY4120"/>
                      </a:cxn>
                      <a:cxn ang="0">
                        <a:pos x="connsiteX4121" y="connsiteY4121"/>
                      </a:cxn>
                      <a:cxn ang="0">
                        <a:pos x="connsiteX4122" y="connsiteY4122"/>
                      </a:cxn>
                      <a:cxn ang="0">
                        <a:pos x="connsiteX4123" y="connsiteY4123"/>
                      </a:cxn>
                      <a:cxn ang="0">
                        <a:pos x="connsiteX4124" y="connsiteY4124"/>
                      </a:cxn>
                      <a:cxn ang="0">
                        <a:pos x="connsiteX4125" y="connsiteY4125"/>
                      </a:cxn>
                      <a:cxn ang="0">
                        <a:pos x="connsiteX4126" y="connsiteY4126"/>
                      </a:cxn>
                      <a:cxn ang="0">
                        <a:pos x="connsiteX4127" y="connsiteY4127"/>
                      </a:cxn>
                      <a:cxn ang="0">
                        <a:pos x="connsiteX4128" y="connsiteY4128"/>
                      </a:cxn>
                      <a:cxn ang="0">
                        <a:pos x="connsiteX4129" y="connsiteY4129"/>
                      </a:cxn>
                      <a:cxn ang="0">
                        <a:pos x="connsiteX4130" y="connsiteY4130"/>
                      </a:cxn>
                      <a:cxn ang="0">
                        <a:pos x="connsiteX4131" y="connsiteY4131"/>
                      </a:cxn>
                      <a:cxn ang="0">
                        <a:pos x="connsiteX4132" y="connsiteY4132"/>
                      </a:cxn>
                      <a:cxn ang="0">
                        <a:pos x="connsiteX4133" y="connsiteY4133"/>
                      </a:cxn>
                      <a:cxn ang="0">
                        <a:pos x="connsiteX4134" y="connsiteY4134"/>
                      </a:cxn>
                      <a:cxn ang="0">
                        <a:pos x="connsiteX4135" y="connsiteY4135"/>
                      </a:cxn>
                      <a:cxn ang="0">
                        <a:pos x="connsiteX4136" y="connsiteY4136"/>
                      </a:cxn>
                      <a:cxn ang="0">
                        <a:pos x="connsiteX4137" y="connsiteY4137"/>
                      </a:cxn>
                      <a:cxn ang="0">
                        <a:pos x="connsiteX4138" y="connsiteY4138"/>
                      </a:cxn>
                      <a:cxn ang="0">
                        <a:pos x="connsiteX4139" y="connsiteY4139"/>
                      </a:cxn>
                      <a:cxn ang="0">
                        <a:pos x="connsiteX4140" y="connsiteY4140"/>
                      </a:cxn>
                      <a:cxn ang="0">
                        <a:pos x="connsiteX4141" y="connsiteY4141"/>
                      </a:cxn>
                      <a:cxn ang="0">
                        <a:pos x="connsiteX4142" y="connsiteY4142"/>
                      </a:cxn>
                      <a:cxn ang="0">
                        <a:pos x="connsiteX4143" y="connsiteY4143"/>
                      </a:cxn>
                      <a:cxn ang="0">
                        <a:pos x="connsiteX4144" y="connsiteY4144"/>
                      </a:cxn>
                      <a:cxn ang="0">
                        <a:pos x="connsiteX4145" y="connsiteY4145"/>
                      </a:cxn>
                      <a:cxn ang="0">
                        <a:pos x="connsiteX4146" y="connsiteY4146"/>
                      </a:cxn>
                      <a:cxn ang="0">
                        <a:pos x="connsiteX4147" y="connsiteY4147"/>
                      </a:cxn>
                      <a:cxn ang="0">
                        <a:pos x="connsiteX4148" y="connsiteY4148"/>
                      </a:cxn>
                      <a:cxn ang="0">
                        <a:pos x="connsiteX4149" y="connsiteY4149"/>
                      </a:cxn>
                      <a:cxn ang="0">
                        <a:pos x="connsiteX4150" y="connsiteY4150"/>
                      </a:cxn>
                      <a:cxn ang="0">
                        <a:pos x="connsiteX4151" y="connsiteY4151"/>
                      </a:cxn>
                      <a:cxn ang="0">
                        <a:pos x="connsiteX4152" y="connsiteY4152"/>
                      </a:cxn>
                      <a:cxn ang="0">
                        <a:pos x="connsiteX4153" y="connsiteY4153"/>
                      </a:cxn>
                      <a:cxn ang="0">
                        <a:pos x="connsiteX4154" y="connsiteY4154"/>
                      </a:cxn>
                      <a:cxn ang="0">
                        <a:pos x="connsiteX4155" y="connsiteY4155"/>
                      </a:cxn>
                      <a:cxn ang="0">
                        <a:pos x="connsiteX4156" y="connsiteY4156"/>
                      </a:cxn>
                      <a:cxn ang="0">
                        <a:pos x="connsiteX4157" y="connsiteY4157"/>
                      </a:cxn>
                      <a:cxn ang="0">
                        <a:pos x="connsiteX4158" y="connsiteY4158"/>
                      </a:cxn>
                      <a:cxn ang="0">
                        <a:pos x="connsiteX4159" y="connsiteY4159"/>
                      </a:cxn>
                      <a:cxn ang="0">
                        <a:pos x="connsiteX4160" y="connsiteY4160"/>
                      </a:cxn>
                      <a:cxn ang="0">
                        <a:pos x="connsiteX4161" y="connsiteY4161"/>
                      </a:cxn>
                      <a:cxn ang="0">
                        <a:pos x="connsiteX4162" y="connsiteY4162"/>
                      </a:cxn>
                      <a:cxn ang="0">
                        <a:pos x="connsiteX4163" y="connsiteY4163"/>
                      </a:cxn>
                      <a:cxn ang="0">
                        <a:pos x="connsiteX4164" y="connsiteY4164"/>
                      </a:cxn>
                      <a:cxn ang="0">
                        <a:pos x="connsiteX4165" y="connsiteY4165"/>
                      </a:cxn>
                      <a:cxn ang="0">
                        <a:pos x="connsiteX4166" y="connsiteY4166"/>
                      </a:cxn>
                      <a:cxn ang="0">
                        <a:pos x="connsiteX4167" y="connsiteY4167"/>
                      </a:cxn>
                      <a:cxn ang="0">
                        <a:pos x="connsiteX4168" y="connsiteY4168"/>
                      </a:cxn>
                      <a:cxn ang="0">
                        <a:pos x="connsiteX4169" y="connsiteY4169"/>
                      </a:cxn>
                      <a:cxn ang="0">
                        <a:pos x="connsiteX4170" y="connsiteY4170"/>
                      </a:cxn>
                      <a:cxn ang="0">
                        <a:pos x="connsiteX4171" y="connsiteY4171"/>
                      </a:cxn>
                      <a:cxn ang="0">
                        <a:pos x="connsiteX4172" y="connsiteY4172"/>
                      </a:cxn>
                      <a:cxn ang="0">
                        <a:pos x="connsiteX4173" y="connsiteY4173"/>
                      </a:cxn>
                      <a:cxn ang="0">
                        <a:pos x="connsiteX4174" y="connsiteY4174"/>
                      </a:cxn>
                      <a:cxn ang="0">
                        <a:pos x="connsiteX4175" y="connsiteY4175"/>
                      </a:cxn>
                      <a:cxn ang="0">
                        <a:pos x="connsiteX4176" y="connsiteY4176"/>
                      </a:cxn>
                      <a:cxn ang="0">
                        <a:pos x="connsiteX4177" y="connsiteY4177"/>
                      </a:cxn>
                      <a:cxn ang="0">
                        <a:pos x="connsiteX4178" y="connsiteY4178"/>
                      </a:cxn>
                      <a:cxn ang="0">
                        <a:pos x="connsiteX4179" y="connsiteY4179"/>
                      </a:cxn>
                      <a:cxn ang="0">
                        <a:pos x="connsiteX4180" y="connsiteY4180"/>
                      </a:cxn>
                      <a:cxn ang="0">
                        <a:pos x="connsiteX4181" y="connsiteY4181"/>
                      </a:cxn>
                      <a:cxn ang="0">
                        <a:pos x="connsiteX4182" y="connsiteY4182"/>
                      </a:cxn>
                      <a:cxn ang="0">
                        <a:pos x="connsiteX4183" y="connsiteY4183"/>
                      </a:cxn>
                      <a:cxn ang="0">
                        <a:pos x="connsiteX4184" y="connsiteY4184"/>
                      </a:cxn>
                      <a:cxn ang="0">
                        <a:pos x="connsiteX4185" y="connsiteY4185"/>
                      </a:cxn>
                      <a:cxn ang="0">
                        <a:pos x="connsiteX4186" y="connsiteY4186"/>
                      </a:cxn>
                      <a:cxn ang="0">
                        <a:pos x="connsiteX4187" y="connsiteY4187"/>
                      </a:cxn>
                      <a:cxn ang="0">
                        <a:pos x="connsiteX4188" y="connsiteY4188"/>
                      </a:cxn>
                      <a:cxn ang="0">
                        <a:pos x="connsiteX4189" y="connsiteY4189"/>
                      </a:cxn>
                      <a:cxn ang="0">
                        <a:pos x="connsiteX4190" y="connsiteY4190"/>
                      </a:cxn>
                      <a:cxn ang="0">
                        <a:pos x="connsiteX4191" y="connsiteY4191"/>
                      </a:cxn>
                      <a:cxn ang="0">
                        <a:pos x="connsiteX4192" y="connsiteY4192"/>
                      </a:cxn>
                      <a:cxn ang="0">
                        <a:pos x="connsiteX4193" y="connsiteY4193"/>
                      </a:cxn>
                      <a:cxn ang="0">
                        <a:pos x="connsiteX4194" y="connsiteY4194"/>
                      </a:cxn>
                      <a:cxn ang="0">
                        <a:pos x="connsiteX4195" y="connsiteY4195"/>
                      </a:cxn>
                      <a:cxn ang="0">
                        <a:pos x="connsiteX4196" y="connsiteY4196"/>
                      </a:cxn>
                      <a:cxn ang="0">
                        <a:pos x="connsiteX4197" y="connsiteY4197"/>
                      </a:cxn>
                      <a:cxn ang="0">
                        <a:pos x="connsiteX4198" y="connsiteY4198"/>
                      </a:cxn>
                      <a:cxn ang="0">
                        <a:pos x="connsiteX4199" y="connsiteY4199"/>
                      </a:cxn>
                      <a:cxn ang="0">
                        <a:pos x="connsiteX4200" y="connsiteY4200"/>
                      </a:cxn>
                      <a:cxn ang="0">
                        <a:pos x="connsiteX4201" y="connsiteY4201"/>
                      </a:cxn>
                      <a:cxn ang="0">
                        <a:pos x="connsiteX4202" y="connsiteY4202"/>
                      </a:cxn>
                      <a:cxn ang="0">
                        <a:pos x="connsiteX4203" y="connsiteY4203"/>
                      </a:cxn>
                      <a:cxn ang="0">
                        <a:pos x="connsiteX4204" y="connsiteY4204"/>
                      </a:cxn>
                      <a:cxn ang="0">
                        <a:pos x="connsiteX4205" y="connsiteY4205"/>
                      </a:cxn>
                      <a:cxn ang="0">
                        <a:pos x="connsiteX4206" y="connsiteY4206"/>
                      </a:cxn>
                      <a:cxn ang="0">
                        <a:pos x="connsiteX4207" y="connsiteY4207"/>
                      </a:cxn>
                      <a:cxn ang="0">
                        <a:pos x="connsiteX4208" y="connsiteY4208"/>
                      </a:cxn>
                      <a:cxn ang="0">
                        <a:pos x="connsiteX4209" y="connsiteY4209"/>
                      </a:cxn>
                      <a:cxn ang="0">
                        <a:pos x="connsiteX4210" y="connsiteY4210"/>
                      </a:cxn>
                      <a:cxn ang="0">
                        <a:pos x="connsiteX4211" y="connsiteY4211"/>
                      </a:cxn>
                      <a:cxn ang="0">
                        <a:pos x="connsiteX4212" y="connsiteY4212"/>
                      </a:cxn>
                      <a:cxn ang="0">
                        <a:pos x="connsiteX4213" y="connsiteY4213"/>
                      </a:cxn>
                      <a:cxn ang="0">
                        <a:pos x="connsiteX4214" y="connsiteY4214"/>
                      </a:cxn>
                      <a:cxn ang="0">
                        <a:pos x="connsiteX4215" y="connsiteY4215"/>
                      </a:cxn>
                      <a:cxn ang="0">
                        <a:pos x="connsiteX4216" y="connsiteY4216"/>
                      </a:cxn>
                      <a:cxn ang="0">
                        <a:pos x="connsiteX4217" y="connsiteY4217"/>
                      </a:cxn>
                      <a:cxn ang="0">
                        <a:pos x="connsiteX4218" y="connsiteY4218"/>
                      </a:cxn>
                      <a:cxn ang="0">
                        <a:pos x="connsiteX4219" y="connsiteY4219"/>
                      </a:cxn>
                      <a:cxn ang="0">
                        <a:pos x="connsiteX4220" y="connsiteY4220"/>
                      </a:cxn>
                      <a:cxn ang="0">
                        <a:pos x="connsiteX4221" y="connsiteY4221"/>
                      </a:cxn>
                      <a:cxn ang="0">
                        <a:pos x="connsiteX4222" y="connsiteY4222"/>
                      </a:cxn>
                      <a:cxn ang="0">
                        <a:pos x="connsiteX4223" y="connsiteY4223"/>
                      </a:cxn>
                      <a:cxn ang="0">
                        <a:pos x="connsiteX4224" y="connsiteY4224"/>
                      </a:cxn>
                      <a:cxn ang="0">
                        <a:pos x="connsiteX4225" y="connsiteY4225"/>
                      </a:cxn>
                      <a:cxn ang="0">
                        <a:pos x="connsiteX4226" y="connsiteY4226"/>
                      </a:cxn>
                      <a:cxn ang="0">
                        <a:pos x="connsiteX4227" y="connsiteY4227"/>
                      </a:cxn>
                      <a:cxn ang="0">
                        <a:pos x="connsiteX4228" y="connsiteY4228"/>
                      </a:cxn>
                      <a:cxn ang="0">
                        <a:pos x="connsiteX4229" y="connsiteY4229"/>
                      </a:cxn>
                      <a:cxn ang="0">
                        <a:pos x="connsiteX4230" y="connsiteY4230"/>
                      </a:cxn>
                      <a:cxn ang="0">
                        <a:pos x="connsiteX4231" y="connsiteY4231"/>
                      </a:cxn>
                      <a:cxn ang="0">
                        <a:pos x="connsiteX4232" y="connsiteY4232"/>
                      </a:cxn>
                      <a:cxn ang="0">
                        <a:pos x="connsiteX4233" y="connsiteY4233"/>
                      </a:cxn>
                      <a:cxn ang="0">
                        <a:pos x="connsiteX4234" y="connsiteY4234"/>
                      </a:cxn>
                      <a:cxn ang="0">
                        <a:pos x="connsiteX4235" y="connsiteY4235"/>
                      </a:cxn>
                      <a:cxn ang="0">
                        <a:pos x="connsiteX4236" y="connsiteY4236"/>
                      </a:cxn>
                      <a:cxn ang="0">
                        <a:pos x="connsiteX4237" y="connsiteY4237"/>
                      </a:cxn>
                      <a:cxn ang="0">
                        <a:pos x="connsiteX4238" y="connsiteY4238"/>
                      </a:cxn>
                      <a:cxn ang="0">
                        <a:pos x="connsiteX4239" y="connsiteY4239"/>
                      </a:cxn>
                      <a:cxn ang="0">
                        <a:pos x="connsiteX4240" y="connsiteY4240"/>
                      </a:cxn>
                      <a:cxn ang="0">
                        <a:pos x="connsiteX4241" y="connsiteY4241"/>
                      </a:cxn>
                      <a:cxn ang="0">
                        <a:pos x="connsiteX4242" y="connsiteY4242"/>
                      </a:cxn>
                      <a:cxn ang="0">
                        <a:pos x="connsiteX4243" y="connsiteY4243"/>
                      </a:cxn>
                      <a:cxn ang="0">
                        <a:pos x="connsiteX4244" y="connsiteY4244"/>
                      </a:cxn>
                      <a:cxn ang="0">
                        <a:pos x="connsiteX4245" y="connsiteY4245"/>
                      </a:cxn>
                      <a:cxn ang="0">
                        <a:pos x="connsiteX4246" y="connsiteY4246"/>
                      </a:cxn>
                      <a:cxn ang="0">
                        <a:pos x="connsiteX4247" y="connsiteY4247"/>
                      </a:cxn>
                      <a:cxn ang="0">
                        <a:pos x="connsiteX4248" y="connsiteY4248"/>
                      </a:cxn>
                      <a:cxn ang="0">
                        <a:pos x="connsiteX4249" y="connsiteY4249"/>
                      </a:cxn>
                      <a:cxn ang="0">
                        <a:pos x="connsiteX4250" y="connsiteY4250"/>
                      </a:cxn>
                      <a:cxn ang="0">
                        <a:pos x="connsiteX4251" y="connsiteY4251"/>
                      </a:cxn>
                      <a:cxn ang="0">
                        <a:pos x="connsiteX4252" y="connsiteY4252"/>
                      </a:cxn>
                      <a:cxn ang="0">
                        <a:pos x="connsiteX4253" y="connsiteY4253"/>
                      </a:cxn>
                      <a:cxn ang="0">
                        <a:pos x="connsiteX4254" y="connsiteY4254"/>
                      </a:cxn>
                      <a:cxn ang="0">
                        <a:pos x="connsiteX4255" y="connsiteY4255"/>
                      </a:cxn>
                      <a:cxn ang="0">
                        <a:pos x="connsiteX4256" y="connsiteY4256"/>
                      </a:cxn>
                      <a:cxn ang="0">
                        <a:pos x="connsiteX4257" y="connsiteY4257"/>
                      </a:cxn>
                      <a:cxn ang="0">
                        <a:pos x="connsiteX4258" y="connsiteY4258"/>
                      </a:cxn>
                      <a:cxn ang="0">
                        <a:pos x="connsiteX4259" y="connsiteY4259"/>
                      </a:cxn>
                      <a:cxn ang="0">
                        <a:pos x="connsiteX4260" y="connsiteY4260"/>
                      </a:cxn>
                      <a:cxn ang="0">
                        <a:pos x="connsiteX4261" y="connsiteY4261"/>
                      </a:cxn>
                      <a:cxn ang="0">
                        <a:pos x="connsiteX4262" y="connsiteY4262"/>
                      </a:cxn>
                      <a:cxn ang="0">
                        <a:pos x="connsiteX4263" y="connsiteY4263"/>
                      </a:cxn>
                      <a:cxn ang="0">
                        <a:pos x="connsiteX4264" y="connsiteY4264"/>
                      </a:cxn>
                      <a:cxn ang="0">
                        <a:pos x="connsiteX4265" y="connsiteY4265"/>
                      </a:cxn>
                      <a:cxn ang="0">
                        <a:pos x="connsiteX4266" y="connsiteY4266"/>
                      </a:cxn>
                      <a:cxn ang="0">
                        <a:pos x="connsiteX4267" y="connsiteY4267"/>
                      </a:cxn>
                      <a:cxn ang="0">
                        <a:pos x="connsiteX4268" y="connsiteY4268"/>
                      </a:cxn>
                      <a:cxn ang="0">
                        <a:pos x="connsiteX4269" y="connsiteY4269"/>
                      </a:cxn>
                      <a:cxn ang="0">
                        <a:pos x="connsiteX4270" y="connsiteY4270"/>
                      </a:cxn>
                      <a:cxn ang="0">
                        <a:pos x="connsiteX4271" y="connsiteY4271"/>
                      </a:cxn>
                      <a:cxn ang="0">
                        <a:pos x="connsiteX4272" y="connsiteY4272"/>
                      </a:cxn>
                      <a:cxn ang="0">
                        <a:pos x="connsiteX4273" y="connsiteY4273"/>
                      </a:cxn>
                      <a:cxn ang="0">
                        <a:pos x="connsiteX4274" y="connsiteY4274"/>
                      </a:cxn>
                      <a:cxn ang="0">
                        <a:pos x="connsiteX4275" y="connsiteY4275"/>
                      </a:cxn>
                      <a:cxn ang="0">
                        <a:pos x="connsiteX4276" y="connsiteY4276"/>
                      </a:cxn>
                      <a:cxn ang="0">
                        <a:pos x="connsiteX4277" y="connsiteY4277"/>
                      </a:cxn>
                      <a:cxn ang="0">
                        <a:pos x="connsiteX4278" y="connsiteY4278"/>
                      </a:cxn>
                      <a:cxn ang="0">
                        <a:pos x="connsiteX4279" y="connsiteY4279"/>
                      </a:cxn>
                      <a:cxn ang="0">
                        <a:pos x="connsiteX4280" y="connsiteY4280"/>
                      </a:cxn>
                      <a:cxn ang="0">
                        <a:pos x="connsiteX4281" y="connsiteY4281"/>
                      </a:cxn>
                      <a:cxn ang="0">
                        <a:pos x="connsiteX4282" y="connsiteY4282"/>
                      </a:cxn>
                      <a:cxn ang="0">
                        <a:pos x="connsiteX4283" y="connsiteY4283"/>
                      </a:cxn>
                      <a:cxn ang="0">
                        <a:pos x="connsiteX4284" y="connsiteY4284"/>
                      </a:cxn>
                      <a:cxn ang="0">
                        <a:pos x="connsiteX4285" y="connsiteY4285"/>
                      </a:cxn>
                      <a:cxn ang="0">
                        <a:pos x="connsiteX4286" y="connsiteY4286"/>
                      </a:cxn>
                      <a:cxn ang="0">
                        <a:pos x="connsiteX4287" y="connsiteY4287"/>
                      </a:cxn>
                      <a:cxn ang="0">
                        <a:pos x="connsiteX4288" y="connsiteY4288"/>
                      </a:cxn>
                      <a:cxn ang="0">
                        <a:pos x="connsiteX4289" y="connsiteY4289"/>
                      </a:cxn>
                      <a:cxn ang="0">
                        <a:pos x="connsiteX4290" y="connsiteY4290"/>
                      </a:cxn>
                      <a:cxn ang="0">
                        <a:pos x="connsiteX4291" y="connsiteY4291"/>
                      </a:cxn>
                      <a:cxn ang="0">
                        <a:pos x="connsiteX4292" y="connsiteY4292"/>
                      </a:cxn>
                      <a:cxn ang="0">
                        <a:pos x="connsiteX4293" y="connsiteY4293"/>
                      </a:cxn>
                      <a:cxn ang="0">
                        <a:pos x="connsiteX4294" y="connsiteY4294"/>
                      </a:cxn>
                      <a:cxn ang="0">
                        <a:pos x="connsiteX4295" y="connsiteY4295"/>
                      </a:cxn>
                      <a:cxn ang="0">
                        <a:pos x="connsiteX4296" y="connsiteY4296"/>
                      </a:cxn>
                      <a:cxn ang="0">
                        <a:pos x="connsiteX4297" y="connsiteY4297"/>
                      </a:cxn>
                      <a:cxn ang="0">
                        <a:pos x="connsiteX4298" y="connsiteY4298"/>
                      </a:cxn>
                      <a:cxn ang="0">
                        <a:pos x="connsiteX4299" y="connsiteY4299"/>
                      </a:cxn>
                      <a:cxn ang="0">
                        <a:pos x="connsiteX4300" y="connsiteY4300"/>
                      </a:cxn>
                      <a:cxn ang="0">
                        <a:pos x="connsiteX4301" y="connsiteY4301"/>
                      </a:cxn>
                      <a:cxn ang="0">
                        <a:pos x="connsiteX4302" y="connsiteY4302"/>
                      </a:cxn>
                      <a:cxn ang="0">
                        <a:pos x="connsiteX4303" y="connsiteY4303"/>
                      </a:cxn>
                      <a:cxn ang="0">
                        <a:pos x="connsiteX4304" y="connsiteY4304"/>
                      </a:cxn>
                      <a:cxn ang="0">
                        <a:pos x="connsiteX4305" y="connsiteY4305"/>
                      </a:cxn>
                      <a:cxn ang="0">
                        <a:pos x="connsiteX4306" y="connsiteY4306"/>
                      </a:cxn>
                      <a:cxn ang="0">
                        <a:pos x="connsiteX4307" y="connsiteY4307"/>
                      </a:cxn>
                      <a:cxn ang="0">
                        <a:pos x="connsiteX4308" y="connsiteY4308"/>
                      </a:cxn>
                      <a:cxn ang="0">
                        <a:pos x="connsiteX4309" y="connsiteY4309"/>
                      </a:cxn>
                      <a:cxn ang="0">
                        <a:pos x="connsiteX4310" y="connsiteY4310"/>
                      </a:cxn>
                      <a:cxn ang="0">
                        <a:pos x="connsiteX4311" y="connsiteY4311"/>
                      </a:cxn>
                      <a:cxn ang="0">
                        <a:pos x="connsiteX4312" y="connsiteY4312"/>
                      </a:cxn>
                      <a:cxn ang="0">
                        <a:pos x="connsiteX4313" y="connsiteY4313"/>
                      </a:cxn>
                      <a:cxn ang="0">
                        <a:pos x="connsiteX4314" y="connsiteY4314"/>
                      </a:cxn>
                      <a:cxn ang="0">
                        <a:pos x="connsiteX4315" y="connsiteY4315"/>
                      </a:cxn>
                      <a:cxn ang="0">
                        <a:pos x="connsiteX4316" y="connsiteY4316"/>
                      </a:cxn>
                      <a:cxn ang="0">
                        <a:pos x="connsiteX4317" y="connsiteY4317"/>
                      </a:cxn>
                      <a:cxn ang="0">
                        <a:pos x="connsiteX4318" y="connsiteY4318"/>
                      </a:cxn>
                      <a:cxn ang="0">
                        <a:pos x="connsiteX4319" y="connsiteY4319"/>
                      </a:cxn>
                      <a:cxn ang="0">
                        <a:pos x="connsiteX4320" y="connsiteY4320"/>
                      </a:cxn>
                      <a:cxn ang="0">
                        <a:pos x="connsiteX4321" y="connsiteY4321"/>
                      </a:cxn>
                      <a:cxn ang="0">
                        <a:pos x="connsiteX4322" y="connsiteY4322"/>
                      </a:cxn>
                      <a:cxn ang="0">
                        <a:pos x="connsiteX4323" y="connsiteY4323"/>
                      </a:cxn>
                      <a:cxn ang="0">
                        <a:pos x="connsiteX4324" y="connsiteY4324"/>
                      </a:cxn>
                      <a:cxn ang="0">
                        <a:pos x="connsiteX4325" y="connsiteY4325"/>
                      </a:cxn>
                      <a:cxn ang="0">
                        <a:pos x="connsiteX4326" y="connsiteY4326"/>
                      </a:cxn>
                      <a:cxn ang="0">
                        <a:pos x="connsiteX4327" y="connsiteY4327"/>
                      </a:cxn>
                      <a:cxn ang="0">
                        <a:pos x="connsiteX4328" y="connsiteY4328"/>
                      </a:cxn>
                      <a:cxn ang="0">
                        <a:pos x="connsiteX4329" y="connsiteY4329"/>
                      </a:cxn>
                      <a:cxn ang="0">
                        <a:pos x="connsiteX4330" y="connsiteY4330"/>
                      </a:cxn>
                      <a:cxn ang="0">
                        <a:pos x="connsiteX4331" y="connsiteY4331"/>
                      </a:cxn>
                      <a:cxn ang="0">
                        <a:pos x="connsiteX4332" y="connsiteY4332"/>
                      </a:cxn>
                      <a:cxn ang="0">
                        <a:pos x="connsiteX4333" y="connsiteY4333"/>
                      </a:cxn>
                      <a:cxn ang="0">
                        <a:pos x="connsiteX4334" y="connsiteY4334"/>
                      </a:cxn>
                      <a:cxn ang="0">
                        <a:pos x="connsiteX4335" y="connsiteY4335"/>
                      </a:cxn>
                      <a:cxn ang="0">
                        <a:pos x="connsiteX4336" y="connsiteY4336"/>
                      </a:cxn>
                      <a:cxn ang="0">
                        <a:pos x="connsiteX4337" y="connsiteY4337"/>
                      </a:cxn>
                      <a:cxn ang="0">
                        <a:pos x="connsiteX4338" y="connsiteY4338"/>
                      </a:cxn>
                      <a:cxn ang="0">
                        <a:pos x="connsiteX4339" y="connsiteY4339"/>
                      </a:cxn>
                      <a:cxn ang="0">
                        <a:pos x="connsiteX4340" y="connsiteY4340"/>
                      </a:cxn>
                      <a:cxn ang="0">
                        <a:pos x="connsiteX4341" y="connsiteY4341"/>
                      </a:cxn>
                      <a:cxn ang="0">
                        <a:pos x="connsiteX4342" y="connsiteY4342"/>
                      </a:cxn>
                      <a:cxn ang="0">
                        <a:pos x="connsiteX4343" y="connsiteY4343"/>
                      </a:cxn>
                      <a:cxn ang="0">
                        <a:pos x="connsiteX4344" y="connsiteY4344"/>
                      </a:cxn>
                      <a:cxn ang="0">
                        <a:pos x="connsiteX4345" y="connsiteY4345"/>
                      </a:cxn>
                      <a:cxn ang="0">
                        <a:pos x="connsiteX4346" y="connsiteY4346"/>
                      </a:cxn>
                      <a:cxn ang="0">
                        <a:pos x="connsiteX4347" y="connsiteY4347"/>
                      </a:cxn>
                      <a:cxn ang="0">
                        <a:pos x="connsiteX4348" y="connsiteY4348"/>
                      </a:cxn>
                      <a:cxn ang="0">
                        <a:pos x="connsiteX4349" y="connsiteY4349"/>
                      </a:cxn>
                      <a:cxn ang="0">
                        <a:pos x="connsiteX4350" y="connsiteY4350"/>
                      </a:cxn>
                      <a:cxn ang="0">
                        <a:pos x="connsiteX4351" y="connsiteY4351"/>
                      </a:cxn>
                      <a:cxn ang="0">
                        <a:pos x="connsiteX4352" y="connsiteY4352"/>
                      </a:cxn>
                      <a:cxn ang="0">
                        <a:pos x="connsiteX4353" y="connsiteY4353"/>
                      </a:cxn>
                      <a:cxn ang="0">
                        <a:pos x="connsiteX4354" y="connsiteY4354"/>
                      </a:cxn>
                      <a:cxn ang="0">
                        <a:pos x="connsiteX4355" y="connsiteY4355"/>
                      </a:cxn>
                      <a:cxn ang="0">
                        <a:pos x="connsiteX4356" y="connsiteY4356"/>
                      </a:cxn>
                      <a:cxn ang="0">
                        <a:pos x="connsiteX4357" y="connsiteY4357"/>
                      </a:cxn>
                      <a:cxn ang="0">
                        <a:pos x="connsiteX4358" y="connsiteY4358"/>
                      </a:cxn>
                      <a:cxn ang="0">
                        <a:pos x="connsiteX4359" y="connsiteY4359"/>
                      </a:cxn>
                      <a:cxn ang="0">
                        <a:pos x="connsiteX4360" y="connsiteY4360"/>
                      </a:cxn>
                      <a:cxn ang="0">
                        <a:pos x="connsiteX4361" y="connsiteY4361"/>
                      </a:cxn>
                      <a:cxn ang="0">
                        <a:pos x="connsiteX4362" y="connsiteY4362"/>
                      </a:cxn>
                      <a:cxn ang="0">
                        <a:pos x="connsiteX4363" y="connsiteY4363"/>
                      </a:cxn>
                      <a:cxn ang="0">
                        <a:pos x="connsiteX4364" y="connsiteY4364"/>
                      </a:cxn>
                      <a:cxn ang="0">
                        <a:pos x="connsiteX4365" y="connsiteY4365"/>
                      </a:cxn>
                      <a:cxn ang="0">
                        <a:pos x="connsiteX4366" y="connsiteY4366"/>
                      </a:cxn>
                      <a:cxn ang="0">
                        <a:pos x="connsiteX4367" y="connsiteY4367"/>
                      </a:cxn>
                      <a:cxn ang="0">
                        <a:pos x="connsiteX4368" y="connsiteY4368"/>
                      </a:cxn>
                      <a:cxn ang="0">
                        <a:pos x="connsiteX4369" y="connsiteY4369"/>
                      </a:cxn>
                      <a:cxn ang="0">
                        <a:pos x="connsiteX4370" y="connsiteY4370"/>
                      </a:cxn>
                      <a:cxn ang="0">
                        <a:pos x="connsiteX4371" y="connsiteY4371"/>
                      </a:cxn>
                      <a:cxn ang="0">
                        <a:pos x="connsiteX4372" y="connsiteY4372"/>
                      </a:cxn>
                      <a:cxn ang="0">
                        <a:pos x="connsiteX4373" y="connsiteY4373"/>
                      </a:cxn>
                      <a:cxn ang="0">
                        <a:pos x="connsiteX4374" y="connsiteY4374"/>
                      </a:cxn>
                      <a:cxn ang="0">
                        <a:pos x="connsiteX4375" y="connsiteY4375"/>
                      </a:cxn>
                      <a:cxn ang="0">
                        <a:pos x="connsiteX4376" y="connsiteY4376"/>
                      </a:cxn>
                      <a:cxn ang="0">
                        <a:pos x="connsiteX4377" y="connsiteY4377"/>
                      </a:cxn>
                      <a:cxn ang="0">
                        <a:pos x="connsiteX4378" y="connsiteY4378"/>
                      </a:cxn>
                      <a:cxn ang="0">
                        <a:pos x="connsiteX4379" y="connsiteY4379"/>
                      </a:cxn>
                      <a:cxn ang="0">
                        <a:pos x="connsiteX4380" y="connsiteY4380"/>
                      </a:cxn>
                      <a:cxn ang="0">
                        <a:pos x="connsiteX4381" y="connsiteY4381"/>
                      </a:cxn>
                      <a:cxn ang="0">
                        <a:pos x="connsiteX4382" y="connsiteY4382"/>
                      </a:cxn>
                      <a:cxn ang="0">
                        <a:pos x="connsiteX4383" y="connsiteY4383"/>
                      </a:cxn>
                      <a:cxn ang="0">
                        <a:pos x="connsiteX4384" y="connsiteY4384"/>
                      </a:cxn>
                      <a:cxn ang="0">
                        <a:pos x="connsiteX4385" y="connsiteY4385"/>
                      </a:cxn>
                      <a:cxn ang="0">
                        <a:pos x="connsiteX4386" y="connsiteY4386"/>
                      </a:cxn>
                      <a:cxn ang="0">
                        <a:pos x="connsiteX4387" y="connsiteY4387"/>
                      </a:cxn>
                      <a:cxn ang="0">
                        <a:pos x="connsiteX4388" y="connsiteY4388"/>
                      </a:cxn>
                      <a:cxn ang="0">
                        <a:pos x="connsiteX4389" y="connsiteY4389"/>
                      </a:cxn>
                      <a:cxn ang="0">
                        <a:pos x="connsiteX4390" y="connsiteY4390"/>
                      </a:cxn>
                      <a:cxn ang="0">
                        <a:pos x="connsiteX4391" y="connsiteY4391"/>
                      </a:cxn>
                      <a:cxn ang="0">
                        <a:pos x="connsiteX4392" y="connsiteY4392"/>
                      </a:cxn>
                      <a:cxn ang="0">
                        <a:pos x="connsiteX4393" y="connsiteY4393"/>
                      </a:cxn>
                      <a:cxn ang="0">
                        <a:pos x="connsiteX4394" y="connsiteY4394"/>
                      </a:cxn>
                      <a:cxn ang="0">
                        <a:pos x="connsiteX4395" y="connsiteY4395"/>
                      </a:cxn>
                      <a:cxn ang="0">
                        <a:pos x="connsiteX4396" y="connsiteY4396"/>
                      </a:cxn>
                      <a:cxn ang="0">
                        <a:pos x="connsiteX4397" y="connsiteY4397"/>
                      </a:cxn>
                      <a:cxn ang="0">
                        <a:pos x="connsiteX4398" y="connsiteY4398"/>
                      </a:cxn>
                      <a:cxn ang="0">
                        <a:pos x="connsiteX4399" y="connsiteY4399"/>
                      </a:cxn>
                      <a:cxn ang="0">
                        <a:pos x="connsiteX4400" y="connsiteY4400"/>
                      </a:cxn>
                      <a:cxn ang="0">
                        <a:pos x="connsiteX4401" y="connsiteY4401"/>
                      </a:cxn>
                      <a:cxn ang="0">
                        <a:pos x="connsiteX4402" y="connsiteY4402"/>
                      </a:cxn>
                      <a:cxn ang="0">
                        <a:pos x="connsiteX4403" y="connsiteY4403"/>
                      </a:cxn>
                      <a:cxn ang="0">
                        <a:pos x="connsiteX4404" y="connsiteY4404"/>
                      </a:cxn>
                      <a:cxn ang="0">
                        <a:pos x="connsiteX4405" y="connsiteY4405"/>
                      </a:cxn>
                      <a:cxn ang="0">
                        <a:pos x="connsiteX4406" y="connsiteY4406"/>
                      </a:cxn>
                      <a:cxn ang="0">
                        <a:pos x="connsiteX4407" y="connsiteY4407"/>
                      </a:cxn>
                      <a:cxn ang="0">
                        <a:pos x="connsiteX4408" y="connsiteY4408"/>
                      </a:cxn>
                      <a:cxn ang="0">
                        <a:pos x="connsiteX4409" y="connsiteY4409"/>
                      </a:cxn>
                      <a:cxn ang="0">
                        <a:pos x="connsiteX4410" y="connsiteY4410"/>
                      </a:cxn>
                      <a:cxn ang="0">
                        <a:pos x="connsiteX4411" y="connsiteY4411"/>
                      </a:cxn>
                      <a:cxn ang="0">
                        <a:pos x="connsiteX4412" y="connsiteY4412"/>
                      </a:cxn>
                      <a:cxn ang="0">
                        <a:pos x="connsiteX4413" y="connsiteY4413"/>
                      </a:cxn>
                      <a:cxn ang="0">
                        <a:pos x="connsiteX4414" y="connsiteY4414"/>
                      </a:cxn>
                      <a:cxn ang="0">
                        <a:pos x="connsiteX4415" y="connsiteY4415"/>
                      </a:cxn>
                      <a:cxn ang="0">
                        <a:pos x="connsiteX4416" y="connsiteY4416"/>
                      </a:cxn>
                      <a:cxn ang="0">
                        <a:pos x="connsiteX4417" y="connsiteY4417"/>
                      </a:cxn>
                      <a:cxn ang="0">
                        <a:pos x="connsiteX4418" y="connsiteY4418"/>
                      </a:cxn>
                      <a:cxn ang="0">
                        <a:pos x="connsiteX4419" y="connsiteY4419"/>
                      </a:cxn>
                      <a:cxn ang="0">
                        <a:pos x="connsiteX4420" y="connsiteY4420"/>
                      </a:cxn>
                      <a:cxn ang="0">
                        <a:pos x="connsiteX4421" y="connsiteY4421"/>
                      </a:cxn>
                      <a:cxn ang="0">
                        <a:pos x="connsiteX4422" y="connsiteY4422"/>
                      </a:cxn>
                      <a:cxn ang="0">
                        <a:pos x="connsiteX4423" y="connsiteY4423"/>
                      </a:cxn>
                      <a:cxn ang="0">
                        <a:pos x="connsiteX4424" y="connsiteY4424"/>
                      </a:cxn>
                      <a:cxn ang="0">
                        <a:pos x="connsiteX4425" y="connsiteY4425"/>
                      </a:cxn>
                      <a:cxn ang="0">
                        <a:pos x="connsiteX4426" y="connsiteY4426"/>
                      </a:cxn>
                      <a:cxn ang="0">
                        <a:pos x="connsiteX4427" y="connsiteY4427"/>
                      </a:cxn>
                      <a:cxn ang="0">
                        <a:pos x="connsiteX4428" y="connsiteY4428"/>
                      </a:cxn>
                      <a:cxn ang="0">
                        <a:pos x="connsiteX4429" y="connsiteY4429"/>
                      </a:cxn>
                      <a:cxn ang="0">
                        <a:pos x="connsiteX4430" y="connsiteY4430"/>
                      </a:cxn>
                      <a:cxn ang="0">
                        <a:pos x="connsiteX4431" y="connsiteY4431"/>
                      </a:cxn>
                      <a:cxn ang="0">
                        <a:pos x="connsiteX4432" y="connsiteY4432"/>
                      </a:cxn>
                      <a:cxn ang="0">
                        <a:pos x="connsiteX4433" y="connsiteY4433"/>
                      </a:cxn>
                      <a:cxn ang="0">
                        <a:pos x="connsiteX4434" y="connsiteY4434"/>
                      </a:cxn>
                      <a:cxn ang="0">
                        <a:pos x="connsiteX4435" y="connsiteY4435"/>
                      </a:cxn>
                      <a:cxn ang="0">
                        <a:pos x="connsiteX4436" y="connsiteY4436"/>
                      </a:cxn>
                      <a:cxn ang="0">
                        <a:pos x="connsiteX4437" y="connsiteY4437"/>
                      </a:cxn>
                      <a:cxn ang="0">
                        <a:pos x="connsiteX4438" y="connsiteY4438"/>
                      </a:cxn>
                      <a:cxn ang="0">
                        <a:pos x="connsiteX4439" y="connsiteY4439"/>
                      </a:cxn>
                      <a:cxn ang="0">
                        <a:pos x="connsiteX4440" y="connsiteY4440"/>
                      </a:cxn>
                      <a:cxn ang="0">
                        <a:pos x="connsiteX4441" y="connsiteY4441"/>
                      </a:cxn>
                      <a:cxn ang="0">
                        <a:pos x="connsiteX4442" y="connsiteY4442"/>
                      </a:cxn>
                      <a:cxn ang="0">
                        <a:pos x="connsiteX4443" y="connsiteY4443"/>
                      </a:cxn>
                      <a:cxn ang="0">
                        <a:pos x="connsiteX4444" y="connsiteY4444"/>
                      </a:cxn>
                      <a:cxn ang="0">
                        <a:pos x="connsiteX4445" y="connsiteY4445"/>
                      </a:cxn>
                      <a:cxn ang="0">
                        <a:pos x="connsiteX4446" y="connsiteY4446"/>
                      </a:cxn>
                      <a:cxn ang="0">
                        <a:pos x="connsiteX4447" y="connsiteY4447"/>
                      </a:cxn>
                      <a:cxn ang="0">
                        <a:pos x="connsiteX4448" y="connsiteY4448"/>
                      </a:cxn>
                      <a:cxn ang="0">
                        <a:pos x="connsiteX4449" y="connsiteY4449"/>
                      </a:cxn>
                      <a:cxn ang="0">
                        <a:pos x="connsiteX4450" y="connsiteY4450"/>
                      </a:cxn>
                      <a:cxn ang="0">
                        <a:pos x="connsiteX4451" y="connsiteY4451"/>
                      </a:cxn>
                      <a:cxn ang="0">
                        <a:pos x="connsiteX4452" y="connsiteY4452"/>
                      </a:cxn>
                      <a:cxn ang="0">
                        <a:pos x="connsiteX4453" y="connsiteY4453"/>
                      </a:cxn>
                      <a:cxn ang="0">
                        <a:pos x="connsiteX4454" y="connsiteY4454"/>
                      </a:cxn>
                      <a:cxn ang="0">
                        <a:pos x="connsiteX4455" y="connsiteY4455"/>
                      </a:cxn>
                      <a:cxn ang="0">
                        <a:pos x="connsiteX4456" y="connsiteY4456"/>
                      </a:cxn>
                      <a:cxn ang="0">
                        <a:pos x="connsiteX4457" y="connsiteY4457"/>
                      </a:cxn>
                      <a:cxn ang="0">
                        <a:pos x="connsiteX4458" y="connsiteY4458"/>
                      </a:cxn>
                      <a:cxn ang="0">
                        <a:pos x="connsiteX4459" y="connsiteY4459"/>
                      </a:cxn>
                      <a:cxn ang="0">
                        <a:pos x="connsiteX4460" y="connsiteY4460"/>
                      </a:cxn>
                      <a:cxn ang="0">
                        <a:pos x="connsiteX4461" y="connsiteY4461"/>
                      </a:cxn>
                      <a:cxn ang="0">
                        <a:pos x="connsiteX4462" y="connsiteY4462"/>
                      </a:cxn>
                      <a:cxn ang="0">
                        <a:pos x="connsiteX4463" y="connsiteY4463"/>
                      </a:cxn>
                      <a:cxn ang="0">
                        <a:pos x="connsiteX4464" y="connsiteY4464"/>
                      </a:cxn>
                      <a:cxn ang="0">
                        <a:pos x="connsiteX4465" y="connsiteY4465"/>
                      </a:cxn>
                      <a:cxn ang="0">
                        <a:pos x="connsiteX4466" y="connsiteY4466"/>
                      </a:cxn>
                      <a:cxn ang="0">
                        <a:pos x="connsiteX4467" y="connsiteY4467"/>
                      </a:cxn>
                      <a:cxn ang="0">
                        <a:pos x="connsiteX4468" y="connsiteY4468"/>
                      </a:cxn>
                      <a:cxn ang="0">
                        <a:pos x="connsiteX4469" y="connsiteY4469"/>
                      </a:cxn>
                      <a:cxn ang="0">
                        <a:pos x="connsiteX4470" y="connsiteY4470"/>
                      </a:cxn>
                      <a:cxn ang="0">
                        <a:pos x="connsiteX4471" y="connsiteY4471"/>
                      </a:cxn>
                      <a:cxn ang="0">
                        <a:pos x="connsiteX4472" y="connsiteY4472"/>
                      </a:cxn>
                      <a:cxn ang="0">
                        <a:pos x="connsiteX4473" y="connsiteY4473"/>
                      </a:cxn>
                      <a:cxn ang="0">
                        <a:pos x="connsiteX4474" y="connsiteY4474"/>
                      </a:cxn>
                      <a:cxn ang="0">
                        <a:pos x="connsiteX4475" y="connsiteY4475"/>
                      </a:cxn>
                      <a:cxn ang="0">
                        <a:pos x="connsiteX4476" y="connsiteY4476"/>
                      </a:cxn>
                      <a:cxn ang="0">
                        <a:pos x="connsiteX4477" y="connsiteY4477"/>
                      </a:cxn>
                      <a:cxn ang="0">
                        <a:pos x="connsiteX4478" y="connsiteY4478"/>
                      </a:cxn>
                      <a:cxn ang="0">
                        <a:pos x="connsiteX4479" y="connsiteY4479"/>
                      </a:cxn>
                      <a:cxn ang="0">
                        <a:pos x="connsiteX4480" y="connsiteY4480"/>
                      </a:cxn>
                      <a:cxn ang="0">
                        <a:pos x="connsiteX4481" y="connsiteY4481"/>
                      </a:cxn>
                      <a:cxn ang="0">
                        <a:pos x="connsiteX4482" y="connsiteY4482"/>
                      </a:cxn>
                      <a:cxn ang="0">
                        <a:pos x="connsiteX4483" y="connsiteY4483"/>
                      </a:cxn>
                      <a:cxn ang="0">
                        <a:pos x="connsiteX4484" y="connsiteY4484"/>
                      </a:cxn>
                      <a:cxn ang="0">
                        <a:pos x="connsiteX4485" y="connsiteY4485"/>
                      </a:cxn>
                      <a:cxn ang="0">
                        <a:pos x="connsiteX4486" y="connsiteY4486"/>
                      </a:cxn>
                      <a:cxn ang="0">
                        <a:pos x="connsiteX4487" y="connsiteY4487"/>
                      </a:cxn>
                      <a:cxn ang="0">
                        <a:pos x="connsiteX4488" y="connsiteY4488"/>
                      </a:cxn>
                      <a:cxn ang="0">
                        <a:pos x="connsiteX4489" y="connsiteY4489"/>
                      </a:cxn>
                      <a:cxn ang="0">
                        <a:pos x="connsiteX4490" y="connsiteY4490"/>
                      </a:cxn>
                      <a:cxn ang="0">
                        <a:pos x="connsiteX4491" y="connsiteY4491"/>
                      </a:cxn>
                      <a:cxn ang="0">
                        <a:pos x="connsiteX4492" y="connsiteY4492"/>
                      </a:cxn>
                      <a:cxn ang="0">
                        <a:pos x="connsiteX4493" y="connsiteY4493"/>
                      </a:cxn>
                      <a:cxn ang="0">
                        <a:pos x="connsiteX4494" y="connsiteY4494"/>
                      </a:cxn>
                      <a:cxn ang="0">
                        <a:pos x="connsiteX4495" y="connsiteY4495"/>
                      </a:cxn>
                      <a:cxn ang="0">
                        <a:pos x="connsiteX4496" y="connsiteY4496"/>
                      </a:cxn>
                      <a:cxn ang="0">
                        <a:pos x="connsiteX4497" y="connsiteY4497"/>
                      </a:cxn>
                      <a:cxn ang="0">
                        <a:pos x="connsiteX4498" y="connsiteY4498"/>
                      </a:cxn>
                      <a:cxn ang="0">
                        <a:pos x="connsiteX4499" y="connsiteY4499"/>
                      </a:cxn>
                      <a:cxn ang="0">
                        <a:pos x="connsiteX4500" y="connsiteY4500"/>
                      </a:cxn>
                      <a:cxn ang="0">
                        <a:pos x="connsiteX4501" y="connsiteY4501"/>
                      </a:cxn>
                      <a:cxn ang="0">
                        <a:pos x="connsiteX4502" y="connsiteY4502"/>
                      </a:cxn>
                      <a:cxn ang="0">
                        <a:pos x="connsiteX4503" y="connsiteY4503"/>
                      </a:cxn>
                      <a:cxn ang="0">
                        <a:pos x="connsiteX4504" y="connsiteY4504"/>
                      </a:cxn>
                      <a:cxn ang="0">
                        <a:pos x="connsiteX4505" y="connsiteY4505"/>
                      </a:cxn>
                      <a:cxn ang="0">
                        <a:pos x="connsiteX4506" y="connsiteY4506"/>
                      </a:cxn>
                      <a:cxn ang="0">
                        <a:pos x="connsiteX4507" y="connsiteY4507"/>
                      </a:cxn>
                      <a:cxn ang="0">
                        <a:pos x="connsiteX4508" y="connsiteY4508"/>
                      </a:cxn>
                      <a:cxn ang="0">
                        <a:pos x="connsiteX4509" y="connsiteY4509"/>
                      </a:cxn>
                      <a:cxn ang="0">
                        <a:pos x="connsiteX4510" y="connsiteY4510"/>
                      </a:cxn>
                      <a:cxn ang="0">
                        <a:pos x="connsiteX4511" y="connsiteY4511"/>
                      </a:cxn>
                      <a:cxn ang="0">
                        <a:pos x="connsiteX4512" y="connsiteY4512"/>
                      </a:cxn>
                      <a:cxn ang="0">
                        <a:pos x="connsiteX4513" y="connsiteY4513"/>
                      </a:cxn>
                      <a:cxn ang="0">
                        <a:pos x="connsiteX4514" y="connsiteY4514"/>
                      </a:cxn>
                      <a:cxn ang="0">
                        <a:pos x="connsiteX4515" y="connsiteY4515"/>
                      </a:cxn>
                      <a:cxn ang="0">
                        <a:pos x="connsiteX4516" y="connsiteY4516"/>
                      </a:cxn>
                      <a:cxn ang="0">
                        <a:pos x="connsiteX4517" y="connsiteY4517"/>
                      </a:cxn>
                      <a:cxn ang="0">
                        <a:pos x="connsiteX4518" y="connsiteY4518"/>
                      </a:cxn>
                      <a:cxn ang="0">
                        <a:pos x="connsiteX4519" y="connsiteY4519"/>
                      </a:cxn>
                      <a:cxn ang="0">
                        <a:pos x="connsiteX4520" y="connsiteY4520"/>
                      </a:cxn>
                      <a:cxn ang="0">
                        <a:pos x="connsiteX4521" y="connsiteY4521"/>
                      </a:cxn>
                      <a:cxn ang="0">
                        <a:pos x="connsiteX4522" y="connsiteY4522"/>
                      </a:cxn>
                      <a:cxn ang="0">
                        <a:pos x="connsiteX4523" y="connsiteY4523"/>
                      </a:cxn>
                      <a:cxn ang="0">
                        <a:pos x="connsiteX4524" y="connsiteY4524"/>
                      </a:cxn>
                      <a:cxn ang="0">
                        <a:pos x="connsiteX4525" y="connsiteY4525"/>
                      </a:cxn>
                      <a:cxn ang="0">
                        <a:pos x="connsiteX4526" y="connsiteY4526"/>
                      </a:cxn>
                      <a:cxn ang="0">
                        <a:pos x="connsiteX4527" y="connsiteY4527"/>
                      </a:cxn>
                      <a:cxn ang="0">
                        <a:pos x="connsiteX4528" y="connsiteY4528"/>
                      </a:cxn>
                      <a:cxn ang="0">
                        <a:pos x="connsiteX4529" y="connsiteY4529"/>
                      </a:cxn>
                      <a:cxn ang="0">
                        <a:pos x="connsiteX4530" y="connsiteY4530"/>
                      </a:cxn>
                      <a:cxn ang="0">
                        <a:pos x="connsiteX4531" y="connsiteY4531"/>
                      </a:cxn>
                      <a:cxn ang="0">
                        <a:pos x="connsiteX4532" y="connsiteY4532"/>
                      </a:cxn>
                      <a:cxn ang="0">
                        <a:pos x="connsiteX4533" y="connsiteY4533"/>
                      </a:cxn>
                      <a:cxn ang="0">
                        <a:pos x="connsiteX4534" y="connsiteY4534"/>
                      </a:cxn>
                      <a:cxn ang="0">
                        <a:pos x="connsiteX4535" y="connsiteY4535"/>
                      </a:cxn>
                      <a:cxn ang="0">
                        <a:pos x="connsiteX4536" y="connsiteY4536"/>
                      </a:cxn>
                      <a:cxn ang="0">
                        <a:pos x="connsiteX4537" y="connsiteY4537"/>
                      </a:cxn>
                      <a:cxn ang="0">
                        <a:pos x="connsiteX4538" y="connsiteY4538"/>
                      </a:cxn>
                      <a:cxn ang="0">
                        <a:pos x="connsiteX4539" y="connsiteY4539"/>
                      </a:cxn>
                      <a:cxn ang="0">
                        <a:pos x="connsiteX4540" y="connsiteY4540"/>
                      </a:cxn>
                      <a:cxn ang="0">
                        <a:pos x="connsiteX4541" y="connsiteY4541"/>
                      </a:cxn>
                      <a:cxn ang="0">
                        <a:pos x="connsiteX4542" y="connsiteY4542"/>
                      </a:cxn>
                      <a:cxn ang="0">
                        <a:pos x="connsiteX4543" y="connsiteY4543"/>
                      </a:cxn>
                      <a:cxn ang="0">
                        <a:pos x="connsiteX4544" y="connsiteY4544"/>
                      </a:cxn>
                      <a:cxn ang="0">
                        <a:pos x="connsiteX4545" y="connsiteY4545"/>
                      </a:cxn>
                      <a:cxn ang="0">
                        <a:pos x="connsiteX4546" y="connsiteY4546"/>
                      </a:cxn>
                      <a:cxn ang="0">
                        <a:pos x="connsiteX4547" y="connsiteY4547"/>
                      </a:cxn>
                      <a:cxn ang="0">
                        <a:pos x="connsiteX4548" y="connsiteY4548"/>
                      </a:cxn>
                      <a:cxn ang="0">
                        <a:pos x="connsiteX4549" y="connsiteY4549"/>
                      </a:cxn>
                      <a:cxn ang="0">
                        <a:pos x="connsiteX4550" y="connsiteY4550"/>
                      </a:cxn>
                      <a:cxn ang="0">
                        <a:pos x="connsiteX4551" y="connsiteY4551"/>
                      </a:cxn>
                      <a:cxn ang="0">
                        <a:pos x="connsiteX4552" y="connsiteY4552"/>
                      </a:cxn>
                      <a:cxn ang="0">
                        <a:pos x="connsiteX4553" y="connsiteY4553"/>
                      </a:cxn>
                      <a:cxn ang="0">
                        <a:pos x="connsiteX4554" y="connsiteY4554"/>
                      </a:cxn>
                      <a:cxn ang="0">
                        <a:pos x="connsiteX4555" y="connsiteY4555"/>
                      </a:cxn>
                      <a:cxn ang="0">
                        <a:pos x="connsiteX4556" y="connsiteY4556"/>
                      </a:cxn>
                      <a:cxn ang="0">
                        <a:pos x="connsiteX4557" y="connsiteY4557"/>
                      </a:cxn>
                      <a:cxn ang="0">
                        <a:pos x="connsiteX4558" y="connsiteY4558"/>
                      </a:cxn>
                      <a:cxn ang="0">
                        <a:pos x="connsiteX4559" y="connsiteY4559"/>
                      </a:cxn>
                      <a:cxn ang="0">
                        <a:pos x="connsiteX4560" y="connsiteY4560"/>
                      </a:cxn>
                      <a:cxn ang="0">
                        <a:pos x="connsiteX4561" y="connsiteY4561"/>
                      </a:cxn>
                      <a:cxn ang="0">
                        <a:pos x="connsiteX4562" y="connsiteY4562"/>
                      </a:cxn>
                      <a:cxn ang="0">
                        <a:pos x="connsiteX4563" y="connsiteY4563"/>
                      </a:cxn>
                      <a:cxn ang="0">
                        <a:pos x="connsiteX4564" y="connsiteY4564"/>
                      </a:cxn>
                      <a:cxn ang="0">
                        <a:pos x="connsiteX4565" y="connsiteY4565"/>
                      </a:cxn>
                      <a:cxn ang="0">
                        <a:pos x="connsiteX4566" y="connsiteY4566"/>
                      </a:cxn>
                      <a:cxn ang="0">
                        <a:pos x="connsiteX4567" y="connsiteY4567"/>
                      </a:cxn>
                      <a:cxn ang="0">
                        <a:pos x="connsiteX4568" y="connsiteY4568"/>
                      </a:cxn>
                      <a:cxn ang="0">
                        <a:pos x="connsiteX4569" y="connsiteY4569"/>
                      </a:cxn>
                      <a:cxn ang="0">
                        <a:pos x="connsiteX4570" y="connsiteY4570"/>
                      </a:cxn>
                      <a:cxn ang="0">
                        <a:pos x="connsiteX4571" y="connsiteY4571"/>
                      </a:cxn>
                      <a:cxn ang="0">
                        <a:pos x="connsiteX4572" y="connsiteY4572"/>
                      </a:cxn>
                      <a:cxn ang="0">
                        <a:pos x="connsiteX4573" y="connsiteY4573"/>
                      </a:cxn>
                      <a:cxn ang="0">
                        <a:pos x="connsiteX4574" y="connsiteY4574"/>
                      </a:cxn>
                      <a:cxn ang="0">
                        <a:pos x="connsiteX4575" y="connsiteY4575"/>
                      </a:cxn>
                      <a:cxn ang="0">
                        <a:pos x="connsiteX4576" y="connsiteY4576"/>
                      </a:cxn>
                      <a:cxn ang="0">
                        <a:pos x="connsiteX4577" y="connsiteY4577"/>
                      </a:cxn>
                      <a:cxn ang="0">
                        <a:pos x="connsiteX4578" y="connsiteY4578"/>
                      </a:cxn>
                      <a:cxn ang="0">
                        <a:pos x="connsiteX4579" y="connsiteY4579"/>
                      </a:cxn>
                      <a:cxn ang="0">
                        <a:pos x="connsiteX4580" y="connsiteY4580"/>
                      </a:cxn>
                      <a:cxn ang="0">
                        <a:pos x="connsiteX4581" y="connsiteY4581"/>
                      </a:cxn>
                      <a:cxn ang="0">
                        <a:pos x="connsiteX4582" y="connsiteY4582"/>
                      </a:cxn>
                      <a:cxn ang="0">
                        <a:pos x="connsiteX4583" y="connsiteY4583"/>
                      </a:cxn>
                      <a:cxn ang="0">
                        <a:pos x="connsiteX4584" y="connsiteY4584"/>
                      </a:cxn>
                      <a:cxn ang="0">
                        <a:pos x="connsiteX4585" y="connsiteY4585"/>
                      </a:cxn>
                      <a:cxn ang="0">
                        <a:pos x="connsiteX4586" y="connsiteY4586"/>
                      </a:cxn>
                      <a:cxn ang="0">
                        <a:pos x="connsiteX4587" y="connsiteY4587"/>
                      </a:cxn>
                      <a:cxn ang="0">
                        <a:pos x="connsiteX4588" y="connsiteY4588"/>
                      </a:cxn>
                      <a:cxn ang="0">
                        <a:pos x="connsiteX4589" y="connsiteY4589"/>
                      </a:cxn>
                      <a:cxn ang="0">
                        <a:pos x="connsiteX4590" y="connsiteY4590"/>
                      </a:cxn>
                      <a:cxn ang="0">
                        <a:pos x="connsiteX4591" y="connsiteY4591"/>
                      </a:cxn>
                      <a:cxn ang="0">
                        <a:pos x="connsiteX4592" y="connsiteY4592"/>
                      </a:cxn>
                      <a:cxn ang="0">
                        <a:pos x="connsiteX4593" y="connsiteY4593"/>
                      </a:cxn>
                      <a:cxn ang="0">
                        <a:pos x="connsiteX4594" y="connsiteY4594"/>
                      </a:cxn>
                      <a:cxn ang="0">
                        <a:pos x="connsiteX4595" y="connsiteY4595"/>
                      </a:cxn>
                      <a:cxn ang="0">
                        <a:pos x="connsiteX4596" y="connsiteY4596"/>
                      </a:cxn>
                      <a:cxn ang="0">
                        <a:pos x="connsiteX4597" y="connsiteY4597"/>
                      </a:cxn>
                      <a:cxn ang="0">
                        <a:pos x="connsiteX4598" y="connsiteY4598"/>
                      </a:cxn>
                      <a:cxn ang="0">
                        <a:pos x="connsiteX4599" y="connsiteY4599"/>
                      </a:cxn>
                      <a:cxn ang="0">
                        <a:pos x="connsiteX4600" y="connsiteY4600"/>
                      </a:cxn>
                      <a:cxn ang="0">
                        <a:pos x="connsiteX4601" y="connsiteY4601"/>
                      </a:cxn>
                      <a:cxn ang="0">
                        <a:pos x="connsiteX4602" y="connsiteY4602"/>
                      </a:cxn>
                      <a:cxn ang="0">
                        <a:pos x="connsiteX4603" y="connsiteY4603"/>
                      </a:cxn>
                      <a:cxn ang="0">
                        <a:pos x="connsiteX4604" y="connsiteY4604"/>
                      </a:cxn>
                      <a:cxn ang="0">
                        <a:pos x="connsiteX4605" y="connsiteY4605"/>
                      </a:cxn>
                      <a:cxn ang="0">
                        <a:pos x="connsiteX4606" y="connsiteY4606"/>
                      </a:cxn>
                      <a:cxn ang="0">
                        <a:pos x="connsiteX4607" y="connsiteY4607"/>
                      </a:cxn>
                      <a:cxn ang="0">
                        <a:pos x="connsiteX4608" y="connsiteY4608"/>
                      </a:cxn>
                      <a:cxn ang="0">
                        <a:pos x="connsiteX4609" y="connsiteY4609"/>
                      </a:cxn>
                      <a:cxn ang="0">
                        <a:pos x="connsiteX4610" y="connsiteY4610"/>
                      </a:cxn>
                      <a:cxn ang="0">
                        <a:pos x="connsiteX4611" y="connsiteY4611"/>
                      </a:cxn>
                      <a:cxn ang="0">
                        <a:pos x="connsiteX4612" y="connsiteY4612"/>
                      </a:cxn>
                      <a:cxn ang="0">
                        <a:pos x="connsiteX4613" y="connsiteY4613"/>
                      </a:cxn>
                      <a:cxn ang="0">
                        <a:pos x="connsiteX4614" y="connsiteY4614"/>
                      </a:cxn>
                      <a:cxn ang="0">
                        <a:pos x="connsiteX4615" y="connsiteY4615"/>
                      </a:cxn>
                      <a:cxn ang="0">
                        <a:pos x="connsiteX4616" y="connsiteY4616"/>
                      </a:cxn>
                      <a:cxn ang="0">
                        <a:pos x="connsiteX4617" y="connsiteY4617"/>
                      </a:cxn>
                      <a:cxn ang="0">
                        <a:pos x="connsiteX4618" y="connsiteY4618"/>
                      </a:cxn>
                      <a:cxn ang="0">
                        <a:pos x="connsiteX4619" y="connsiteY4619"/>
                      </a:cxn>
                      <a:cxn ang="0">
                        <a:pos x="connsiteX4620" y="connsiteY4620"/>
                      </a:cxn>
                      <a:cxn ang="0">
                        <a:pos x="connsiteX4621" y="connsiteY4621"/>
                      </a:cxn>
                      <a:cxn ang="0">
                        <a:pos x="connsiteX4622" y="connsiteY4622"/>
                      </a:cxn>
                      <a:cxn ang="0">
                        <a:pos x="connsiteX4623" y="connsiteY4623"/>
                      </a:cxn>
                      <a:cxn ang="0">
                        <a:pos x="connsiteX4624" y="connsiteY4624"/>
                      </a:cxn>
                      <a:cxn ang="0">
                        <a:pos x="connsiteX4625" y="connsiteY4625"/>
                      </a:cxn>
                      <a:cxn ang="0">
                        <a:pos x="connsiteX4626" y="connsiteY4626"/>
                      </a:cxn>
                      <a:cxn ang="0">
                        <a:pos x="connsiteX4627" y="connsiteY4627"/>
                      </a:cxn>
                      <a:cxn ang="0">
                        <a:pos x="connsiteX4628" y="connsiteY4628"/>
                      </a:cxn>
                      <a:cxn ang="0">
                        <a:pos x="connsiteX4629" y="connsiteY4629"/>
                      </a:cxn>
                      <a:cxn ang="0">
                        <a:pos x="connsiteX4630" y="connsiteY4630"/>
                      </a:cxn>
                      <a:cxn ang="0">
                        <a:pos x="connsiteX4631" y="connsiteY4631"/>
                      </a:cxn>
                      <a:cxn ang="0">
                        <a:pos x="connsiteX4632" y="connsiteY4632"/>
                      </a:cxn>
                      <a:cxn ang="0">
                        <a:pos x="connsiteX4633" y="connsiteY4633"/>
                      </a:cxn>
                      <a:cxn ang="0">
                        <a:pos x="connsiteX4634" y="connsiteY4634"/>
                      </a:cxn>
                      <a:cxn ang="0">
                        <a:pos x="connsiteX4635" y="connsiteY4635"/>
                      </a:cxn>
                      <a:cxn ang="0">
                        <a:pos x="connsiteX4636" y="connsiteY4636"/>
                      </a:cxn>
                      <a:cxn ang="0">
                        <a:pos x="connsiteX4637" y="connsiteY4637"/>
                      </a:cxn>
                      <a:cxn ang="0">
                        <a:pos x="connsiteX4638" y="connsiteY4638"/>
                      </a:cxn>
                      <a:cxn ang="0">
                        <a:pos x="connsiteX4639" y="connsiteY4639"/>
                      </a:cxn>
                      <a:cxn ang="0">
                        <a:pos x="connsiteX4640" y="connsiteY4640"/>
                      </a:cxn>
                      <a:cxn ang="0">
                        <a:pos x="connsiteX4641" y="connsiteY4641"/>
                      </a:cxn>
                      <a:cxn ang="0">
                        <a:pos x="connsiteX4642" y="connsiteY4642"/>
                      </a:cxn>
                      <a:cxn ang="0">
                        <a:pos x="connsiteX4643" y="connsiteY4643"/>
                      </a:cxn>
                      <a:cxn ang="0">
                        <a:pos x="connsiteX4644" y="connsiteY4644"/>
                      </a:cxn>
                      <a:cxn ang="0">
                        <a:pos x="connsiteX4645" y="connsiteY4645"/>
                      </a:cxn>
                      <a:cxn ang="0">
                        <a:pos x="connsiteX4646" y="connsiteY4646"/>
                      </a:cxn>
                      <a:cxn ang="0">
                        <a:pos x="connsiteX4647" y="connsiteY4647"/>
                      </a:cxn>
                      <a:cxn ang="0">
                        <a:pos x="connsiteX4648" y="connsiteY4648"/>
                      </a:cxn>
                      <a:cxn ang="0">
                        <a:pos x="connsiteX4649" y="connsiteY4649"/>
                      </a:cxn>
                      <a:cxn ang="0">
                        <a:pos x="connsiteX4650" y="connsiteY4650"/>
                      </a:cxn>
                      <a:cxn ang="0">
                        <a:pos x="connsiteX4651" y="connsiteY4651"/>
                      </a:cxn>
                      <a:cxn ang="0">
                        <a:pos x="connsiteX4652" y="connsiteY4652"/>
                      </a:cxn>
                      <a:cxn ang="0">
                        <a:pos x="connsiteX4653" y="connsiteY4653"/>
                      </a:cxn>
                      <a:cxn ang="0">
                        <a:pos x="connsiteX4654" y="connsiteY4654"/>
                      </a:cxn>
                      <a:cxn ang="0">
                        <a:pos x="connsiteX4655" y="connsiteY4655"/>
                      </a:cxn>
                      <a:cxn ang="0">
                        <a:pos x="connsiteX4656" y="connsiteY4656"/>
                      </a:cxn>
                      <a:cxn ang="0">
                        <a:pos x="connsiteX4657" y="connsiteY4657"/>
                      </a:cxn>
                      <a:cxn ang="0">
                        <a:pos x="connsiteX4658" y="connsiteY4658"/>
                      </a:cxn>
                      <a:cxn ang="0">
                        <a:pos x="connsiteX4659" y="connsiteY4659"/>
                      </a:cxn>
                      <a:cxn ang="0">
                        <a:pos x="connsiteX4660" y="connsiteY4660"/>
                      </a:cxn>
                      <a:cxn ang="0">
                        <a:pos x="connsiteX4661" y="connsiteY4661"/>
                      </a:cxn>
                      <a:cxn ang="0">
                        <a:pos x="connsiteX4662" y="connsiteY4662"/>
                      </a:cxn>
                      <a:cxn ang="0">
                        <a:pos x="connsiteX4663" y="connsiteY4663"/>
                      </a:cxn>
                      <a:cxn ang="0">
                        <a:pos x="connsiteX4664" y="connsiteY4664"/>
                      </a:cxn>
                      <a:cxn ang="0">
                        <a:pos x="connsiteX4665" y="connsiteY4665"/>
                      </a:cxn>
                      <a:cxn ang="0">
                        <a:pos x="connsiteX4666" y="connsiteY4666"/>
                      </a:cxn>
                      <a:cxn ang="0">
                        <a:pos x="connsiteX4667" y="connsiteY4667"/>
                      </a:cxn>
                      <a:cxn ang="0">
                        <a:pos x="connsiteX4668" y="connsiteY4668"/>
                      </a:cxn>
                      <a:cxn ang="0">
                        <a:pos x="connsiteX4669" y="connsiteY4669"/>
                      </a:cxn>
                      <a:cxn ang="0">
                        <a:pos x="connsiteX4670" y="connsiteY4670"/>
                      </a:cxn>
                      <a:cxn ang="0">
                        <a:pos x="connsiteX4671" y="connsiteY4671"/>
                      </a:cxn>
                      <a:cxn ang="0">
                        <a:pos x="connsiteX4672" y="connsiteY4672"/>
                      </a:cxn>
                      <a:cxn ang="0">
                        <a:pos x="connsiteX4673" y="connsiteY4673"/>
                      </a:cxn>
                      <a:cxn ang="0">
                        <a:pos x="connsiteX4674" y="connsiteY4674"/>
                      </a:cxn>
                      <a:cxn ang="0">
                        <a:pos x="connsiteX4675" y="connsiteY4675"/>
                      </a:cxn>
                      <a:cxn ang="0">
                        <a:pos x="connsiteX4676" y="connsiteY4676"/>
                      </a:cxn>
                      <a:cxn ang="0">
                        <a:pos x="connsiteX4677" y="connsiteY4677"/>
                      </a:cxn>
                      <a:cxn ang="0">
                        <a:pos x="connsiteX4678" y="connsiteY4678"/>
                      </a:cxn>
                      <a:cxn ang="0">
                        <a:pos x="connsiteX4679" y="connsiteY4679"/>
                      </a:cxn>
                      <a:cxn ang="0">
                        <a:pos x="connsiteX4680" y="connsiteY4680"/>
                      </a:cxn>
                      <a:cxn ang="0">
                        <a:pos x="connsiteX4681" y="connsiteY4681"/>
                      </a:cxn>
                      <a:cxn ang="0">
                        <a:pos x="connsiteX4682" y="connsiteY4682"/>
                      </a:cxn>
                      <a:cxn ang="0">
                        <a:pos x="connsiteX4683" y="connsiteY4683"/>
                      </a:cxn>
                      <a:cxn ang="0">
                        <a:pos x="connsiteX4684" y="connsiteY4684"/>
                      </a:cxn>
                      <a:cxn ang="0">
                        <a:pos x="connsiteX4685" y="connsiteY4685"/>
                      </a:cxn>
                      <a:cxn ang="0">
                        <a:pos x="connsiteX4686" y="connsiteY4686"/>
                      </a:cxn>
                      <a:cxn ang="0">
                        <a:pos x="connsiteX4687" y="connsiteY4687"/>
                      </a:cxn>
                      <a:cxn ang="0">
                        <a:pos x="connsiteX4688" y="connsiteY4688"/>
                      </a:cxn>
                      <a:cxn ang="0">
                        <a:pos x="connsiteX4689" y="connsiteY4689"/>
                      </a:cxn>
                      <a:cxn ang="0">
                        <a:pos x="connsiteX4690" y="connsiteY4690"/>
                      </a:cxn>
                      <a:cxn ang="0">
                        <a:pos x="connsiteX4691" y="connsiteY4691"/>
                      </a:cxn>
                      <a:cxn ang="0">
                        <a:pos x="connsiteX4692" y="connsiteY4692"/>
                      </a:cxn>
                      <a:cxn ang="0">
                        <a:pos x="connsiteX4693" y="connsiteY4693"/>
                      </a:cxn>
                      <a:cxn ang="0">
                        <a:pos x="connsiteX4694" y="connsiteY4694"/>
                      </a:cxn>
                      <a:cxn ang="0">
                        <a:pos x="connsiteX4695" y="connsiteY4695"/>
                      </a:cxn>
                      <a:cxn ang="0">
                        <a:pos x="connsiteX4696" y="connsiteY4696"/>
                      </a:cxn>
                      <a:cxn ang="0">
                        <a:pos x="connsiteX4697" y="connsiteY4697"/>
                      </a:cxn>
                      <a:cxn ang="0">
                        <a:pos x="connsiteX4698" y="connsiteY4698"/>
                      </a:cxn>
                      <a:cxn ang="0">
                        <a:pos x="connsiteX4699" y="connsiteY4699"/>
                      </a:cxn>
                      <a:cxn ang="0">
                        <a:pos x="connsiteX4700" y="connsiteY4700"/>
                      </a:cxn>
                      <a:cxn ang="0">
                        <a:pos x="connsiteX4701" y="connsiteY4701"/>
                      </a:cxn>
                      <a:cxn ang="0">
                        <a:pos x="connsiteX4702" y="connsiteY4702"/>
                      </a:cxn>
                      <a:cxn ang="0">
                        <a:pos x="connsiteX4703" y="connsiteY4703"/>
                      </a:cxn>
                      <a:cxn ang="0">
                        <a:pos x="connsiteX4704" y="connsiteY4704"/>
                      </a:cxn>
                      <a:cxn ang="0">
                        <a:pos x="connsiteX4705" y="connsiteY4705"/>
                      </a:cxn>
                      <a:cxn ang="0">
                        <a:pos x="connsiteX4706" y="connsiteY4706"/>
                      </a:cxn>
                      <a:cxn ang="0">
                        <a:pos x="connsiteX4707" y="connsiteY4707"/>
                      </a:cxn>
                      <a:cxn ang="0">
                        <a:pos x="connsiteX4708" y="connsiteY4708"/>
                      </a:cxn>
                      <a:cxn ang="0">
                        <a:pos x="connsiteX4709" y="connsiteY4709"/>
                      </a:cxn>
                      <a:cxn ang="0">
                        <a:pos x="connsiteX4710" y="connsiteY4710"/>
                      </a:cxn>
                      <a:cxn ang="0">
                        <a:pos x="connsiteX4711" y="connsiteY4711"/>
                      </a:cxn>
                      <a:cxn ang="0">
                        <a:pos x="connsiteX4712" y="connsiteY4712"/>
                      </a:cxn>
                      <a:cxn ang="0">
                        <a:pos x="connsiteX4713" y="connsiteY4713"/>
                      </a:cxn>
                      <a:cxn ang="0">
                        <a:pos x="connsiteX4714" y="connsiteY4714"/>
                      </a:cxn>
                      <a:cxn ang="0">
                        <a:pos x="connsiteX4715" y="connsiteY4715"/>
                      </a:cxn>
                      <a:cxn ang="0">
                        <a:pos x="connsiteX4716" y="connsiteY4716"/>
                      </a:cxn>
                      <a:cxn ang="0">
                        <a:pos x="connsiteX4717" y="connsiteY4717"/>
                      </a:cxn>
                      <a:cxn ang="0">
                        <a:pos x="connsiteX4718" y="connsiteY4718"/>
                      </a:cxn>
                      <a:cxn ang="0">
                        <a:pos x="connsiteX4719" y="connsiteY4719"/>
                      </a:cxn>
                      <a:cxn ang="0">
                        <a:pos x="connsiteX4720" y="connsiteY4720"/>
                      </a:cxn>
                      <a:cxn ang="0">
                        <a:pos x="connsiteX4721" y="connsiteY4721"/>
                      </a:cxn>
                      <a:cxn ang="0">
                        <a:pos x="connsiteX4722" y="connsiteY4722"/>
                      </a:cxn>
                      <a:cxn ang="0">
                        <a:pos x="connsiteX4723" y="connsiteY4723"/>
                      </a:cxn>
                      <a:cxn ang="0">
                        <a:pos x="connsiteX4724" y="connsiteY4724"/>
                      </a:cxn>
                      <a:cxn ang="0">
                        <a:pos x="connsiteX4725" y="connsiteY4725"/>
                      </a:cxn>
                      <a:cxn ang="0">
                        <a:pos x="connsiteX4726" y="connsiteY4726"/>
                      </a:cxn>
                      <a:cxn ang="0">
                        <a:pos x="connsiteX4727" y="connsiteY4727"/>
                      </a:cxn>
                      <a:cxn ang="0">
                        <a:pos x="connsiteX4728" y="connsiteY4728"/>
                      </a:cxn>
                      <a:cxn ang="0">
                        <a:pos x="connsiteX4729" y="connsiteY4729"/>
                      </a:cxn>
                      <a:cxn ang="0">
                        <a:pos x="connsiteX4730" y="connsiteY4730"/>
                      </a:cxn>
                      <a:cxn ang="0">
                        <a:pos x="connsiteX4731" y="connsiteY4731"/>
                      </a:cxn>
                      <a:cxn ang="0">
                        <a:pos x="connsiteX4732" y="connsiteY4732"/>
                      </a:cxn>
                      <a:cxn ang="0">
                        <a:pos x="connsiteX4733" y="connsiteY4733"/>
                      </a:cxn>
                      <a:cxn ang="0">
                        <a:pos x="connsiteX4734" y="connsiteY4734"/>
                      </a:cxn>
                      <a:cxn ang="0">
                        <a:pos x="connsiteX4735" y="connsiteY4735"/>
                      </a:cxn>
                      <a:cxn ang="0">
                        <a:pos x="connsiteX4736" y="connsiteY4736"/>
                      </a:cxn>
                      <a:cxn ang="0">
                        <a:pos x="connsiteX4737" y="connsiteY4737"/>
                      </a:cxn>
                      <a:cxn ang="0">
                        <a:pos x="connsiteX4738" y="connsiteY4738"/>
                      </a:cxn>
                      <a:cxn ang="0">
                        <a:pos x="connsiteX4739" y="connsiteY4739"/>
                      </a:cxn>
                      <a:cxn ang="0">
                        <a:pos x="connsiteX4740" y="connsiteY4740"/>
                      </a:cxn>
                      <a:cxn ang="0">
                        <a:pos x="connsiteX4741" y="connsiteY4741"/>
                      </a:cxn>
                      <a:cxn ang="0">
                        <a:pos x="connsiteX4742" y="connsiteY4742"/>
                      </a:cxn>
                      <a:cxn ang="0">
                        <a:pos x="connsiteX4743" y="connsiteY4743"/>
                      </a:cxn>
                      <a:cxn ang="0">
                        <a:pos x="connsiteX4744" y="connsiteY4744"/>
                      </a:cxn>
                      <a:cxn ang="0">
                        <a:pos x="connsiteX4745" y="connsiteY4745"/>
                      </a:cxn>
                      <a:cxn ang="0">
                        <a:pos x="connsiteX4746" y="connsiteY4746"/>
                      </a:cxn>
                      <a:cxn ang="0">
                        <a:pos x="connsiteX4747" y="connsiteY4747"/>
                      </a:cxn>
                      <a:cxn ang="0">
                        <a:pos x="connsiteX4748" y="connsiteY4748"/>
                      </a:cxn>
                      <a:cxn ang="0">
                        <a:pos x="connsiteX4749" y="connsiteY4749"/>
                      </a:cxn>
                      <a:cxn ang="0">
                        <a:pos x="connsiteX4750" y="connsiteY4750"/>
                      </a:cxn>
                      <a:cxn ang="0">
                        <a:pos x="connsiteX4751" y="connsiteY4751"/>
                      </a:cxn>
                      <a:cxn ang="0">
                        <a:pos x="connsiteX4752" y="connsiteY4752"/>
                      </a:cxn>
                      <a:cxn ang="0">
                        <a:pos x="connsiteX4753" y="connsiteY4753"/>
                      </a:cxn>
                      <a:cxn ang="0">
                        <a:pos x="connsiteX4754" y="connsiteY4754"/>
                      </a:cxn>
                      <a:cxn ang="0">
                        <a:pos x="connsiteX4755" y="connsiteY4755"/>
                      </a:cxn>
                      <a:cxn ang="0">
                        <a:pos x="connsiteX4756" y="connsiteY4756"/>
                      </a:cxn>
                      <a:cxn ang="0">
                        <a:pos x="connsiteX4757" y="connsiteY4757"/>
                      </a:cxn>
                      <a:cxn ang="0">
                        <a:pos x="connsiteX4758" y="connsiteY4758"/>
                      </a:cxn>
                      <a:cxn ang="0">
                        <a:pos x="connsiteX4759" y="connsiteY4759"/>
                      </a:cxn>
                      <a:cxn ang="0">
                        <a:pos x="connsiteX4760" y="connsiteY4760"/>
                      </a:cxn>
                      <a:cxn ang="0">
                        <a:pos x="connsiteX4761" y="connsiteY4761"/>
                      </a:cxn>
                      <a:cxn ang="0">
                        <a:pos x="connsiteX4762" y="connsiteY4762"/>
                      </a:cxn>
                      <a:cxn ang="0">
                        <a:pos x="connsiteX4763" y="connsiteY4763"/>
                      </a:cxn>
                      <a:cxn ang="0">
                        <a:pos x="connsiteX4764" y="connsiteY4764"/>
                      </a:cxn>
                      <a:cxn ang="0">
                        <a:pos x="connsiteX4765" y="connsiteY4765"/>
                      </a:cxn>
                      <a:cxn ang="0">
                        <a:pos x="connsiteX4766" y="connsiteY4766"/>
                      </a:cxn>
                      <a:cxn ang="0">
                        <a:pos x="connsiteX4767" y="connsiteY4767"/>
                      </a:cxn>
                      <a:cxn ang="0">
                        <a:pos x="connsiteX4768" y="connsiteY4768"/>
                      </a:cxn>
                      <a:cxn ang="0">
                        <a:pos x="connsiteX4769" y="connsiteY4769"/>
                      </a:cxn>
                      <a:cxn ang="0">
                        <a:pos x="connsiteX4770" y="connsiteY4770"/>
                      </a:cxn>
                      <a:cxn ang="0">
                        <a:pos x="connsiteX4771" y="connsiteY4771"/>
                      </a:cxn>
                      <a:cxn ang="0">
                        <a:pos x="connsiteX4772" y="connsiteY4772"/>
                      </a:cxn>
                      <a:cxn ang="0">
                        <a:pos x="connsiteX4773" y="connsiteY4773"/>
                      </a:cxn>
                      <a:cxn ang="0">
                        <a:pos x="connsiteX4774" y="connsiteY4774"/>
                      </a:cxn>
                      <a:cxn ang="0">
                        <a:pos x="connsiteX4775" y="connsiteY4775"/>
                      </a:cxn>
                      <a:cxn ang="0">
                        <a:pos x="connsiteX4776" y="connsiteY4776"/>
                      </a:cxn>
                      <a:cxn ang="0">
                        <a:pos x="connsiteX4777" y="connsiteY4777"/>
                      </a:cxn>
                      <a:cxn ang="0">
                        <a:pos x="connsiteX4778" y="connsiteY4778"/>
                      </a:cxn>
                      <a:cxn ang="0">
                        <a:pos x="connsiteX4779" y="connsiteY4779"/>
                      </a:cxn>
                      <a:cxn ang="0">
                        <a:pos x="connsiteX4780" y="connsiteY4780"/>
                      </a:cxn>
                      <a:cxn ang="0">
                        <a:pos x="connsiteX4781" y="connsiteY4781"/>
                      </a:cxn>
                      <a:cxn ang="0">
                        <a:pos x="connsiteX4782" y="connsiteY4782"/>
                      </a:cxn>
                      <a:cxn ang="0">
                        <a:pos x="connsiteX4783" y="connsiteY4783"/>
                      </a:cxn>
                      <a:cxn ang="0">
                        <a:pos x="connsiteX4784" y="connsiteY4784"/>
                      </a:cxn>
                      <a:cxn ang="0">
                        <a:pos x="connsiteX4785" y="connsiteY4785"/>
                      </a:cxn>
                      <a:cxn ang="0">
                        <a:pos x="connsiteX4786" y="connsiteY4786"/>
                      </a:cxn>
                      <a:cxn ang="0">
                        <a:pos x="connsiteX4787" y="connsiteY4787"/>
                      </a:cxn>
                      <a:cxn ang="0">
                        <a:pos x="connsiteX4788" y="connsiteY4788"/>
                      </a:cxn>
                      <a:cxn ang="0">
                        <a:pos x="connsiteX4789" y="connsiteY4789"/>
                      </a:cxn>
                      <a:cxn ang="0">
                        <a:pos x="connsiteX4790" y="connsiteY4790"/>
                      </a:cxn>
                      <a:cxn ang="0">
                        <a:pos x="connsiteX4791" y="connsiteY4791"/>
                      </a:cxn>
                      <a:cxn ang="0">
                        <a:pos x="connsiteX4792" y="connsiteY4792"/>
                      </a:cxn>
                      <a:cxn ang="0">
                        <a:pos x="connsiteX4793" y="connsiteY4793"/>
                      </a:cxn>
                      <a:cxn ang="0">
                        <a:pos x="connsiteX4794" y="connsiteY4794"/>
                      </a:cxn>
                      <a:cxn ang="0">
                        <a:pos x="connsiteX4795" y="connsiteY4795"/>
                      </a:cxn>
                      <a:cxn ang="0">
                        <a:pos x="connsiteX4796" y="connsiteY4796"/>
                      </a:cxn>
                      <a:cxn ang="0">
                        <a:pos x="connsiteX4797" y="connsiteY4797"/>
                      </a:cxn>
                      <a:cxn ang="0">
                        <a:pos x="connsiteX4798" y="connsiteY4798"/>
                      </a:cxn>
                      <a:cxn ang="0">
                        <a:pos x="connsiteX4799" y="connsiteY4799"/>
                      </a:cxn>
                      <a:cxn ang="0">
                        <a:pos x="connsiteX4800" y="connsiteY4800"/>
                      </a:cxn>
                      <a:cxn ang="0">
                        <a:pos x="connsiteX4801" y="connsiteY4801"/>
                      </a:cxn>
                      <a:cxn ang="0">
                        <a:pos x="connsiteX4802" y="connsiteY4802"/>
                      </a:cxn>
                      <a:cxn ang="0">
                        <a:pos x="connsiteX4803" y="connsiteY4803"/>
                      </a:cxn>
                      <a:cxn ang="0">
                        <a:pos x="connsiteX4804" y="connsiteY4804"/>
                      </a:cxn>
                      <a:cxn ang="0">
                        <a:pos x="connsiteX4805" y="connsiteY4805"/>
                      </a:cxn>
                      <a:cxn ang="0">
                        <a:pos x="connsiteX4806" y="connsiteY4806"/>
                      </a:cxn>
                      <a:cxn ang="0">
                        <a:pos x="connsiteX4807" y="connsiteY4807"/>
                      </a:cxn>
                      <a:cxn ang="0">
                        <a:pos x="connsiteX4808" y="connsiteY4808"/>
                      </a:cxn>
                      <a:cxn ang="0">
                        <a:pos x="connsiteX4809" y="connsiteY4809"/>
                      </a:cxn>
                      <a:cxn ang="0">
                        <a:pos x="connsiteX4810" y="connsiteY4810"/>
                      </a:cxn>
                      <a:cxn ang="0">
                        <a:pos x="connsiteX4811" y="connsiteY4811"/>
                      </a:cxn>
                      <a:cxn ang="0">
                        <a:pos x="connsiteX4812" y="connsiteY4812"/>
                      </a:cxn>
                      <a:cxn ang="0">
                        <a:pos x="connsiteX4813" y="connsiteY4813"/>
                      </a:cxn>
                      <a:cxn ang="0">
                        <a:pos x="connsiteX4814" y="connsiteY4814"/>
                      </a:cxn>
                      <a:cxn ang="0">
                        <a:pos x="connsiteX4815" y="connsiteY4815"/>
                      </a:cxn>
                      <a:cxn ang="0">
                        <a:pos x="connsiteX4816" y="connsiteY4816"/>
                      </a:cxn>
                      <a:cxn ang="0">
                        <a:pos x="connsiteX4817" y="connsiteY4817"/>
                      </a:cxn>
                      <a:cxn ang="0">
                        <a:pos x="connsiteX4818" y="connsiteY4818"/>
                      </a:cxn>
                      <a:cxn ang="0">
                        <a:pos x="connsiteX4819" y="connsiteY4819"/>
                      </a:cxn>
                      <a:cxn ang="0">
                        <a:pos x="connsiteX4820" y="connsiteY4820"/>
                      </a:cxn>
                      <a:cxn ang="0">
                        <a:pos x="connsiteX4821" y="connsiteY4821"/>
                      </a:cxn>
                      <a:cxn ang="0">
                        <a:pos x="connsiteX4822" y="connsiteY4822"/>
                      </a:cxn>
                      <a:cxn ang="0">
                        <a:pos x="connsiteX4823" y="connsiteY4823"/>
                      </a:cxn>
                      <a:cxn ang="0">
                        <a:pos x="connsiteX4824" y="connsiteY4824"/>
                      </a:cxn>
                      <a:cxn ang="0">
                        <a:pos x="connsiteX4825" y="connsiteY4825"/>
                      </a:cxn>
                      <a:cxn ang="0">
                        <a:pos x="connsiteX4826" y="connsiteY4826"/>
                      </a:cxn>
                      <a:cxn ang="0">
                        <a:pos x="connsiteX4827" y="connsiteY4827"/>
                      </a:cxn>
                      <a:cxn ang="0">
                        <a:pos x="connsiteX4828" y="connsiteY4828"/>
                      </a:cxn>
                      <a:cxn ang="0">
                        <a:pos x="connsiteX4829" y="connsiteY4829"/>
                      </a:cxn>
                      <a:cxn ang="0">
                        <a:pos x="connsiteX4830" y="connsiteY4830"/>
                      </a:cxn>
                      <a:cxn ang="0">
                        <a:pos x="connsiteX4831" y="connsiteY4831"/>
                      </a:cxn>
                      <a:cxn ang="0">
                        <a:pos x="connsiteX4832" y="connsiteY4832"/>
                      </a:cxn>
                      <a:cxn ang="0">
                        <a:pos x="connsiteX4833" y="connsiteY4833"/>
                      </a:cxn>
                      <a:cxn ang="0">
                        <a:pos x="connsiteX4834" y="connsiteY4834"/>
                      </a:cxn>
                      <a:cxn ang="0">
                        <a:pos x="connsiteX4835" y="connsiteY4835"/>
                      </a:cxn>
                      <a:cxn ang="0">
                        <a:pos x="connsiteX4836" y="connsiteY4836"/>
                      </a:cxn>
                      <a:cxn ang="0">
                        <a:pos x="connsiteX4837" y="connsiteY4837"/>
                      </a:cxn>
                      <a:cxn ang="0">
                        <a:pos x="connsiteX4838" y="connsiteY4838"/>
                      </a:cxn>
                      <a:cxn ang="0">
                        <a:pos x="connsiteX4839" y="connsiteY4839"/>
                      </a:cxn>
                      <a:cxn ang="0">
                        <a:pos x="connsiteX4840" y="connsiteY4840"/>
                      </a:cxn>
                      <a:cxn ang="0">
                        <a:pos x="connsiteX4841" y="connsiteY4841"/>
                      </a:cxn>
                      <a:cxn ang="0">
                        <a:pos x="connsiteX4842" y="connsiteY4842"/>
                      </a:cxn>
                      <a:cxn ang="0">
                        <a:pos x="connsiteX4843" y="connsiteY4843"/>
                      </a:cxn>
                      <a:cxn ang="0">
                        <a:pos x="connsiteX4844" y="connsiteY4844"/>
                      </a:cxn>
                      <a:cxn ang="0">
                        <a:pos x="connsiteX4845" y="connsiteY4845"/>
                      </a:cxn>
                      <a:cxn ang="0">
                        <a:pos x="connsiteX4846" y="connsiteY4846"/>
                      </a:cxn>
                      <a:cxn ang="0">
                        <a:pos x="connsiteX4847" y="connsiteY4847"/>
                      </a:cxn>
                      <a:cxn ang="0">
                        <a:pos x="connsiteX4848" y="connsiteY4848"/>
                      </a:cxn>
                      <a:cxn ang="0">
                        <a:pos x="connsiteX4849" y="connsiteY4849"/>
                      </a:cxn>
                      <a:cxn ang="0">
                        <a:pos x="connsiteX4850" y="connsiteY4850"/>
                      </a:cxn>
                      <a:cxn ang="0">
                        <a:pos x="connsiteX4851" y="connsiteY4851"/>
                      </a:cxn>
                      <a:cxn ang="0">
                        <a:pos x="connsiteX4852" y="connsiteY4852"/>
                      </a:cxn>
                      <a:cxn ang="0">
                        <a:pos x="connsiteX4853" y="connsiteY4853"/>
                      </a:cxn>
                      <a:cxn ang="0">
                        <a:pos x="connsiteX4854" y="connsiteY4854"/>
                      </a:cxn>
                      <a:cxn ang="0">
                        <a:pos x="connsiteX4855" y="connsiteY4855"/>
                      </a:cxn>
                      <a:cxn ang="0">
                        <a:pos x="connsiteX4856" y="connsiteY4856"/>
                      </a:cxn>
                      <a:cxn ang="0">
                        <a:pos x="connsiteX4857" y="connsiteY4857"/>
                      </a:cxn>
                      <a:cxn ang="0">
                        <a:pos x="connsiteX4858" y="connsiteY4858"/>
                      </a:cxn>
                      <a:cxn ang="0">
                        <a:pos x="connsiteX4859" y="connsiteY4859"/>
                      </a:cxn>
                      <a:cxn ang="0">
                        <a:pos x="connsiteX4860" y="connsiteY4860"/>
                      </a:cxn>
                      <a:cxn ang="0">
                        <a:pos x="connsiteX4861" y="connsiteY4861"/>
                      </a:cxn>
                      <a:cxn ang="0">
                        <a:pos x="connsiteX4862" y="connsiteY4862"/>
                      </a:cxn>
                      <a:cxn ang="0">
                        <a:pos x="connsiteX4863" y="connsiteY4863"/>
                      </a:cxn>
                      <a:cxn ang="0">
                        <a:pos x="connsiteX4864" y="connsiteY4864"/>
                      </a:cxn>
                      <a:cxn ang="0">
                        <a:pos x="connsiteX4865" y="connsiteY4865"/>
                      </a:cxn>
                      <a:cxn ang="0">
                        <a:pos x="connsiteX4866" y="connsiteY4866"/>
                      </a:cxn>
                      <a:cxn ang="0">
                        <a:pos x="connsiteX4867" y="connsiteY4867"/>
                      </a:cxn>
                      <a:cxn ang="0">
                        <a:pos x="connsiteX4868" y="connsiteY4868"/>
                      </a:cxn>
                      <a:cxn ang="0">
                        <a:pos x="connsiteX4869" y="connsiteY4869"/>
                      </a:cxn>
                      <a:cxn ang="0">
                        <a:pos x="connsiteX4870" y="connsiteY4870"/>
                      </a:cxn>
                      <a:cxn ang="0">
                        <a:pos x="connsiteX4871" y="connsiteY4871"/>
                      </a:cxn>
                      <a:cxn ang="0">
                        <a:pos x="connsiteX4872" y="connsiteY4872"/>
                      </a:cxn>
                      <a:cxn ang="0">
                        <a:pos x="connsiteX4873" y="connsiteY4873"/>
                      </a:cxn>
                      <a:cxn ang="0">
                        <a:pos x="connsiteX4874" y="connsiteY4874"/>
                      </a:cxn>
                      <a:cxn ang="0">
                        <a:pos x="connsiteX4875" y="connsiteY4875"/>
                      </a:cxn>
                      <a:cxn ang="0">
                        <a:pos x="connsiteX4876" y="connsiteY4876"/>
                      </a:cxn>
                      <a:cxn ang="0">
                        <a:pos x="connsiteX4877" y="connsiteY4877"/>
                      </a:cxn>
                      <a:cxn ang="0">
                        <a:pos x="connsiteX4878" y="connsiteY4878"/>
                      </a:cxn>
                      <a:cxn ang="0">
                        <a:pos x="connsiteX4879" y="connsiteY4879"/>
                      </a:cxn>
                      <a:cxn ang="0">
                        <a:pos x="connsiteX4880" y="connsiteY4880"/>
                      </a:cxn>
                      <a:cxn ang="0">
                        <a:pos x="connsiteX4881" y="connsiteY4881"/>
                      </a:cxn>
                      <a:cxn ang="0">
                        <a:pos x="connsiteX4882" y="connsiteY4882"/>
                      </a:cxn>
                      <a:cxn ang="0">
                        <a:pos x="connsiteX4883" y="connsiteY4883"/>
                      </a:cxn>
                      <a:cxn ang="0">
                        <a:pos x="connsiteX4884" y="connsiteY4884"/>
                      </a:cxn>
                      <a:cxn ang="0">
                        <a:pos x="connsiteX4885" y="connsiteY4885"/>
                      </a:cxn>
                      <a:cxn ang="0">
                        <a:pos x="connsiteX4886" y="connsiteY4886"/>
                      </a:cxn>
                      <a:cxn ang="0">
                        <a:pos x="connsiteX4887" y="connsiteY4887"/>
                      </a:cxn>
                      <a:cxn ang="0">
                        <a:pos x="connsiteX4888" y="connsiteY4888"/>
                      </a:cxn>
                      <a:cxn ang="0">
                        <a:pos x="connsiteX4889" y="connsiteY4889"/>
                      </a:cxn>
                      <a:cxn ang="0">
                        <a:pos x="connsiteX4890" y="connsiteY4890"/>
                      </a:cxn>
                      <a:cxn ang="0">
                        <a:pos x="connsiteX4891" y="connsiteY4891"/>
                      </a:cxn>
                      <a:cxn ang="0">
                        <a:pos x="connsiteX4892" y="connsiteY4892"/>
                      </a:cxn>
                      <a:cxn ang="0">
                        <a:pos x="connsiteX4893" y="connsiteY4893"/>
                      </a:cxn>
                      <a:cxn ang="0">
                        <a:pos x="connsiteX4894" y="connsiteY4894"/>
                      </a:cxn>
                      <a:cxn ang="0">
                        <a:pos x="connsiteX4895" y="connsiteY4895"/>
                      </a:cxn>
                      <a:cxn ang="0">
                        <a:pos x="connsiteX4896" y="connsiteY4896"/>
                      </a:cxn>
                      <a:cxn ang="0">
                        <a:pos x="connsiteX4897" y="connsiteY4897"/>
                      </a:cxn>
                      <a:cxn ang="0">
                        <a:pos x="connsiteX4898" y="connsiteY4898"/>
                      </a:cxn>
                      <a:cxn ang="0">
                        <a:pos x="connsiteX4899" y="connsiteY4899"/>
                      </a:cxn>
                      <a:cxn ang="0">
                        <a:pos x="connsiteX4900" y="connsiteY4900"/>
                      </a:cxn>
                      <a:cxn ang="0">
                        <a:pos x="connsiteX4901" y="connsiteY4901"/>
                      </a:cxn>
                      <a:cxn ang="0">
                        <a:pos x="connsiteX4902" y="connsiteY4902"/>
                      </a:cxn>
                      <a:cxn ang="0">
                        <a:pos x="connsiteX4903" y="connsiteY4903"/>
                      </a:cxn>
                      <a:cxn ang="0">
                        <a:pos x="connsiteX4904" y="connsiteY4904"/>
                      </a:cxn>
                      <a:cxn ang="0">
                        <a:pos x="connsiteX4905" y="connsiteY4905"/>
                      </a:cxn>
                      <a:cxn ang="0">
                        <a:pos x="connsiteX4906" y="connsiteY4906"/>
                      </a:cxn>
                      <a:cxn ang="0">
                        <a:pos x="connsiteX4907" y="connsiteY4907"/>
                      </a:cxn>
                      <a:cxn ang="0">
                        <a:pos x="connsiteX4908" y="connsiteY4908"/>
                      </a:cxn>
                      <a:cxn ang="0">
                        <a:pos x="connsiteX4909" y="connsiteY4909"/>
                      </a:cxn>
                      <a:cxn ang="0">
                        <a:pos x="connsiteX4910" y="connsiteY4910"/>
                      </a:cxn>
                      <a:cxn ang="0">
                        <a:pos x="connsiteX4911" y="connsiteY4911"/>
                      </a:cxn>
                      <a:cxn ang="0">
                        <a:pos x="connsiteX4912" y="connsiteY4912"/>
                      </a:cxn>
                      <a:cxn ang="0">
                        <a:pos x="connsiteX4913" y="connsiteY4913"/>
                      </a:cxn>
                      <a:cxn ang="0">
                        <a:pos x="connsiteX4914" y="connsiteY4914"/>
                      </a:cxn>
                      <a:cxn ang="0">
                        <a:pos x="connsiteX4915" y="connsiteY4915"/>
                      </a:cxn>
                      <a:cxn ang="0">
                        <a:pos x="connsiteX4916" y="connsiteY4916"/>
                      </a:cxn>
                      <a:cxn ang="0">
                        <a:pos x="connsiteX4917" y="connsiteY4917"/>
                      </a:cxn>
                      <a:cxn ang="0">
                        <a:pos x="connsiteX4918" y="connsiteY4918"/>
                      </a:cxn>
                      <a:cxn ang="0">
                        <a:pos x="connsiteX4919" y="connsiteY4919"/>
                      </a:cxn>
                      <a:cxn ang="0">
                        <a:pos x="connsiteX4920" y="connsiteY4920"/>
                      </a:cxn>
                      <a:cxn ang="0">
                        <a:pos x="connsiteX4921" y="connsiteY4921"/>
                      </a:cxn>
                      <a:cxn ang="0">
                        <a:pos x="connsiteX4922" y="connsiteY4922"/>
                      </a:cxn>
                      <a:cxn ang="0">
                        <a:pos x="connsiteX4923" y="connsiteY4923"/>
                      </a:cxn>
                      <a:cxn ang="0">
                        <a:pos x="connsiteX4924" y="connsiteY4924"/>
                      </a:cxn>
                      <a:cxn ang="0">
                        <a:pos x="connsiteX4925" y="connsiteY4925"/>
                      </a:cxn>
                      <a:cxn ang="0">
                        <a:pos x="connsiteX4926" y="connsiteY4926"/>
                      </a:cxn>
                      <a:cxn ang="0">
                        <a:pos x="connsiteX4927" y="connsiteY4927"/>
                      </a:cxn>
                      <a:cxn ang="0">
                        <a:pos x="connsiteX4928" y="connsiteY4928"/>
                      </a:cxn>
                      <a:cxn ang="0">
                        <a:pos x="connsiteX4929" y="connsiteY4929"/>
                      </a:cxn>
                      <a:cxn ang="0">
                        <a:pos x="connsiteX4930" y="connsiteY4930"/>
                      </a:cxn>
                      <a:cxn ang="0">
                        <a:pos x="connsiteX4931" y="connsiteY4931"/>
                      </a:cxn>
                      <a:cxn ang="0">
                        <a:pos x="connsiteX4932" y="connsiteY4932"/>
                      </a:cxn>
                      <a:cxn ang="0">
                        <a:pos x="connsiteX4933" y="connsiteY4933"/>
                      </a:cxn>
                      <a:cxn ang="0">
                        <a:pos x="connsiteX4934" y="connsiteY4934"/>
                      </a:cxn>
                      <a:cxn ang="0">
                        <a:pos x="connsiteX4935" y="connsiteY4935"/>
                      </a:cxn>
                      <a:cxn ang="0">
                        <a:pos x="connsiteX4936" y="connsiteY4936"/>
                      </a:cxn>
                      <a:cxn ang="0">
                        <a:pos x="connsiteX4937" y="connsiteY4937"/>
                      </a:cxn>
                      <a:cxn ang="0">
                        <a:pos x="connsiteX4938" y="connsiteY4938"/>
                      </a:cxn>
                      <a:cxn ang="0">
                        <a:pos x="connsiteX4939" y="connsiteY4939"/>
                      </a:cxn>
                      <a:cxn ang="0">
                        <a:pos x="connsiteX4940" y="connsiteY4940"/>
                      </a:cxn>
                      <a:cxn ang="0">
                        <a:pos x="connsiteX4941" y="connsiteY4941"/>
                      </a:cxn>
                      <a:cxn ang="0">
                        <a:pos x="connsiteX4942" y="connsiteY4942"/>
                      </a:cxn>
                      <a:cxn ang="0">
                        <a:pos x="connsiteX4943" y="connsiteY4943"/>
                      </a:cxn>
                      <a:cxn ang="0">
                        <a:pos x="connsiteX4944" y="connsiteY4944"/>
                      </a:cxn>
                      <a:cxn ang="0">
                        <a:pos x="connsiteX4945" y="connsiteY4945"/>
                      </a:cxn>
                      <a:cxn ang="0">
                        <a:pos x="connsiteX4946" y="connsiteY4946"/>
                      </a:cxn>
                      <a:cxn ang="0">
                        <a:pos x="connsiteX4947" y="connsiteY4947"/>
                      </a:cxn>
                      <a:cxn ang="0">
                        <a:pos x="connsiteX4948" y="connsiteY4948"/>
                      </a:cxn>
                      <a:cxn ang="0">
                        <a:pos x="connsiteX4949" y="connsiteY4949"/>
                      </a:cxn>
                      <a:cxn ang="0">
                        <a:pos x="connsiteX4950" y="connsiteY4950"/>
                      </a:cxn>
                      <a:cxn ang="0">
                        <a:pos x="connsiteX4951" y="connsiteY4951"/>
                      </a:cxn>
                      <a:cxn ang="0">
                        <a:pos x="connsiteX4952" y="connsiteY4952"/>
                      </a:cxn>
                      <a:cxn ang="0">
                        <a:pos x="connsiteX4953" y="connsiteY4953"/>
                      </a:cxn>
                      <a:cxn ang="0">
                        <a:pos x="connsiteX4954" y="connsiteY4954"/>
                      </a:cxn>
                      <a:cxn ang="0">
                        <a:pos x="connsiteX4955" y="connsiteY4955"/>
                      </a:cxn>
                      <a:cxn ang="0">
                        <a:pos x="connsiteX4956" y="connsiteY4956"/>
                      </a:cxn>
                      <a:cxn ang="0">
                        <a:pos x="connsiteX4957" y="connsiteY4957"/>
                      </a:cxn>
                      <a:cxn ang="0">
                        <a:pos x="connsiteX4958" y="connsiteY4958"/>
                      </a:cxn>
                      <a:cxn ang="0">
                        <a:pos x="connsiteX4959" y="connsiteY4959"/>
                      </a:cxn>
                      <a:cxn ang="0">
                        <a:pos x="connsiteX4960" y="connsiteY4960"/>
                      </a:cxn>
                      <a:cxn ang="0">
                        <a:pos x="connsiteX4961" y="connsiteY4961"/>
                      </a:cxn>
                      <a:cxn ang="0">
                        <a:pos x="connsiteX4962" y="connsiteY4962"/>
                      </a:cxn>
                      <a:cxn ang="0">
                        <a:pos x="connsiteX4963" y="connsiteY4963"/>
                      </a:cxn>
                      <a:cxn ang="0">
                        <a:pos x="connsiteX4964" y="connsiteY4964"/>
                      </a:cxn>
                      <a:cxn ang="0">
                        <a:pos x="connsiteX4965" y="connsiteY4965"/>
                      </a:cxn>
                      <a:cxn ang="0">
                        <a:pos x="connsiteX4966" y="connsiteY4966"/>
                      </a:cxn>
                      <a:cxn ang="0">
                        <a:pos x="connsiteX4967" y="connsiteY4967"/>
                      </a:cxn>
                      <a:cxn ang="0">
                        <a:pos x="connsiteX4968" y="connsiteY4968"/>
                      </a:cxn>
                      <a:cxn ang="0">
                        <a:pos x="connsiteX4969" y="connsiteY4969"/>
                      </a:cxn>
                      <a:cxn ang="0">
                        <a:pos x="connsiteX4970" y="connsiteY4970"/>
                      </a:cxn>
                      <a:cxn ang="0">
                        <a:pos x="connsiteX4971" y="connsiteY4971"/>
                      </a:cxn>
                      <a:cxn ang="0">
                        <a:pos x="connsiteX4972" y="connsiteY4972"/>
                      </a:cxn>
                      <a:cxn ang="0">
                        <a:pos x="connsiteX4973" y="connsiteY4973"/>
                      </a:cxn>
                      <a:cxn ang="0">
                        <a:pos x="connsiteX4974" y="connsiteY4974"/>
                      </a:cxn>
                      <a:cxn ang="0">
                        <a:pos x="connsiteX4975" y="connsiteY4975"/>
                      </a:cxn>
                      <a:cxn ang="0">
                        <a:pos x="connsiteX4976" y="connsiteY4976"/>
                      </a:cxn>
                      <a:cxn ang="0">
                        <a:pos x="connsiteX4977" y="connsiteY4977"/>
                      </a:cxn>
                      <a:cxn ang="0">
                        <a:pos x="connsiteX4978" y="connsiteY4978"/>
                      </a:cxn>
                      <a:cxn ang="0">
                        <a:pos x="connsiteX4979" y="connsiteY4979"/>
                      </a:cxn>
                      <a:cxn ang="0">
                        <a:pos x="connsiteX4980" y="connsiteY4980"/>
                      </a:cxn>
                      <a:cxn ang="0">
                        <a:pos x="connsiteX4981" y="connsiteY4981"/>
                      </a:cxn>
                      <a:cxn ang="0">
                        <a:pos x="connsiteX4982" y="connsiteY4982"/>
                      </a:cxn>
                      <a:cxn ang="0">
                        <a:pos x="connsiteX4983" y="connsiteY4983"/>
                      </a:cxn>
                      <a:cxn ang="0">
                        <a:pos x="connsiteX4984" y="connsiteY4984"/>
                      </a:cxn>
                      <a:cxn ang="0">
                        <a:pos x="connsiteX4985" y="connsiteY4985"/>
                      </a:cxn>
                      <a:cxn ang="0">
                        <a:pos x="connsiteX4986" y="connsiteY4986"/>
                      </a:cxn>
                      <a:cxn ang="0">
                        <a:pos x="connsiteX4987" y="connsiteY4987"/>
                      </a:cxn>
                      <a:cxn ang="0">
                        <a:pos x="connsiteX4988" y="connsiteY4988"/>
                      </a:cxn>
                      <a:cxn ang="0">
                        <a:pos x="connsiteX4989" y="connsiteY4989"/>
                      </a:cxn>
                      <a:cxn ang="0">
                        <a:pos x="connsiteX4990" y="connsiteY4990"/>
                      </a:cxn>
                      <a:cxn ang="0">
                        <a:pos x="connsiteX4991" y="connsiteY4991"/>
                      </a:cxn>
                      <a:cxn ang="0">
                        <a:pos x="connsiteX4992" y="connsiteY4992"/>
                      </a:cxn>
                      <a:cxn ang="0">
                        <a:pos x="connsiteX4993" y="connsiteY4993"/>
                      </a:cxn>
                      <a:cxn ang="0">
                        <a:pos x="connsiteX4994" y="connsiteY4994"/>
                      </a:cxn>
                      <a:cxn ang="0">
                        <a:pos x="connsiteX4995" y="connsiteY4995"/>
                      </a:cxn>
                      <a:cxn ang="0">
                        <a:pos x="connsiteX4996" y="connsiteY4996"/>
                      </a:cxn>
                      <a:cxn ang="0">
                        <a:pos x="connsiteX4997" y="connsiteY4997"/>
                      </a:cxn>
                      <a:cxn ang="0">
                        <a:pos x="connsiteX4998" y="connsiteY4998"/>
                      </a:cxn>
                      <a:cxn ang="0">
                        <a:pos x="connsiteX4999" y="connsiteY4999"/>
                      </a:cxn>
                      <a:cxn ang="0">
                        <a:pos x="connsiteX5000" y="connsiteY5000"/>
                      </a:cxn>
                      <a:cxn ang="0">
                        <a:pos x="connsiteX5001" y="connsiteY5001"/>
                      </a:cxn>
                      <a:cxn ang="0">
                        <a:pos x="connsiteX5002" y="connsiteY5002"/>
                      </a:cxn>
                      <a:cxn ang="0">
                        <a:pos x="connsiteX5003" y="connsiteY5003"/>
                      </a:cxn>
                      <a:cxn ang="0">
                        <a:pos x="connsiteX5004" y="connsiteY5004"/>
                      </a:cxn>
                      <a:cxn ang="0">
                        <a:pos x="connsiteX5005" y="connsiteY5005"/>
                      </a:cxn>
                      <a:cxn ang="0">
                        <a:pos x="connsiteX5006" y="connsiteY5006"/>
                      </a:cxn>
                      <a:cxn ang="0">
                        <a:pos x="connsiteX5007" y="connsiteY5007"/>
                      </a:cxn>
                      <a:cxn ang="0">
                        <a:pos x="connsiteX5008" y="connsiteY5008"/>
                      </a:cxn>
                      <a:cxn ang="0">
                        <a:pos x="connsiteX5009" y="connsiteY5009"/>
                      </a:cxn>
                      <a:cxn ang="0">
                        <a:pos x="connsiteX5010" y="connsiteY5010"/>
                      </a:cxn>
                      <a:cxn ang="0">
                        <a:pos x="connsiteX5011" y="connsiteY5011"/>
                      </a:cxn>
                      <a:cxn ang="0">
                        <a:pos x="connsiteX5012" y="connsiteY5012"/>
                      </a:cxn>
                      <a:cxn ang="0">
                        <a:pos x="connsiteX5013" y="connsiteY5013"/>
                      </a:cxn>
                      <a:cxn ang="0">
                        <a:pos x="connsiteX5014" y="connsiteY5014"/>
                      </a:cxn>
                      <a:cxn ang="0">
                        <a:pos x="connsiteX5015" y="connsiteY5015"/>
                      </a:cxn>
                      <a:cxn ang="0">
                        <a:pos x="connsiteX5016" y="connsiteY5016"/>
                      </a:cxn>
                      <a:cxn ang="0">
                        <a:pos x="connsiteX5017" y="connsiteY5017"/>
                      </a:cxn>
                      <a:cxn ang="0">
                        <a:pos x="connsiteX5018" y="connsiteY5018"/>
                      </a:cxn>
                      <a:cxn ang="0">
                        <a:pos x="connsiteX5019" y="connsiteY5019"/>
                      </a:cxn>
                      <a:cxn ang="0">
                        <a:pos x="connsiteX5020" y="connsiteY5020"/>
                      </a:cxn>
                      <a:cxn ang="0">
                        <a:pos x="connsiteX5021" y="connsiteY5021"/>
                      </a:cxn>
                      <a:cxn ang="0">
                        <a:pos x="connsiteX5022" y="connsiteY5022"/>
                      </a:cxn>
                      <a:cxn ang="0">
                        <a:pos x="connsiteX5023" y="connsiteY5023"/>
                      </a:cxn>
                      <a:cxn ang="0">
                        <a:pos x="connsiteX5024" y="connsiteY5024"/>
                      </a:cxn>
                      <a:cxn ang="0">
                        <a:pos x="connsiteX5025" y="connsiteY5025"/>
                      </a:cxn>
                      <a:cxn ang="0">
                        <a:pos x="connsiteX5026" y="connsiteY5026"/>
                      </a:cxn>
                      <a:cxn ang="0">
                        <a:pos x="connsiteX5027" y="connsiteY5027"/>
                      </a:cxn>
                      <a:cxn ang="0">
                        <a:pos x="connsiteX5028" y="connsiteY5028"/>
                      </a:cxn>
                      <a:cxn ang="0">
                        <a:pos x="connsiteX5029" y="connsiteY5029"/>
                      </a:cxn>
                      <a:cxn ang="0">
                        <a:pos x="connsiteX5030" y="connsiteY5030"/>
                      </a:cxn>
                      <a:cxn ang="0">
                        <a:pos x="connsiteX5031" y="connsiteY5031"/>
                      </a:cxn>
                      <a:cxn ang="0">
                        <a:pos x="connsiteX5032" y="connsiteY5032"/>
                      </a:cxn>
                      <a:cxn ang="0">
                        <a:pos x="connsiteX5033" y="connsiteY5033"/>
                      </a:cxn>
                      <a:cxn ang="0">
                        <a:pos x="connsiteX5034" y="connsiteY5034"/>
                      </a:cxn>
                      <a:cxn ang="0">
                        <a:pos x="connsiteX5035" y="connsiteY5035"/>
                      </a:cxn>
                      <a:cxn ang="0">
                        <a:pos x="connsiteX5036" y="connsiteY5036"/>
                      </a:cxn>
                      <a:cxn ang="0">
                        <a:pos x="connsiteX5037" y="connsiteY5037"/>
                      </a:cxn>
                      <a:cxn ang="0">
                        <a:pos x="connsiteX5038" y="connsiteY5038"/>
                      </a:cxn>
                      <a:cxn ang="0">
                        <a:pos x="connsiteX5039" y="connsiteY5039"/>
                      </a:cxn>
                      <a:cxn ang="0">
                        <a:pos x="connsiteX5040" y="connsiteY5040"/>
                      </a:cxn>
                      <a:cxn ang="0">
                        <a:pos x="connsiteX5041" y="connsiteY5041"/>
                      </a:cxn>
                      <a:cxn ang="0">
                        <a:pos x="connsiteX5042" y="connsiteY5042"/>
                      </a:cxn>
                      <a:cxn ang="0">
                        <a:pos x="connsiteX5043" y="connsiteY5043"/>
                      </a:cxn>
                      <a:cxn ang="0">
                        <a:pos x="connsiteX5044" y="connsiteY5044"/>
                      </a:cxn>
                      <a:cxn ang="0">
                        <a:pos x="connsiteX5045" y="connsiteY5045"/>
                      </a:cxn>
                      <a:cxn ang="0">
                        <a:pos x="connsiteX5046" y="connsiteY5046"/>
                      </a:cxn>
                      <a:cxn ang="0">
                        <a:pos x="connsiteX5047" y="connsiteY5047"/>
                      </a:cxn>
                      <a:cxn ang="0">
                        <a:pos x="connsiteX5048" y="connsiteY5048"/>
                      </a:cxn>
                      <a:cxn ang="0">
                        <a:pos x="connsiteX5049" y="connsiteY5049"/>
                      </a:cxn>
                      <a:cxn ang="0">
                        <a:pos x="connsiteX5050" y="connsiteY5050"/>
                      </a:cxn>
                      <a:cxn ang="0">
                        <a:pos x="connsiteX5051" y="connsiteY5051"/>
                      </a:cxn>
                      <a:cxn ang="0">
                        <a:pos x="connsiteX5052" y="connsiteY5052"/>
                      </a:cxn>
                      <a:cxn ang="0">
                        <a:pos x="connsiteX5053" y="connsiteY5053"/>
                      </a:cxn>
                      <a:cxn ang="0">
                        <a:pos x="connsiteX5054" y="connsiteY5054"/>
                      </a:cxn>
                      <a:cxn ang="0">
                        <a:pos x="connsiteX5055" y="connsiteY5055"/>
                      </a:cxn>
                      <a:cxn ang="0">
                        <a:pos x="connsiteX5056" y="connsiteY5056"/>
                      </a:cxn>
                      <a:cxn ang="0">
                        <a:pos x="connsiteX5057" y="connsiteY5057"/>
                      </a:cxn>
                      <a:cxn ang="0">
                        <a:pos x="connsiteX5058" y="connsiteY5058"/>
                      </a:cxn>
                      <a:cxn ang="0">
                        <a:pos x="connsiteX5059" y="connsiteY5059"/>
                      </a:cxn>
                      <a:cxn ang="0">
                        <a:pos x="connsiteX5060" y="connsiteY5060"/>
                      </a:cxn>
                      <a:cxn ang="0">
                        <a:pos x="connsiteX5061" y="connsiteY5061"/>
                      </a:cxn>
                      <a:cxn ang="0">
                        <a:pos x="connsiteX5062" y="connsiteY5062"/>
                      </a:cxn>
                      <a:cxn ang="0">
                        <a:pos x="connsiteX5063" y="connsiteY5063"/>
                      </a:cxn>
                      <a:cxn ang="0">
                        <a:pos x="connsiteX5064" y="connsiteY5064"/>
                      </a:cxn>
                      <a:cxn ang="0">
                        <a:pos x="connsiteX5065" y="connsiteY5065"/>
                      </a:cxn>
                      <a:cxn ang="0">
                        <a:pos x="connsiteX5066" y="connsiteY5066"/>
                      </a:cxn>
                      <a:cxn ang="0">
                        <a:pos x="connsiteX5067" y="connsiteY5067"/>
                      </a:cxn>
                      <a:cxn ang="0">
                        <a:pos x="connsiteX5068" y="connsiteY5068"/>
                      </a:cxn>
                      <a:cxn ang="0">
                        <a:pos x="connsiteX5069" y="connsiteY5069"/>
                      </a:cxn>
                      <a:cxn ang="0">
                        <a:pos x="connsiteX5070" y="connsiteY5070"/>
                      </a:cxn>
                      <a:cxn ang="0">
                        <a:pos x="connsiteX5071" y="connsiteY5071"/>
                      </a:cxn>
                      <a:cxn ang="0">
                        <a:pos x="connsiteX5072" y="connsiteY5072"/>
                      </a:cxn>
                      <a:cxn ang="0">
                        <a:pos x="connsiteX5073" y="connsiteY5073"/>
                      </a:cxn>
                      <a:cxn ang="0">
                        <a:pos x="connsiteX5074" y="connsiteY5074"/>
                      </a:cxn>
                      <a:cxn ang="0">
                        <a:pos x="connsiteX5075" y="connsiteY5075"/>
                      </a:cxn>
                      <a:cxn ang="0">
                        <a:pos x="connsiteX5076" y="connsiteY5076"/>
                      </a:cxn>
                      <a:cxn ang="0">
                        <a:pos x="connsiteX5077" y="connsiteY5077"/>
                      </a:cxn>
                      <a:cxn ang="0">
                        <a:pos x="connsiteX5078" y="connsiteY5078"/>
                      </a:cxn>
                      <a:cxn ang="0">
                        <a:pos x="connsiteX5079" y="connsiteY5079"/>
                      </a:cxn>
                      <a:cxn ang="0">
                        <a:pos x="connsiteX5080" y="connsiteY5080"/>
                      </a:cxn>
                      <a:cxn ang="0">
                        <a:pos x="connsiteX5081" y="connsiteY5081"/>
                      </a:cxn>
                      <a:cxn ang="0">
                        <a:pos x="connsiteX5082" y="connsiteY5082"/>
                      </a:cxn>
                      <a:cxn ang="0">
                        <a:pos x="connsiteX5083" y="connsiteY5083"/>
                      </a:cxn>
                      <a:cxn ang="0">
                        <a:pos x="connsiteX5084" y="connsiteY5084"/>
                      </a:cxn>
                      <a:cxn ang="0">
                        <a:pos x="connsiteX5085" y="connsiteY5085"/>
                      </a:cxn>
                      <a:cxn ang="0">
                        <a:pos x="connsiteX5086" y="connsiteY5086"/>
                      </a:cxn>
                      <a:cxn ang="0">
                        <a:pos x="connsiteX5087" y="connsiteY5087"/>
                      </a:cxn>
                      <a:cxn ang="0">
                        <a:pos x="connsiteX5088" y="connsiteY5088"/>
                      </a:cxn>
                      <a:cxn ang="0">
                        <a:pos x="connsiteX5089" y="connsiteY5089"/>
                      </a:cxn>
                      <a:cxn ang="0">
                        <a:pos x="connsiteX5090" y="connsiteY5090"/>
                      </a:cxn>
                      <a:cxn ang="0">
                        <a:pos x="connsiteX5091" y="connsiteY5091"/>
                      </a:cxn>
                      <a:cxn ang="0">
                        <a:pos x="connsiteX5092" y="connsiteY5092"/>
                      </a:cxn>
                      <a:cxn ang="0">
                        <a:pos x="connsiteX5093" y="connsiteY5093"/>
                      </a:cxn>
                      <a:cxn ang="0">
                        <a:pos x="connsiteX5094" y="connsiteY5094"/>
                      </a:cxn>
                      <a:cxn ang="0">
                        <a:pos x="connsiteX5095" y="connsiteY5095"/>
                      </a:cxn>
                      <a:cxn ang="0">
                        <a:pos x="connsiteX5096" y="connsiteY5096"/>
                      </a:cxn>
                      <a:cxn ang="0">
                        <a:pos x="connsiteX5097" y="connsiteY5097"/>
                      </a:cxn>
                      <a:cxn ang="0">
                        <a:pos x="connsiteX5098" y="connsiteY5098"/>
                      </a:cxn>
                      <a:cxn ang="0">
                        <a:pos x="connsiteX5099" y="connsiteY5099"/>
                      </a:cxn>
                      <a:cxn ang="0">
                        <a:pos x="connsiteX5100" y="connsiteY5100"/>
                      </a:cxn>
                      <a:cxn ang="0">
                        <a:pos x="connsiteX5101" y="connsiteY5101"/>
                      </a:cxn>
                      <a:cxn ang="0">
                        <a:pos x="connsiteX5102" y="connsiteY5102"/>
                      </a:cxn>
                      <a:cxn ang="0">
                        <a:pos x="connsiteX5103" y="connsiteY5103"/>
                      </a:cxn>
                      <a:cxn ang="0">
                        <a:pos x="connsiteX5104" y="connsiteY5104"/>
                      </a:cxn>
                      <a:cxn ang="0">
                        <a:pos x="connsiteX5105" y="connsiteY5105"/>
                      </a:cxn>
                      <a:cxn ang="0">
                        <a:pos x="connsiteX5106" y="connsiteY5106"/>
                      </a:cxn>
                      <a:cxn ang="0">
                        <a:pos x="connsiteX5107" y="connsiteY5107"/>
                      </a:cxn>
                      <a:cxn ang="0">
                        <a:pos x="connsiteX5108" y="connsiteY5108"/>
                      </a:cxn>
                      <a:cxn ang="0">
                        <a:pos x="connsiteX5109" y="connsiteY5109"/>
                      </a:cxn>
                      <a:cxn ang="0">
                        <a:pos x="connsiteX5110" y="connsiteY5110"/>
                      </a:cxn>
                      <a:cxn ang="0">
                        <a:pos x="connsiteX5111" y="connsiteY5111"/>
                      </a:cxn>
                      <a:cxn ang="0">
                        <a:pos x="connsiteX5112" y="connsiteY5112"/>
                      </a:cxn>
                      <a:cxn ang="0">
                        <a:pos x="connsiteX5113" y="connsiteY5113"/>
                      </a:cxn>
                      <a:cxn ang="0">
                        <a:pos x="connsiteX5114" y="connsiteY5114"/>
                      </a:cxn>
                      <a:cxn ang="0">
                        <a:pos x="connsiteX5115" y="connsiteY5115"/>
                      </a:cxn>
                      <a:cxn ang="0">
                        <a:pos x="connsiteX5116" y="connsiteY5116"/>
                      </a:cxn>
                      <a:cxn ang="0">
                        <a:pos x="connsiteX5117" y="connsiteY5117"/>
                      </a:cxn>
                      <a:cxn ang="0">
                        <a:pos x="connsiteX5118" y="connsiteY5118"/>
                      </a:cxn>
                      <a:cxn ang="0">
                        <a:pos x="connsiteX5119" y="connsiteY5119"/>
                      </a:cxn>
                      <a:cxn ang="0">
                        <a:pos x="connsiteX5120" y="connsiteY5120"/>
                      </a:cxn>
                      <a:cxn ang="0">
                        <a:pos x="connsiteX5121" y="connsiteY5121"/>
                      </a:cxn>
                      <a:cxn ang="0">
                        <a:pos x="connsiteX5122" y="connsiteY5122"/>
                      </a:cxn>
                      <a:cxn ang="0">
                        <a:pos x="connsiteX5123" y="connsiteY5123"/>
                      </a:cxn>
                      <a:cxn ang="0">
                        <a:pos x="connsiteX5124" y="connsiteY5124"/>
                      </a:cxn>
                      <a:cxn ang="0">
                        <a:pos x="connsiteX5125" y="connsiteY5125"/>
                      </a:cxn>
                      <a:cxn ang="0">
                        <a:pos x="connsiteX5126" y="connsiteY5126"/>
                      </a:cxn>
                      <a:cxn ang="0">
                        <a:pos x="connsiteX5127" y="connsiteY5127"/>
                      </a:cxn>
                      <a:cxn ang="0">
                        <a:pos x="connsiteX5128" y="connsiteY5128"/>
                      </a:cxn>
                      <a:cxn ang="0">
                        <a:pos x="connsiteX5129" y="connsiteY5129"/>
                      </a:cxn>
                      <a:cxn ang="0">
                        <a:pos x="connsiteX5130" y="connsiteY5130"/>
                      </a:cxn>
                      <a:cxn ang="0">
                        <a:pos x="connsiteX5131" y="connsiteY5131"/>
                      </a:cxn>
                      <a:cxn ang="0">
                        <a:pos x="connsiteX5132" y="connsiteY5132"/>
                      </a:cxn>
                      <a:cxn ang="0">
                        <a:pos x="connsiteX5133" y="connsiteY5133"/>
                      </a:cxn>
                      <a:cxn ang="0">
                        <a:pos x="connsiteX5134" y="connsiteY5134"/>
                      </a:cxn>
                      <a:cxn ang="0">
                        <a:pos x="connsiteX5135" y="connsiteY5135"/>
                      </a:cxn>
                      <a:cxn ang="0">
                        <a:pos x="connsiteX5136" y="connsiteY5136"/>
                      </a:cxn>
                      <a:cxn ang="0">
                        <a:pos x="connsiteX5137" y="connsiteY5137"/>
                      </a:cxn>
                      <a:cxn ang="0">
                        <a:pos x="connsiteX5138" y="connsiteY5138"/>
                      </a:cxn>
                      <a:cxn ang="0">
                        <a:pos x="connsiteX5139" y="connsiteY5139"/>
                      </a:cxn>
                      <a:cxn ang="0">
                        <a:pos x="connsiteX5140" y="connsiteY5140"/>
                      </a:cxn>
                      <a:cxn ang="0">
                        <a:pos x="connsiteX5141" y="connsiteY5141"/>
                      </a:cxn>
                      <a:cxn ang="0">
                        <a:pos x="connsiteX5142" y="connsiteY5142"/>
                      </a:cxn>
                      <a:cxn ang="0">
                        <a:pos x="connsiteX5143" y="connsiteY5143"/>
                      </a:cxn>
                      <a:cxn ang="0">
                        <a:pos x="connsiteX5144" y="connsiteY5144"/>
                      </a:cxn>
                      <a:cxn ang="0">
                        <a:pos x="connsiteX5145" y="connsiteY5145"/>
                      </a:cxn>
                      <a:cxn ang="0">
                        <a:pos x="connsiteX5146" y="connsiteY5146"/>
                      </a:cxn>
                      <a:cxn ang="0">
                        <a:pos x="connsiteX5147" y="connsiteY5147"/>
                      </a:cxn>
                      <a:cxn ang="0">
                        <a:pos x="connsiteX5148" y="connsiteY5148"/>
                      </a:cxn>
                      <a:cxn ang="0">
                        <a:pos x="connsiteX5149" y="connsiteY5149"/>
                      </a:cxn>
                      <a:cxn ang="0">
                        <a:pos x="connsiteX5150" y="connsiteY5150"/>
                      </a:cxn>
                      <a:cxn ang="0">
                        <a:pos x="connsiteX5151" y="connsiteY5151"/>
                      </a:cxn>
                      <a:cxn ang="0">
                        <a:pos x="connsiteX5152" y="connsiteY5152"/>
                      </a:cxn>
                      <a:cxn ang="0">
                        <a:pos x="connsiteX5153" y="connsiteY5153"/>
                      </a:cxn>
                      <a:cxn ang="0">
                        <a:pos x="connsiteX5154" y="connsiteY5154"/>
                      </a:cxn>
                      <a:cxn ang="0">
                        <a:pos x="connsiteX5155" y="connsiteY5155"/>
                      </a:cxn>
                      <a:cxn ang="0">
                        <a:pos x="connsiteX5156" y="connsiteY5156"/>
                      </a:cxn>
                      <a:cxn ang="0">
                        <a:pos x="connsiteX5157" y="connsiteY5157"/>
                      </a:cxn>
                      <a:cxn ang="0">
                        <a:pos x="connsiteX5158" y="connsiteY5158"/>
                      </a:cxn>
                      <a:cxn ang="0">
                        <a:pos x="connsiteX5159" y="connsiteY5159"/>
                      </a:cxn>
                      <a:cxn ang="0">
                        <a:pos x="connsiteX5160" y="connsiteY5160"/>
                      </a:cxn>
                      <a:cxn ang="0">
                        <a:pos x="connsiteX5161" y="connsiteY5161"/>
                      </a:cxn>
                      <a:cxn ang="0">
                        <a:pos x="connsiteX5162" y="connsiteY5162"/>
                      </a:cxn>
                      <a:cxn ang="0">
                        <a:pos x="connsiteX5163" y="connsiteY5163"/>
                      </a:cxn>
                      <a:cxn ang="0">
                        <a:pos x="connsiteX5164" y="connsiteY5164"/>
                      </a:cxn>
                      <a:cxn ang="0">
                        <a:pos x="connsiteX5165" y="connsiteY5165"/>
                      </a:cxn>
                      <a:cxn ang="0">
                        <a:pos x="connsiteX5166" y="connsiteY5166"/>
                      </a:cxn>
                      <a:cxn ang="0">
                        <a:pos x="connsiteX5167" y="connsiteY5167"/>
                      </a:cxn>
                      <a:cxn ang="0">
                        <a:pos x="connsiteX5168" y="connsiteY5168"/>
                      </a:cxn>
                      <a:cxn ang="0">
                        <a:pos x="connsiteX5169" y="connsiteY5169"/>
                      </a:cxn>
                      <a:cxn ang="0">
                        <a:pos x="connsiteX5170" y="connsiteY5170"/>
                      </a:cxn>
                      <a:cxn ang="0">
                        <a:pos x="connsiteX5171" y="connsiteY5171"/>
                      </a:cxn>
                      <a:cxn ang="0">
                        <a:pos x="connsiteX5172" y="connsiteY5172"/>
                      </a:cxn>
                      <a:cxn ang="0">
                        <a:pos x="connsiteX5173" y="connsiteY5173"/>
                      </a:cxn>
                      <a:cxn ang="0">
                        <a:pos x="connsiteX5174" y="connsiteY5174"/>
                      </a:cxn>
                      <a:cxn ang="0">
                        <a:pos x="connsiteX5175" y="connsiteY5175"/>
                      </a:cxn>
                      <a:cxn ang="0">
                        <a:pos x="connsiteX5176" y="connsiteY5176"/>
                      </a:cxn>
                      <a:cxn ang="0">
                        <a:pos x="connsiteX5177" y="connsiteY5177"/>
                      </a:cxn>
                      <a:cxn ang="0">
                        <a:pos x="connsiteX5178" y="connsiteY5178"/>
                      </a:cxn>
                      <a:cxn ang="0">
                        <a:pos x="connsiteX5179" y="connsiteY5179"/>
                      </a:cxn>
                      <a:cxn ang="0">
                        <a:pos x="connsiteX5180" y="connsiteY5180"/>
                      </a:cxn>
                      <a:cxn ang="0">
                        <a:pos x="connsiteX5181" y="connsiteY5181"/>
                      </a:cxn>
                      <a:cxn ang="0">
                        <a:pos x="connsiteX5182" y="connsiteY5182"/>
                      </a:cxn>
                      <a:cxn ang="0">
                        <a:pos x="connsiteX5183" y="connsiteY5183"/>
                      </a:cxn>
                      <a:cxn ang="0">
                        <a:pos x="connsiteX5184" y="connsiteY5184"/>
                      </a:cxn>
                      <a:cxn ang="0">
                        <a:pos x="connsiteX5185" y="connsiteY5185"/>
                      </a:cxn>
                      <a:cxn ang="0">
                        <a:pos x="connsiteX5186" y="connsiteY5186"/>
                      </a:cxn>
                      <a:cxn ang="0">
                        <a:pos x="connsiteX5187" y="connsiteY5187"/>
                      </a:cxn>
                      <a:cxn ang="0">
                        <a:pos x="connsiteX5188" y="connsiteY5188"/>
                      </a:cxn>
                      <a:cxn ang="0">
                        <a:pos x="connsiteX5189" y="connsiteY5189"/>
                      </a:cxn>
                      <a:cxn ang="0">
                        <a:pos x="connsiteX5190" y="connsiteY5190"/>
                      </a:cxn>
                      <a:cxn ang="0">
                        <a:pos x="connsiteX5191" y="connsiteY5191"/>
                      </a:cxn>
                      <a:cxn ang="0">
                        <a:pos x="connsiteX5192" y="connsiteY5192"/>
                      </a:cxn>
                      <a:cxn ang="0">
                        <a:pos x="connsiteX5193" y="connsiteY5193"/>
                      </a:cxn>
                      <a:cxn ang="0">
                        <a:pos x="connsiteX5194" y="connsiteY5194"/>
                      </a:cxn>
                      <a:cxn ang="0">
                        <a:pos x="connsiteX5195" y="connsiteY5195"/>
                      </a:cxn>
                      <a:cxn ang="0">
                        <a:pos x="connsiteX5196" y="connsiteY5196"/>
                      </a:cxn>
                      <a:cxn ang="0">
                        <a:pos x="connsiteX5197" y="connsiteY5197"/>
                      </a:cxn>
                      <a:cxn ang="0">
                        <a:pos x="connsiteX5198" y="connsiteY5198"/>
                      </a:cxn>
                      <a:cxn ang="0">
                        <a:pos x="connsiteX5199" y="connsiteY5199"/>
                      </a:cxn>
                      <a:cxn ang="0">
                        <a:pos x="connsiteX5200" y="connsiteY5200"/>
                      </a:cxn>
                      <a:cxn ang="0">
                        <a:pos x="connsiteX5201" y="connsiteY5201"/>
                      </a:cxn>
                      <a:cxn ang="0">
                        <a:pos x="connsiteX5202" y="connsiteY5202"/>
                      </a:cxn>
                      <a:cxn ang="0">
                        <a:pos x="connsiteX5203" y="connsiteY5203"/>
                      </a:cxn>
                      <a:cxn ang="0">
                        <a:pos x="connsiteX5204" y="connsiteY5204"/>
                      </a:cxn>
                      <a:cxn ang="0">
                        <a:pos x="connsiteX5205" y="connsiteY5205"/>
                      </a:cxn>
                      <a:cxn ang="0">
                        <a:pos x="connsiteX5206" y="connsiteY5206"/>
                      </a:cxn>
                      <a:cxn ang="0">
                        <a:pos x="connsiteX5207" y="connsiteY5207"/>
                      </a:cxn>
                      <a:cxn ang="0">
                        <a:pos x="connsiteX5208" y="connsiteY5208"/>
                      </a:cxn>
                      <a:cxn ang="0">
                        <a:pos x="connsiteX5209" y="connsiteY5209"/>
                      </a:cxn>
                      <a:cxn ang="0">
                        <a:pos x="connsiteX5210" y="connsiteY5210"/>
                      </a:cxn>
                      <a:cxn ang="0">
                        <a:pos x="connsiteX5211" y="connsiteY5211"/>
                      </a:cxn>
                      <a:cxn ang="0">
                        <a:pos x="connsiteX5212" y="connsiteY5212"/>
                      </a:cxn>
                      <a:cxn ang="0">
                        <a:pos x="connsiteX5213" y="connsiteY5213"/>
                      </a:cxn>
                      <a:cxn ang="0">
                        <a:pos x="connsiteX5214" y="connsiteY5214"/>
                      </a:cxn>
                      <a:cxn ang="0">
                        <a:pos x="connsiteX5215" y="connsiteY5215"/>
                      </a:cxn>
                      <a:cxn ang="0">
                        <a:pos x="connsiteX5216" y="connsiteY5216"/>
                      </a:cxn>
                      <a:cxn ang="0">
                        <a:pos x="connsiteX5217" y="connsiteY5217"/>
                      </a:cxn>
                      <a:cxn ang="0">
                        <a:pos x="connsiteX5218" y="connsiteY5218"/>
                      </a:cxn>
                      <a:cxn ang="0">
                        <a:pos x="connsiteX5219" y="connsiteY5219"/>
                      </a:cxn>
                      <a:cxn ang="0">
                        <a:pos x="connsiteX5220" y="connsiteY5220"/>
                      </a:cxn>
                      <a:cxn ang="0">
                        <a:pos x="connsiteX5221" y="connsiteY5221"/>
                      </a:cxn>
                      <a:cxn ang="0">
                        <a:pos x="connsiteX5222" y="connsiteY5222"/>
                      </a:cxn>
                      <a:cxn ang="0">
                        <a:pos x="connsiteX5223" y="connsiteY5223"/>
                      </a:cxn>
                      <a:cxn ang="0">
                        <a:pos x="connsiteX5224" y="connsiteY5224"/>
                      </a:cxn>
                      <a:cxn ang="0">
                        <a:pos x="connsiteX5225" y="connsiteY5225"/>
                      </a:cxn>
                      <a:cxn ang="0">
                        <a:pos x="connsiteX5226" y="connsiteY5226"/>
                      </a:cxn>
                      <a:cxn ang="0">
                        <a:pos x="connsiteX5227" y="connsiteY5227"/>
                      </a:cxn>
                      <a:cxn ang="0">
                        <a:pos x="connsiteX5228" y="connsiteY5228"/>
                      </a:cxn>
                      <a:cxn ang="0">
                        <a:pos x="connsiteX5229" y="connsiteY5229"/>
                      </a:cxn>
                      <a:cxn ang="0">
                        <a:pos x="connsiteX5230" y="connsiteY5230"/>
                      </a:cxn>
                      <a:cxn ang="0">
                        <a:pos x="connsiteX5231" y="connsiteY5231"/>
                      </a:cxn>
                      <a:cxn ang="0">
                        <a:pos x="connsiteX5232" y="connsiteY5232"/>
                      </a:cxn>
                      <a:cxn ang="0">
                        <a:pos x="connsiteX5233" y="connsiteY5233"/>
                      </a:cxn>
                      <a:cxn ang="0">
                        <a:pos x="connsiteX5234" y="connsiteY5234"/>
                      </a:cxn>
                      <a:cxn ang="0">
                        <a:pos x="connsiteX5235" y="connsiteY5235"/>
                      </a:cxn>
                      <a:cxn ang="0">
                        <a:pos x="connsiteX5236" y="connsiteY5236"/>
                      </a:cxn>
                      <a:cxn ang="0">
                        <a:pos x="connsiteX5237" y="connsiteY5237"/>
                      </a:cxn>
                      <a:cxn ang="0">
                        <a:pos x="connsiteX5238" y="connsiteY5238"/>
                      </a:cxn>
                      <a:cxn ang="0">
                        <a:pos x="connsiteX5239" y="connsiteY5239"/>
                      </a:cxn>
                      <a:cxn ang="0">
                        <a:pos x="connsiteX5240" y="connsiteY5240"/>
                      </a:cxn>
                      <a:cxn ang="0">
                        <a:pos x="connsiteX5241" y="connsiteY5241"/>
                      </a:cxn>
                      <a:cxn ang="0">
                        <a:pos x="connsiteX5242" y="connsiteY5242"/>
                      </a:cxn>
                      <a:cxn ang="0">
                        <a:pos x="connsiteX5243" y="connsiteY5243"/>
                      </a:cxn>
                      <a:cxn ang="0">
                        <a:pos x="connsiteX5244" y="connsiteY5244"/>
                      </a:cxn>
                      <a:cxn ang="0">
                        <a:pos x="connsiteX5245" y="connsiteY5245"/>
                      </a:cxn>
                      <a:cxn ang="0">
                        <a:pos x="connsiteX5246" y="connsiteY5246"/>
                      </a:cxn>
                      <a:cxn ang="0">
                        <a:pos x="connsiteX5247" y="connsiteY5247"/>
                      </a:cxn>
                      <a:cxn ang="0">
                        <a:pos x="connsiteX5248" y="connsiteY5248"/>
                      </a:cxn>
                      <a:cxn ang="0">
                        <a:pos x="connsiteX5249" y="connsiteY5249"/>
                      </a:cxn>
                      <a:cxn ang="0">
                        <a:pos x="connsiteX5250" y="connsiteY5250"/>
                      </a:cxn>
                      <a:cxn ang="0">
                        <a:pos x="connsiteX5251" y="connsiteY5251"/>
                      </a:cxn>
                      <a:cxn ang="0">
                        <a:pos x="connsiteX5252" y="connsiteY5252"/>
                      </a:cxn>
                      <a:cxn ang="0">
                        <a:pos x="connsiteX5253" y="connsiteY5253"/>
                      </a:cxn>
                      <a:cxn ang="0">
                        <a:pos x="connsiteX5254" y="connsiteY5254"/>
                      </a:cxn>
                      <a:cxn ang="0">
                        <a:pos x="connsiteX5255" y="connsiteY5255"/>
                      </a:cxn>
                      <a:cxn ang="0">
                        <a:pos x="connsiteX5256" y="connsiteY5256"/>
                      </a:cxn>
                      <a:cxn ang="0">
                        <a:pos x="connsiteX5257" y="connsiteY5257"/>
                      </a:cxn>
                      <a:cxn ang="0">
                        <a:pos x="connsiteX5258" y="connsiteY5258"/>
                      </a:cxn>
                      <a:cxn ang="0">
                        <a:pos x="connsiteX5259" y="connsiteY5259"/>
                      </a:cxn>
                      <a:cxn ang="0">
                        <a:pos x="connsiteX5260" y="connsiteY5260"/>
                      </a:cxn>
                      <a:cxn ang="0">
                        <a:pos x="connsiteX5261" y="connsiteY5261"/>
                      </a:cxn>
                      <a:cxn ang="0">
                        <a:pos x="connsiteX5262" y="connsiteY5262"/>
                      </a:cxn>
                      <a:cxn ang="0">
                        <a:pos x="connsiteX5263" y="connsiteY5263"/>
                      </a:cxn>
                      <a:cxn ang="0">
                        <a:pos x="connsiteX5264" y="connsiteY5264"/>
                      </a:cxn>
                      <a:cxn ang="0">
                        <a:pos x="connsiteX5265" y="connsiteY5265"/>
                      </a:cxn>
                      <a:cxn ang="0">
                        <a:pos x="connsiteX5266" y="connsiteY5266"/>
                      </a:cxn>
                      <a:cxn ang="0">
                        <a:pos x="connsiteX5267" y="connsiteY5267"/>
                      </a:cxn>
                      <a:cxn ang="0">
                        <a:pos x="connsiteX5268" y="connsiteY5268"/>
                      </a:cxn>
                      <a:cxn ang="0">
                        <a:pos x="connsiteX5269" y="connsiteY5269"/>
                      </a:cxn>
                      <a:cxn ang="0">
                        <a:pos x="connsiteX5270" y="connsiteY5270"/>
                      </a:cxn>
                      <a:cxn ang="0">
                        <a:pos x="connsiteX5271" y="connsiteY5271"/>
                      </a:cxn>
                      <a:cxn ang="0">
                        <a:pos x="connsiteX5272" y="connsiteY5272"/>
                      </a:cxn>
                      <a:cxn ang="0">
                        <a:pos x="connsiteX5273" y="connsiteY5273"/>
                      </a:cxn>
                      <a:cxn ang="0">
                        <a:pos x="connsiteX5274" y="connsiteY5274"/>
                      </a:cxn>
                      <a:cxn ang="0">
                        <a:pos x="connsiteX5275" y="connsiteY5275"/>
                      </a:cxn>
                      <a:cxn ang="0">
                        <a:pos x="connsiteX5276" y="connsiteY5276"/>
                      </a:cxn>
                      <a:cxn ang="0">
                        <a:pos x="connsiteX5277" y="connsiteY5277"/>
                      </a:cxn>
                      <a:cxn ang="0">
                        <a:pos x="connsiteX5278" y="connsiteY5278"/>
                      </a:cxn>
                      <a:cxn ang="0">
                        <a:pos x="connsiteX5279" y="connsiteY5279"/>
                      </a:cxn>
                      <a:cxn ang="0">
                        <a:pos x="connsiteX5280" y="connsiteY5280"/>
                      </a:cxn>
                      <a:cxn ang="0">
                        <a:pos x="connsiteX5281" y="connsiteY5281"/>
                      </a:cxn>
                      <a:cxn ang="0">
                        <a:pos x="connsiteX5282" y="connsiteY5282"/>
                      </a:cxn>
                      <a:cxn ang="0">
                        <a:pos x="connsiteX5283" y="connsiteY5283"/>
                      </a:cxn>
                      <a:cxn ang="0">
                        <a:pos x="connsiteX5284" y="connsiteY5284"/>
                      </a:cxn>
                      <a:cxn ang="0">
                        <a:pos x="connsiteX5285" y="connsiteY5285"/>
                      </a:cxn>
                      <a:cxn ang="0">
                        <a:pos x="connsiteX5286" y="connsiteY5286"/>
                      </a:cxn>
                      <a:cxn ang="0">
                        <a:pos x="connsiteX5287" y="connsiteY5287"/>
                      </a:cxn>
                      <a:cxn ang="0">
                        <a:pos x="connsiteX5288" y="connsiteY5288"/>
                      </a:cxn>
                      <a:cxn ang="0">
                        <a:pos x="connsiteX5289" y="connsiteY5289"/>
                      </a:cxn>
                      <a:cxn ang="0">
                        <a:pos x="connsiteX5290" y="connsiteY5290"/>
                      </a:cxn>
                      <a:cxn ang="0">
                        <a:pos x="connsiteX5291" y="connsiteY5291"/>
                      </a:cxn>
                      <a:cxn ang="0">
                        <a:pos x="connsiteX5292" y="connsiteY5292"/>
                      </a:cxn>
                      <a:cxn ang="0">
                        <a:pos x="connsiteX5293" y="connsiteY5293"/>
                      </a:cxn>
                      <a:cxn ang="0">
                        <a:pos x="connsiteX5294" y="connsiteY5294"/>
                      </a:cxn>
                      <a:cxn ang="0">
                        <a:pos x="connsiteX5295" y="connsiteY5295"/>
                      </a:cxn>
                      <a:cxn ang="0">
                        <a:pos x="connsiteX5296" y="connsiteY5296"/>
                      </a:cxn>
                      <a:cxn ang="0">
                        <a:pos x="connsiteX5297" y="connsiteY5297"/>
                      </a:cxn>
                      <a:cxn ang="0">
                        <a:pos x="connsiteX5298" y="connsiteY5298"/>
                      </a:cxn>
                      <a:cxn ang="0">
                        <a:pos x="connsiteX5299" y="connsiteY5299"/>
                      </a:cxn>
                      <a:cxn ang="0">
                        <a:pos x="connsiteX5300" y="connsiteY5300"/>
                      </a:cxn>
                      <a:cxn ang="0">
                        <a:pos x="connsiteX5301" y="connsiteY5301"/>
                      </a:cxn>
                      <a:cxn ang="0">
                        <a:pos x="connsiteX5302" y="connsiteY5302"/>
                      </a:cxn>
                      <a:cxn ang="0">
                        <a:pos x="connsiteX5303" y="connsiteY5303"/>
                      </a:cxn>
                      <a:cxn ang="0">
                        <a:pos x="connsiteX5304" y="connsiteY5304"/>
                      </a:cxn>
                      <a:cxn ang="0">
                        <a:pos x="connsiteX5305" y="connsiteY5305"/>
                      </a:cxn>
                      <a:cxn ang="0">
                        <a:pos x="connsiteX5306" y="connsiteY5306"/>
                      </a:cxn>
                      <a:cxn ang="0">
                        <a:pos x="connsiteX5307" y="connsiteY5307"/>
                      </a:cxn>
                      <a:cxn ang="0">
                        <a:pos x="connsiteX5308" y="connsiteY5308"/>
                      </a:cxn>
                      <a:cxn ang="0">
                        <a:pos x="connsiteX5309" y="connsiteY5309"/>
                      </a:cxn>
                      <a:cxn ang="0">
                        <a:pos x="connsiteX5310" y="connsiteY5310"/>
                      </a:cxn>
                      <a:cxn ang="0">
                        <a:pos x="connsiteX5311" y="connsiteY5311"/>
                      </a:cxn>
                      <a:cxn ang="0">
                        <a:pos x="connsiteX5312" y="connsiteY5312"/>
                      </a:cxn>
                      <a:cxn ang="0">
                        <a:pos x="connsiteX5313" y="connsiteY5313"/>
                      </a:cxn>
                      <a:cxn ang="0">
                        <a:pos x="connsiteX5314" y="connsiteY5314"/>
                      </a:cxn>
                      <a:cxn ang="0">
                        <a:pos x="connsiteX5315" y="connsiteY5315"/>
                      </a:cxn>
                      <a:cxn ang="0">
                        <a:pos x="connsiteX5316" y="connsiteY5316"/>
                      </a:cxn>
                      <a:cxn ang="0">
                        <a:pos x="connsiteX5317" y="connsiteY5317"/>
                      </a:cxn>
                      <a:cxn ang="0">
                        <a:pos x="connsiteX5318" y="connsiteY5318"/>
                      </a:cxn>
                      <a:cxn ang="0">
                        <a:pos x="connsiteX5319" y="connsiteY5319"/>
                      </a:cxn>
                      <a:cxn ang="0">
                        <a:pos x="connsiteX5320" y="connsiteY5320"/>
                      </a:cxn>
                      <a:cxn ang="0">
                        <a:pos x="connsiteX5321" y="connsiteY5321"/>
                      </a:cxn>
                      <a:cxn ang="0">
                        <a:pos x="connsiteX5322" y="connsiteY5322"/>
                      </a:cxn>
                      <a:cxn ang="0">
                        <a:pos x="connsiteX5323" y="connsiteY5323"/>
                      </a:cxn>
                      <a:cxn ang="0">
                        <a:pos x="connsiteX5324" y="connsiteY5324"/>
                      </a:cxn>
                      <a:cxn ang="0">
                        <a:pos x="connsiteX5325" y="connsiteY5325"/>
                      </a:cxn>
                      <a:cxn ang="0">
                        <a:pos x="connsiteX5326" y="connsiteY5326"/>
                      </a:cxn>
                      <a:cxn ang="0">
                        <a:pos x="connsiteX5327" y="connsiteY5327"/>
                      </a:cxn>
                      <a:cxn ang="0">
                        <a:pos x="connsiteX5328" y="connsiteY5328"/>
                      </a:cxn>
                      <a:cxn ang="0">
                        <a:pos x="connsiteX5329" y="connsiteY5329"/>
                      </a:cxn>
                      <a:cxn ang="0">
                        <a:pos x="connsiteX5330" y="connsiteY5330"/>
                      </a:cxn>
                      <a:cxn ang="0">
                        <a:pos x="connsiteX5331" y="connsiteY5331"/>
                      </a:cxn>
                      <a:cxn ang="0">
                        <a:pos x="connsiteX5332" y="connsiteY5332"/>
                      </a:cxn>
                      <a:cxn ang="0">
                        <a:pos x="connsiteX5333" y="connsiteY5333"/>
                      </a:cxn>
                      <a:cxn ang="0">
                        <a:pos x="connsiteX5334" y="connsiteY5334"/>
                      </a:cxn>
                      <a:cxn ang="0">
                        <a:pos x="connsiteX5335" y="connsiteY5335"/>
                      </a:cxn>
                      <a:cxn ang="0">
                        <a:pos x="connsiteX5336" y="connsiteY5336"/>
                      </a:cxn>
                      <a:cxn ang="0">
                        <a:pos x="connsiteX5337" y="connsiteY5337"/>
                      </a:cxn>
                      <a:cxn ang="0">
                        <a:pos x="connsiteX5338" y="connsiteY5338"/>
                      </a:cxn>
                      <a:cxn ang="0">
                        <a:pos x="connsiteX5339" y="connsiteY5339"/>
                      </a:cxn>
                      <a:cxn ang="0">
                        <a:pos x="connsiteX5340" y="connsiteY5340"/>
                      </a:cxn>
                      <a:cxn ang="0">
                        <a:pos x="connsiteX5341" y="connsiteY5341"/>
                      </a:cxn>
                      <a:cxn ang="0">
                        <a:pos x="connsiteX5342" y="connsiteY5342"/>
                      </a:cxn>
                      <a:cxn ang="0">
                        <a:pos x="connsiteX5343" y="connsiteY5343"/>
                      </a:cxn>
                      <a:cxn ang="0">
                        <a:pos x="connsiteX5344" y="connsiteY5344"/>
                      </a:cxn>
                      <a:cxn ang="0">
                        <a:pos x="connsiteX5345" y="connsiteY5345"/>
                      </a:cxn>
                      <a:cxn ang="0">
                        <a:pos x="connsiteX5346" y="connsiteY5346"/>
                      </a:cxn>
                      <a:cxn ang="0">
                        <a:pos x="connsiteX5347" y="connsiteY5347"/>
                      </a:cxn>
                      <a:cxn ang="0">
                        <a:pos x="connsiteX5348" y="connsiteY5348"/>
                      </a:cxn>
                      <a:cxn ang="0">
                        <a:pos x="connsiteX5349" y="connsiteY5349"/>
                      </a:cxn>
                      <a:cxn ang="0">
                        <a:pos x="connsiteX5350" y="connsiteY5350"/>
                      </a:cxn>
                      <a:cxn ang="0">
                        <a:pos x="connsiteX5351" y="connsiteY5351"/>
                      </a:cxn>
                      <a:cxn ang="0">
                        <a:pos x="connsiteX5352" y="connsiteY5352"/>
                      </a:cxn>
                      <a:cxn ang="0">
                        <a:pos x="connsiteX5353" y="connsiteY5353"/>
                      </a:cxn>
                      <a:cxn ang="0">
                        <a:pos x="connsiteX5354" y="connsiteY5354"/>
                      </a:cxn>
                      <a:cxn ang="0">
                        <a:pos x="connsiteX5355" y="connsiteY5355"/>
                      </a:cxn>
                      <a:cxn ang="0">
                        <a:pos x="connsiteX5356" y="connsiteY5356"/>
                      </a:cxn>
                      <a:cxn ang="0">
                        <a:pos x="connsiteX5357" y="connsiteY5357"/>
                      </a:cxn>
                      <a:cxn ang="0">
                        <a:pos x="connsiteX5358" y="connsiteY5358"/>
                      </a:cxn>
                      <a:cxn ang="0">
                        <a:pos x="connsiteX5359" y="connsiteY5359"/>
                      </a:cxn>
                      <a:cxn ang="0">
                        <a:pos x="connsiteX5360" y="connsiteY5360"/>
                      </a:cxn>
                      <a:cxn ang="0">
                        <a:pos x="connsiteX5361" y="connsiteY5361"/>
                      </a:cxn>
                      <a:cxn ang="0">
                        <a:pos x="connsiteX5362" y="connsiteY5362"/>
                      </a:cxn>
                      <a:cxn ang="0">
                        <a:pos x="connsiteX5363" y="connsiteY5363"/>
                      </a:cxn>
                      <a:cxn ang="0">
                        <a:pos x="connsiteX5364" y="connsiteY5364"/>
                      </a:cxn>
                      <a:cxn ang="0">
                        <a:pos x="connsiteX5365" y="connsiteY5365"/>
                      </a:cxn>
                      <a:cxn ang="0">
                        <a:pos x="connsiteX5366" y="connsiteY5366"/>
                      </a:cxn>
                      <a:cxn ang="0">
                        <a:pos x="connsiteX5367" y="connsiteY5367"/>
                      </a:cxn>
                      <a:cxn ang="0">
                        <a:pos x="connsiteX5368" y="connsiteY5368"/>
                      </a:cxn>
                      <a:cxn ang="0">
                        <a:pos x="connsiteX5369" y="connsiteY5369"/>
                      </a:cxn>
                      <a:cxn ang="0">
                        <a:pos x="connsiteX5370" y="connsiteY5370"/>
                      </a:cxn>
                      <a:cxn ang="0">
                        <a:pos x="connsiteX5371" y="connsiteY5371"/>
                      </a:cxn>
                      <a:cxn ang="0">
                        <a:pos x="connsiteX5372" y="connsiteY5372"/>
                      </a:cxn>
                      <a:cxn ang="0">
                        <a:pos x="connsiteX5373" y="connsiteY5373"/>
                      </a:cxn>
                      <a:cxn ang="0">
                        <a:pos x="connsiteX5374" y="connsiteY5374"/>
                      </a:cxn>
                      <a:cxn ang="0">
                        <a:pos x="connsiteX5375" y="connsiteY5375"/>
                      </a:cxn>
                      <a:cxn ang="0">
                        <a:pos x="connsiteX5376" y="connsiteY5376"/>
                      </a:cxn>
                      <a:cxn ang="0">
                        <a:pos x="connsiteX5377" y="connsiteY5377"/>
                      </a:cxn>
                      <a:cxn ang="0">
                        <a:pos x="connsiteX5378" y="connsiteY5378"/>
                      </a:cxn>
                      <a:cxn ang="0">
                        <a:pos x="connsiteX5379" y="connsiteY5379"/>
                      </a:cxn>
                      <a:cxn ang="0">
                        <a:pos x="connsiteX5380" y="connsiteY5380"/>
                      </a:cxn>
                      <a:cxn ang="0">
                        <a:pos x="connsiteX5381" y="connsiteY5381"/>
                      </a:cxn>
                      <a:cxn ang="0">
                        <a:pos x="connsiteX5382" y="connsiteY5382"/>
                      </a:cxn>
                      <a:cxn ang="0">
                        <a:pos x="connsiteX5383" y="connsiteY5383"/>
                      </a:cxn>
                      <a:cxn ang="0">
                        <a:pos x="connsiteX5384" y="connsiteY5384"/>
                      </a:cxn>
                      <a:cxn ang="0">
                        <a:pos x="connsiteX5385" y="connsiteY5385"/>
                      </a:cxn>
                      <a:cxn ang="0">
                        <a:pos x="connsiteX5386" y="connsiteY5386"/>
                      </a:cxn>
                      <a:cxn ang="0">
                        <a:pos x="connsiteX5387" y="connsiteY5387"/>
                      </a:cxn>
                      <a:cxn ang="0">
                        <a:pos x="connsiteX5388" y="connsiteY5388"/>
                      </a:cxn>
                      <a:cxn ang="0">
                        <a:pos x="connsiteX5389" y="connsiteY5389"/>
                      </a:cxn>
                      <a:cxn ang="0">
                        <a:pos x="connsiteX5390" y="connsiteY5390"/>
                      </a:cxn>
                      <a:cxn ang="0">
                        <a:pos x="connsiteX5391" y="connsiteY5391"/>
                      </a:cxn>
                      <a:cxn ang="0">
                        <a:pos x="connsiteX5392" y="connsiteY5392"/>
                      </a:cxn>
                      <a:cxn ang="0">
                        <a:pos x="connsiteX5393" y="connsiteY5393"/>
                      </a:cxn>
                      <a:cxn ang="0">
                        <a:pos x="connsiteX5394" y="connsiteY5394"/>
                      </a:cxn>
                      <a:cxn ang="0">
                        <a:pos x="connsiteX5395" y="connsiteY5395"/>
                      </a:cxn>
                      <a:cxn ang="0">
                        <a:pos x="connsiteX5396" y="connsiteY5396"/>
                      </a:cxn>
                      <a:cxn ang="0">
                        <a:pos x="connsiteX5397" y="connsiteY5397"/>
                      </a:cxn>
                      <a:cxn ang="0">
                        <a:pos x="connsiteX5398" y="connsiteY5398"/>
                      </a:cxn>
                      <a:cxn ang="0">
                        <a:pos x="connsiteX5399" y="connsiteY5399"/>
                      </a:cxn>
                      <a:cxn ang="0">
                        <a:pos x="connsiteX5400" y="connsiteY5400"/>
                      </a:cxn>
                      <a:cxn ang="0">
                        <a:pos x="connsiteX5401" y="connsiteY5401"/>
                      </a:cxn>
                      <a:cxn ang="0">
                        <a:pos x="connsiteX5402" y="connsiteY5402"/>
                      </a:cxn>
                      <a:cxn ang="0">
                        <a:pos x="connsiteX5403" y="connsiteY5403"/>
                      </a:cxn>
                      <a:cxn ang="0">
                        <a:pos x="connsiteX5404" y="connsiteY5404"/>
                      </a:cxn>
                      <a:cxn ang="0">
                        <a:pos x="connsiteX5405" y="connsiteY5405"/>
                      </a:cxn>
                      <a:cxn ang="0">
                        <a:pos x="connsiteX5406" y="connsiteY5406"/>
                      </a:cxn>
                      <a:cxn ang="0">
                        <a:pos x="connsiteX5407" y="connsiteY5407"/>
                      </a:cxn>
                      <a:cxn ang="0">
                        <a:pos x="connsiteX5408" y="connsiteY5408"/>
                      </a:cxn>
                      <a:cxn ang="0">
                        <a:pos x="connsiteX5409" y="connsiteY5409"/>
                      </a:cxn>
                      <a:cxn ang="0">
                        <a:pos x="connsiteX5410" y="connsiteY5410"/>
                      </a:cxn>
                      <a:cxn ang="0">
                        <a:pos x="connsiteX5411" y="connsiteY5411"/>
                      </a:cxn>
                      <a:cxn ang="0">
                        <a:pos x="connsiteX5412" y="connsiteY5412"/>
                      </a:cxn>
                      <a:cxn ang="0">
                        <a:pos x="connsiteX5413" y="connsiteY5413"/>
                      </a:cxn>
                      <a:cxn ang="0">
                        <a:pos x="connsiteX5414" y="connsiteY5414"/>
                      </a:cxn>
                      <a:cxn ang="0">
                        <a:pos x="connsiteX5415" y="connsiteY5415"/>
                      </a:cxn>
                      <a:cxn ang="0">
                        <a:pos x="connsiteX5416" y="connsiteY5416"/>
                      </a:cxn>
                      <a:cxn ang="0">
                        <a:pos x="connsiteX5417" y="connsiteY5417"/>
                      </a:cxn>
                      <a:cxn ang="0">
                        <a:pos x="connsiteX5418" y="connsiteY5418"/>
                      </a:cxn>
                      <a:cxn ang="0">
                        <a:pos x="connsiteX5419" y="connsiteY5419"/>
                      </a:cxn>
                      <a:cxn ang="0">
                        <a:pos x="connsiteX5420" y="connsiteY5420"/>
                      </a:cxn>
                      <a:cxn ang="0">
                        <a:pos x="connsiteX5421" y="connsiteY5421"/>
                      </a:cxn>
                      <a:cxn ang="0">
                        <a:pos x="connsiteX5422" y="connsiteY5422"/>
                      </a:cxn>
                      <a:cxn ang="0">
                        <a:pos x="connsiteX5423" y="connsiteY5423"/>
                      </a:cxn>
                      <a:cxn ang="0">
                        <a:pos x="connsiteX5424" y="connsiteY5424"/>
                      </a:cxn>
                      <a:cxn ang="0">
                        <a:pos x="connsiteX5425" y="connsiteY5425"/>
                      </a:cxn>
                      <a:cxn ang="0">
                        <a:pos x="connsiteX5426" y="connsiteY5426"/>
                      </a:cxn>
                      <a:cxn ang="0">
                        <a:pos x="connsiteX5427" y="connsiteY5427"/>
                      </a:cxn>
                      <a:cxn ang="0">
                        <a:pos x="connsiteX5428" y="connsiteY5428"/>
                      </a:cxn>
                      <a:cxn ang="0">
                        <a:pos x="connsiteX5429" y="connsiteY5429"/>
                      </a:cxn>
                      <a:cxn ang="0">
                        <a:pos x="connsiteX5430" y="connsiteY5430"/>
                      </a:cxn>
                      <a:cxn ang="0">
                        <a:pos x="connsiteX5431" y="connsiteY5431"/>
                      </a:cxn>
                      <a:cxn ang="0">
                        <a:pos x="connsiteX5432" y="connsiteY5432"/>
                      </a:cxn>
                      <a:cxn ang="0">
                        <a:pos x="connsiteX5433" y="connsiteY5433"/>
                      </a:cxn>
                      <a:cxn ang="0">
                        <a:pos x="connsiteX5434" y="connsiteY5434"/>
                      </a:cxn>
                      <a:cxn ang="0">
                        <a:pos x="connsiteX5435" y="connsiteY5435"/>
                      </a:cxn>
                      <a:cxn ang="0">
                        <a:pos x="connsiteX5436" y="connsiteY5436"/>
                      </a:cxn>
                      <a:cxn ang="0">
                        <a:pos x="connsiteX5437" y="connsiteY5437"/>
                      </a:cxn>
                      <a:cxn ang="0">
                        <a:pos x="connsiteX5438" y="connsiteY5438"/>
                      </a:cxn>
                      <a:cxn ang="0">
                        <a:pos x="connsiteX5439" y="connsiteY5439"/>
                      </a:cxn>
                      <a:cxn ang="0">
                        <a:pos x="connsiteX5440" y="connsiteY5440"/>
                      </a:cxn>
                      <a:cxn ang="0">
                        <a:pos x="connsiteX5441" y="connsiteY5441"/>
                      </a:cxn>
                      <a:cxn ang="0">
                        <a:pos x="connsiteX5442" y="connsiteY5442"/>
                      </a:cxn>
                      <a:cxn ang="0">
                        <a:pos x="connsiteX5443" y="connsiteY5443"/>
                      </a:cxn>
                      <a:cxn ang="0">
                        <a:pos x="connsiteX5444" y="connsiteY5444"/>
                      </a:cxn>
                      <a:cxn ang="0">
                        <a:pos x="connsiteX5445" y="connsiteY5445"/>
                      </a:cxn>
                      <a:cxn ang="0">
                        <a:pos x="connsiteX5446" y="connsiteY5446"/>
                      </a:cxn>
                      <a:cxn ang="0">
                        <a:pos x="connsiteX5447" y="connsiteY5447"/>
                      </a:cxn>
                      <a:cxn ang="0">
                        <a:pos x="connsiteX5448" y="connsiteY5448"/>
                      </a:cxn>
                      <a:cxn ang="0">
                        <a:pos x="connsiteX5449" y="connsiteY5449"/>
                      </a:cxn>
                      <a:cxn ang="0">
                        <a:pos x="connsiteX5450" y="connsiteY5450"/>
                      </a:cxn>
                      <a:cxn ang="0">
                        <a:pos x="connsiteX5451" y="connsiteY5451"/>
                      </a:cxn>
                      <a:cxn ang="0">
                        <a:pos x="connsiteX5452" y="connsiteY5452"/>
                      </a:cxn>
                      <a:cxn ang="0">
                        <a:pos x="connsiteX5453" y="connsiteY5453"/>
                      </a:cxn>
                      <a:cxn ang="0">
                        <a:pos x="connsiteX5454" y="connsiteY5454"/>
                      </a:cxn>
                      <a:cxn ang="0">
                        <a:pos x="connsiteX5455" y="connsiteY5455"/>
                      </a:cxn>
                      <a:cxn ang="0">
                        <a:pos x="connsiteX5456" y="connsiteY5456"/>
                      </a:cxn>
                      <a:cxn ang="0">
                        <a:pos x="connsiteX5457" y="connsiteY5457"/>
                      </a:cxn>
                      <a:cxn ang="0">
                        <a:pos x="connsiteX5458" y="connsiteY5458"/>
                      </a:cxn>
                      <a:cxn ang="0">
                        <a:pos x="connsiteX5459" y="connsiteY5459"/>
                      </a:cxn>
                      <a:cxn ang="0">
                        <a:pos x="connsiteX5460" y="connsiteY5460"/>
                      </a:cxn>
                      <a:cxn ang="0">
                        <a:pos x="connsiteX5461" y="connsiteY5461"/>
                      </a:cxn>
                      <a:cxn ang="0">
                        <a:pos x="connsiteX5462" y="connsiteY5462"/>
                      </a:cxn>
                      <a:cxn ang="0">
                        <a:pos x="connsiteX5463" y="connsiteY5463"/>
                      </a:cxn>
                      <a:cxn ang="0">
                        <a:pos x="connsiteX5464" y="connsiteY5464"/>
                      </a:cxn>
                      <a:cxn ang="0">
                        <a:pos x="connsiteX5465" y="connsiteY5465"/>
                      </a:cxn>
                      <a:cxn ang="0">
                        <a:pos x="connsiteX5466" y="connsiteY5466"/>
                      </a:cxn>
                      <a:cxn ang="0">
                        <a:pos x="connsiteX5467" y="connsiteY5467"/>
                      </a:cxn>
                      <a:cxn ang="0">
                        <a:pos x="connsiteX5468" y="connsiteY5468"/>
                      </a:cxn>
                      <a:cxn ang="0">
                        <a:pos x="connsiteX5469" y="connsiteY5469"/>
                      </a:cxn>
                      <a:cxn ang="0">
                        <a:pos x="connsiteX5470" y="connsiteY5470"/>
                      </a:cxn>
                      <a:cxn ang="0">
                        <a:pos x="connsiteX5471" y="connsiteY5471"/>
                      </a:cxn>
                      <a:cxn ang="0">
                        <a:pos x="connsiteX5472" y="connsiteY5472"/>
                      </a:cxn>
                      <a:cxn ang="0">
                        <a:pos x="connsiteX5473" y="connsiteY5473"/>
                      </a:cxn>
                      <a:cxn ang="0">
                        <a:pos x="connsiteX5474" y="connsiteY5474"/>
                      </a:cxn>
                      <a:cxn ang="0">
                        <a:pos x="connsiteX5475" y="connsiteY5475"/>
                      </a:cxn>
                      <a:cxn ang="0">
                        <a:pos x="connsiteX5476" y="connsiteY5476"/>
                      </a:cxn>
                      <a:cxn ang="0">
                        <a:pos x="connsiteX5477" y="connsiteY5477"/>
                      </a:cxn>
                      <a:cxn ang="0">
                        <a:pos x="connsiteX5478" y="connsiteY5478"/>
                      </a:cxn>
                      <a:cxn ang="0">
                        <a:pos x="connsiteX5479" y="connsiteY5479"/>
                      </a:cxn>
                      <a:cxn ang="0">
                        <a:pos x="connsiteX5480" y="connsiteY5480"/>
                      </a:cxn>
                      <a:cxn ang="0">
                        <a:pos x="connsiteX5481" y="connsiteY5481"/>
                      </a:cxn>
                      <a:cxn ang="0">
                        <a:pos x="connsiteX5482" y="connsiteY5482"/>
                      </a:cxn>
                      <a:cxn ang="0">
                        <a:pos x="connsiteX5483" y="connsiteY5483"/>
                      </a:cxn>
                      <a:cxn ang="0">
                        <a:pos x="connsiteX5484" y="connsiteY5484"/>
                      </a:cxn>
                      <a:cxn ang="0">
                        <a:pos x="connsiteX5485" y="connsiteY5485"/>
                      </a:cxn>
                      <a:cxn ang="0">
                        <a:pos x="connsiteX5486" y="connsiteY5486"/>
                      </a:cxn>
                      <a:cxn ang="0">
                        <a:pos x="connsiteX5487" y="connsiteY5487"/>
                      </a:cxn>
                      <a:cxn ang="0">
                        <a:pos x="connsiteX5488" y="connsiteY5488"/>
                      </a:cxn>
                      <a:cxn ang="0">
                        <a:pos x="connsiteX5489" y="connsiteY5489"/>
                      </a:cxn>
                      <a:cxn ang="0">
                        <a:pos x="connsiteX5490" y="connsiteY5490"/>
                      </a:cxn>
                      <a:cxn ang="0">
                        <a:pos x="connsiteX5491" y="connsiteY5491"/>
                      </a:cxn>
                      <a:cxn ang="0">
                        <a:pos x="connsiteX5492" y="connsiteY5492"/>
                      </a:cxn>
                      <a:cxn ang="0">
                        <a:pos x="connsiteX5493" y="connsiteY5493"/>
                      </a:cxn>
                      <a:cxn ang="0">
                        <a:pos x="connsiteX5494" y="connsiteY5494"/>
                      </a:cxn>
                      <a:cxn ang="0">
                        <a:pos x="connsiteX5495" y="connsiteY5495"/>
                      </a:cxn>
                      <a:cxn ang="0">
                        <a:pos x="connsiteX5496" y="connsiteY5496"/>
                      </a:cxn>
                      <a:cxn ang="0">
                        <a:pos x="connsiteX5497" y="connsiteY5497"/>
                      </a:cxn>
                      <a:cxn ang="0">
                        <a:pos x="connsiteX5498" y="connsiteY5498"/>
                      </a:cxn>
                      <a:cxn ang="0">
                        <a:pos x="connsiteX5499" y="connsiteY5499"/>
                      </a:cxn>
                      <a:cxn ang="0">
                        <a:pos x="connsiteX5500" y="connsiteY5500"/>
                      </a:cxn>
                      <a:cxn ang="0">
                        <a:pos x="connsiteX5501" y="connsiteY5501"/>
                      </a:cxn>
                      <a:cxn ang="0">
                        <a:pos x="connsiteX5502" y="connsiteY5502"/>
                      </a:cxn>
                      <a:cxn ang="0">
                        <a:pos x="connsiteX5503" y="connsiteY5503"/>
                      </a:cxn>
                      <a:cxn ang="0">
                        <a:pos x="connsiteX5504" y="connsiteY5504"/>
                      </a:cxn>
                      <a:cxn ang="0">
                        <a:pos x="connsiteX5505" y="connsiteY5505"/>
                      </a:cxn>
                      <a:cxn ang="0">
                        <a:pos x="connsiteX5506" y="connsiteY5506"/>
                      </a:cxn>
                      <a:cxn ang="0">
                        <a:pos x="connsiteX5507" y="connsiteY5507"/>
                      </a:cxn>
                      <a:cxn ang="0">
                        <a:pos x="connsiteX5508" y="connsiteY5508"/>
                      </a:cxn>
                      <a:cxn ang="0">
                        <a:pos x="connsiteX5509" y="connsiteY5509"/>
                      </a:cxn>
                      <a:cxn ang="0">
                        <a:pos x="connsiteX5510" y="connsiteY5510"/>
                      </a:cxn>
                      <a:cxn ang="0">
                        <a:pos x="connsiteX5511" y="connsiteY5511"/>
                      </a:cxn>
                      <a:cxn ang="0">
                        <a:pos x="connsiteX5512" y="connsiteY5512"/>
                      </a:cxn>
                      <a:cxn ang="0">
                        <a:pos x="connsiteX5513" y="connsiteY5513"/>
                      </a:cxn>
                      <a:cxn ang="0">
                        <a:pos x="connsiteX5514" y="connsiteY5514"/>
                      </a:cxn>
                      <a:cxn ang="0">
                        <a:pos x="connsiteX5515" y="connsiteY5515"/>
                      </a:cxn>
                      <a:cxn ang="0">
                        <a:pos x="connsiteX5516" y="connsiteY5516"/>
                      </a:cxn>
                      <a:cxn ang="0">
                        <a:pos x="connsiteX5517" y="connsiteY5517"/>
                      </a:cxn>
                      <a:cxn ang="0">
                        <a:pos x="connsiteX5518" y="connsiteY5518"/>
                      </a:cxn>
                      <a:cxn ang="0">
                        <a:pos x="connsiteX5519" y="connsiteY5519"/>
                      </a:cxn>
                      <a:cxn ang="0">
                        <a:pos x="connsiteX5520" y="connsiteY5520"/>
                      </a:cxn>
                      <a:cxn ang="0">
                        <a:pos x="connsiteX5521" y="connsiteY5521"/>
                      </a:cxn>
                      <a:cxn ang="0">
                        <a:pos x="connsiteX5522" y="connsiteY5522"/>
                      </a:cxn>
                      <a:cxn ang="0">
                        <a:pos x="connsiteX5523" y="connsiteY5523"/>
                      </a:cxn>
                      <a:cxn ang="0">
                        <a:pos x="connsiteX5524" y="connsiteY5524"/>
                      </a:cxn>
                      <a:cxn ang="0">
                        <a:pos x="connsiteX5525" y="connsiteY5525"/>
                      </a:cxn>
                      <a:cxn ang="0">
                        <a:pos x="connsiteX5526" y="connsiteY5526"/>
                      </a:cxn>
                      <a:cxn ang="0">
                        <a:pos x="connsiteX5527" y="connsiteY5527"/>
                      </a:cxn>
                      <a:cxn ang="0">
                        <a:pos x="connsiteX5528" y="connsiteY5528"/>
                      </a:cxn>
                      <a:cxn ang="0">
                        <a:pos x="connsiteX5529" y="connsiteY5529"/>
                      </a:cxn>
                      <a:cxn ang="0">
                        <a:pos x="connsiteX5530" y="connsiteY5530"/>
                      </a:cxn>
                      <a:cxn ang="0">
                        <a:pos x="connsiteX5531" y="connsiteY5531"/>
                      </a:cxn>
                      <a:cxn ang="0">
                        <a:pos x="connsiteX5532" y="connsiteY5532"/>
                      </a:cxn>
                      <a:cxn ang="0">
                        <a:pos x="connsiteX5533" y="connsiteY5533"/>
                      </a:cxn>
                      <a:cxn ang="0">
                        <a:pos x="connsiteX5534" y="connsiteY5534"/>
                      </a:cxn>
                      <a:cxn ang="0">
                        <a:pos x="connsiteX5535" y="connsiteY5535"/>
                      </a:cxn>
                      <a:cxn ang="0">
                        <a:pos x="connsiteX5536" y="connsiteY5536"/>
                      </a:cxn>
                      <a:cxn ang="0">
                        <a:pos x="connsiteX5537" y="connsiteY5537"/>
                      </a:cxn>
                      <a:cxn ang="0">
                        <a:pos x="connsiteX5538" y="connsiteY5538"/>
                      </a:cxn>
                      <a:cxn ang="0">
                        <a:pos x="connsiteX5539" y="connsiteY5539"/>
                      </a:cxn>
                      <a:cxn ang="0">
                        <a:pos x="connsiteX5540" y="connsiteY5540"/>
                      </a:cxn>
                      <a:cxn ang="0">
                        <a:pos x="connsiteX5541" y="connsiteY5541"/>
                      </a:cxn>
                      <a:cxn ang="0">
                        <a:pos x="connsiteX5542" y="connsiteY5542"/>
                      </a:cxn>
                      <a:cxn ang="0">
                        <a:pos x="connsiteX5543" y="connsiteY5543"/>
                      </a:cxn>
                      <a:cxn ang="0">
                        <a:pos x="connsiteX5544" y="connsiteY5544"/>
                      </a:cxn>
                      <a:cxn ang="0">
                        <a:pos x="connsiteX5545" y="connsiteY5545"/>
                      </a:cxn>
                      <a:cxn ang="0">
                        <a:pos x="connsiteX5546" y="connsiteY5546"/>
                      </a:cxn>
                      <a:cxn ang="0">
                        <a:pos x="connsiteX5547" y="connsiteY5547"/>
                      </a:cxn>
                      <a:cxn ang="0">
                        <a:pos x="connsiteX5548" y="connsiteY5548"/>
                      </a:cxn>
                      <a:cxn ang="0">
                        <a:pos x="connsiteX5549" y="connsiteY5549"/>
                      </a:cxn>
                      <a:cxn ang="0">
                        <a:pos x="connsiteX5550" y="connsiteY5550"/>
                      </a:cxn>
                      <a:cxn ang="0">
                        <a:pos x="connsiteX5551" y="connsiteY5551"/>
                      </a:cxn>
                      <a:cxn ang="0">
                        <a:pos x="connsiteX5552" y="connsiteY5552"/>
                      </a:cxn>
                      <a:cxn ang="0">
                        <a:pos x="connsiteX5553" y="connsiteY5553"/>
                      </a:cxn>
                      <a:cxn ang="0">
                        <a:pos x="connsiteX5554" y="connsiteY5554"/>
                      </a:cxn>
                      <a:cxn ang="0">
                        <a:pos x="connsiteX5555" y="connsiteY5555"/>
                      </a:cxn>
                      <a:cxn ang="0">
                        <a:pos x="connsiteX5556" y="connsiteY5556"/>
                      </a:cxn>
                      <a:cxn ang="0">
                        <a:pos x="connsiteX5557" y="connsiteY5557"/>
                      </a:cxn>
                      <a:cxn ang="0">
                        <a:pos x="connsiteX5558" y="connsiteY5558"/>
                      </a:cxn>
                      <a:cxn ang="0">
                        <a:pos x="connsiteX5559" y="connsiteY5559"/>
                      </a:cxn>
                      <a:cxn ang="0">
                        <a:pos x="connsiteX5560" y="connsiteY5560"/>
                      </a:cxn>
                      <a:cxn ang="0">
                        <a:pos x="connsiteX5561" y="connsiteY5561"/>
                      </a:cxn>
                      <a:cxn ang="0">
                        <a:pos x="connsiteX5562" y="connsiteY5562"/>
                      </a:cxn>
                      <a:cxn ang="0">
                        <a:pos x="connsiteX5563" y="connsiteY5563"/>
                      </a:cxn>
                      <a:cxn ang="0">
                        <a:pos x="connsiteX5564" y="connsiteY5564"/>
                      </a:cxn>
                      <a:cxn ang="0">
                        <a:pos x="connsiteX5565" y="connsiteY5565"/>
                      </a:cxn>
                      <a:cxn ang="0">
                        <a:pos x="connsiteX5566" y="connsiteY5566"/>
                      </a:cxn>
                      <a:cxn ang="0">
                        <a:pos x="connsiteX5567" y="connsiteY5567"/>
                      </a:cxn>
                      <a:cxn ang="0">
                        <a:pos x="connsiteX5568" y="connsiteY5568"/>
                      </a:cxn>
                      <a:cxn ang="0">
                        <a:pos x="connsiteX5569" y="connsiteY5569"/>
                      </a:cxn>
                      <a:cxn ang="0">
                        <a:pos x="connsiteX5570" y="connsiteY5570"/>
                      </a:cxn>
                      <a:cxn ang="0">
                        <a:pos x="connsiteX5571" y="connsiteY5571"/>
                      </a:cxn>
                      <a:cxn ang="0">
                        <a:pos x="connsiteX5572" y="connsiteY5572"/>
                      </a:cxn>
                      <a:cxn ang="0">
                        <a:pos x="connsiteX5573" y="connsiteY5573"/>
                      </a:cxn>
                      <a:cxn ang="0">
                        <a:pos x="connsiteX5574" y="connsiteY5574"/>
                      </a:cxn>
                      <a:cxn ang="0">
                        <a:pos x="connsiteX5575" y="connsiteY5575"/>
                      </a:cxn>
                      <a:cxn ang="0">
                        <a:pos x="connsiteX5576" y="connsiteY5576"/>
                      </a:cxn>
                      <a:cxn ang="0">
                        <a:pos x="connsiteX5577" y="connsiteY5577"/>
                      </a:cxn>
                      <a:cxn ang="0">
                        <a:pos x="connsiteX5578" y="connsiteY5578"/>
                      </a:cxn>
                      <a:cxn ang="0">
                        <a:pos x="connsiteX5579" y="connsiteY5579"/>
                      </a:cxn>
                      <a:cxn ang="0">
                        <a:pos x="connsiteX5580" y="connsiteY5580"/>
                      </a:cxn>
                      <a:cxn ang="0">
                        <a:pos x="connsiteX5581" y="connsiteY5581"/>
                      </a:cxn>
                      <a:cxn ang="0">
                        <a:pos x="connsiteX5582" y="connsiteY5582"/>
                      </a:cxn>
                      <a:cxn ang="0">
                        <a:pos x="connsiteX5583" y="connsiteY5583"/>
                      </a:cxn>
                      <a:cxn ang="0">
                        <a:pos x="connsiteX5584" y="connsiteY5584"/>
                      </a:cxn>
                      <a:cxn ang="0">
                        <a:pos x="connsiteX5585" y="connsiteY5585"/>
                      </a:cxn>
                      <a:cxn ang="0">
                        <a:pos x="connsiteX5586" y="connsiteY5586"/>
                      </a:cxn>
                      <a:cxn ang="0">
                        <a:pos x="connsiteX5587" y="connsiteY5587"/>
                      </a:cxn>
                      <a:cxn ang="0">
                        <a:pos x="connsiteX5588" y="connsiteY5588"/>
                      </a:cxn>
                      <a:cxn ang="0">
                        <a:pos x="connsiteX5589" y="connsiteY5589"/>
                      </a:cxn>
                      <a:cxn ang="0">
                        <a:pos x="connsiteX5590" y="connsiteY5590"/>
                      </a:cxn>
                      <a:cxn ang="0">
                        <a:pos x="connsiteX5591" y="connsiteY5591"/>
                      </a:cxn>
                      <a:cxn ang="0">
                        <a:pos x="connsiteX5592" y="connsiteY5592"/>
                      </a:cxn>
                      <a:cxn ang="0">
                        <a:pos x="connsiteX5593" y="connsiteY5593"/>
                      </a:cxn>
                      <a:cxn ang="0">
                        <a:pos x="connsiteX5594" y="connsiteY5594"/>
                      </a:cxn>
                      <a:cxn ang="0">
                        <a:pos x="connsiteX5595" y="connsiteY5595"/>
                      </a:cxn>
                      <a:cxn ang="0">
                        <a:pos x="connsiteX5596" y="connsiteY5596"/>
                      </a:cxn>
                      <a:cxn ang="0">
                        <a:pos x="connsiteX5597" y="connsiteY5597"/>
                      </a:cxn>
                      <a:cxn ang="0">
                        <a:pos x="connsiteX5598" y="connsiteY5598"/>
                      </a:cxn>
                      <a:cxn ang="0">
                        <a:pos x="connsiteX5599" y="connsiteY5599"/>
                      </a:cxn>
                      <a:cxn ang="0">
                        <a:pos x="connsiteX5600" y="connsiteY5600"/>
                      </a:cxn>
                      <a:cxn ang="0">
                        <a:pos x="connsiteX5601" y="connsiteY5601"/>
                      </a:cxn>
                      <a:cxn ang="0">
                        <a:pos x="connsiteX5602" y="connsiteY5602"/>
                      </a:cxn>
                      <a:cxn ang="0">
                        <a:pos x="connsiteX5603" y="connsiteY5603"/>
                      </a:cxn>
                      <a:cxn ang="0">
                        <a:pos x="connsiteX5604" y="connsiteY5604"/>
                      </a:cxn>
                      <a:cxn ang="0">
                        <a:pos x="connsiteX5605" y="connsiteY5605"/>
                      </a:cxn>
                      <a:cxn ang="0">
                        <a:pos x="connsiteX5606" y="connsiteY5606"/>
                      </a:cxn>
                      <a:cxn ang="0">
                        <a:pos x="connsiteX5607" y="connsiteY5607"/>
                      </a:cxn>
                      <a:cxn ang="0">
                        <a:pos x="connsiteX5608" y="connsiteY5608"/>
                      </a:cxn>
                      <a:cxn ang="0">
                        <a:pos x="connsiteX5609" y="connsiteY5609"/>
                      </a:cxn>
                      <a:cxn ang="0">
                        <a:pos x="connsiteX5610" y="connsiteY5610"/>
                      </a:cxn>
                      <a:cxn ang="0">
                        <a:pos x="connsiteX5611" y="connsiteY5611"/>
                      </a:cxn>
                      <a:cxn ang="0">
                        <a:pos x="connsiteX5612" y="connsiteY5612"/>
                      </a:cxn>
                      <a:cxn ang="0">
                        <a:pos x="connsiteX5613" y="connsiteY5613"/>
                      </a:cxn>
                      <a:cxn ang="0">
                        <a:pos x="connsiteX5614" y="connsiteY5614"/>
                      </a:cxn>
                      <a:cxn ang="0">
                        <a:pos x="connsiteX5615" y="connsiteY5615"/>
                      </a:cxn>
                      <a:cxn ang="0">
                        <a:pos x="connsiteX5616" y="connsiteY5616"/>
                      </a:cxn>
                      <a:cxn ang="0">
                        <a:pos x="connsiteX5617" y="connsiteY5617"/>
                      </a:cxn>
                      <a:cxn ang="0">
                        <a:pos x="connsiteX5618" y="connsiteY5618"/>
                      </a:cxn>
                      <a:cxn ang="0">
                        <a:pos x="connsiteX5619" y="connsiteY5619"/>
                      </a:cxn>
                      <a:cxn ang="0">
                        <a:pos x="connsiteX5620" y="connsiteY5620"/>
                      </a:cxn>
                      <a:cxn ang="0">
                        <a:pos x="connsiteX5621" y="connsiteY5621"/>
                      </a:cxn>
                      <a:cxn ang="0">
                        <a:pos x="connsiteX5622" y="connsiteY5622"/>
                      </a:cxn>
                      <a:cxn ang="0">
                        <a:pos x="connsiteX5623" y="connsiteY5623"/>
                      </a:cxn>
                      <a:cxn ang="0">
                        <a:pos x="connsiteX5624" y="connsiteY5624"/>
                      </a:cxn>
                      <a:cxn ang="0">
                        <a:pos x="connsiteX5625" y="connsiteY5625"/>
                      </a:cxn>
                      <a:cxn ang="0">
                        <a:pos x="connsiteX5626" y="connsiteY5626"/>
                      </a:cxn>
                      <a:cxn ang="0">
                        <a:pos x="connsiteX5627" y="connsiteY5627"/>
                      </a:cxn>
                      <a:cxn ang="0">
                        <a:pos x="connsiteX5628" y="connsiteY5628"/>
                      </a:cxn>
                      <a:cxn ang="0">
                        <a:pos x="connsiteX5629" y="connsiteY5629"/>
                      </a:cxn>
                      <a:cxn ang="0">
                        <a:pos x="connsiteX5630" y="connsiteY5630"/>
                      </a:cxn>
                      <a:cxn ang="0">
                        <a:pos x="connsiteX5631" y="connsiteY5631"/>
                      </a:cxn>
                      <a:cxn ang="0">
                        <a:pos x="connsiteX5632" y="connsiteY5632"/>
                      </a:cxn>
                      <a:cxn ang="0">
                        <a:pos x="connsiteX5633" y="connsiteY5633"/>
                      </a:cxn>
                      <a:cxn ang="0">
                        <a:pos x="connsiteX5634" y="connsiteY5634"/>
                      </a:cxn>
                      <a:cxn ang="0">
                        <a:pos x="connsiteX5635" y="connsiteY5635"/>
                      </a:cxn>
                      <a:cxn ang="0">
                        <a:pos x="connsiteX5636" y="connsiteY5636"/>
                      </a:cxn>
                      <a:cxn ang="0">
                        <a:pos x="connsiteX5637" y="connsiteY5637"/>
                      </a:cxn>
                      <a:cxn ang="0">
                        <a:pos x="connsiteX5638" y="connsiteY5638"/>
                      </a:cxn>
                      <a:cxn ang="0">
                        <a:pos x="connsiteX5639" y="connsiteY5639"/>
                      </a:cxn>
                      <a:cxn ang="0">
                        <a:pos x="connsiteX5640" y="connsiteY5640"/>
                      </a:cxn>
                      <a:cxn ang="0">
                        <a:pos x="connsiteX5641" y="connsiteY5641"/>
                      </a:cxn>
                      <a:cxn ang="0">
                        <a:pos x="connsiteX5642" y="connsiteY5642"/>
                      </a:cxn>
                      <a:cxn ang="0">
                        <a:pos x="connsiteX5643" y="connsiteY5643"/>
                      </a:cxn>
                      <a:cxn ang="0">
                        <a:pos x="connsiteX5644" y="connsiteY5644"/>
                      </a:cxn>
                      <a:cxn ang="0">
                        <a:pos x="connsiteX5645" y="connsiteY5645"/>
                      </a:cxn>
                      <a:cxn ang="0">
                        <a:pos x="connsiteX5646" y="connsiteY5646"/>
                      </a:cxn>
                      <a:cxn ang="0">
                        <a:pos x="connsiteX5647" y="connsiteY5647"/>
                      </a:cxn>
                      <a:cxn ang="0">
                        <a:pos x="connsiteX5648" y="connsiteY5648"/>
                      </a:cxn>
                      <a:cxn ang="0">
                        <a:pos x="connsiteX5649" y="connsiteY5649"/>
                      </a:cxn>
                      <a:cxn ang="0">
                        <a:pos x="connsiteX5650" y="connsiteY5650"/>
                      </a:cxn>
                      <a:cxn ang="0">
                        <a:pos x="connsiteX5651" y="connsiteY5651"/>
                      </a:cxn>
                      <a:cxn ang="0">
                        <a:pos x="connsiteX5652" y="connsiteY5652"/>
                      </a:cxn>
                      <a:cxn ang="0">
                        <a:pos x="connsiteX5653" y="connsiteY5653"/>
                      </a:cxn>
                      <a:cxn ang="0">
                        <a:pos x="connsiteX5654" y="connsiteY5654"/>
                      </a:cxn>
                      <a:cxn ang="0">
                        <a:pos x="connsiteX5655" y="connsiteY5655"/>
                      </a:cxn>
                      <a:cxn ang="0">
                        <a:pos x="connsiteX5656" y="connsiteY5656"/>
                      </a:cxn>
                      <a:cxn ang="0">
                        <a:pos x="connsiteX5657" y="connsiteY5657"/>
                      </a:cxn>
                      <a:cxn ang="0">
                        <a:pos x="connsiteX5658" y="connsiteY5658"/>
                      </a:cxn>
                      <a:cxn ang="0">
                        <a:pos x="connsiteX5659" y="connsiteY5659"/>
                      </a:cxn>
                      <a:cxn ang="0">
                        <a:pos x="connsiteX5660" y="connsiteY5660"/>
                      </a:cxn>
                      <a:cxn ang="0">
                        <a:pos x="connsiteX5661" y="connsiteY5661"/>
                      </a:cxn>
                      <a:cxn ang="0">
                        <a:pos x="connsiteX5662" y="connsiteY5662"/>
                      </a:cxn>
                      <a:cxn ang="0">
                        <a:pos x="connsiteX5663" y="connsiteY5663"/>
                      </a:cxn>
                      <a:cxn ang="0">
                        <a:pos x="connsiteX5664" y="connsiteY5664"/>
                      </a:cxn>
                      <a:cxn ang="0">
                        <a:pos x="connsiteX5665" y="connsiteY5665"/>
                      </a:cxn>
                      <a:cxn ang="0">
                        <a:pos x="connsiteX5666" y="connsiteY5666"/>
                      </a:cxn>
                      <a:cxn ang="0">
                        <a:pos x="connsiteX5667" y="connsiteY5667"/>
                      </a:cxn>
                      <a:cxn ang="0">
                        <a:pos x="connsiteX5668" y="connsiteY5668"/>
                      </a:cxn>
                      <a:cxn ang="0">
                        <a:pos x="connsiteX5669" y="connsiteY5669"/>
                      </a:cxn>
                      <a:cxn ang="0">
                        <a:pos x="connsiteX5670" y="connsiteY5670"/>
                      </a:cxn>
                      <a:cxn ang="0">
                        <a:pos x="connsiteX5671" y="connsiteY5671"/>
                      </a:cxn>
                      <a:cxn ang="0">
                        <a:pos x="connsiteX5672" y="connsiteY5672"/>
                      </a:cxn>
                      <a:cxn ang="0">
                        <a:pos x="connsiteX5673" y="connsiteY5673"/>
                      </a:cxn>
                      <a:cxn ang="0">
                        <a:pos x="connsiteX5674" y="connsiteY5674"/>
                      </a:cxn>
                      <a:cxn ang="0">
                        <a:pos x="connsiteX5675" y="connsiteY5675"/>
                      </a:cxn>
                      <a:cxn ang="0">
                        <a:pos x="connsiteX5676" y="connsiteY5676"/>
                      </a:cxn>
                      <a:cxn ang="0">
                        <a:pos x="connsiteX5677" y="connsiteY5677"/>
                      </a:cxn>
                      <a:cxn ang="0">
                        <a:pos x="connsiteX5678" y="connsiteY5678"/>
                      </a:cxn>
                      <a:cxn ang="0">
                        <a:pos x="connsiteX5679" y="connsiteY5679"/>
                      </a:cxn>
                      <a:cxn ang="0">
                        <a:pos x="connsiteX5680" y="connsiteY5680"/>
                      </a:cxn>
                      <a:cxn ang="0">
                        <a:pos x="connsiteX5681" y="connsiteY5681"/>
                      </a:cxn>
                      <a:cxn ang="0">
                        <a:pos x="connsiteX5682" y="connsiteY5682"/>
                      </a:cxn>
                      <a:cxn ang="0">
                        <a:pos x="connsiteX5683" y="connsiteY5683"/>
                      </a:cxn>
                      <a:cxn ang="0">
                        <a:pos x="connsiteX5684" y="connsiteY5684"/>
                      </a:cxn>
                      <a:cxn ang="0">
                        <a:pos x="connsiteX5685" y="connsiteY5685"/>
                      </a:cxn>
                      <a:cxn ang="0">
                        <a:pos x="connsiteX5686" y="connsiteY5686"/>
                      </a:cxn>
                      <a:cxn ang="0">
                        <a:pos x="connsiteX5687" y="connsiteY5687"/>
                      </a:cxn>
                      <a:cxn ang="0">
                        <a:pos x="connsiteX5688" y="connsiteY5688"/>
                      </a:cxn>
                      <a:cxn ang="0">
                        <a:pos x="connsiteX5689" y="connsiteY5689"/>
                      </a:cxn>
                      <a:cxn ang="0">
                        <a:pos x="connsiteX5690" y="connsiteY5690"/>
                      </a:cxn>
                      <a:cxn ang="0">
                        <a:pos x="connsiteX5691" y="connsiteY5691"/>
                      </a:cxn>
                      <a:cxn ang="0">
                        <a:pos x="connsiteX5692" y="connsiteY5692"/>
                      </a:cxn>
                      <a:cxn ang="0">
                        <a:pos x="connsiteX5693" y="connsiteY5693"/>
                      </a:cxn>
                      <a:cxn ang="0">
                        <a:pos x="connsiteX5694" y="connsiteY5694"/>
                      </a:cxn>
                      <a:cxn ang="0">
                        <a:pos x="connsiteX5695" y="connsiteY5695"/>
                      </a:cxn>
                      <a:cxn ang="0">
                        <a:pos x="connsiteX5696" y="connsiteY5696"/>
                      </a:cxn>
                      <a:cxn ang="0">
                        <a:pos x="connsiteX5697" y="connsiteY5697"/>
                      </a:cxn>
                      <a:cxn ang="0">
                        <a:pos x="connsiteX5698" y="connsiteY5698"/>
                      </a:cxn>
                      <a:cxn ang="0">
                        <a:pos x="connsiteX5699" y="connsiteY5699"/>
                      </a:cxn>
                      <a:cxn ang="0">
                        <a:pos x="connsiteX5700" y="connsiteY5700"/>
                      </a:cxn>
                      <a:cxn ang="0">
                        <a:pos x="connsiteX5701" y="connsiteY5701"/>
                      </a:cxn>
                      <a:cxn ang="0">
                        <a:pos x="connsiteX5702" y="connsiteY5702"/>
                      </a:cxn>
                      <a:cxn ang="0">
                        <a:pos x="connsiteX5703" y="connsiteY5703"/>
                      </a:cxn>
                      <a:cxn ang="0">
                        <a:pos x="connsiteX5704" y="connsiteY5704"/>
                      </a:cxn>
                      <a:cxn ang="0">
                        <a:pos x="connsiteX5705" y="connsiteY5705"/>
                      </a:cxn>
                      <a:cxn ang="0">
                        <a:pos x="connsiteX5706" y="connsiteY5706"/>
                      </a:cxn>
                      <a:cxn ang="0">
                        <a:pos x="connsiteX5707" y="connsiteY5707"/>
                      </a:cxn>
                      <a:cxn ang="0">
                        <a:pos x="connsiteX5708" y="connsiteY5708"/>
                      </a:cxn>
                      <a:cxn ang="0">
                        <a:pos x="connsiteX5709" y="connsiteY5709"/>
                      </a:cxn>
                      <a:cxn ang="0">
                        <a:pos x="connsiteX5710" y="connsiteY5710"/>
                      </a:cxn>
                      <a:cxn ang="0">
                        <a:pos x="connsiteX5711" y="connsiteY5711"/>
                      </a:cxn>
                      <a:cxn ang="0">
                        <a:pos x="connsiteX5712" y="connsiteY5712"/>
                      </a:cxn>
                      <a:cxn ang="0">
                        <a:pos x="connsiteX5713" y="connsiteY5713"/>
                      </a:cxn>
                      <a:cxn ang="0">
                        <a:pos x="connsiteX5714" y="connsiteY5714"/>
                      </a:cxn>
                      <a:cxn ang="0">
                        <a:pos x="connsiteX5715" y="connsiteY5715"/>
                      </a:cxn>
                      <a:cxn ang="0">
                        <a:pos x="connsiteX5716" y="connsiteY5716"/>
                      </a:cxn>
                      <a:cxn ang="0">
                        <a:pos x="connsiteX5717" y="connsiteY5717"/>
                      </a:cxn>
                      <a:cxn ang="0">
                        <a:pos x="connsiteX5718" y="connsiteY5718"/>
                      </a:cxn>
                      <a:cxn ang="0">
                        <a:pos x="connsiteX5719" y="connsiteY5719"/>
                      </a:cxn>
                      <a:cxn ang="0">
                        <a:pos x="connsiteX5720" y="connsiteY5720"/>
                      </a:cxn>
                      <a:cxn ang="0">
                        <a:pos x="connsiteX5721" y="connsiteY5721"/>
                      </a:cxn>
                      <a:cxn ang="0">
                        <a:pos x="connsiteX5722" y="connsiteY5722"/>
                      </a:cxn>
                      <a:cxn ang="0">
                        <a:pos x="connsiteX5723" y="connsiteY5723"/>
                      </a:cxn>
                      <a:cxn ang="0">
                        <a:pos x="connsiteX5724" y="connsiteY5724"/>
                      </a:cxn>
                      <a:cxn ang="0">
                        <a:pos x="connsiteX5725" y="connsiteY5725"/>
                      </a:cxn>
                      <a:cxn ang="0">
                        <a:pos x="connsiteX5726" y="connsiteY5726"/>
                      </a:cxn>
                      <a:cxn ang="0">
                        <a:pos x="connsiteX5727" y="connsiteY5727"/>
                      </a:cxn>
                      <a:cxn ang="0">
                        <a:pos x="connsiteX5728" y="connsiteY5728"/>
                      </a:cxn>
                      <a:cxn ang="0">
                        <a:pos x="connsiteX5729" y="connsiteY5729"/>
                      </a:cxn>
                      <a:cxn ang="0">
                        <a:pos x="connsiteX5730" y="connsiteY5730"/>
                      </a:cxn>
                      <a:cxn ang="0">
                        <a:pos x="connsiteX5731" y="connsiteY5731"/>
                      </a:cxn>
                      <a:cxn ang="0">
                        <a:pos x="connsiteX5732" y="connsiteY5732"/>
                      </a:cxn>
                      <a:cxn ang="0">
                        <a:pos x="connsiteX5733" y="connsiteY5733"/>
                      </a:cxn>
                      <a:cxn ang="0">
                        <a:pos x="connsiteX5734" y="connsiteY5734"/>
                      </a:cxn>
                      <a:cxn ang="0">
                        <a:pos x="connsiteX5735" y="connsiteY5735"/>
                      </a:cxn>
                      <a:cxn ang="0">
                        <a:pos x="connsiteX5736" y="connsiteY5736"/>
                      </a:cxn>
                      <a:cxn ang="0">
                        <a:pos x="connsiteX5737" y="connsiteY5737"/>
                      </a:cxn>
                      <a:cxn ang="0">
                        <a:pos x="connsiteX5738" y="connsiteY5738"/>
                      </a:cxn>
                      <a:cxn ang="0">
                        <a:pos x="connsiteX5739" y="connsiteY5739"/>
                      </a:cxn>
                      <a:cxn ang="0">
                        <a:pos x="connsiteX5740" y="connsiteY5740"/>
                      </a:cxn>
                      <a:cxn ang="0">
                        <a:pos x="connsiteX5741" y="connsiteY5741"/>
                      </a:cxn>
                      <a:cxn ang="0">
                        <a:pos x="connsiteX5742" y="connsiteY5742"/>
                      </a:cxn>
                      <a:cxn ang="0">
                        <a:pos x="connsiteX5743" y="connsiteY5743"/>
                      </a:cxn>
                      <a:cxn ang="0">
                        <a:pos x="connsiteX5744" y="connsiteY5744"/>
                      </a:cxn>
                      <a:cxn ang="0">
                        <a:pos x="connsiteX5745" y="connsiteY5745"/>
                      </a:cxn>
                      <a:cxn ang="0">
                        <a:pos x="connsiteX5746" y="connsiteY5746"/>
                      </a:cxn>
                      <a:cxn ang="0">
                        <a:pos x="connsiteX5747" y="connsiteY5747"/>
                      </a:cxn>
                      <a:cxn ang="0">
                        <a:pos x="connsiteX5748" y="connsiteY5748"/>
                      </a:cxn>
                      <a:cxn ang="0">
                        <a:pos x="connsiteX5749" y="connsiteY5749"/>
                      </a:cxn>
                      <a:cxn ang="0">
                        <a:pos x="connsiteX5750" y="connsiteY5750"/>
                      </a:cxn>
                      <a:cxn ang="0">
                        <a:pos x="connsiteX5751" y="connsiteY5751"/>
                      </a:cxn>
                      <a:cxn ang="0">
                        <a:pos x="connsiteX5752" y="connsiteY5752"/>
                      </a:cxn>
                      <a:cxn ang="0">
                        <a:pos x="connsiteX5753" y="connsiteY5753"/>
                      </a:cxn>
                      <a:cxn ang="0">
                        <a:pos x="connsiteX5754" y="connsiteY5754"/>
                      </a:cxn>
                      <a:cxn ang="0">
                        <a:pos x="connsiteX5755" y="connsiteY5755"/>
                      </a:cxn>
                      <a:cxn ang="0">
                        <a:pos x="connsiteX5756" y="connsiteY5756"/>
                      </a:cxn>
                      <a:cxn ang="0">
                        <a:pos x="connsiteX5757" y="connsiteY5757"/>
                      </a:cxn>
                      <a:cxn ang="0">
                        <a:pos x="connsiteX5758" y="connsiteY5758"/>
                      </a:cxn>
                      <a:cxn ang="0">
                        <a:pos x="connsiteX5759" y="connsiteY5759"/>
                      </a:cxn>
                      <a:cxn ang="0">
                        <a:pos x="connsiteX5760" y="connsiteY5760"/>
                      </a:cxn>
                      <a:cxn ang="0">
                        <a:pos x="connsiteX5761" y="connsiteY5761"/>
                      </a:cxn>
                      <a:cxn ang="0">
                        <a:pos x="connsiteX5762" y="connsiteY5762"/>
                      </a:cxn>
                      <a:cxn ang="0">
                        <a:pos x="connsiteX5763" y="connsiteY5763"/>
                      </a:cxn>
                      <a:cxn ang="0">
                        <a:pos x="connsiteX5764" y="connsiteY5764"/>
                      </a:cxn>
                      <a:cxn ang="0">
                        <a:pos x="connsiteX5765" y="connsiteY5765"/>
                      </a:cxn>
                      <a:cxn ang="0">
                        <a:pos x="connsiteX5766" y="connsiteY5766"/>
                      </a:cxn>
                      <a:cxn ang="0">
                        <a:pos x="connsiteX5767" y="connsiteY5767"/>
                      </a:cxn>
                      <a:cxn ang="0">
                        <a:pos x="connsiteX5768" y="connsiteY5768"/>
                      </a:cxn>
                      <a:cxn ang="0">
                        <a:pos x="connsiteX5769" y="connsiteY5769"/>
                      </a:cxn>
                      <a:cxn ang="0">
                        <a:pos x="connsiteX5770" y="connsiteY5770"/>
                      </a:cxn>
                      <a:cxn ang="0">
                        <a:pos x="connsiteX5771" y="connsiteY5771"/>
                      </a:cxn>
                      <a:cxn ang="0">
                        <a:pos x="connsiteX5772" y="connsiteY5772"/>
                      </a:cxn>
                      <a:cxn ang="0">
                        <a:pos x="connsiteX5773" y="connsiteY5773"/>
                      </a:cxn>
                      <a:cxn ang="0">
                        <a:pos x="connsiteX5774" y="connsiteY5774"/>
                      </a:cxn>
                      <a:cxn ang="0">
                        <a:pos x="connsiteX5775" y="connsiteY5775"/>
                      </a:cxn>
                      <a:cxn ang="0">
                        <a:pos x="connsiteX5776" y="connsiteY5776"/>
                      </a:cxn>
                      <a:cxn ang="0">
                        <a:pos x="connsiteX5777" y="connsiteY5777"/>
                      </a:cxn>
                      <a:cxn ang="0">
                        <a:pos x="connsiteX5778" y="connsiteY5778"/>
                      </a:cxn>
                      <a:cxn ang="0">
                        <a:pos x="connsiteX5779" y="connsiteY5779"/>
                      </a:cxn>
                      <a:cxn ang="0">
                        <a:pos x="connsiteX5780" y="connsiteY5780"/>
                      </a:cxn>
                      <a:cxn ang="0">
                        <a:pos x="connsiteX5781" y="connsiteY5781"/>
                      </a:cxn>
                      <a:cxn ang="0">
                        <a:pos x="connsiteX5782" y="connsiteY5782"/>
                      </a:cxn>
                      <a:cxn ang="0">
                        <a:pos x="connsiteX5783" y="connsiteY5783"/>
                      </a:cxn>
                      <a:cxn ang="0">
                        <a:pos x="connsiteX5784" y="connsiteY5784"/>
                      </a:cxn>
                      <a:cxn ang="0">
                        <a:pos x="connsiteX5785" y="connsiteY5785"/>
                      </a:cxn>
                      <a:cxn ang="0">
                        <a:pos x="connsiteX5786" y="connsiteY5786"/>
                      </a:cxn>
                      <a:cxn ang="0">
                        <a:pos x="connsiteX5787" y="connsiteY5787"/>
                      </a:cxn>
                      <a:cxn ang="0">
                        <a:pos x="connsiteX5788" y="connsiteY5788"/>
                      </a:cxn>
                      <a:cxn ang="0">
                        <a:pos x="connsiteX5789" y="connsiteY5789"/>
                      </a:cxn>
                      <a:cxn ang="0">
                        <a:pos x="connsiteX5790" y="connsiteY5790"/>
                      </a:cxn>
                      <a:cxn ang="0">
                        <a:pos x="connsiteX5791" y="connsiteY5791"/>
                      </a:cxn>
                      <a:cxn ang="0">
                        <a:pos x="connsiteX5792" y="connsiteY5792"/>
                      </a:cxn>
                      <a:cxn ang="0">
                        <a:pos x="connsiteX5793" y="connsiteY5793"/>
                      </a:cxn>
                      <a:cxn ang="0">
                        <a:pos x="connsiteX5794" y="connsiteY5794"/>
                      </a:cxn>
                      <a:cxn ang="0">
                        <a:pos x="connsiteX5795" y="connsiteY5795"/>
                      </a:cxn>
                      <a:cxn ang="0">
                        <a:pos x="connsiteX5796" y="connsiteY5796"/>
                      </a:cxn>
                      <a:cxn ang="0">
                        <a:pos x="connsiteX5797" y="connsiteY5797"/>
                      </a:cxn>
                      <a:cxn ang="0">
                        <a:pos x="connsiteX5798" y="connsiteY5798"/>
                      </a:cxn>
                      <a:cxn ang="0">
                        <a:pos x="connsiteX5799" y="connsiteY5799"/>
                      </a:cxn>
                      <a:cxn ang="0">
                        <a:pos x="connsiteX5800" y="connsiteY5800"/>
                      </a:cxn>
                      <a:cxn ang="0">
                        <a:pos x="connsiteX5801" y="connsiteY5801"/>
                      </a:cxn>
                      <a:cxn ang="0">
                        <a:pos x="connsiteX5802" y="connsiteY5802"/>
                      </a:cxn>
                      <a:cxn ang="0">
                        <a:pos x="connsiteX5803" y="connsiteY5803"/>
                      </a:cxn>
                      <a:cxn ang="0">
                        <a:pos x="connsiteX5804" y="connsiteY5804"/>
                      </a:cxn>
                      <a:cxn ang="0">
                        <a:pos x="connsiteX5805" y="connsiteY5805"/>
                      </a:cxn>
                      <a:cxn ang="0">
                        <a:pos x="connsiteX5806" y="connsiteY5806"/>
                      </a:cxn>
                      <a:cxn ang="0">
                        <a:pos x="connsiteX5807" y="connsiteY5807"/>
                      </a:cxn>
                      <a:cxn ang="0">
                        <a:pos x="connsiteX5808" y="connsiteY5808"/>
                      </a:cxn>
                      <a:cxn ang="0">
                        <a:pos x="connsiteX5809" y="connsiteY5809"/>
                      </a:cxn>
                      <a:cxn ang="0">
                        <a:pos x="connsiteX5810" y="connsiteY5810"/>
                      </a:cxn>
                      <a:cxn ang="0">
                        <a:pos x="connsiteX5811" y="connsiteY5811"/>
                      </a:cxn>
                      <a:cxn ang="0">
                        <a:pos x="connsiteX5812" y="connsiteY5812"/>
                      </a:cxn>
                      <a:cxn ang="0">
                        <a:pos x="connsiteX5813" y="connsiteY5813"/>
                      </a:cxn>
                      <a:cxn ang="0">
                        <a:pos x="connsiteX5814" y="connsiteY5814"/>
                      </a:cxn>
                      <a:cxn ang="0">
                        <a:pos x="connsiteX5815" y="connsiteY5815"/>
                      </a:cxn>
                      <a:cxn ang="0">
                        <a:pos x="connsiteX5816" y="connsiteY5816"/>
                      </a:cxn>
                      <a:cxn ang="0">
                        <a:pos x="connsiteX5817" y="connsiteY5817"/>
                      </a:cxn>
                      <a:cxn ang="0">
                        <a:pos x="connsiteX5818" y="connsiteY5818"/>
                      </a:cxn>
                      <a:cxn ang="0">
                        <a:pos x="connsiteX5819" y="connsiteY5819"/>
                      </a:cxn>
                      <a:cxn ang="0">
                        <a:pos x="connsiteX5820" y="connsiteY5820"/>
                      </a:cxn>
                      <a:cxn ang="0">
                        <a:pos x="connsiteX5821" y="connsiteY5821"/>
                      </a:cxn>
                      <a:cxn ang="0">
                        <a:pos x="connsiteX5822" y="connsiteY5822"/>
                      </a:cxn>
                      <a:cxn ang="0">
                        <a:pos x="connsiteX5823" y="connsiteY5823"/>
                      </a:cxn>
                      <a:cxn ang="0">
                        <a:pos x="connsiteX5824" y="connsiteY5824"/>
                      </a:cxn>
                      <a:cxn ang="0">
                        <a:pos x="connsiteX5825" y="connsiteY5825"/>
                      </a:cxn>
                      <a:cxn ang="0">
                        <a:pos x="connsiteX5826" y="connsiteY5826"/>
                      </a:cxn>
                      <a:cxn ang="0">
                        <a:pos x="connsiteX5827" y="connsiteY5827"/>
                      </a:cxn>
                      <a:cxn ang="0">
                        <a:pos x="connsiteX5828" y="connsiteY5828"/>
                      </a:cxn>
                      <a:cxn ang="0">
                        <a:pos x="connsiteX5829" y="connsiteY5829"/>
                      </a:cxn>
                      <a:cxn ang="0">
                        <a:pos x="connsiteX5830" y="connsiteY5830"/>
                      </a:cxn>
                      <a:cxn ang="0">
                        <a:pos x="connsiteX5831" y="connsiteY5831"/>
                      </a:cxn>
                      <a:cxn ang="0">
                        <a:pos x="connsiteX5832" y="connsiteY5832"/>
                      </a:cxn>
                      <a:cxn ang="0">
                        <a:pos x="connsiteX5833" y="connsiteY5833"/>
                      </a:cxn>
                      <a:cxn ang="0">
                        <a:pos x="connsiteX5834" y="connsiteY5834"/>
                      </a:cxn>
                      <a:cxn ang="0">
                        <a:pos x="connsiteX5835" y="connsiteY5835"/>
                      </a:cxn>
                      <a:cxn ang="0">
                        <a:pos x="connsiteX5836" y="connsiteY5836"/>
                      </a:cxn>
                      <a:cxn ang="0">
                        <a:pos x="connsiteX5837" y="connsiteY5837"/>
                      </a:cxn>
                      <a:cxn ang="0">
                        <a:pos x="connsiteX5838" y="connsiteY5838"/>
                      </a:cxn>
                      <a:cxn ang="0">
                        <a:pos x="connsiteX5839" y="connsiteY5839"/>
                      </a:cxn>
                      <a:cxn ang="0">
                        <a:pos x="connsiteX5840" y="connsiteY5840"/>
                      </a:cxn>
                      <a:cxn ang="0">
                        <a:pos x="connsiteX5841" y="connsiteY5841"/>
                      </a:cxn>
                      <a:cxn ang="0">
                        <a:pos x="connsiteX5842" y="connsiteY5842"/>
                      </a:cxn>
                      <a:cxn ang="0">
                        <a:pos x="connsiteX5843" y="connsiteY5843"/>
                      </a:cxn>
                      <a:cxn ang="0">
                        <a:pos x="connsiteX5844" y="connsiteY5844"/>
                      </a:cxn>
                      <a:cxn ang="0">
                        <a:pos x="connsiteX5845" y="connsiteY5845"/>
                      </a:cxn>
                      <a:cxn ang="0">
                        <a:pos x="connsiteX5846" y="connsiteY5846"/>
                      </a:cxn>
                      <a:cxn ang="0">
                        <a:pos x="connsiteX5847" y="connsiteY5847"/>
                      </a:cxn>
                      <a:cxn ang="0">
                        <a:pos x="connsiteX5848" y="connsiteY5848"/>
                      </a:cxn>
                      <a:cxn ang="0">
                        <a:pos x="connsiteX5849" y="connsiteY5849"/>
                      </a:cxn>
                      <a:cxn ang="0">
                        <a:pos x="connsiteX5850" y="connsiteY5850"/>
                      </a:cxn>
                      <a:cxn ang="0">
                        <a:pos x="connsiteX5851" y="connsiteY5851"/>
                      </a:cxn>
                      <a:cxn ang="0">
                        <a:pos x="connsiteX5852" y="connsiteY5852"/>
                      </a:cxn>
                      <a:cxn ang="0">
                        <a:pos x="connsiteX5853" y="connsiteY5853"/>
                      </a:cxn>
                      <a:cxn ang="0">
                        <a:pos x="connsiteX5854" y="connsiteY5854"/>
                      </a:cxn>
                      <a:cxn ang="0">
                        <a:pos x="connsiteX5855" y="connsiteY5855"/>
                      </a:cxn>
                      <a:cxn ang="0">
                        <a:pos x="connsiteX5856" y="connsiteY5856"/>
                      </a:cxn>
                      <a:cxn ang="0">
                        <a:pos x="connsiteX5857" y="connsiteY5857"/>
                      </a:cxn>
                      <a:cxn ang="0">
                        <a:pos x="connsiteX5858" y="connsiteY5858"/>
                      </a:cxn>
                      <a:cxn ang="0">
                        <a:pos x="connsiteX5859" y="connsiteY5859"/>
                      </a:cxn>
                      <a:cxn ang="0">
                        <a:pos x="connsiteX5860" y="connsiteY5860"/>
                      </a:cxn>
                      <a:cxn ang="0">
                        <a:pos x="connsiteX5861" y="connsiteY5861"/>
                      </a:cxn>
                      <a:cxn ang="0">
                        <a:pos x="connsiteX5862" y="connsiteY5862"/>
                      </a:cxn>
                      <a:cxn ang="0">
                        <a:pos x="connsiteX5863" y="connsiteY5863"/>
                      </a:cxn>
                      <a:cxn ang="0">
                        <a:pos x="connsiteX5864" y="connsiteY5864"/>
                      </a:cxn>
                      <a:cxn ang="0">
                        <a:pos x="connsiteX5865" y="connsiteY5865"/>
                      </a:cxn>
                      <a:cxn ang="0">
                        <a:pos x="connsiteX5866" y="connsiteY5866"/>
                      </a:cxn>
                      <a:cxn ang="0">
                        <a:pos x="connsiteX5867" y="connsiteY5867"/>
                      </a:cxn>
                      <a:cxn ang="0">
                        <a:pos x="connsiteX5868" y="connsiteY5868"/>
                      </a:cxn>
                      <a:cxn ang="0">
                        <a:pos x="connsiteX5869" y="connsiteY5869"/>
                      </a:cxn>
                      <a:cxn ang="0">
                        <a:pos x="connsiteX5870" y="connsiteY5870"/>
                      </a:cxn>
                      <a:cxn ang="0">
                        <a:pos x="connsiteX5871" y="connsiteY5871"/>
                      </a:cxn>
                      <a:cxn ang="0">
                        <a:pos x="connsiteX5872" y="connsiteY5872"/>
                      </a:cxn>
                      <a:cxn ang="0">
                        <a:pos x="connsiteX5873" y="connsiteY5873"/>
                      </a:cxn>
                      <a:cxn ang="0">
                        <a:pos x="connsiteX5874" y="connsiteY5874"/>
                      </a:cxn>
                      <a:cxn ang="0">
                        <a:pos x="connsiteX5875" y="connsiteY5875"/>
                      </a:cxn>
                      <a:cxn ang="0">
                        <a:pos x="connsiteX5876" y="connsiteY5876"/>
                      </a:cxn>
                      <a:cxn ang="0">
                        <a:pos x="connsiteX5877" y="connsiteY5877"/>
                      </a:cxn>
                      <a:cxn ang="0">
                        <a:pos x="connsiteX5878" y="connsiteY5878"/>
                      </a:cxn>
                      <a:cxn ang="0">
                        <a:pos x="connsiteX5879" y="connsiteY5879"/>
                      </a:cxn>
                      <a:cxn ang="0">
                        <a:pos x="connsiteX5880" y="connsiteY5880"/>
                      </a:cxn>
                      <a:cxn ang="0">
                        <a:pos x="connsiteX5881" y="connsiteY5881"/>
                      </a:cxn>
                      <a:cxn ang="0">
                        <a:pos x="connsiteX5882" y="connsiteY5882"/>
                      </a:cxn>
                      <a:cxn ang="0">
                        <a:pos x="connsiteX5883" y="connsiteY5883"/>
                      </a:cxn>
                      <a:cxn ang="0">
                        <a:pos x="connsiteX5884" y="connsiteY5884"/>
                      </a:cxn>
                      <a:cxn ang="0">
                        <a:pos x="connsiteX5885" y="connsiteY5885"/>
                      </a:cxn>
                      <a:cxn ang="0">
                        <a:pos x="connsiteX5886" y="connsiteY5886"/>
                      </a:cxn>
                      <a:cxn ang="0">
                        <a:pos x="connsiteX5887" y="connsiteY5887"/>
                      </a:cxn>
                      <a:cxn ang="0">
                        <a:pos x="connsiteX5888" y="connsiteY5888"/>
                      </a:cxn>
                      <a:cxn ang="0">
                        <a:pos x="connsiteX5889" y="connsiteY5889"/>
                      </a:cxn>
                      <a:cxn ang="0">
                        <a:pos x="connsiteX5890" y="connsiteY5890"/>
                      </a:cxn>
                      <a:cxn ang="0">
                        <a:pos x="connsiteX5891" y="connsiteY5891"/>
                      </a:cxn>
                      <a:cxn ang="0">
                        <a:pos x="connsiteX5892" y="connsiteY5892"/>
                      </a:cxn>
                      <a:cxn ang="0">
                        <a:pos x="connsiteX5893" y="connsiteY5893"/>
                      </a:cxn>
                      <a:cxn ang="0">
                        <a:pos x="connsiteX5894" y="connsiteY5894"/>
                      </a:cxn>
                      <a:cxn ang="0">
                        <a:pos x="connsiteX5895" y="connsiteY5895"/>
                      </a:cxn>
                      <a:cxn ang="0">
                        <a:pos x="connsiteX5896" y="connsiteY5896"/>
                      </a:cxn>
                      <a:cxn ang="0">
                        <a:pos x="connsiteX5897" y="connsiteY5897"/>
                      </a:cxn>
                      <a:cxn ang="0">
                        <a:pos x="connsiteX5898" y="connsiteY5898"/>
                      </a:cxn>
                      <a:cxn ang="0">
                        <a:pos x="connsiteX5899" y="connsiteY5899"/>
                      </a:cxn>
                      <a:cxn ang="0">
                        <a:pos x="connsiteX5900" y="connsiteY5900"/>
                      </a:cxn>
                      <a:cxn ang="0">
                        <a:pos x="connsiteX5901" y="connsiteY5901"/>
                      </a:cxn>
                      <a:cxn ang="0">
                        <a:pos x="connsiteX5902" y="connsiteY5902"/>
                      </a:cxn>
                      <a:cxn ang="0">
                        <a:pos x="connsiteX5903" y="connsiteY5903"/>
                      </a:cxn>
                      <a:cxn ang="0">
                        <a:pos x="connsiteX5904" y="connsiteY5904"/>
                      </a:cxn>
                      <a:cxn ang="0">
                        <a:pos x="connsiteX5905" y="connsiteY5905"/>
                      </a:cxn>
                      <a:cxn ang="0">
                        <a:pos x="connsiteX5906" y="connsiteY5906"/>
                      </a:cxn>
                      <a:cxn ang="0">
                        <a:pos x="connsiteX5907" y="connsiteY5907"/>
                      </a:cxn>
                      <a:cxn ang="0">
                        <a:pos x="connsiteX5908" y="connsiteY5908"/>
                      </a:cxn>
                      <a:cxn ang="0">
                        <a:pos x="connsiteX5909" y="connsiteY5909"/>
                      </a:cxn>
                      <a:cxn ang="0">
                        <a:pos x="connsiteX5910" y="connsiteY5910"/>
                      </a:cxn>
                      <a:cxn ang="0">
                        <a:pos x="connsiteX5911" y="connsiteY5911"/>
                      </a:cxn>
                      <a:cxn ang="0">
                        <a:pos x="connsiteX5912" y="connsiteY5912"/>
                      </a:cxn>
                      <a:cxn ang="0">
                        <a:pos x="connsiteX5913" y="connsiteY5913"/>
                      </a:cxn>
                      <a:cxn ang="0">
                        <a:pos x="connsiteX5914" y="connsiteY5914"/>
                      </a:cxn>
                      <a:cxn ang="0">
                        <a:pos x="connsiteX5915" y="connsiteY5915"/>
                      </a:cxn>
                      <a:cxn ang="0">
                        <a:pos x="connsiteX5916" y="connsiteY5916"/>
                      </a:cxn>
                      <a:cxn ang="0">
                        <a:pos x="connsiteX5917" y="connsiteY5917"/>
                      </a:cxn>
                      <a:cxn ang="0">
                        <a:pos x="connsiteX5918" y="connsiteY5918"/>
                      </a:cxn>
                      <a:cxn ang="0">
                        <a:pos x="connsiteX5919" y="connsiteY5919"/>
                      </a:cxn>
                      <a:cxn ang="0">
                        <a:pos x="connsiteX5920" y="connsiteY5920"/>
                      </a:cxn>
                      <a:cxn ang="0">
                        <a:pos x="connsiteX5921" y="connsiteY5921"/>
                      </a:cxn>
                      <a:cxn ang="0">
                        <a:pos x="connsiteX5922" y="connsiteY5922"/>
                      </a:cxn>
                      <a:cxn ang="0">
                        <a:pos x="connsiteX5923" y="connsiteY5923"/>
                      </a:cxn>
                      <a:cxn ang="0">
                        <a:pos x="connsiteX5924" y="connsiteY5924"/>
                      </a:cxn>
                      <a:cxn ang="0">
                        <a:pos x="connsiteX5925" y="connsiteY5925"/>
                      </a:cxn>
                      <a:cxn ang="0">
                        <a:pos x="connsiteX5926" y="connsiteY5926"/>
                      </a:cxn>
                      <a:cxn ang="0">
                        <a:pos x="connsiteX5927" y="connsiteY5927"/>
                      </a:cxn>
                      <a:cxn ang="0">
                        <a:pos x="connsiteX5928" y="connsiteY5928"/>
                      </a:cxn>
                      <a:cxn ang="0">
                        <a:pos x="connsiteX5929" y="connsiteY5929"/>
                      </a:cxn>
                      <a:cxn ang="0">
                        <a:pos x="connsiteX5930" y="connsiteY5930"/>
                      </a:cxn>
                      <a:cxn ang="0">
                        <a:pos x="connsiteX5931" y="connsiteY5931"/>
                      </a:cxn>
                      <a:cxn ang="0">
                        <a:pos x="connsiteX5932" y="connsiteY5932"/>
                      </a:cxn>
                      <a:cxn ang="0">
                        <a:pos x="connsiteX5933" y="connsiteY5933"/>
                      </a:cxn>
                      <a:cxn ang="0">
                        <a:pos x="connsiteX5934" y="connsiteY5934"/>
                      </a:cxn>
                      <a:cxn ang="0">
                        <a:pos x="connsiteX5935" y="connsiteY5935"/>
                      </a:cxn>
                      <a:cxn ang="0">
                        <a:pos x="connsiteX5936" y="connsiteY5936"/>
                      </a:cxn>
                      <a:cxn ang="0">
                        <a:pos x="connsiteX5937" y="connsiteY5937"/>
                      </a:cxn>
                      <a:cxn ang="0">
                        <a:pos x="connsiteX5938" y="connsiteY5938"/>
                      </a:cxn>
                      <a:cxn ang="0">
                        <a:pos x="connsiteX5939" y="connsiteY5939"/>
                      </a:cxn>
                      <a:cxn ang="0">
                        <a:pos x="connsiteX5940" y="connsiteY5940"/>
                      </a:cxn>
                      <a:cxn ang="0">
                        <a:pos x="connsiteX5941" y="connsiteY5941"/>
                      </a:cxn>
                      <a:cxn ang="0">
                        <a:pos x="connsiteX5942" y="connsiteY5942"/>
                      </a:cxn>
                      <a:cxn ang="0">
                        <a:pos x="connsiteX5943" y="connsiteY5943"/>
                      </a:cxn>
                      <a:cxn ang="0">
                        <a:pos x="connsiteX5944" y="connsiteY5944"/>
                      </a:cxn>
                      <a:cxn ang="0">
                        <a:pos x="connsiteX5945" y="connsiteY5945"/>
                      </a:cxn>
                      <a:cxn ang="0">
                        <a:pos x="connsiteX5946" y="connsiteY5946"/>
                      </a:cxn>
                      <a:cxn ang="0">
                        <a:pos x="connsiteX5947" y="connsiteY5947"/>
                      </a:cxn>
                      <a:cxn ang="0">
                        <a:pos x="connsiteX5948" y="connsiteY5948"/>
                      </a:cxn>
                      <a:cxn ang="0">
                        <a:pos x="connsiteX5949" y="connsiteY5949"/>
                      </a:cxn>
                      <a:cxn ang="0">
                        <a:pos x="connsiteX5950" y="connsiteY5950"/>
                      </a:cxn>
                      <a:cxn ang="0">
                        <a:pos x="connsiteX5951" y="connsiteY5951"/>
                      </a:cxn>
                      <a:cxn ang="0">
                        <a:pos x="connsiteX5952" y="connsiteY5952"/>
                      </a:cxn>
                      <a:cxn ang="0">
                        <a:pos x="connsiteX5953" y="connsiteY5953"/>
                      </a:cxn>
                      <a:cxn ang="0">
                        <a:pos x="connsiteX5954" y="connsiteY5954"/>
                      </a:cxn>
                      <a:cxn ang="0">
                        <a:pos x="connsiteX5955" y="connsiteY5955"/>
                      </a:cxn>
                      <a:cxn ang="0">
                        <a:pos x="connsiteX5956" y="connsiteY5956"/>
                      </a:cxn>
                      <a:cxn ang="0">
                        <a:pos x="connsiteX5957" y="connsiteY5957"/>
                      </a:cxn>
                      <a:cxn ang="0">
                        <a:pos x="connsiteX5958" y="connsiteY5958"/>
                      </a:cxn>
                      <a:cxn ang="0">
                        <a:pos x="connsiteX5959" y="connsiteY5959"/>
                      </a:cxn>
                      <a:cxn ang="0">
                        <a:pos x="connsiteX5960" y="connsiteY5960"/>
                      </a:cxn>
                      <a:cxn ang="0">
                        <a:pos x="connsiteX5961" y="connsiteY5961"/>
                      </a:cxn>
                      <a:cxn ang="0">
                        <a:pos x="connsiteX5962" y="connsiteY5962"/>
                      </a:cxn>
                      <a:cxn ang="0">
                        <a:pos x="connsiteX5963" y="connsiteY5963"/>
                      </a:cxn>
                      <a:cxn ang="0">
                        <a:pos x="connsiteX5964" y="connsiteY5964"/>
                      </a:cxn>
                      <a:cxn ang="0">
                        <a:pos x="connsiteX5965" y="connsiteY5965"/>
                      </a:cxn>
                      <a:cxn ang="0">
                        <a:pos x="connsiteX5966" y="connsiteY5966"/>
                      </a:cxn>
                      <a:cxn ang="0">
                        <a:pos x="connsiteX5967" y="connsiteY5967"/>
                      </a:cxn>
                      <a:cxn ang="0">
                        <a:pos x="connsiteX5968" y="connsiteY5968"/>
                      </a:cxn>
                      <a:cxn ang="0">
                        <a:pos x="connsiteX5969" y="connsiteY5969"/>
                      </a:cxn>
                      <a:cxn ang="0">
                        <a:pos x="connsiteX5970" y="connsiteY5970"/>
                      </a:cxn>
                      <a:cxn ang="0">
                        <a:pos x="connsiteX5971" y="connsiteY5971"/>
                      </a:cxn>
                      <a:cxn ang="0">
                        <a:pos x="connsiteX5972" y="connsiteY5972"/>
                      </a:cxn>
                      <a:cxn ang="0">
                        <a:pos x="connsiteX5973" y="connsiteY5973"/>
                      </a:cxn>
                      <a:cxn ang="0">
                        <a:pos x="connsiteX5974" y="connsiteY5974"/>
                      </a:cxn>
                      <a:cxn ang="0">
                        <a:pos x="connsiteX5975" y="connsiteY5975"/>
                      </a:cxn>
                      <a:cxn ang="0">
                        <a:pos x="connsiteX5976" y="connsiteY5976"/>
                      </a:cxn>
                      <a:cxn ang="0">
                        <a:pos x="connsiteX5977" y="connsiteY5977"/>
                      </a:cxn>
                      <a:cxn ang="0">
                        <a:pos x="connsiteX5978" y="connsiteY5978"/>
                      </a:cxn>
                      <a:cxn ang="0">
                        <a:pos x="connsiteX5979" y="connsiteY5979"/>
                      </a:cxn>
                      <a:cxn ang="0">
                        <a:pos x="connsiteX5980" y="connsiteY5980"/>
                      </a:cxn>
                      <a:cxn ang="0">
                        <a:pos x="connsiteX5981" y="connsiteY5981"/>
                      </a:cxn>
                      <a:cxn ang="0">
                        <a:pos x="connsiteX5982" y="connsiteY5982"/>
                      </a:cxn>
                      <a:cxn ang="0">
                        <a:pos x="connsiteX5983" y="connsiteY5983"/>
                      </a:cxn>
                      <a:cxn ang="0">
                        <a:pos x="connsiteX5984" y="connsiteY5984"/>
                      </a:cxn>
                      <a:cxn ang="0">
                        <a:pos x="connsiteX5985" y="connsiteY5985"/>
                      </a:cxn>
                      <a:cxn ang="0">
                        <a:pos x="connsiteX5986" y="connsiteY5986"/>
                      </a:cxn>
                      <a:cxn ang="0">
                        <a:pos x="connsiteX5987" y="connsiteY5987"/>
                      </a:cxn>
                      <a:cxn ang="0">
                        <a:pos x="connsiteX5988" y="connsiteY5988"/>
                      </a:cxn>
                      <a:cxn ang="0">
                        <a:pos x="connsiteX5989" y="connsiteY5989"/>
                      </a:cxn>
                      <a:cxn ang="0">
                        <a:pos x="connsiteX5990" y="connsiteY5990"/>
                      </a:cxn>
                      <a:cxn ang="0">
                        <a:pos x="connsiteX5991" y="connsiteY5991"/>
                      </a:cxn>
                      <a:cxn ang="0">
                        <a:pos x="connsiteX5992" y="connsiteY5992"/>
                      </a:cxn>
                      <a:cxn ang="0">
                        <a:pos x="connsiteX5993" y="connsiteY5993"/>
                      </a:cxn>
                      <a:cxn ang="0">
                        <a:pos x="connsiteX5994" y="connsiteY5994"/>
                      </a:cxn>
                      <a:cxn ang="0">
                        <a:pos x="connsiteX5995" y="connsiteY5995"/>
                      </a:cxn>
                      <a:cxn ang="0">
                        <a:pos x="connsiteX5996" y="connsiteY5996"/>
                      </a:cxn>
                      <a:cxn ang="0">
                        <a:pos x="connsiteX5997" y="connsiteY5997"/>
                      </a:cxn>
                      <a:cxn ang="0">
                        <a:pos x="connsiteX5998" y="connsiteY5998"/>
                      </a:cxn>
                      <a:cxn ang="0">
                        <a:pos x="connsiteX5999" y="connsiteY5999"/>
                      </a:cxn>
                      <a:cxn ang="0">
                        <a:pos x="connsiteX6000" y="connsiteY6000"/>
                      </a:cxn>
                      <a:cxn ang="0">
                        <a:pos x="connsiteX6001" y="connsiteY6001"/>
                      </a:cxn>
                      <a:cxn ang="0">
                        <a:pos x="connsiteX6002" y="connsiteY6002"/>
                      </a:cxn>
                      <a:cxn ang="0">
                        <a:pos x="connsiteX6003" y="connsiteY6003"/>
                      </a:cxn>
                      <a:cxn ang="0">
                        <a:pos x="connsiteX6004" y="connsiteY6004"/>
                      </a:cxn>
                      <a:cxn ang="0">
                        <a:pos x="connsiteX6005" y="connsiteY6005"/>
                      </a:cxn>
                      <a:cxn ang="0">
                        <a:pos x="connsiteX6006" y="connsiteY6006"/>
                      </a:cxn>
                      <a:cxn ang="0">
                        <a:pos x="connsiteX6007" y="connsiteY6007"/>
                      </a:cxn>
                      <a:cxn ang="0">
                        <a:pos x="connsiteX6008" y="connsiteY6008"/>
                      </a:cxn>
                      <a:cxn ang="0">
                        <a:pos x="connsiteX6009" y="connsiteY6009"/>
                      </a:cxn>
                      <a:cxn ang="0">
                        <a:pos x="connsiteX6010" y="connsiteY6010"/>
                      </a:cxn>
                      <a:cxn ang="0">
                        <a:pos x="connsiteX6011" y="connsiteY6011"/>
                      </a:cxn>
                      <a:cxn ang="0">
                        <a:pos x="connsiteX6012" y="connsiteY6012"/>
                      </a:cxn>
                      <a:cxn ang="0">
                        <a:pos x="connsiteX6013" y="connsiteY6013"/>
                      </a:cxn>
                      <a:cxn ang="0">
                        <a:pos x="connsiteX6014" y="connsiteY6014"/>
                      </a:cxn>
                      <a:cxn ang="0">
                        <a:pos x="connsiteX6015" y="connsiteY6015"/>
                      </a:cxn>
                      <a:cxn ang="0">
                        <a:pos x="connsiteX6016" y="connsiteY6016"/>
                      </a:cxn>
                      <a:cxn ang="0">
                        <a:pos x="connsiteX6017" y="connsiteY6017"/>
                      </a:cxn>
                      <a:cxn ang="0">
                        <a:pos x="connsiteX6018" y="connsiteY6018"/>
                      </a:cxn>
                      <a:cxn ang="0">
                        <a:pos x="connsiteX6019" y="connsiteY6019"/>
                      </a:cxn>
                      <a:cxn ang="0">
                        <a:pos x="connsiteX6020" y="connsiteY6020"/>
                      </a:cxn>
                      <a:cxn ang="0">
                        <a:pos x="connsiteX6021" y="connsiteY6021"/>
                      </a:cxn>
                      <a:cxn ang="0">
                        <a:pos x="connsiteX6022" y="connsiteY6022"/>
                      </a:cxn>
                      <a:cxn ang="0">
                        <a:pos x="connsiteX6023" y="connsiteY6023"/>
                      </a:cxn>
                      <a:cxn ang="0">
                        <a:pos x="connsiteX6024" y="connsiteY6024"/>
                      </a:cxn>
                      <a:cxn ang="0">
                        <a:pos x="connsiteX6025" y="connsiteY6025"/>
                      </a:cxn>
                      <a:cxn ang="0">
                        <a:pos x="connsiteX6026" y="connsiteY6026"/>
                      </a:cxn>
                      <a:cxn ang="0">
                        <a:pos x="connsiteX6027" y="connsiteY6027"/>
                      </a:cxn>
                      <a:cxn ang="0">
                        <a:pos x="connsiteX6028" y="connsiteY6028"/>
                      </a:cxn>
                      <a:cxn ang="0">
                        <a:pos x="connsiteX6029" y="connsiteY6029"/>
                      </a:cxn>
                      <a:cxn ang="0">
                        <a:pos x="connsiteX6030" y="connsiteY6030"/>
                      </a:cxn>
                      <a:cxn ang="0">
                        <a:pos x="connsiteX6031" y="connsiteY6031"/>
                      </a:cxn>
                      <a:cxn ang="0">
                        <a:pos x="connsiteX6032" y="connsiteY6032"/>
                      </a:cxn>
                      <a:cxn ang="0">
                        <a:pos x="connsiteX6033" y="connsiteY6033"/>
                      </a:cxn>
                      <a:cxn ang="0">
                        <a:pos x="connsiteX6034" y="connsiteY6034"/>
                      </a:cxn>
                      <a:cxn ang="0">
                        <a:pos x="connsiteX6035" y="connsiteY6035"/>
                      </a:cxn>
                      <a:cxn ang="0">
                        <a:pos x="connsiteX6036" y="connsiteY6036"/>
                      </a:cxn>
                      <a:cxn ang="0">
                        <a:pos x="connsiteX6037" y="connsiteY6037"/>
                      </a:cxn>
                      <a:cxn ang="0">
                        <a:pos x="connsiteX6038" y="connsiteY6038"/>
                      </a:cxn>
                      <a:cxn ang="0">
                        <a:pos x="connsiteX6039" y="connsiteY6039"/>
                      </a:cxn>
                      <a:cxn ang="0">
                        <a:pos x="connsiteX6040" y="connsiteY6040"/>
                      </a:cxn>
                      <a:cxn ang="0">
                        <a:pos x="connsiteX6041" y="connsiteY6041"/>
                      </a:cxn>
                      <a:cxn ang="0">
                        <a:pos x="connsiteX6042" y="connsiteY6042"/>
                      </a:cxn>
                      <a:cxn ang="0">
                        <a:pos x="connsiteX6043" y="connsiteY6043"/>
                      </a:cxn>
                      <a:cxn ang="0">
                        <a:pos x="connsiteX6044" y="connsiteY6044"/>
                      </a:cxn>
                      <a:cxn ang="0">
                        <a:pos x="connsiteX6045" y="connsiteY6045"/>
                      </a:cxn>
                      <a:cxn ang="0">
                        <a:pos x="connsiteX6046" y="connsiteY6046"/>
                      </a:cxn>
                      <a:cxn ang="0">
                        <a:pos x="connsiteX6047" y="connsiteY6047"/>
                      </a:cxn>
                      <a:cxn ang="0">
                        <a:pos x="connsiteX6048" y="connsiteY6048"/>
                      </a:cxn>
                      <a:cxn ang="0">
                        <a:pos x="connsiteX6049" y="connsiteY6049"/>
                      </a:cxn>
                      <a:cxn ang="0">
                        <a:pos x="connsiteX6050" y="connsiteY6050"/>
                      </a:cxn>
                      <a:cxn ang="0">
                        <a:pos x="connsiteX6051" y="connsiteY6051"/>
                      </a:cxn>
                      <a:cxn ang="0">
                        <a:pos x="connsiteX6052" y="connsiteY6052"/>
                      </a:cxn>
                      <a:cxn ang="0">
                        <a:pos x="connsiteX6053" y="connsiteY6053"/>
                      </a:cxn>
                      <a:cxn ang="0">
                        <a:pos x="connsiteX6054" y="connsiteY6054"/>
                      </a:cxn>
                      <a:cxn ang="0">
                        <a:pos x="connsiteX6055" y="connsiteY6055"/>
                      </a:cxn>
                      <a:cxn ang="0">
                        <a:pos x="connsiteX6056" y="connsiteY6056"/>
                      </a:cxn>
                      <a:cxn ang="0">
                        <a:pos x="connsiteX6057" y="connsiteY6057"/>
                      </a:cxn>
                      <a:cxn ang="0">
                        <a:pos x="connsiteX6058" y="connsiteY6058"/>
                      </a:cxn>
                      <a:cxn ang="0">
                        <a:pos x="connsiteX6059" y="connsiteY6059"/>
                      </a:cxn>
                      <a:cxn ang="0">
                        <a:pos x="connsiteX6060" y="connsiteY6060"/>
                      </a:cxn>
                      <a:cxn ang="0">
                        <a:pos x="connsiteX6061" y="connsiteY6061"/>
                      </a:cxn>
                      <a:cxn ang="0">
                        <a:pos x="connsiteX6062" y="connsiteY6062"/>
                      </a:cxn>
                      <a:cxn ang="0">
                        <a:pos x="connsiteX6063" y="connsiteY6063"/>
                      </a:cxn>
                      <a:cxn ang="0">
                        <a:pos x="connsiteX6064" y="connsiteY6064"/>
                      </a:cxn>
                      <a:cxn ang="0">
                        <a:pos x="connsiteX6065" y="connsiteY6065"/>
                      </a:cxn>
                      <a:cxn ang="0">
                        <a:pos x="connsiteX6066" y="connsiteY6066"/>
                      </a:cxn>
                      <a:cxn ang="0">
                        <a:pos x="connsiteX6067" y="connsiteY6067"/>
                      </a:cxn>
                      <a:cxn ang="0">
                        <a:pos x="connsiteX6068" y="connsiteY6068"/>
                      </a:cxn>
                      <a:cxn ang="0">
                        <a:pos x="connsiteX6069" y="connsiteY6069"/>
                      </a:cxn>
                      <a:cxn ang="0">
                        <a:pos x="connsiteX6070" y="connsiteY6070"/>
                      </a:cxn>
                      <a:cxn ang="0">
                        <a:pos x="connsiteX6071" y="connsiteY6071"/>
                      </a:cxn>
                      <a:cxn ang="0">
                        <a:pos x="connsiteX6072" y="connsiteY6072"/>
                      </a:cxn>
                      <a:cxn ang="0">
                        <a:pos x="connsiteX6073" y="connsiteY6073"/>
                      </a:cxn>
                      <a:cxn ang="0">
                        <a:pos x="connsiteX6074" y="connsiteY6074"/>
                      </a:cxn>
                      <a:cxn ang="0">
                        <a:pos x="connsiteX6075" y="connsiteY6075"/>
                      </a:cxn>
                      <a:cxn ang="0">
                        <a:pos x="connsiteX6076" y="connsiteY6076"/>
                      </a:cxn>
                      <a:cxn ang="0">
                        <a:pos x="connsiteX6077" y="connsiteY6077"/>
                      </a:cxn>
                      <a:cxn ang="0">
                        <a:pos x="connsiteX6078" y="connsiteY6078"/>
                      </a:cxn>
                      <a:cxn ang="0">
                        <a:pos x="connsiteX6079" y="connsiteY6079"/>
                      </a:cxn>
                      <a:cxn ang="0">
                        <a:pos x="connsiteX6080" y="connsiteY6080"/>
                      </a:cxn>
                      <a:cxn ang="0">
                        <a:pos x="connsiteX6081" y="connsiteY6081"/>
                      </a:cxn>
                      <a:cxn ang="0">
                        <a:pos x="connsiteX6082" y="connsiteY6082"/>
                      </a:cxn>
                      <a:cxn ang="0">
                        <a:pos x="connsiteX6083" y="connsiteY6083"/>
                      </a:cxn>
                      <a:cxn ang="0">
                        <a:pos x="connsiteX6084" y="connsiteY6084"/>
                      </a:cxn>
                      <a:cxn ang="0">
                        <a:pos x="connsiteX6085" y="connsiteY6085"/>
                      </a:cxn>
                      <a:cxn ang="0">
                        <a:pos x="connsiteX6086" y="connsiteY6086"/>
                      </a:cxn>
                      <a:cxn ang="0">
                        <a:pos x="connsiteX6087" y="connsiteY6087"/>
                      </a:cxn>
                      <a:cxn ang="0">
                        <a:pos x="connsiteX6088" y="connsiteY6088"/>
                      </a:cxn>
                      <a:cxn ang="0">
                        <a:pos x="connsiteX6089" y="connsiteY6089"/>
                      </a:cxn>
                      <a:cxn ang="0">
                        <a:pos x="connsiteX6090" y="connsiteY6090"/>
                      </a:cxn>
                      <a:cxn ang="0">
                        <a:pos x="connsiteX6091" y="connsiteY6091"/>
                      </a:cxn>
                      <a:cxn ang="0">
                        <a:pos x="connsiteX6092" y="connsiteY6092"/>
                      </a:cxn>
                      <a:cxn ang="0">
                        <a:pos x="connsiteX6093" y="connsiteY6093"/>
                      </a:cxn>
                      <a:cxn ang="0">
                        <a:pos x="connsiteX6094" y="connsiteY6094"/>
                      </a:cxn>
                      <a:cxn ang="0">
                        <a:pos x="connsiteX6095" y="connsiteY6095"/>
                      </a:cxn>
                      <a:cxn ang="0">
                        <a:pos x="connsiteX6096" y="connsiteY6096"/>
                      </a:cxn>
                      <a:cxn ang="0">
                        <a:pos x="connsiteX6097" y="connsiteY6097"/>
                      </a:cxn>
                      <a:cxn ang="0">
                        <a:pos x="connsiteX6098" y="connsiteY6098"/>
                      </a:cxn>
                      <a:cxn ang="0">
                        <a:pos x="connsiteX6099" y="connsiteY6099"/>
                      </a:cxn>
                      <a:cxn ang="0">
                        <a:pos x="connsiteX6100" y="connsiteY6100"/>
                      </a:cxn>
                      <a:cxn ang="0">
                        <a:pos x="connsiteX6101" y="connsiteY6101"/>
                      </a:cxn>
                      <a:cxn ang="0">
                        <a:pos x="connsiteX6102" y="connsiteY6102"/>
                      </a:cxn>
                      <a:cxn ang="0">
                        <a:pos x="connsiteX6103" y="connsiteY6103"/>
                      </a:cxn>
                      <a:cxn ang="0">
                        <a:pos x="connsiteX6104" y="connsiteY6104"/>
                      </a:cxn>
                      <a:cxn ang="0">
                        <a:pos x="connsiteX6105" y="connsiteY6105"/>
                      </a:cxn>
                      <a:cxn ang="0">
                        <a:pos x="connsiteX6106" y="connsiteY6106"/>
                      </a:cxn>
                      <a:cxn ang="0">
                        <a:pos x="connsiteX6107" y="connsiteY6107"/>
                      </a:cxn>
                      <a:cxn ang="0">
                        <a:pos x="connsiteX6108" y="connsiteY6108"/>
                      </a:cxn>
                      <a:cxn ang="0">
                        <a:pos x="connsiteX6109" y="connsiteY6109"/>
                      </a:cxn>
                      <a:cxn ang="0">
                        <a:pos x="connsiteX6110" y="connsiteY6110"/>
                      </a:cxn>
                      <a:cxn ang="0">
                        <a:pos x="connsiteX6111" y="connsiteY6111"/>
                      </a:cxn>
                      <a:cxn ang="0">
                        <a:pos x="connsiteX6112" y="connsiteY6112"/>
                      </a:cxn>
                      <a:cxn ang="0">
                        <a:pos x="connsiteX6113" y="connsiteY6113"/>
                      </a:cxn>
                      <a:cxn ang="0">
                        <a:pos x="connsiteX6114" y="connsiteY6114"/>
                      </a:cxn>
                      <a:cxn ang="0">
                        <a:pos x="connsiteX6115" y="connsiteY6115"/>
                      </a:cxn>
                      <a:cxn ang="0">
                        <a:pos x="connsiteX6116" y="connsiteY6116"/>
                      </a:cxn>
                      <a:cxn ang="0">
                        <a:pos x="connsiteX6117" y="connsiteY6117"/>
                      </a:cxn>
                      <a:cxn ang="0">
                        <a:pos x="connsiteX6118" y="connsiteY6118"/>
                      </a:cxn>
                      <a:cxn ang="0">
                        <a:pos x="connsiteX6119" y="connsiteY6119"/>
                      </a:cxn>
                      <a:cxn ang="0">
                        <a:pos x="connsiteX6120" y="connsiteY6120"/>
                      </a:cxn>
                      <a:cxn ang="0">
                        <a:pos x="connsiteX6121" y="connsiteY6121"/>
                      </a:cxn>
                      <a:cxn ang="0">
                        <a:pos x="connsiteX6122" y="connsiteY6122"/>
                      </a:cxn>
                      <a:cxn ang="0">
                        <a:pos x="connsiteX6123" y="connsiteY6123"/>
                      </a:cxn>
                      <a:cxn ang="0">
                        <a:pos x="connsiteX6124" y="connsiteY6124"/>
                      </a:cxn>
                      <a:cxn ang="0">
                        <a:pos x="connsiteX6125" y="connsiteY6125"/>
                      </a:cxn>
                      <a:cxn ang="0">
                        <a:pos x="connsiteX6126" y="connsiteY6126"/>
                      </a:cxn>
                      <a:cxn ang="0">
                        <a:pos x="connsiteX6127" y="connsiteY6127"/>
                      </a:cxn>
                      <a:cxn ang="0">
                        <a:pos x="connsiteX6128" y="connsiteY6128"/>
                      </a:cxn>
                      <a:cxn ang="0">
                        <a:pos x="connsiteX6129" y="connsiteY6129"/>
                      </a:cxn>
                      <a:cxn ang="0">
                        <a:pos x="connsiteX6130" y="connsiteY6130"/>
                      </a:cxn>
                      <a:cxn ang="0">
                        <a:pos x="connsiteX6131" y="connsiteY6131"/>
                      </a:cxn>
                      <a:cxn ang="0">
                        <a:pos x="connsiteX6132" y="connsiteY6132"/>
                      </a:cxn>
                      <a:cxn ang="0">
                        <a:pos x="connsiteX6133" y="connsiteY6133"/>
                      </a:cxn>
                      <a:cxn ang="0">
                        <a:pos x="connsiteX6134" y="connsiteY6134"/>
                      </a:cxn>
                      <a:cxn ang="0">
                        <a:pos x="connsiteX6135" y="connsiteY6135"/>
                      </a:cxn>
                      <a:cxn ang="0">
                        <a:pos x="connsiteX6136" y="connsiteY6136"/>
                      </a:cxn>
                      <a:cxn ang="0">
                        <a:pos x="connsiteX6137" y="connsiteY6137"/>
                      </a:cxn>
                      <a:cxn ang="0">
                        <a:pos x="connsiteX6138" y="connsiteY6138"/>
                      </a:cxn>
                      <a:cxn ang="0">
                        <a:pos x="connsiteX6139" y="connsiteY6139"/>
                      </a:cxn>
                      <a:cxn ang="0">
                        <a:pos x="connsiteX6140" y="connsiteY6140"/>
                      </a:cxn>
                      <a:cxn ang="0">
                        <a:pos x="connsiteX6141" y="connsiteY6141"/>
                      </a:cxn>
                      <a:cxn ang="0">
                        <a:pos x="connsiteX6142" y="connsiteY6142"/>
                      </a:cxn>
                      <a:cxn ang="0">
                        <a:pos x="connsiteX6143" y="connsiteY6143"/>
                      </a:cxn>
                      <a:cxn ang="0">
                        <a:pos x="connsiteX6144" y="connsiteY6144"/>
                      </a:cxn>
                      <a:cxn ang="0">
                        <a:pos x="connsiteX6145" y="connsiteY6145"/>
                      </a:cxn>
                      <a:cxn ang="0">
                        <a:pos x="connsiteX6146" y="connsiteY6146"/>
                      </a:cxn>
                      <a:cxn ang="0">
                        <a:pos x="connsiteX6147" y="connsiteY6147"/>
                      </a:cxn>
                      <a:cxn ang="0">
                        <a:pos x="connsiteX6148" y="connsiteY6148"/>
                      </a:cxn>
                      <a:cxn ang="0">
                        <a:pos x="connsiteX6149" y="connsiteY6149"/>
                      </a:cxn>
                      <a:cxn ang="0">
                        <a:pos x="connsiteX6150" y="connsiteY6150"/>
                      </a:cxn>
                      <a:cxn ang="0">
                        <a:pos x="connsiteX6151" y="connsiteY6151"/>
                      </a:cxn>
                      <a:cxn ang="0">
                        <a:pos x="connsiteX6152" y="connsiteY6152"/>
                      </a:cxn>
                      <a:cxn ang="0">
                        <a:pos x="connsiteX6153" y="connsiteY6153"/>
                      </a:cxn>
                      <a:cxn ang="0">
                        <a:pos x="connsiteX6154" y="connsiteY6154"/>
                      </a:cxn>
                      <a:cxn ang="0">
                        <a:pos x="connsiteX6155" y="connsiteY6155"/>
                      </a:cxn>
                      <a:cxn ang="0">
                        <a:pos x="connsiteX6156" y="connsiteY6156"/>
                      </a:cxn>
                      <a:cxn ang="0">
                        <a:pos x="connsiteX6157" y="connsiteY6157"/>
                      </a:cxn>
                      <a:cxn ang="0">
                        <a:pos x="connsiteX6158" y="connsiteY6158"/>
                      </a:cxn>
                      <a:cxn ang="0">
                        <a:pos x="connsiteX6159" y="connsiteY6159"/>
                      </a:cxn>
                      <a:cxn ang="0">
                        <a:pos x="connsiteX6160" y="connsiteY6160"/>
                      </a:cxn>
                      <a:cxn ang="0">
                        <a:pos x="connsiteX6161" y="connsiteY6161"/>
                      </a:cxn>
                      <a:cxn ang="0">
                        <a:pos x="connsiteX6162" y="connsiteY6162"/>
                      </a:cxn>
                      <a:cxn ang="0">
                        <a:pos x="connsiteX6163" y="connsiteY6163"/>
                      </a:cxn>
                      <a:cxn ang="0">
                        <a:pos x="connsiteX6164" y="connsiteY6164"/>
                      </a:cxn>
                      <a:cxn ang="0">
                        <a:pos x="connsiteX6165" y="connsiteY6165"/>
                      </a:cxn>
                      <a:cxn ang="0">
                        <a:pos x="connsiteX6166" y="connsiteY6166"/>
                      </a:cxn>
                      <a:cxn ang="0">
                        <a:pos x="connsiteX6167" y="connsiteY6167"/>
                      </a:cxn>
                      <a:cxn ang="0">
                        <a:pos x="connsiteX6168" y="connsiteY6168"/>
                      </a:cxn>
                      <a:cxn ang="0">
                        <a:pos x="connsiteX6169" y="connsiteY6169"/>
                      </a:cxn>
                      <a:cxn ang="0">
                        <a:pos x="connsiteX6170" y="connsiteY6170"/>
                      </a:cxn>
                      <a:cxn ang="0">
                        <a:pos x="connsiteX6171" y="connsiteY6171"/>
                      </a:cxn>
                      <a:cxn ang="0">
                        <a:pos x="connsiteX6172" y="connsiteY6172"/>
                      </a:cxn>
                      <a:cxn ang="0">
                        <a:pos x="connsiteX6173" y="connsiteY6173"/>
                      </a:cxn>
                      <a:cxn ang="0">
                        <a:pos x="connsiteX6174" y="connsiteY6174"/>
                      </a:cxn>
                      <a:cxn ang="0">
                        <a:pos x="connsiteX6175" y="connsiteY6175"/>
                      </a:cxn>
                      <a:cxn ang="0">
                        <a:pos x="connsiteX6176" y="connsiteY6176"/>
                      </a:cxn>
                      <a:cxn ang="0">
                        <a:pos x="connsiteX6177" y="connsiteY6177"/>
                      </a:cxn>
                      <a:cxn ang="0">
                        <a:pos x="connsiteX6178" y="connsiteY6178"/>
                      </a:cxn>
                      <a:cxn ang="0">
                        <a:pos x="connsiteX6179" y="connsiteY6179"/>
                      </a:cxn>
                      <a:cxn ang="0">
                        <a:pos x="connsiteX6180" y="connsiteY6180"/>
                      </a:cxn>
                      <a:cxn ang="0">
                        <a:pos x="connsiteX6181" y="connsiteY6181"/>
                      </a:cxn>
                      <a:cxn ang="0">
                        <a:pos x="connsiteX6182" y="connsiteY6182"/>
                      </a:cxn>
                      <a:cxn ang="0">
                        <a:pos x="connsiteX6183" y="connsiteY6183"/>
                      </a:cxn>
                      <a:cxn ang="0">
                        <a:pos x="connsiteX6184" y="connsiteY6184"/>
                      </a:cxn>
                      <a:cxn ang="0">
                        <a:pos x="connsiteX6185" y="connsiteY6185"/>
                      </a:cxn>
                      <a:cxn ang="0">
                        <a:pos x="connsiteX6186" y="connsiteY6186"/>
                      </a:cxn>
                      <a:cxn ang="0">
                        <a:pos x="connsiteX6187" y="connsiteY6187"/>
                      </a:cxn>
                      <a:cxn ang="0">
                        <a:pos x="connsiteX6188" y="connsiteY6188"/>
                      </a:cxn>
                      <a:cxn ang="0">
                        <a:pos x="connsiteX6189" y="connsiteY6189"/>
                      </a:cxn>
                      <a:cxn ang="0">
                        <a:pos x="connsiteX6190" y="connsiteY6190"/>
                      </a:cxn>
                      <a:cxn ang="0">
                        <a:pos x="connsiteX6191" y="connsiteY6191"/>
                      </a:cxn>
                      <a:cxn ang="0">
                        <a:pos x="connsiteX6192" y="connsiteY6192"/>
                      </a:cxn>
                      <a:cxn ang="0">
                        <a:pos x="connsiteX6193" y="connsiteY6193"/>
                      </a:cxn>
                      <a:cxn ang="0">
                        <a:pos x="connsiteX6194" y="connsiteY6194"/>
                      </a:cxn>
                      <a:cxn ang="0">
                        <a:pos x="connsiteX6195" y="connsiteY6195"/>
                      </a:cxn>
                      <a:cxn ang="0">
                        <a:pos x="connsiteX6196" y="connsiteY6196"/>
                      </a:cxn>
                      <a:cxn ang="0">
                        <a:pos x="connsiteX6197" y="connsiteY6197"/>
                      </a:cxn>
                      <a:cxn ang="0">
                        <a:pos x="connsiteX6198" y="connsiteY6198"/>
                      </a:cxn>
                      <a:cxn ang="0">
                        <a:pos x="connsiteX6199" y="connsiteY6199"/>
                      </a:cxn>
                      <a:cxn ang="0">
                        <a:pos x="connsiteX6200" y="connsiteY6200"/>
                      </a:cxn>
                      <a:cxn ang="0">
                        <a:pos x="connsiteX6201" y="connsiteY6201"/>
                      </a:cxn>
                      <a:cxn ang="0">
                        <a:pos x="connsiteX6202" y="connsiteY6202"/>
                      </a:cxn>
                      <a:cxn ang="0">
                        <a:pos x="connsiteX6203" y="connsiteY6203"/>
                      </a:cxn>
                      <a:cxn ang="0">
                        <a:pos x="connsiteX6204" y="connsiteY6204"/>
                      </a:cxn>
                      <a:cxn ang="0">
                        <a:pos x="connsiteX6205" y="connsiteY6205"/>
                      </a:cxn>
                      <a:cxn ang="0">
                        <a:pos x="connsiteX6206" y="connsiteY6206"/>
                      </a:cxn>
                      <a:cxn ang="0">
                        <a:pos x="connsiteX6207" y="connsiteY6207"/>
                      </a:cxn>
                      <a:cxn ang="0">
                        <a:pos x="connsiteX6208" y="connsiteY6208"/>
                      </a:cxn>
                      <a:cxn ang="0">
                        <a:pos x="connsiteX6209" y="connsiteY6209"/>
                      </a:cxn>
                      <a:cxn ang="0">
                        <a:pos x="connsiteX6210" y="connsiteY6210"/>
                      </a:cxn>
                      <a:cxn ang="0">
                        <a:pos x="connsiteX6211" y="connsiteY6211"/>
                      </a:cxn>
                      <a:cxn ang="0">
                        <a:pos x="connsiteX6212" y="connsiteY6212"/>
                      </a:cxn>
                      <a:cxn ang="0">
                        <a:pos x="connsiteX6213" y="connsiteY6213"/>
                      </a:cxn>
                      <a:cxn ang="0">
                        <a:pos x="connsiteX6214" y="connsiteY6214"/>
                      </a:cxn>
                      <a:cxn ang="0">
                        <a:pos x="connsiteX6215" y="connsiteY6215"/>
                      </a:cxn>
                      <a:cxn ang="0">
                        <a:pos x="connsiteX6216" y="connsiteY6216"/>
                      </a:cxn>
                      <a:cxn ang="0">
                        <a:pos x="connsiteX6217" y="connsiteY6217"/>
                      </a:cxn>
                      <a:cxn ang="0">
                        <a:pos x="connsiteX6218" y="connsiteY6218"/>
                      </a:cxn>
                      <a:cxn ang="0">
                        <a:pos x="connsiteX6219" y="connsiteY6219"/>
                      </a:cxn>
                      <a:cxn ang="0">
                        <a:pos x="connsiteX6220" y="connsiteY6220"/>
                      </a:cxn>
                      <a:cxn ang="0">
                        <a:pos x="connsiteX6221" y="connsiteY6221"/>
                      </a:cxn>
                      <a:cxn ang="0">
                        <a:pos x="connsiteX6222" y="connsiteY6222"/>
                      </a:cxn>
                      <a:cxn ang="0">
                        <a:pos x="connsiteX6223" y="connsiteY6223"/>
                      </a:cxn>
                      <a:cxn ang="0">
                        <a:pos x="connsiteX6224" y="connsiteY6224"/>
                      </a:cxn>
                      <a:cxn ang="0">
                        <a:pos x="connsiteX6225" y="connsiteY6225"/>
                      </a:cxn>
                      <a:cxn ang="0">
                        <a:pos x="connsiteX6226" y="connsiteY6226"/>
                      </a:cxn>
                      <a:cxn ang="0">
                        <a:pos x="connsiteX6227" y="connsiteY6227"/>
                      </a:cxn>
                      <a:cxn ang="0">
                        <a:pos x="connsiteX6228" y="connsiteY6228"/>
                      </a:cxn>
                      <a:cxn ang="0">
                        <a:pos x="connsiteX6229" y="connsiteY6229"/>
                      </a:cxn>
                      <a:cxn ang="0">
                        <a:pos x="connsiteX6230" y="connsiteY6230"/>
                      </a:cxn>
                      <a:cxn ang="0">
                        <a:pos x="connsiteX6231" y="connsiteY6231"/>
                      </a:cxn>
                      <a:cxn ang="0">
                        <a:pos x="connsiteX6232" y="connsiteY6232"/>
                      </a:cxn>
                      <a:cxn ang="0">
                        <a:pos x="connsiteX6233" y="connsiteY6233"/>
                      </a:cxn>
                      <a:cxn ang="0">
                        <a:pos x="connsiteX6234" y="connsiteY6234"/>
                      </a:cxn>
                      <a:cxn ang="0">
                        <a:pos x="connsiteX6235" y="connsiteY6235"/>
                      </a:cxn>
                      <a:cxn ang="0">
                        <a:pos x="connsiteX6236" y="connsiteY6236"/>
                      </a:cxn>
                      <a:cxn ang="0">
                        <a:pos x="connsiteX6237" y="connsiteY6237"/>
                      </a:cxn>
                      <a:cxn ang="0">
                        <a:pos x="connsiteX6238" y="connsiteY6238"/>
                      </a:cxn>
                      <a:cxn ang="0">
                        <a:pos x="connsiteX6239" y="connsiteY6239"/>
                      </a:cxn>
                      <a:cxn ang="0">
                        <a:pos x="connsiteX6240" y="connsiteY6240"/>
                      </a:cxn>
                      <a:cxn ang="0">
                        <a:pos x="connsiteX6241" y="connsiteY6241"/>
                      </a:cxn>
                      <a:cxn ang="0">
                        <a:pos x="connsiteX6242" y="connsiteY6242"/>
                      </a:cxn>
                      <a:cxn ang="0">
                        <a:pos x="connsiteX6243" y="connsiteY6243"/>
                      </a:cxn>
                      <a:cxn ang="0">
                        <a:pos x="connsiteX6244" y="connsiteY6244"/>
                      </a:cxn>
                      <a:cxn ang="0">
                        <a:pos x="connsiteX6245" y="connsiteY6245"/>
                      </a:cxn>
                      <a:cxn ang="0">
                        <a:pos x="connsiteX6246" y="connsiteY6246"/>
                      </a:cxn>
                      <a:cxn ang="0">
                        <a:pos x="connsiteX6247" y="connsiteY6247"/>
                      </a:cxn>
                      <a:cxn ang="0">
                        <a:pos x="connsiteX6248" y="connsiteY6248"/>
                      </a:cxn>
                      <a:cxn ang="0">
                        <a:pos x="connsiteX6249" y="connsiteY6249"/>
                      </a:cxn>
                      <a:cxn ang="0">
                        <a:pos x="connsiteX6250" y="connsiteY6250"/>
                      </a:cxn>
                      <a:cxn ang="0">
                        <a:pos x="connsiteX6251" y="connsiteY6251"/>
                      </a:cxn>
                      <a:cxn ang="0">
                        <a:pos x="connsiteX6252" y="connsiteY6252"/>
                      </a:cxn>
                      <a:cxn ang="0">
                        <a:pos x="connsiteX6253" y="connsiteY6253"/>
                      </a:cxn>
                      <a:cxn ang="0">
                        <a:pos x="connsiteX6254" y="connsiteY6254"/>
                      </a:cxn>
                      <a:cxn ang="0">
                        <a:pos x="connsiteX6255" y="connsiteY6255"/>
                      </a:cxn>
                      <a:cxn ang="0">
                        <a:pos x="connsiteX6256" y="connsiteY6256"/>
                      </a:cxn>
                      <a:cxn ang="0">
                        <a:pos x="connsiteX6257" y="connsiteY6257"/>
                      </a:cxn>
                      <a:cxn ang="0">
                        <a:pos x="connsiteX6258" y="connsiteY6258"/>
                      </a:cxn>
                      <a:cxn ang="0">
                        <a:pos x="connsiteX6259" y="connsiteY6259"/>
                      </a:cxn>
                      <a:cxn ang="0">
                        <a:pos x="connsiteX6260" y="connsiteY6260"/>
                      </a:cxn>
                      <a:cxn ang="0">
                        <a:pos x="connsiteX6261" y="connsiteY6261"/>
                      </a:cxn>
                      <a:cxn ang="0">
                        <a:pos x="connsiteX6262" y="connsiteY6262"/>
                      </a:cxn>
                      <a:cxn ang="0">
                        <a:pos x="connsiteX6263" y="connsiteY6263"/>
                      </a:cxn>
                      <a:cxn ang="0">
                        <a:pos x="connsiteX6264" y="connsiteY6264"/>
                      </a:cxn>
                      <a:cxn ang="0">
                        <a:pos x="connsiteX6265" y="connsiteY6265"/>
                      </a:cxn>
                      <a:cxn ang="0">
                        <a:pos x="connsiteX6266" y="connsiteY6266"/>
                      </a:cxn>
                      <a:cxn ang="0">
                        <a:pos x="connsiteX6267" y="connsiteY6267"/>
                      </a:cxn>
                      <a:cxn ang="0">
                        <a:pos x="connsiteX6268" y="connsiteY6268"/>
                      </a:cxn>
                      <a:cxn ang="0">
                        <a:pos x="connsiteX6269" y="connsiteY6269"/>
                      </a:cxn>
                      <a:cxn ang="0">
                        <a:pos x="connsiteX6270" y="connsiteY6270"/>
                      </a:cxn>
                      <a:cxn ang="0">
                        <a:pos x="connsiteX6271" y="connsiteY6271"/>
                      </a:cxn>
                      <a:cxn ang="0">
                        <a:pos x="connsiteX6272" y="connsiteY6272"/>
                      </a:cxn>
                      <a:cxn ang="0">
                        <a:pos x="connsiteX6273" y="connsiteY6273"/>
                      </a:cxn>
                      <a:cxn ang="0">
                        <a:pos x="connsiteX6274" y="connsiteY6274"/>
                      </a:cxn>
                      <a:cxn ang="0">
                        <a:pos x="connsiteX6275" y="connsiteY6275"/>
                      </a:cxn>
                      <a:cxn ang="0">
                        <a:pos x="connsiteX6276" y="connsiteY6276"/>
                      </a:cxn>
                      <a:cxn ang="0">
                        <a:pos x="connsiteX6277" y="connsiteY6277"/>
                      </a:cxn>
                      <a:cxn ang="0">
                        <a:pos x="connsiteX6278" y="connsiteY6278"/>
                      </a:cxn>
                      <a:cxn ang="0">
                        <a:pos x="connsiteX6279" y="connsiteY6279"/>
                      </a:cxn>
                      <a:cxn ang="0">
                        <a:pos x="connsiteX6280" y="connsiteY6280"/>
                      </a:cxn>
                      <a:cxn ang="0">
                        <a:pos x="connsiteX6281" y="connsiteY6281"/>
                      </a:cxn>
                      <a:cxn ang="0">
                        <a:pos x="connsiteX6282" y="connsiteY6282"/>
                      </a:cxn>
                      <a:cxn ang="0">
                        <a:pos x="connsiteX6283" y="connsiteY6283"/>
                      </a:cxn>
                      <a:cxn ang="0">
                        <a:pos x="connsiteX6284" y="connsiteY6284"/>
                      </a:cxn>
                      <a:cxn ang="0">
                        <a:pos x="connsiteX6285" y="connsiteY6285"/>
                      </a:cxn>
                      <a:cxn ang="0">
                        <a:pos x="connsiteX6286" y="connsiteY6286"/>
                      </a:cxn>
                      <a:cxn ang="0">
                        <a:pos x="connsiteX6287" y="connsiteY6287"/>
                      </a:cxn>
                      <a:cxn ang="0">
                        <a:pos x="connsiteX6288" y="connsiteY6288"/>
                      </a:cxn>
                      <a:cxn ang="0">
                        <a:pos x="connsiteX6289" y="connsiteY6289"/>
                      </a:cxn>
                      <a:cxn ang="0">
                        <a:pos x="connsiteX6290" y="connsiteY6290"/>
                      </a:cxn>
                      <a:cxn ang="0">
                        <a:pos x="connsiteX6291" y="connsiteY6291"/>
                      </a:cxn>
                      <a:cxn ang="0">
                        <a:pos x="connsiteX6292" y="connsiteY6292"/>
                      </a:cxn>
                      <a:cxn ang="0">
                        <a:pos x="connsiteX6293" y="connsiteY6293"/>
                      </a:cxn>
                      <a:cxn ang="0">
                        <a:pos x="connsiteX6294" y="connsiteY6294"/>
                      </a:cxn>
                      <a:cxn ang="0">
                        <a:pos x="connsiteX6295" y="connsiteY6295"/>
                      </a:cxn>
                      <a:cxn ang="0">
                        <a:pos x="connsiteX6296" y="connsiteY6296"/>
                      </a:cxn>
                      <a:cxn ang="0">
                        <a:pos x="connsiteX6297" y="connsiteY6297"/>
                      </a:cxn>
                      <a:cxn ang="0">
                        <a:pos x="connsiteX6298" y="connsiteY6298"/>
                      </a:cxn>
                      <a:cxn ang="0">
                        <a:pos x="connsiteX6299" y="connsiteY6299"/>
                      </a:cxn>
                      <a:cxn ang="0">
                        <a:pos x="connsiteX6300" y="connsiteY6300"/>
                      </a:cxn>
                      <a:cxn ang="0">
                        <a:pos x="connsiteX6301" y="connsiteY6301"/>
                      </a:cxn>
                      <a:cxn ang="0">
                        <a:pos x="connsiteX6302" y="connsiteY6302"/>
                      </a:cxn>
                      <a:cxn ang="0">
                        <a:pos x="connsiteX6303" y="connsiteY6303"/>
                      </a:cxn>
                      <a:cxn ang="0">
                        <a:pos x="connsiteX6304" y="connsiteY6304"/>
                      </a:cxn>
                      <a:cxn ang="0">
                        <a:pos x="connsiteX6305" y="connsiteY6305"/>
                      </a:cxn>
                      <a:cxn ang="0">
                        <a:pos x="connsiteX6306" y="connsiteY6306"/>
                      </a:cxn>
                      <a:cxn ang="0">
                        <a:pos x="connsiteX6307" y="connsiteY6307"/>
                      </a:cxn>
                      <a:cxn ang="0">
                        <a:pos x="connsiteX6308" y="connsiteY6308"/>
                      </a:cxn>
                      <a:cxn ang="0">
                        <a:pos x="connsiteX6309" y="connsiteY6309"/>
                      </a:cxn>
                      <a:cxn ang="0">
                        <a:pos x="connsiteX6310" y="connsiteY6310"/>
                      </a:cxn>
                      <a:cxn ang="0">
                        <a:pos x="connsiteX6311" y="connsiteY6311"/>
                      </a:cxn>
                      <a:cxn ang="0">
                        <a:pos x="connsiteX6312" y="connsiteY6312"/>
                      </a:cxn>
                      <a:cxn ang="0">
                        <a:pos x="connsiteX6313" y="connsiteY6313"/>
                      </a:cxn>
                      <a:cxn ang="0">
                        <a:pos x="connsiteX6314" y="connsiteY6314"/>
                      </a:cxn>
                      <a:cxn ang="0">
                        <a:pos x="connsiteX6315" y="connsiteY6315"/>
                      </a:cxn>
                      <a:cxn ang="0">
                        <a:pos x="connsiteX6316" y="connsiteY6316"/>
                      </a:cxn>
                      <a:cxn ang="0">
                        <a:pos x="connsiteX6317" y="connsiteY6317"/>
                      </a:cxn>
                      <a:cxn ang="0">
                        <a:pos x="connsiteX6318" y="connsiteY6318"/>
                      </a:cxn>
                      <a:cxn ang="0">
                        <a:pos x="connsiteX6319" y="connsiteY6319"/>
                      </a:cxn>
                      <a:cxn ang="0">
                        <a:pos x="connsiteX6320" y="connsiteY6320"/>
                      </a:cxn>
                      <a:cxn ang="0">
                        <a:pos x="connsiteX6321" y="connsiteY6321"/>
                      </a:cxn>
                      <a:cxn ang="0">
                        <a:pos x="connsiteX6322" y="connsiteY6322"/>
                      </a:cxn>
                      <a:cxn ang="0">
                        <a:pos x="connsiteX6323" y="connsiteY6323"/>
                      </a:cxn>
                      <a:cxn ang="0">
                        <a:pos x="connsiteX6324" y="connsiteY6324"/>
                      </a:cxn>
                      <a:cxn ang="0">
                        <a:pos x="connsiteX6325" y="connsiteY6325"/>
                      </a:cxn>
                      <a:cxn ang="0">
                        <a:pos x="connsiteX6326" y="connsiteY6326"/>
                      </a:cxn>
                      <a:cxn ang="0">
                        <a:pos x="connsiteX6327" y="connsiteY6327"/>
                      </a:cxn>
                      <a:cxn ang="0">
                        <a:pos x="connsiteX6328" y="connsiteY6328"/>
                      </a:cxn>
                      <a:cxn ang="0">
                        <a:pos x="connsiteX6329" y="connsiteY6329"/>
                      </a:cxn>
                      <a:cxn ang="0">
                        <a:pos x="connsiteX6330" y="connsiteY6330"/>
                      </a:cxn>
                      <a:cxn ang="0">
                        <a:pos x="connsiteX6331" y="connsiteY6331"/>
                      </a:cxn>
                      <a:cxn ang="0">
                        <a:pos x="connsiteX6332" y="connsiteY6332"/>
                      </a:cxn>
                      <a:cxn ang="0">
                        <a:pos x="connsiteX6333" y="connsiteY6333"/>
                      </a:cxn>
                      <a:cxn ang="0">
                        <a:pos x="connsiteX6334" y="connsiteY6334"/>
                      </a:cxn>
                      <a:cxn ang="0">
                        <a:pos x="connsiteX6335" y="connsiteY6335"/>
                      </a:cxn>
                      <a:cxn ang="0">
                        <a:pos x="connsiteX6336" y="connsiteY6336"/>
                      </a:cxn>
                      <a:cxn ang="0">
                        <a:pos x="connsiteX6337" y="connsiteY6337"/>
                      </a:cxn>
                      <a:cxn ang="0">
                        <a:pos x="connsiteX6338" y="connsiteY6338"/>
                      </a:cxn>
                      <a:cxn ang="0">
                        <a:pos x="connsiteX6339" y="connsiteY6339"/>
                      </a:cxn>
                      <a:cxn ang="0">
                        <a:pos x="connsiteX6340" y="connsiteY6340"/>
                      </a:cxn>
                      <a:cxn ang="0">
                        <a:pos x="connsiteX6341" y="connsiteY6341"/>
                      </a:cxn>
                      <a:cxn ang="0">
                        <a:pos x="connsiteX6342" y="connsiteY6342"/>
                      </a:cxn>
                      <a:cxn ang="0">
                        <a:pos x="connsiteX6343" y="connsiteY6343"/>
                      </a:cxn>
                      <a:cxn ang="0">
                        <a:pos x="connsiteX6344" y="connsiteY6344"/>
                      </a:cxn>
                      <a:cxn ang="0">
                        <a:pos x="connsiteX6345" y="connsiteY6345"/>
                      </a:cxn>
                      <a:cxn ang="0">
                        <a:pos x="connsiteX6346" y="connsiteY6346"/>
                      </a:cxn>
                      <a:cxn ang="0">
                        <a:pos x="connsiteX6347" y="connsiteY6347"/>
                      </a:cxn>
                      <a:cxn ang="0">
                        <a:pos x="connsiteX6348" y="connsiteY6348"/>
                      </a:cxn>
                      <a:cxn ang="0">
                        <a:pos x="connsiteX6349" y="connsiteY6349"/>
                      </a:cxn>
                      <a:cxn ang="0">
                        <a:pos x="connsiteX6350" y="connsiteY6350"/>
                      </a:cxn>
                      <a:cxn ang="0">
                        <a:pos x="connsiteX6351" y="connsiteY6351"/>
                      </a:cxn>
                      <a:cxn ang="0">
                        <a:pos x="connsiteX6352" y="connsiteY6352"/>
                      </a:cxn>
                      <a:cxn ang="0">
                        <a:pos x="connsiteX6353" y="connsiteY6353"/>
                      </a:cxn>
                      <a:cxn ang="0">
                        <a:pos x="connsiteX6354" y="connsiteY6354"/>
                      </a:cxn>
                      <a:cxn ang="0">
                        <a:pos x="connsiteX6355" y="connsiteY6355"/>
                      </a:cxn>
                      <a:cxn ang="0">
                        <a:pos x="connsiteX6356" y="connsiteY6356"/>
                      </a:cxn>
                      <a:cxn ang="0">
                        <a:pos x="connsiteX6357" y="connsiteY6357"/>
                      </a:cxn>
                      <a:cxn ang="0">
                        <a:pos x="connsiteX6358" y="connsiteY6358"/>
                      </a:cxn>
                      <a:cxn ang="0">
                        <a:pos x="connsiteX6359" y="connsiteY6359"/>
                      </a:cxn>
                      <a:cxn ang="0">
                        <a:pos x="connsiteX6360" y="connsiteY6360"/>
                      </a:cxn>
                      <a:cxn ang="0">
                        <a:pos x="connsiteX6361" y="connsiteY6361"/>
                      </a:cxn>
                      <a:cxn ang="0">
                        <a:pos x="connsiteX6362" y="connsiteY6362"/>
                      </a:cxn>
                      <a:cxn ang="0">
                        <a:pos x="connsiteX6363" y="connsiteY6363"/>
                      </a:cxn>
                      <a:cxn ang="0">
                        <a:pos x="connsiteX6364" y="connsiteY6364"/>
                      </a:cxn>
                      <a:cxn ang="0">
                        <a:pos x="connsiteX6365" y="connsiteY6365"/>
                      </a:cxn>
                      <a:cxn ang="0">
                        <a:pos x="connsiteX6366" y="connsiteY6366"/>
                      </a:cxn>
                      <a:cxn ang="0">
                        <a:pos x="connsiteX6367" y="connsiteY6367"/>
                      </a:cxn>
                      <a:cxn ang="0">
                        <a:pos x="connsiteX6368" y="connsiteY6368"/>
                      </a:cxn>
                      <a:cxn ang="0">
                        <a:pos x="connsiteX6369" y="connsiteY6369"/>
                      </a:cxn>
                      <a:cxn ang="0">
                        <a:pos x="connsiteX6370" y="connsiteY6370"/>
                      </a:cxn>
                      <a:cxn ang="0">
                        <a:pos x="connsiteX6371" y="connsiteY6371"/>
                      </a:cxn>
                      <a:cxn ang="0">
                        <a:pos x="connsiteX6372" y="connsiteY6372"/>
                      </a:cxn>
                      <a:cxn ang="0">
                        <a:pos x="connsiteX6373" y="connsiteY6373"/>
                      </a:cxn>
                    </a:cxnLst>
                    <a:rect l="l" t="t" r="r" b="b"/>
                    <a:pathLst>
                      <a:path w="3223440" h="3149464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  <a:alpha val="70000"/>
                    </a:schemeClr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grpSp>
                <p:nvGrpSpPr>
                  <p:cNvPr id="35" name="Графический объект 2002">
                    <a:extLst>
                      <a:ext uri="{FF2B5EF4-FFF2-40B4-BE49-F238E27FC236}">
                        <a16:creationId xmlns:a16="http://schemas.microsoft.com/office/drawing/2014/main" id="{B5CC4B7C-CDB6-885E-9F72-CFEAC5CAC77D}"/>
                      </a:ext>
                    </a:extLst>
                  </p:cNvPr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  <a:solidFill>
                    <a:schemeClr val="accent2">
                      <a:lumMod val="75000"/>
                      <a:alpha val="70000"/>
                    </a:schemeClr>
                  </a:solidFill>
                </p:grpSpPr>
                <p:sp>
                  <p:nvSpPr>
                    <p:cNvPr id="38" name="Freeform 32">
                      <a:extLst>
                        <a:ext uri="{FF2B5EF4-FFF2-40B4-BE49-F238E27FC236}">
                          <a16:creationId xmlns:a16="http://schemas.microsoft.com/office/drawing/2014/main" id="{711F9F08-2223-8F7E-68FC-8470CDF09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39" name="Freeform 33">
                      <a:extLst>
                        <a:ext uri="{FF2B5EF4-FFF2-40B4-BE49-F238E27FC236}">
                          <a16:creationId xmlns:a16="http://schemas.microsoft.com/office/drawing/2014/main" id="{B123E13A-5FDC-5E41-2B28-0DE683E4A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>
                        <a:gd name="connsiteX0" fmla="*/ 78181 w 78181"/>
                        <a:gd name="connsiteY0" fmla="*/ 68705 h 68704"/>
                        <a:gd name="connsiteX1" fmla="*/ 0 w 78181"/>
                        <a:gd name="connsiteY1" fmla="*/ 0 h 68704"/>
                        <a:gd name="connsiteX2" fmla="*/ 78181 w 78181"/>
                        <a:gd name="connsiteY2" fmla="*/ 68705 h 68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81" h="68704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0" name="Freeform 34">
                      <a:extLst>
                        <a:ext uri="{FF2B5EF4-FFF2-40B4-BE49-F238E27FC236}">
                          <a16:creationId xmlns:a16="http://schemas.microsoft.com/office/drawing/2014/main" id="{D40A7776-DF1E-6E1A-5F9A-1584B51FE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>
                        <a:gd name="connsiteX0" fmla="*/ 59228 w 59228"/>
                        <a:gd name="connsiteY0" fmla="*/ 21607 h 25292"/>
                        <a:gd name="connsiteX1" fmla="*/ 0 w 59228"/>
                        <a:gd name="connsiteY1" fmla="*/ 7392 h 25292"/>
                        <a:gd name="connsiteX2" fmla="*/ 59228 w 59228"/>
                        <a:gd name="connsiteY2" fmla="*/ 21607 h 25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228" h="25292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1" name="Freeform 35">
                      <a:extLst>
                        <a:ext uri="{FF2B5EF4-FFF2-40B4-BE49-F238E27FC236}">
                          <a16:creationId xmlns:a16="http://schemas.microsoft.com/office/drawing/2014/main" id="{44E51904-4E4B-B9ED-DA94-1F5D5DE51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>
                        <a:gd name="connsiteX0" fmla="*/ 10157 w 16079"/>
                        <a:gd name="connsiteY0" fmla="*/ 0 h 30798"/>
                        <a:gd name="connsiteX1" fmla="*/ 7788 w 16079"/>
                        <a:gd name="connsiteY1" fmla="*/ 30799 h 30798"/>
                        <a:gd name="connsiteX2" fmla="*/ 10157 w 16079"/>
                        <a:gd name="connsiteY2" fmla="*/ 0 h 30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079" h="30798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2" name="Freeform 36">
                      <a:extLst>
                        <a:ext uri="{FF2B5EF4-FFF2-40B4-BE49-F238E27FC236}">
                          <a16:creationId xmlns:a16="http://schemas.microsoft.com/office/drawing/2014/main" id="{741E0C4D-050F-F55D-C279-AFB2D6380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>
                        <a:gd name="connsiteX0" fmla="*/ 0 w 10714"/>
                        <a:gd name="connsiteY0" fmla="*/ 16584 h 16583"/>
                        <a:gd name="connsiteX1" fmla="*/ 9476 w 10714"/>
                        <a:gd name="connsiteY1" fmla="*/ 0 h 16583"/>
                        <a:gd name="connsiteX2" fmla="*/ 0 w 10714"/>
                        <a:gd name="connsiteY2" fmla="*/ 16584 h 16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714" h="16583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3" name="Freeform 37">
                      <a:extLst>
                        <a:ext uri="{FF2B5EF4-FFF2-40B4-BE49-F238E27FC236}">
                          <a16:creationId xmlns:a16="http://schemas.microsoft.com/office/drawing/2014/main" id="{7A0ECCBD-7A7C-ED5F-D1D0-213C05594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>
                        <a:gd name="connsiteX0" fmla="*/ 26061 w 26060"/>
                        <a:gd name="connsiteY0" fmla="*/ 16584 h 17361"/>
                        <a:gd name="connsiteX1" fmla="*/ 0 w 26060"/>
                        <a:gd name="connsiteY1" fmla="*/ 0 h 17361"/>
                        <a:gd name="connsiteX2" fmla="*/ 26061 w 26060"/>
                        <a:gd name="connsiteY2" fmla="*/ 16584 h 1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17361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4" name="Freeform 38">
                      <a:extLst>
                        <a:ext uri="{FF2B5EF4-FFF2-40B4-BE49-F238E27FC236}">
                          <a16:creationId xmlns:a16="http://schemas.microsoft.com/office/drawing/2014/main" id="{5CF3C9D9-0DEE-45E8-ABFA-BA96E22A2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5" name="Freeform 39">
                      <a:extLst>
                        <a:ext uri="{FF2B5EF4-FFF2-40B4-BE49-F238E27FC236}">
                          <a16:creationId xmlns:a16="http://schemas.microsoft.com/office/drawing/2014/main" id="{124160CD-AD6B-8E86-F3C9-72D703C11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6" name="Freeform 40">
                      <a:extLst>
                        <a:ext uri="{FF2B5EF4-FFF2-40B4-BE49-F238E27FC236}">
                          <a16:creationId xmlns:a16="http://schemas.microsoft.com/office/drawing/2014/main" id="{ED2DF232-69D7-1027-3C60-3B4C24AA4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>
                        <a:gd name="connsiteX0" fmla="*/ 0 w 26495"/>
                        <a:gd name="connsiteY0" fmla="*/ 47383 h 47382"/>
                        <a:gd name="connsiteX1" fmla="*/ 26061 w 26495"/>
                        <a:gd name="connsiteY1" fmla="*/ 0 h 47382"/>
                        <a:gd name="connsiteX2" fmla="*/ 0 w 26495"/>
                        <a:gd name="connsiteY2" fmla="*/ 47383 h 47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495" h="47382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7" name="Freeform 41">
                      <a:extLst>
                        <a:ext uri="{FF2B5EF4-FFF2-40B4-BE49-F238E27FC236}">
                          <a16:creationId xmlns:a16="http://schemas.microsoft.com/office/drawing/2014/main" id="{CFFD422B-5F92-5AE2-120D-2B6CC9B3E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8" name="Freeform 42">
                      <a:extLst>
                        <a:ext uri="{FF2B5EF4-FFF2-40B4-BE49-F238E27FC236}">
                          <a16:creationId xmlns:a16="http://schemas.microsoft.com/office/drawing/2014/main" id="{59952E93-304F-05D3-73C6-F722025F3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>
                        <a:gd name="connsiteX0" fmla="*/ 0 w 26060"/>
                        <a:gd name="connsiteY0" fmla="*/ 20659 h 20659"/>
                        <a:gd name="connsiteX1" fmla="*/ 26060 w 26060"/>
                        <a:gd name="connsiteY1" fmla="*/ 4075 h 20659"/>
                        <a:gd name="connsiteX2" fmla="*/ 0 w 26060"/>
                        <a:gd name="connsiteY2" fmla="*/ 20659 h 20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20659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49" name="Freeform 43">
                      <a:extLst>
                        <a:ext uri="{FF2B5EF4-FFF2-40B4-BE49-F238E27FC236}">
                          <a16:creationId xmlns:a16="http://schemas.microsoft.com/office/drawing/2014/main" id="{D7A54A49-8D07-1121-666C-30443BBD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>
                        <a:gd name="connsiteX0" fmla="*/ 0 w 87657"/>
                        <a:gd name="connsiteY0" fmla="*/ 2243 h 20233"/>
                        <a:gd name="connsiteX1" fmla="*/ 87658 w 87657"/>
                        <a:gd name="connsiteY1" fmla="*/ 9350 h 20233"/>
                        <a:gd name="connsiteX2" fmla="*/ 0 w 87657"/>
                        <a:gd name="connsiteY2" fmla="*/ 2243 h 20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657" h="20233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  <p:sp>
                  <p:nvSpPr>
                    <p:cNvPr id="50" name="Freeform 44">
                      <a:extLst>
                        <a:ext uri="{FF2B5EF4-FFF2-40B4-BE49-F238E27FC236}">
                          <a16:creationId xmlns:a16="http://schemas.microsoft.com/office/drawing/2014/main" id="{212BFE2E-2C2C-DAB1-FA69-82B97702E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ru-RU"/>
                      </a:defPPr>
                    </a:lstStyle>
                    <a:p>
                      <a:pPr rtl="0"/>
                      <a:endParaRPr lang="ru-RU" dirty="0"/>
                    </a:p>
                  </p:txBody>
                </p:sp>
              </p:grpSp>
              <p:sp>
                <p:nvSpPr>
                  <p:cNvPr id="36" name="Freeform 30">
                    <a:extLst>
                      <a:ext uri="{FF2B5EF4-FFF2-40B4-BE49-F238E27FC236}">
                        <a16:creationId xmlns:a16="http://schemas.microsoft.com/office/drawing/2014/main" id="{C7B982C4-B3CD-23AD-047A-B8BCD9C7BC43}"/>
                      </a:ext>
                    </a:extLst>
                  </p:cNvPr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>
                      <a:gd name="connsiteX0" fmla="*/ 1805867 w 3177129"/>
                      <a:gd name="connsiteY0" fmla="*/ 3030628 h 3048899"/>
                      <a:gd name="connsiteX1" fmla="*/ 1794022 w 3177129"/>
                      <a:gd name="connsiteY1" fmla="*/ 3044843 h 3048899"/>
                      <a:gd name="connsiteX2" fmla="*/ 1805867 w 3177129"/>
                      <a:gd name="connsiteY2" fmla="*/ 3030628 h 3048899"/>
                      <a:gd name="connsiteX3" fmla="*/ 1270445 w 3177129"/>
                      <a:gd name="connsiteY3" fmla="*/ 3028259 h 3048899"/>
                      <a:gd name="connsiteX4" fmla="*/ 1284659 w 3177129"/>
                      <a:gd name="connsiteY4" fmla="*/ 3044843 h 3048899"/>
                      <a:gd name="connsiteX5" fmla="*/ 1270445 w 3177129"/>
                      <a:gd name="connsiteY5" fmla="*/ 3028259 h 3048899"/>
                      <a:gd name="connsiteX6" fmla="*/ 2026196 w 3177129"/>
                      <a:gd name="connsiteY6" fmla="*/ 3016413 h 3048899"/>
                      <a:gd name="connsiteX7" fmla="*/ 2007243 w 3177129"/>
                      <a:gd name="connsiteY7" fmla="*/ 3037735 h 3048899"/>
                      <a:gd name="connsiteX8" fmla="*/ 2026196 w 3177129"/>
                      <a:gd name="connsiteY8" fmla="*/ 3016413 h 3048899"/>
                      <a:gd name="connsiteX9" fmla="*/ 1827190 w 3177129"/>
                      <a:gd name="connsiteY9" fmla="*/ 3009306 h 3048899"/>
                      <a:gd name="connsiteX10" fmla="*/ 1821903 w 3177129"/>
                      <a:gd name="connsiteY10" fmla="*/ 3023316 h 3048899"/>
                      <a:gd name="connsiteX11" fmla="*/ 1808237 w 3177129"/>
                      <a:gd name="connsiteY11" fmla="*/ 3028259 h 3048899"/>
                      <a:gd name="connsiteX12" fmla="*/ 1821267 w 3177129"/>
                      <a:gd name="connsiteY12" fmla="*/ 3025002 h 3048899"/>
                      <a:gd name="connsiteX13" fmla="*/ 1821903 w 3177129"/>
                      <a:gd name="connsiteY13" fmla="*/ 3023316 h 3048899"/>
                      <a:gd name="connsiteX14" fmla="*/ 1822155 w 3177129"/>
                      <a:gd name="connsiteY14" fmla="*/ 3023225 h 3048899"/>
                      <a:gd name="connsiteX15" fmla="*/ 1827190 w 3177129"/>
                      <a:gd name="connsiteY15" fmla="*/ 3009306 h 3048899"/>
                      <a:gd name="connsiteX16" fmla="*/ 934029 w 3177129"/>
                      <a:gd name="connsiteY16" fmla="*/ 2997460 h 3048899"/>
                      <a:gd name="connsiteX17" fmla="*/ 896123 w 3177129"/>
                      <a:gd name="connsiteY17" fmla="*/ 3009306 h 3048899"/>
                      <a:gd name="connsiteX18" fmla="*/ 934029 w 3177129"/>
                      <a:gd name="connsiteY18" fmla="*/ 2997460 h 3048899"/>
                      <a:gd name="connsiteX19" fmla="*/ 1504988 w 3177129"/>
                      <a:gd name="connsiteY19" fmla="*/ 2990353 h 3048899"/>
                      <a:gd name="connsiteX20" fmla="*/ 1502671 w 3177129"/>
                      <a:gd name="connsiteY20" fmla="*/ 3002228 h 3048899"/>
                      <a:gd name="connsiteX21" fmla="*/ 1493143 w 3177129"/>
                      <a:gd name="connsiteY21" fmla="*/ 3009306 h 3048899"/>
                      <a:gd name="connsiteX22" fmla="*/ 1502619 w 3177129"/>
                      <a:gd name="connsiteY22" fmla="*/ 3002495 h 3048899"/>
                      <a:gd name="connsiteX23" fmla="*/ 1502671 w 3177129"/>
                      <a:gd name="connsiteY23" fmla="*/ 3002228 h 3048899"/>
                      <a:gd name="connsiteX24" fmla="*/ 1503507 w 3177129"/>
                      <a:gd name="connsiteY24" fmla="*/ 3001607 h 3048899"/>
                      <a:gd name="connsiteX25" fmla="*/ 1504988 w 3177129"/>
                      <a:gd name="connsiteY25" fmla="*/ 2990353 h 3048899"/>
                      <a:gd name="connsiteX26" fmla="*/ 1945646 w 3177129"/>
                      <a:gd name="connsiteY26" fmla="*/ 2978507 h 3048899"/>
                      <a:gd name="connsiteX27" fmla="*/ 1895894 w 3177129"/>
                      <a:gd name="connsiteY27" fmla="*/ 3021152 h 3048899"/>
                      <a:gd name="connsiteX28" fmla="*/ 1945646 w 3177129"/>
                      <a:gd name="connsiteY28" fmla="*/ 2978507 h 3048899"/>
                      <a:gd name="connsiteX29" fmla="*/ 1199371 w 3177129"/>
                      <a:gd name="connsiteY29" fmla="*/ 2976138 h 3048899"/>
                      <a:gd name="connsiteX30" fmla="*/ 1232539 w 3177129"/>
                      <a:gd name="connsiteY30" fmla="*/ 2985615 h 3048899"/>
                      <a:gd name="connsiteX31" fmla="*/ 1199371 w 3177129"/>
                      <a:gd name="connsiteY31" fmla="*/ 2976138 h 3048899"/>
                      <a:gd name="connsiteX32" fmla="*/ 1516834 w 3177129"/>
                      <a:gd name="connsiteY32" fmla="*/ 2969031 h 3048899"/>
                      <a:gd name="connsiteX33" fmla="*/ 1568955 w 3177129"/>
                      <a:gd name="connsiteY33" fmla="*/ 2971400 h 3048899"/>
                      <a:gd name="connsiteX34" fmla="*/ 1516834 w 3177129"/>
                      <a:gd name="connsiteY34" fmla="*/ 2969031 h 3048899"/>
                      <a:gd name="connsiteX35" fmla="*/ 1589092 w 3177129"/>
                      <a:gd name="connsiteY35" fmla="*/ 2960739 h 3048899"/>
                      <a:gd name="connsiteX36" fmla="*/ 1580800 w 3177129"/>
                      <a:gd name="connsiteY36" fmla="*/ 2961923 h 3048899"/>
                      <a:gd name="connsiteX37" fmla="*/ 1597384 w 3177129"/>
                      <a:gd name="connsiteY37" fmla="*/ 2966662 h 3048899"/>
                      <a:gd name="connsiteX38" fmla="*/ 1640028 w 3177129"/>
                      <a:gd name="connsiteY38" fmla="*/ 2976138 h 3048899"/>
                      <a:gd name="connsiteX39" fmla="*/ 1597384 w 3177129"/>
                      <a:gd name="connsiteY39" fmla="*/ 2966662 h 3048899"/>
                      <a:gd name="connsiteX40" fmla="*/ 1589092 w 3177129"/>
                      <a:gd name="connsiteY40" fmla="*/ 2960739 h 3048899"/>
                      <a:gd name="connsiteX41" fmla="*/ 1805867 w 3177129"/>
                      <a:gd name="connsiteY41" fmla="*/ 2950078 h 3048899"/>
                      <a:gd name="connsiteX42" fmla="*/ 1822451 w 3177129"/>
                      <a:gd name="connsiteY42" fmla="*/ 2969031 h 3048899"/>
                      <a:gd name="connsiteX43" fmla="*/ 1834297 w 3177129"/>
                      <a:gd name="connsiteY43" fmla="*/ 2950078 h 3048899"/>
                      <a:gd name="connsiteX44" fmla="*/ 1822451 w 3177129"/>
                      <a:gd name="connsiteY44" fmla="*/ 2969031 h 3048899"/>
                      <a:gd name="connsiteX45" fmla="*/ 1805867 w 3177129"/>
                      <a:gd name="connsiteY45" fmla="*/ 2950078 h 3048899"/>
                      <a:gd name="connsiteX46" fmla="*/ 1706364 w 3177129"/>
                      <a:gd name="connsiteY46" fmla="*/ 2950078 h 3048899"/>
                      <a:gd name="connsiteX47" fmla="*/ 1696888 w 3177129"/>
                      <a:gd name="connsiteY47" fmla="*/ 2980876 h 3048899"/>
                      <a:gd name="connsiteX48" fmla="*/ 1706364 w 3177129"/>
                      <a:gd name="connsiteY48" fmla="*/ 2950078 h 3048899"/>
                      <a:gd name="connsiteX49" fmla="*/ 1436284 w 3177129"/>
                      <a:gd name="connsiteY49" fmla="*/ 2950078 h 3048899"/>
                      <a:gd name="connsiteX50" fmla="*/ 1438653 w 3177129"/>
                      <a:gd name="connsiteY50" fmla="*/ 2973769 h 3048899"/>
                      <a:gd name="connsiteX51" fmla="*/ 1436284 w 3177129"/>
                      <a:gd name="connsiteY51" fmla="*/ 2950078 h 3048899"/>
                      <a:gd name="connsiteX52" fmla="*/ 2270217 w 3177129"/>
                      <a:gd name="connsiteY52" fmla="*/ 2942970 h 3048899"/>
                      <a:gd name="connsiteX53" fmla="*/ 2234680 w 3177129"/>
                      <a:gd name="connsiteY53" fmla="*/ 2980876 h 3048899"/>
                      <a:gd name="connsiteX54" fmla="*/ 2270217 w 3177129"/>
                      <a:gd name="connsiteY54" fmla="*/ 2942970 h 3048899"/>
                      <a:gd name="connsiteX55" fmla="*/ 1050116 w 3177129"/>
                      <a:gd name="connsiteY55" fmla="*/ 2933494 h 3048899"/>
                      <a:gd name="connsiteX56" fmla="*/ 1033532 w 3177129"/>
                      <a:gd name="connsiteY56" fmla="*/ 2961923 h 3048899"/>
                      <a:gd name="connsiteX57" fmla="*/ 1050116 w 3177129"/>
                      <a:gd name="connsiteY57" fmla="*/ 2933494 h 3048899"/>
                      <a:gd name="connsiteX58" fmla="*/ 1500250 w 3177129"/>
                      <a:gd name="connsiteY58" fmla="*/ 2919279 h 3048899"/>
                      <a:gd name="connsiteX59" fmla="*/ 1497881 w 3177129"/>
                      <a:gd name="connsiteY59" fmla="*/ 2935863 h 3048899"/>
                      <a:gd name="connsiteX60" fmla="*/ 1500250 w 3177129"/>
                      <a:gd name="connsiteY60" fmla="*/ 2919279 h 3048899"/>
                      <a:gd name="connsiteX61" fmla="*/ 1957492 w 3177129"/>
                      <a:gd name="connsiteY61" fmla="*/ 2909803 h 3048899"/>
                      <a:gd name="connsiteX62" fmla="*/ 1936169 w 3177129"/>
                      <a:gd name="connsiteY62" fmla="*/ 2926386 h 3048899"/>
                      <a:gd name="connsiteX63" fmla="*/ 1919586 w 3177129"/>
                      <a:gd name="connsiteY63" fmla="*/ 2935863 h 3048899"/>
                      <a:gd name="connsiteX64" fmla="*/ 1936169 w 3177129"/>
                      <a:gd name="connsiteY64" fmla="*/ 2926386 h 3048899"/>
                      <a:gd name="connsiteX65" fmla="*/ 1957492 w 3177129"/>
                      <a:gd name="connsiteY65" fmla="*/ 2909803 h 3048899"/>
                      <a:gd name="connsiteX66" fmla="*/ 1199371 w 3177129"/>
                      <a:gd name="connsiteY66" fmla="*/ 2900326 h 3048899"/>
                      <a:gd name="connsiteX67" fmla="*/ 1197002 w 3177129"/>
                      <a:gd name="connsiteY67" fmla="*/ 2935863 h 3048899"/>
                      <a:gd name="connsiteX68" fmla="*/ 1199371 w 3177129"/>
                      <a:gd name="connsiteY68" fmla="*/ 2900326 h 3048899"/>
                      <a:gd name="connsiteX69" fmla="*/ 915075 w 3177129"/>
                      <a:gd name="connsiteY69" fmla="*/ 2897957 h 3048899"/>
                      <a:gd name="connsiteX70" fmla="*/ 891384 w 3177129"/>
                      <a:gd name="connsiteY70" fmla="*/ 2928756 h 3048899"/>
                      <a:gd name="connsiteX71" fmla="*/ 915075 w 3177129"/>
                      <a:gd name="connsiteY71" fmla="*/ 2897957 h 3048899"/>
                      <a:gd name="connsiteX72" fmla="*/ 1073807 w 3177129"/>
                      <a:gd name="connsiteY72" fmla="*/ 2895588 h 3048899"/>
                      <a:gd name="connsiteX73" fmla="*/ 1064331 w 3177129"/>
                      <a:gd name="connsiteY73" fmla="*/ 2921648 h 3048899"/>
                      <a:gd name="connsiteX74" fmla="*/ 1073807 w 3177129"/>
                      <a:gd name="connsiteY74" fmla="*/ 2895588 h 3048899"/>
                      <a:gd name="connsiteX75" fmla="*/ 1602715 w 3177129"/>
                      <a:gd name="connsiteY75" fmla="*/ 2877524 h 3048899"/>
                      <a:gd name="connsiteX76" fmla="*/ 1580800 w 3177129"/>
                      <a:gd name="connsiteY76" fmla="*/ 2886111 h 3048899"/>
                      <a:gd name="connsiteX77" fmla="*/ 1628183 w 3177129"/>
                      <a:gd name="connsiteY77" fmla="*/ 2881373 h 3048899"/>
                      <a:gd name="connsiteX78" fmla="*/ 1602715 w 3177129"/>
                      <a:gd name="connsiteY78" fmla="*/ 2877524 h 3048899"/>
                      <a:gd name="connsiteX79" fmla="*/ 2016720 w 3177129"/>
                      <a:gd name="connsiteY79" fmla="*/ 2871896 h 3048899"/>
                      <a:gd name="connsiteX80" fmla="*/ 2006947 w 3177129"/>
                      <a:gd name="connsiteY80" fmla="*/ 2890257 h 3048899"/>
                      <a:gd name="connsiteX81" fmla="*/ 2007034 w 3177129"/>
                      <a:gd name="connsiteY81" fmla="*/ 2890974 h 3048899"/>
                      <a:gd name="connsiteX82" fmla="*/ 2006947 w 3177129"/>
                      <a:gd name="connsiteY82" fmla="*/ 2891146 h 3048899"/>
                      <a:gd name="connsiteX83" fmla="*/ 2009613 w 3177129"/>
                      <a:gd name="connsiteY83" fmla="*/ 2912172 h 3048899"/>
                      <a:gd name="connsiteX84" fmla="*/ 2007034 w 3177129"/>
                      <a:gd name="connsiteY84" fmla="*/ 2890974 h 3048899"/>
                      <a:gd name="connsiteX85" fmla="*/ 1073807 w 3177129"/>
                      <a:gd name="connsiteY85" fmla="*/ 2862420 h 3048899"/>
                      <a:gd name="connsiteX86" fmla="*/ 1099868 w 3177129"/>
                      <a:gd name="connsiteY86" fmla="*/ 2869528 h 3048899"/>
                      <a:gd name="connsiteX87" fmla="*/ 1137774 w 3177129"/>
                      <a:gd name="connsiteY87" fmla="*/ 2883742 h 3048899"/>
                      <a:gd name="connsiteX88" fmla="*/ 1099868 w 3177129"/>
                      <a:gd name="connsiteY88" fmla="*/ 2869528 h 3048899"/>
                      <a:gd name="connsiteX89" fmla="*/ 1073807 w 3177129"/>
                      <a:gd name="connsiteY89" fmla="*/ 2862420 h 3048899"/>
                      <a:gd name="connsiteX90" fmla="*/ 502847 w 3177129"/>
                      <a:gd name="connsiteY90" fmla="*/ 2845836 h 3048899"/>
                      <a:gd name="connsiteX91" fmla="*/ 509955 w 3177129"/>
                      <a:gd name="connsiteY91" fmla="*/ 2883742 h 3048899"/>
                      <a:gd name="connsiteX92" fmla="*/ 502847 w 3177129"/>
                      <a:gd name="connsiteY92" fmla="*/ 2845836 h 3048899"/>
                      <a:gd name="connsiteX93" fmla="*/ 2412364 w 3177129"/>
                      <a:gd name="connsiteY93" fmla="*/ 2841098 h 3048899"/>
                      <a:gd name="connsiteX94" fmla="*/ 2393411 w 3177129"/>
                      <a:gd name="connsiteY94" fmla="*/ 2869528 h 3048899"/>
                      <a:gd name="connsiteX95" fmla="*/ 2379196 w 3177129"/>
                      <a:gd name="connsiteY95" fmla="*/ 2888481 h 3048899"/>
                      <a:gd name="connsiteX96" fmla="*/ 2355505 w 3177129"/>
                      <a:gd name="connsiteY96" fmla="*/ 2928756 h 3048899"/>
                      <a:gd name="connsiteX97" fmla="*/ 2379196 w 3177129"/>
                      <a:gd name="connsiteY97" fmla="*/ 2888481 h 3048899"/>
                      <a:gd name="connsiteX98" fmla="*/ 2393411 w 3177129"/>
                      <a:gd name="connsiteY98" fmla="*/ 2869528 h 3048899"/>
                      <a:gd name="connsiteX99" fmla="*/ 2412364 w 3177129"/>
                      <a:gd name="connsiteY99" fmla="*/ 2841098 h 3048899"/>
                      <a:gd name="connsiteX100" fmla="*/ 2258371 w 3177129"/>
                      <a:gd name="connsiteY100" fmla="*/ 2841098 h 3048899"/>
                      <a:gd name="connsiteX101" fmla="*/ 2237049 w 3177129"/>
                      <a:gd name="connsiteY101" fmla="*/ 2860051 h 3048899"/>
                      <a:gd name="connsiteX102" fmla="*/ 2168344 w 3177129"/>
                      <a:gd name="connsiteY102" fmla="*/ 2890850 h 3048899"/>
                      <a:gd name="connsiteX103" fmla="*/ 2237049 w 3177129"/>
                      <a:gd name="connsiteY103" fmla="*/ 2860051 h 3048899"/>
                      <a:gd name="connsiteX104" fmla="*/ 2258371 w 3177129"/>
                      <a:gd name="connsiteY104" fmla="*/ 2841098 h 3048899"/>
                      <a:gd name="connsiteX105" fmla="*/ 2071210 w 3177129"/>
                      <a:gd name="connsiteY105" fmla="*/ 2836360 h 3048899"/>
                      <a:gd name="connsiteX106" fmla="*/ 2080686 w 3177129"/>
                      <a:gd name="connsiteY106" fmla="*/ 2862420 h 3048899"/>
                      <a:gd name="connsiteX107" fmla="*/ 2071210 w 3177129"/>
                      <a:gd name="connsiteY107" fmla="*/ 2836360 h 3048899"/>
                      <a:gd name="connsiteX108" fmla="*/ 1071438 w 3177129"/>
                      <a:gd name="connsiteY108" fmla="*/ 2817407 h 3048899"/>
                      <a:gd name="connsiteX109" fmla="*/ 1083284 w 3177129"/>
                      <a:gd name="connsiteY109" fmla="*/ 2845836 h 3048899"/>
                      <a:gd name="connsiteX110" fmla="*/ 1071438 w 3177129"/>
                      <a:gd name="connsiteY110" fmla="*/ 2817407 h 3048899"/>
                      <a:gd name="connsiteX111" fmla="*/ 1417331 w 3177129"/>
                      <a:gd name="connsiteY111" fmla="*/ 2807930 h 3048899"/>
                      <a:gd name="connsiteX112" fmla="*/ 1423227 w 3177129"/>
                      <a:gd name="connsiteY112" fmla="*/ 2841835 h 3048899"/>
                      <a:gd name="connsiteX113" fmla="*/ 1422069 w 3177129"/>
                      <a:gd name="connsiteY113" fmla="*/ 2874266 h 3048899"/>
                      <a:gd name="connsiteX114" fmla="*/ 1423253 w 3177129"/>
                      <a:gd name="connsiteY114" fmla="*/ 2841987 h 3048899"/>
                      <a:gd name="connsiteX115" fmla="*/ 1423227 w 3177129"/>
                      <a:gd name="connsiteY115" fmla="*/ 2841835 h 3048899"/>
                      <a:gd name="connsiteX116" fmla="*/ 1423253 w 3177129"/>
                      <a:gd name="connsiteY116" fmla="*/ 2841098 h 3048899"/>
                      <a:gd name="connsiteX117" fmla="*/ 1417331 w 3177129"/>
                      <a:gd name="connsiteY117" fmla="*/ 2807930 h 3048899"/>
                      <a:gd name="connsiteX118" fmla="*/ 943505 w 3177129"/>
                      <a:gd name="connsiteY118" fmla="*/ 2781870 h 3048899"/>
                      <a:gd name="connsiteX119" fmla="*/ 944067 w 3177129"/>
                      <a:gd name="connsiteY119" fmla="*/ 2797316 h 3048899"/>
                      <a:gd name="connsiteX120" fmla="*/ 934029 w 3177129"/>
                      <a:gd name="connsiteY120" fmla="*/ 2812668 h 3048899"/>
                      <a:gd name="connsiteX121" fmla="*/ 917445 w 3177129"/>
                      <a:gd name="connsiteY121" fmla="*/ 2874266 h 3048899"/>
                      <a:gd name="connsiteX122" fmla="*/ 934029 w 3177129"/>
                      <a:gd name="connsiteY122" fmla="*/ 2812668 h 3048899"/>
                      <a:gd name="connsiteX123" fmla="*/ 944097 w 3177129"/>
                      <a:gd name="connsiteY123" fmla="*/ 2798158 h 3048899"/>
                      <a:gd name="connsiteX124" fmla="*/ 944067 w 3177129"/>
                      <a:gd name="connsiteY124" fmla="*/ 2797316 h 3048899"/>
                      <a:gd name="connsiteX125" fmla="*/ 944097 w 3177129"/>
                      <a:gd name="connsiteY125" fmla="*/ 2797269 h 3048899"/>
                      <a:gd name="connsiteX126" fmla="*/ 943505 w 3177129"/>
                      <a:gd name="connsiteY126" fmla="*/ 2781870 h 3048899"/>
                      <a:gd name="connsiteX127" fmla="*/ 1976445 w 3177129"/>
                      <a:gd name="connsiteY127" fmla="*/ 2762917 h 3048899"/>
                      <a:gd name="connsiteX128" fmla="*/ 1903002 w 3177129"/>
                      <a:gd name="connsiteY128" fmla="*/ 2772393 h 3048899"/>
                      <a:gd name="connsiteX129" fmla="*/ 1976445 w 3177129"/>
                      <a:gd name="connsiteY129" fmla="*/ 2762917 h 3048899"/>
                      <a:gd name="connsiteX130" fmla="*/ 628411 w 3177129"/>
                      <a:gd name="connsiteY130" fmla="*/ 2751071 h 3048899"/>
                      <a:gd name="connsiteX131" fmla="*/ 590505 w 3177129"/>
                      <a:gd name="connsiteY131" fmla="*/ 2777131 h 3048899"/>
                      <a:gd name="connsiteX132" fmla="*/ 628411 w 3177129"/>
                      <a:gd name="connsiteY132" fmla="*/ 2751071 h 3048899"/>
                      <a:gd name="connsiteX133" fmla="*/ 434143 w 3177129"/>
                      <a:gd name="connsiteY133" fmla="*/ 2751071 h 3048899"/>
                      <a:gd name="connsiteX134" fmla="*/ 460203 w 3177129"/>
                      <a:gd name="connsiteY134" fmla="*/ 2751071 h 3048899"/>
                      <a:gd name="connsiteX135" fmla="*/ 434143 w 3177129"/>
                      <a:gd name="connsiteY135" fmla="*/ 2751071 h 3048899"/>
                      <a:gd name="connsiteX136" fmla="*/ 1185156 w 3177129"/>
                      <a:gd name="connsiteY136" fmla="*/ 2717903 h 3048899"/>
                      <a:gd name="connsiteX137" fmla="*/ 1140143 w 3177129"/>
                      <a:gd name="connsiteY137" fmla="*/ 2810299 h 3048899"/>
                      <a:gd name="connsiteX138" fmla="*/ 1159096 w 3177129"/>
                      <a:gd name="connsiteY138" fmla="*/ 2862420 h 3048899"/>
                      <a:gd name="connsiteX139" fmla="*/ 1140143 w 3177129"/>
                      <a:gd name="connsiteY139" fmla="*/ 2810299 h 3048899"/>
                      <a:gd name="connsiteX140" fmla="*/ 1185156 w 3177129"/>
                      <a:gd name="connsiteY140" fmla="*/ 2717903 h 3048899"/>
                      <a:gd name="connsiteX141" fmla="*/ 1149619 w 3177129"/>
                      <a:gd name="connsiteY141" fmla="*/ 2710796 h 3048899"/>
                      <a:gd name="connsiteX142" fmla="*/ 1071438 w 3177129"/>
                      <a:gd name="connsiteY142" fmla="*/ 2736856 h 3048899"/>
                      <a:gd name="connsiteX143" fmla="*/ 1149619 w 3177129"/>
                      <a:gd name="connsiteY143" fmla="*/ 2710796 h 3048899"/>
                      <a:gd name="connsiteX144" fmla="*/ 2125700 w 3177129"/>
                      <a:gd name="connsiteY144" fmla="*/ 2708427 h 3048899"/>
                      <a:gd name="connsiteX145" fmla="*/ 2144653 w 3177129"/>
                      <a:gd name="connsiteY145" fmla="*/ 2720272 h 3048899"/>
                      <a:gd name="connsiteX146" fmla="*/ 2142432 w 3177129"/>
                      <a:gd name="connsiteY146" fmla="*/ 2739559 h 3048899"/>
                      <a:gd name="connsiteX147" fmla="*/ 2142516 w 3177129"/>
                      <a:gd name="connsiteY147" fmla="*/ 2739791 h 3048899"/>
                      <a:gd name="connsiteX148" fmla="*/ 2142432 w 3177129"/>
                      <a:gd name="connsiteY148" fmla="*/ 2740558 h 3048899"/>
                      <a:gd name="connsiteX149" fmla="*/ 2173082 w 3177129"/>
                      <a:gd name="connsiteY149" fmla="*/ 2781870 h 3048899"/>
                      <a:gd name="connsiteX150" fmla="*/ 2194405 w 3177129"/>
                      <a:gd name="connsiteY150" fmla="*/ 2796084 h 3048899"/>
                      <a:gd name="connsiteX151" fmla="*/ 2173082 w 3177129"/>
                      <a:gd name="connsiteY151" fmla="*/ 2781870 h 3048899"/>
                      <a:gd name="connsiteX152" fmla="*/ 2148206 w 3177129"/>
                      <a:gd name="connsiteY152" fmla="*/ 2755514 h 3048899"/>
                      <a:gd name="connsiteX153" fmla="*/ 2142516 w 3177129"/>
                      <a:gd name="connsiteY153" fmla="*/ 2739791 h 3048899"/>
                      <a:gd name="connsiteX154" fmla="*/ 2144653 w 3177129"/>
                      <a:gd name="connsiteY154" fmla="*/ 2720272 h 3048899"/>
                      <a:gd name="connsiteX155" fmla="*/ 2125700 w 3177129"/>
                      <a:gd name="connsiteY155" fmla="*/ 2708427 h 3048899"/>
                      <a:gd name="connsiteX156" fmla="*/ 2317599 w 3177129"/>
                      <a:gd name="connsiteY156" fmla="*/ 2701319 h 3048899"/>
                      <a:gd name="connsiteX157" fmla="*/ 2333737 w 3177129"/>
                      <a:gd name="connsiteY157" fmla="*/ 2718590 h 3048899"/>
                      <a:gd name="connsiteX158" fmla="*/ 2338921 w 3177129"/>
                      <a:gd name="connsiteY158" fmla="*/ 2753440 h 3048899"/>
                      <a:gd name="connsiteX159" fmla="*/ 2346029 w 3177129"/>
                      <a:gd name="connsiteY159" fmla="*/ 2796084 h 3048899"/>
                      <a:gd name="connsiteX160" fmla="*/ 2338921 w 3177129"/>
                      <a:gd name="connsiteY160" fmla="*/ 2753440 h 3048899"/>
                      <a:gd name="connsiteX161" fmla="*/ 2334479 w 3177129"/>
                      <a:gd name="connsiteY161" fmla="*/ 2719384 h 3048899"/>
                      <a:gd name="connsiteX162" fmla="*/ 2333737 w 3177129"/>
                      <a:gd name="connsiteY162" fmla="*/ 2718590 h 3048899"/>
                      <a:gd name="connsiteX163" fmla="*/ 2333591 w 3177129"/>
                      <a:gd name="connsiteY163" fmla="*/ 2717608 h 3048899"/>
                      <a:gd name="connsiteX164" fmla="*/ 2317599 w 3177129"/>
                      <a:gd name="connsiteY164" fmla="*/ 2701319 h 3048899"/>
                      <a:gd name="connsiteX165" fmla="*/ 727914 w 3177129"/>
                      <a:gd name="connsiteY165" fmla="*/ 2696581 h 3048899"/>
                      <a:gd name="connsiteX166" fmla="*/ 734689 w 3177129"/>
                      <a:gd name="connsiteY166" fmla="*/ 2713054 h 3048899"/>
                      <a:gd name="connsiteX167" fmla="*/ 735511 w 3177129"/>
                      <a:gd name="connsiteY167" fmla="*/ 2713657 h 3048899"/>
                      <a:gd name="connsiteX168" fmla="*/ 735688 w 3177129"/>
                      <a:gd name="connsiteY168" fmla="*/ 2714054 h 3048899"/>
                      <a:gd name="connsiteX169" fmla="*/ 777666 w 3177129"/>
                      <a:gd name="connsiteY169" fmla="*/ 2727380 h 3048899"/>
                      <a:gd name="connsiteX170" fmla="*/ 851109 w 3177129"/>
                      <a:gd name="connsiteY170" fmla="*/ 2720272 h 3048899"/>
                      <a:gd name="connsiteX171" fmla="*/ 893753 w 3177129"/>
                      <a:gd name="connsiteY171" fmla="*/ 2696581 h 3048899"/>
                      <a:gd name="connsiteX172" fmla="*/ 851109 w 3177129"/>
                      <a:gd name="connsiteY172" fmla="*/ 2720272 h 3048899"/>
                      <a:gd name="connsiteX173" fmla="*/ 777666 w 3177129"/>
                      <a:gd name="connsiteY173" fmla="*/ 2727380 h 3048899"/>
                      <a:gd name="connsiteX174" fmla="*/ 746571 w 3177129"/>
                      <a:gd name="connsiteY174" fmla="*/ 2721754 h 3048899"/>
                      <a:gd name="connsiteX175" fmla="*/ 735511 w 3177129"/>
                      <a:gd name="connsiteY175" fmla="*/ 2713657 h 3048899"/>
                      <a:gd name="connsiteX176" fmla="*/ 1324935 w 3177129"/>
                      <a:gd name="connsiteY176" fmla="*/ 2694212 h 3048899"/>
                      <a:gd name="connsiteX177" fmla="*/ 1284659 w 3177129"/>
                      <a:gd name="connsiteY177" fmla="*/ 2741594 h 3048899"/>
                      <a:gd name="connsiteX178" fmla="*/ 1324935 w 3177129"/>
                      <a:gd name="connsiteY178" fmla="*/ 2694212 h 3048899"/>
                      <a:gd name="connsiteX179" fmla="*/ 2383935 w 3177129"/>
                      <a:gd name="connsiteY179" fmla="*/ 2668152 h 3048899"/>
                      <a:gd name="connsiteX180" fmla="*/ 2417102 w 3177129"/>
                      <a:gd name="connsiteY180" fmla="*/ 2684736 h 3048899"/>
                      <a:gd name="connsiteX181" fmla="*/ 2383935 w 3177129"/>
                      <a:gd name="connsiteY181" fmla="*/ 2668152 h 3048899"/>
                      <a:gd name="connsiteX182" fmla="*/ 2744042 w 3177129"/>
                      <a:gd name="connsiteY182" fmla="*/ 2665782 h 3048899"/>
                      <a:gd name="connsiteX183" fmla="*/ 2727458 w 3177129"/>
                      <a:gd name="connsiteY183" fmla="*/ 2710796 h 3048899"/>
                      <a:gd name="connsiteX184" fmla="*/ 2706469 w 3177129"/>
                      <a:gd name="connsiteY184" fmla="*/ 2765768 h 3048899"/>
                      <a:gd name="connsiteX185" fmla="*/ 2706494 w 3177129"/>
                      <a:gd name="connsiteY185" fmla="*/ 2765825 h 3048899"/>
                      <a:gd name="connsiteX186" fmla="*/ 2706469 w 3177129"/>
                      <a:gd name="connsiteY186" fmla="*/ 2766101 h 3048899"/>
                      <a:gd name="connsiteX187" fmla="*/ 2715613 w 3177129"/>
                      <a:gd name="connsiteY187" fmla="*/ 2786608 h 3048899"/>
                      <a:gd name="connsiteX188" fmla="*/ 2706494 w 3177129"/>
                      <a:gd name="connsiteY188" fmla="*/ 2765825 h 3048899"/>
                      <a:gd name="connsiteX189" fmla="*/ 2708209 w 3177129"/>
                      <a:gd name="connsiteY189" fmla="*/ 2746926 h 3048899"/>
                      <a:gd name="connsiteX190" fmla="*/ 2727458 w 3177129"/>
                      <a:gd name="connsiteY190" fmla="*/ 2710796 h 3048899"/>
                      <a:gd name="connsiteX191" fmla="*/ 2744042 w 3177129"/>
                      <a:gd name="connsiteY191" fmla="*/ 2665782 h 3048899"/>
                      <a:gd name="connsiteX192" fmla="*/ 1270445 w 3177129"/>
                      <a:gd name="connsiteY192" fmla="*/ 2663414 h 3048899"/>
                      <a:gd name="connsiteX193" fmla="*/ 1308351 w 3177129"/>
                      <a:gd name="connsiteY193" fmla="*/ 2696581 h 3048899"/>
                      <a:gd name="connsiteX194" fmla="*/ 1270445 w 3177129"/>
                      <a:gd name="connsiteY194" fmla="*/ 2663414 h 3048899"/>
                      <a:gd name="connsiteX195" fmla="*/ 659210 w 3177129"/>
                      <a:gd name="connsiteY195" fmla="*/ 2663414 h 3048899"/>
                      <a:gd name="connsiteX196" fmla="*/ 665186 w 3177129"/>
                      <a:gd name="connsiteY196" fmla="*/ 2693863 h 3048899"/>
                      <a:gd name="connsiteX197" fmla="*/ 659543 w 3177129"/>
                      <a:gd name="connsiteY197" fmla="*/ 2706391 h 3048899"/>
                      <a:gd name="connsiteX198" fmla="*/ 644995 w 3177129"/>
                      <a:gd name="connsiteY198" fmla="*/ 2717903 h 3048899"/>
                      <a:gd name="connsiteX199" fmla="*/ 665429 w 3177129"/>
                      <a:gd name="connsiteY199" fmla="*/ 2695101 h 3048899"/>
                      <a:gd name="connsiteX200" fmla="*/ 665186 w 3177129"/>
                      <a:gd name="connsiteY200" fmla="*/ 2693863 h 3048899"/>
                      <a:gd name="connsiteX201" fmla="*/ 665429 w 3177129"/>
                      <a:gd name="connsiteY201" fmla="*/ 2693324 h 3048899"/>
                      <a:gd name="connsiteX202" fmla="*/ 659210 w 3177129"/>
                      <a:gd name="connsiteY202" fmla="*/ 2663414 h 3048899"/>
                      <a:gd name="connsiteX203" fmla="*/ 2026271 w 3177129"/>
                      <a:gd name="connsiteY203" fmla="*/ 2655158 h 3048899"/>
                      <a:gd name="connsiteX204" fmla="*/ 2014351 w 3177129"/>
                      <a:gd name="connsiteY204" fmla="*/ 2658675 h 3048899"/>
                      <a:gd name="connsiteX205" fmla="*/ 2026403 w 3177129"/>
                      <a:gd name="connsiteY205" fmla="*/ 2655216 h 3048899"/>
                      <a:gd name="connsiteX206" fmla="*/ 2035081 w 3177129"/>
                      <a:gd name="connsiteY206" fmla="*/ 2658971 h 3048899"/>
                      <a:gd name="connsiteX207" fmla="*/ 2052257 w 3177129"/>
                      <a:gd name="connsiteY207" fmla="*/ 2668152 h 3048899"/>
                      <a:gd name="connsiteX208" fmla="*/ 2068841 w 3177129"/>
                      <a:gd name="connsiteY208" fmla="*/ 2706058 h 3048899"/>
                      <a:gd name="connsiteX209" fmla="*/ 2064103 w 3177129"/>
                      <a:gd name="connsiteY209" fmla="*/ 2729749 h 3048899"/>
                      <a:gd name="connsiteX210" fmla="*/ 2068841 w 3177129"/>
                      <a:gd name="connsiteY210" fmla="*/ 2706058 h 3048899"/>
                      <a:gd name="connsiteX211" fmla="*/ 2052257 w 3177129"/>
                      <a:gd name="connsiteY211" fmla="*/ 2668152 h 3048899"/>
                      <a:gd name="connsiteX212" fmla="*/ 2026604 w 3177129"/>
                      <a:gd name="connsiteY212" fmla="*/ 2655158 h 3048899"/>
                      <a:gd name="connsiteX213" fmla="*/ 2026403 w 3177129"/>
                      <a:gd name="connsiteY213" fmla="*/ 2655216 h 3048899"/>
                      <a:gd name="connsiteX214" fmla="*/ 1346257 w 3177129"/>
                      <a:gd name="connsiteY214" fmla="*/ 2646829 h 3048899"/>
                      <a:gd name="connsiteX215" fmla="*/ 1369948 w 3177129"/>
                      <a:gd name="connsiteY215" fmla="*/ 2689474 h 3048899"/>
                      <a:gd name="connsiteX216" fmla="*/ 1403116 w 3177129"/>
                      <a:gd name="connsiteY216" fmla="*/ 2734487 h 3048899"/>
                      <a:gd name="connsiteX217" fmla="*/ 1369948 w 3177129"/>
                      <a:gd name="connsiteY217" fmla="*/ 2689474 h 3048899"/>
                      <a:gd name="connsiteX218" fmla="*/ 1346257 w 3177129"/>
                      <a:gd name="connsiteY218" fmla="*/ 2646829 h 3048899"/>
                      <a:gd name="connsiteX219" fmla="*/ 2654015 w 3177129"/>
                      <a:gd name="connsiteY219" fmla="*/ 2637353 h 3048899"/>
                      <a:gd name="connsiteX220" fmla="*/ 2554512 w 3177129"/>
                      <a:gd name="connsiteY220" fmla="*/ 2710796 h 3048899"/>
                      <a:gd name="connsiteX221" fmla="*/ 2537928 w 3177129"/>
                      <a:gd name="connsiteY221" fmla="*/ 2720272 h 3048899"/>
                      <a:gd name="connsiteX222" fmla="*/ 2554512 w 3177129"/>
                      <a:gd name="connsiteY222" fmla="*/ 2710796 h 3048899"/>
                      <a:gd name="connsiteX223" fmla="*/ 2654015 w 3177129"/>
                      <a:gd name="connsiteY223" fmla="*/ 2637353 h 3048899"/>
                      <a:gd name="connsiteX224" fmla="*/ 216183 w 3177129"/>
                      <a:gd name="connsiteY224" fmla="*/ 2627877 h 3048899"/>
                      <a:gd name="connsiteX225" fmla="*/ 219949 w 3177129"/>
                      <a:gd name="connsiteY225" fmla="*/ 2654822 h 3048899"/>
                      <a:gd name="connsiteX226" fmla="*/ 211445 w 3177129"/>
                      <a:gd name="connsiteY226" fmla="*/ 2684736 h 3048899"/>
                      <a:gd name="connsiteX227" fmla="*/ 220033 w 3177129"/>
                      <a:gd name="connsiteY227" fmla="*/ 2655418 h 3048899"/>
                      <a:gd name="connsiteX228" fmla="*/ 219949 w 3177129"/>
                      <a:gd name="connsiteY228" fmla="*/ 2654822 h 3048899"/>
                      <a:gd name="connsiteX229" fmla="*/ 220033 w 3177129"/>
                      <a:gd name="connsiteY229" fmla="*/ 2654530 h 3048899"/>
                      <a:gd name="connsiteX230" fmla="*/ 216183 w 3177129"/>
                      <a:gd name="connsiteY230" fmla="*/ 2627877 h 3048899"/>
                      <a:gd name="connsiteX231" fmla="*/ 653287 w 3177129"/>
                      <a:gd name="connsiteY231" fmla="*/ 2611885 h 3048899"/>
                      <a:gd name="connsiteX232" fmla="*/ 642626 w 3177129"/>
                      <a:gd name="connsiteY232" fmla="*/ 2613662 h 3048899"/>
                      <a:gd name="connsiteX233" fmla="*/ 595243 w 3177129"/>
                      <a:gd name="connsiteY233" fmla="*/ 2618400 h 3048899"/>
                      <a:gd name="connsiteX234" fmla="*/ 571552 w 3177129"/>
                      <a:gd name="connsiteY234" fmla="*/ 2634984 h 3048899"/>
                      <a:gd name="connsiteX235" fmla="*/ 595243 w 3177129"/>
                      <a:gd name="connsiteY235" fmla="*/ 2618400 h 3048899"/>
                      <a:gd name="connsiteX236" fmla="*/ 642626 w 3177129"/>
                      <a:gd name="connsiteY236" fmla="*/ 2613662 h 3048899"/>
                      <a:gd name="connsiteX237" fmla="*/ 663948 w 3177129"/>
                      <a:gd name="connsiteY237" fmla="*/ 2620769 h 3048899"/>
                      <a:gd name="connsiteX238" fmla="*/ 653287 w 3177129"/>
                      <a:gd name="connsiteY238" fmla="*/ 2611885 h 3048899"/>
                      <a:gd name="connsiteX239" fmla="*/ 448357 w 3177129"/>
                      <a:gd name="connsiteY239" fmla="*/ 2611292 h 3048899"/>
                      <a:gd name="connsiteX240" fmla="*/ 476787 w 3177129"/>
                      <a:gd name="connsiteY240" fmla="*/ 2642091 h 3048899"/>
                      <a:gd name="connsiteX241" fmla="*/ 448357 w 3177129"/>
                      <a:gd name="connsiteY241" fmla="*/ 2611292 h 3048899"/>
                      <a:gd name="connsiteX242" fmla="*/ 2398149 w 3177129"/>
                      <a:gd name="connsiteY242" fmla="*/ 2606554 h 3048899"/>
                      <a:gd name="connsiteX243" fmla="*/ 2511868 w 3177129"/>
                      <a:gd name="connsiteY243" fmla="*/ 2625507 h 3048899"/>
                      <a:gd name="connsiteX244" fmla="*/ 2530821 w 3177129"/>
                      <a:gd name="connsiteY244" fmla="*/ 2616031 h 3048899"/>
                      <a:gd name="connsiteX245" fmla="*/ 2511868 w 3177129"/>
                      <a:gd name="connsiteY245" fmla="*/ 2625507 h 3048899"/>
                      <a:gd name="connsiteX246" fmla="*/ 2398149 w 3177129"/>
                      <a:gd name="connsiteY246" fmla="*/ 2606554 h 3048899"/>
                      <a:gd name="connsiteX247" fmla="*/ 1242015 w 3177129"/>
                      <a:gd name="connsiteY247" fmla="*/ 2606554 h 3048899"/>
                      <a:gd name="connsiteX248" fmla="*/ 1256230 w 3177129"/>
                      <a:gd name="connsiteY248" fmla="*/ 2613662 h 3048899"/>
                      <a:gd name="connsiteX249" fmla="*/ 1242015 w 3177129"/>
                      <a:gd name="connsiteY249" fmla="*/ 2606554 h 3048899"/>
                      <a:gd name="connsiteX250" fmla="*/ 334639 w 3177129"/>
                      <a:gd name="connsiteY250" fmla="*/ 2589970 h 3048899"/>
                      <a:gd name="connsiteX251" fmla="*/ 341747 w 3177129"/>
                      <a:gd name="connsiteY251" fmla="*/ 2592340 h 3048899"/>
                      <a:gd name="connsiteX252" fmla="*/ 334639 w 3177129"/>
                      <a:gd name="connsiteY252" fmla="*/ 2589970 h 3048899"/>
                      <a:gd name="connsiteX253" fmla="*/ 2267847 w 3177129"/>
                      <a:gd name="connsiteY253" fmla="*/ 2582863 h 3048899"/>
                      <a:gd name="connsiteX254" fmla="*/ 2291539 w 3177129"/>
                      <a:gd name="connsiteY254" fmla="*/ 2613662 h 3048899"/>
                      <a:gd name="connsiteX255" fmla="*/ 2331814 w 3177129"/>
                      <a:gd name="connsiteY255" fmla="*/ 2627877 h 3048899"/>
                      <a:gd name="connsiteX256" fmla="*/ 2355505 w 3177129"/>
                      <a:gd name="connsiteY256" fmla="*/ 2646829 h 3048899"/>
                      <a:gd name="connsiteX257" fmla="*/ 2267847 w 3177129"/>
                      <a:gd name="connsiteY257" fmla="*/ 2670521 h 3048899"/>
                      <a:gd name="connsiteX258" fmla="*/ 2260740 w 3177129"/>
                      <a:gd name="connsiteY258" fmla="*/ 2687105 h 3048899"/>
                      <a:gd name="connsiteX259" fmla="*/ 2267847 w 3177129"/>
                      <a:gd name="connsiteY259" fmla="*/ 2670521 h 3048899"/>
                      <a:gd name="connsiteX260" fmla="*/ 2355505 w 3177129"/>
                      <a:gd name="connsiteY260" fmla="*/ 2646829 h 3048899"/>
                      <a:gd name="connsiteX261" fmla="*/ 2331814 w 3177129"/>
                      <a:gd name="connsiteY261" fmla="*/ 2627877 h 3048899"/>
                      <a:gd name="connsiteX262" fmla="*/ 2291539 w 3177129"/>
                      <a:gd name="connsiteY262" fmla="*/ 2613662 h 3048899"/>
                      <a:gd name="connsiteX263" fmla="*/ 2267847 w 3177129"/>
                      <a:gd name="connsiteY263" fmla="*/ 2582863 h 3048899"/>
                      <a:gd name="connsiteX264" fmla="*/ 2800901 w 3177129"/>
                      <a:gd name="connsiteY264" fmla="*/ 2573387 h 3048899"/>
                      <a:gd name="connsiteX265" fmla="*/ 2744042 w 3177129"/>
                      <a:gd name="connsiteY265" fmla="*/ 2646829 h 3048899"/>
                      <a:gd name="connsiteX266" fmla="*/ 2800901 w 3177129"/>
                      <a:gd name="connsiteY266" fmla="*/ 2573387 h 3048899"/>
                      <a:gd name="connsiteX267" fmla="*/ 2473961 w 3177129"/>
                      <a:gd name="connsiteY267" fmla="*/ 2566279 h 3048899"/>
                      <a:gd name="connsiteX268" fmla="*/ 2455009 w 3177129"/>
                      <a:gd name="connsiteY268" fmla="*/ 2578125 h 3048899"/>
                      <a:gd name="connsiteX269" fmla="*/ 2473961 w 3177129"/>
                      <a:gd name="connsiteY269" fmla="*/ 2566279 h 3048899"/>
                      <a:gd name="connsiteX270" fmla="*/ 588136 w 3177129"/>
                      <a:gd name="connsiteY270" fmla="*/ 2556803 h 3048899"/>
                      <a:gd name="connsiteX271" fmla="*/ 581029 w 3177129"/>
                      <a:gd name="connsiteY271" fmla="*/ 2582863 h 3048899"/>
                      <a:gd name="connsiteX272" fmla="*/ 588136 w 3177129"/>
                      <a:gd name="connsiteY272" fmla="*/ 2556803 h 3048899"/>
                      <a:gd name="connsiteX273" fmla="*/ 2562804 w 3177129"/>
                      <a:gd name="connsiteY273" fmla="*/ 2550288 h 3048899"/>
                      <a:gd name="connsiteX274" fmla="*/ 2552143 w 3177129"/>
                      <a:gd name="connsiteY274" fmla="*/ 2556803 h 3048899"/>
                      <a:gd name="connsiteX275" fmla="*/ 2573465 w 3177129"/>
                      <a:gd name="connsiteY275" fmla="*/ 2554434 h 3048899"/>
                      <a:gd name="connsiteX276" fmla="*/ 2562804 w 3177129"/>
                      <a:gd name="connsiteY276" fmla="*/ 2550288 h 3048899"/>
                      <a:gd name="connsiteX277" fmla="*/ 422297 w 3177129"/>
                      <a:gd name="connsiteY277" fmla="*/ 2533112 h 3048899"/>
                      <a:gd name="connsiteX278" fmla="*/ 389129 w 3177129"/>
                      <a:gd name="connsiteY278" fmla="*/ 2547326 h 3048899"/>
                      <a:gd name="connsiteX279" fmla="*/ 422297 w 3177129"/>
                      <a:gd name="connsiteY279" fmla="*/ 2533112 h 3048899"/>
                      <a:gd name="connsiteX280" fmla="*/ 720807 w 3177129"/>
                      <a:gd name="connsiteY280" fmla="*/ 2528373 h 3048899"/>
                      <a:gd name="connsiteX281" fmla="*/ 715773 w 3177129"/>
                      <a:gd name="connsiteY281" fmla="*/ 2563022 h 3048899"/>
                      <a:gd name="connsiteX282" fmla="*/ 702591 w 3177129"/>
                      <a:gd name="connsiteY282" fmla="*/ 2567318 h 3048899"/>
                      <a:gd name="connsiteX283" fmla="*/ 680532 w 3177129"/>
                      <a:gd name="connsiteY283" fmla="*/ 2563910 h 3048899"/>
                      <a:gd name="connsiteX284" fmla="*/ 635519 w 3177129"/>
                      <a:gd name="connsiteY284" fmla="*/ 2542588 h 3048899"/>
                      <a:gd name="connsiteX285" fmla="*/ 680532 w 3177129"/>
                      <a:gd name="connsiteY285" fmla="*/ 2563910 h 3048899"/>
                      <a:gd name="connsiteX286" fmla="*/ 702484 w 3177129"/>
                      <a:gd name="connsiteY286" fmla="*/ 2567353 h 3048899"/>
                      <a:gd name="connsiteX287" fmla="*/ 702591 w 3177129"/>
                      <a:gd name="connsiteY287" fmla="*/ 2567318 h 3048899"/>
                      <a:gd name="connsiteX288" fmla="*/ 702817 w 3177129"/>
                      <a:gd name="connsiteY288" fmla="*/ 2567353 h 3048899"/>
                      <a:gd name="connsiteX289" fmla="*/ 720807 w 3177129"/>
                      <a:gd name="connsiteY289" fmla="*/ 2528373 h 3048899"/>
                      <a:gd name="connsiteX290" fmla="*/ 1656612 w 3177129"/>
                      <a:gd name="connsiteY290" fmla="*/ 2523635 h 3048899"/>
                      <a:gd name="connsiteX291" fmla="*/ 1663720 w 3177129"/>
                      <a:gd name="connsiteY291" fmla="*/ 2542588 h 3048899"/>
                      <a:gd name="connsiteX292" fmla="*/ 1656612 w 3177129"/>
                      <a:gd name="connsiteY292" fmla="*/ 2523635 h 3048899"/>
                      <a:gd name="connsiteX293" fmla="*/ 1085653 w 3177129"/>
                      <a:gd name="connsiteY293" fmla="*/ 2523635 h 3048899"/>
                      <a:gd name="connsiteX294" fmla="*/ 1199371 w 3177129"/>
                      <a:gd name="connsiteY294" fmla="*/ 2554434 h 3048899"/>
                      <a:gd name="connsiteX295" fmla="*/ 1230170 w 3177129"/>
                      <a:gd name="connsiteY295" fmla="*/ 2559172 h 3048899"/>
                      <a:gd name="connsiteX296" fmla="*/ 1199371 w 3177129"/>
                      <a:gd name="connsiteY296" fmla="*/ 2554434 h 3048899"/>
                      <a:gd name="connsiteX297" fmla="*/ 1085653 w 3177129"/>
                      <a:gd name="connsiteY297" fmla="*/ 2523635 h 3048899"/>
                      <a:gd name="connsiteX298" fmla="*/ 299102 w 3177129"/>
                      <a:gd name="connsiteY298" fmla="*/ 2516527 h 3048899"/>
                      <a:gd name="connsiteX299" fmla="*/ 308579 w 3177129"/>
                      <a:gd name="connsiteY299" fmla="*/ 2537850 h 3048899"/>
                      <a:gd name="connsiteX300" fmla="*/ 310891 w 3177129"/>
                      <a:gd name="connsiteY300" fmla="*/ 2562415 h 3048899"/>
                      <a:gd name="connsiteX301" fmla="*/ 308579 w 3177129"/>
                      <a:gd name="connsiteY301" fmla="*/ 2573831 h 3048899"/>
                      <a:gd name="connsiteX302" fmla="*/ 299102 w 3177129"/>
                      <a:gd name="connsiteY302" fmla="*/ 2582863 h 3048899"/>
                      <a:gd name="connsiteX303" fmla="*/ 280149 w 3177129"/>
                      <a:gd name="connsiteY303" fmla="*/ 2585232 h 3048899"/>
                      <a:gd name="connsiteX304" fmla="*/ 299102 w 3177129"/>
                      <a:gd name="connsiteY304" fmla="*/ 2582863 h 3048899"/>
                      <a:gd name="connsiteX305" fmla="*/ 310948 w 3177129"/>
                      <a:gd name="connsiteY305" fmla="*/ 2563022 h 3048899"/>
                      <a:gd name="connsiteX306" fmla="*/ 310891 w 3177129"/>
                      <a:gd name="connsiteY306" fmla="*/ 2562415 h 3048899"/>
                      <a:gd name="connsiteX307" fmla="*/ 310948 w 3177129"/>
                      <a:gd name="connsiteY307" fmla="*/ 2562134 h 3048899"/>
                      <a:gd name="connsiteX308" fmla="*/ 308579 w 3177129"/>
                      <a:gd name="connsiteY308" fmla="*/ 2537850 h 3048899"/>
                      <a:gd name="connsiteX309" fmla="*/ 299102 w 3177129"/>
                      <a:gd name="connsiteY309" fmla="*/ 2516527 h 3048899"/>
                      <a:gd name="connsiteX310" fmla="*/ 491002 w 3177129"/>
                      <a:gd name="connsiteY310" fmla="*/ 2504682 h 3048899"/>
                      <a:gd name="connsiteX311" fmla="*/ 487971 w 3177129"/>
                      <a:gd name="connsiteY311" fmla="*/ 2511844 h 3048899"/>
                      <a:gd name="connsiteX312" fmla="*/ 479156 w 3177129"/>
                      <a:gd name="connsiteY312" fmla="*/ 2516527 h 3048899"/>
                      <a:gd name="connsiteX313" fmla="*/ 487744 w 3177129"/>
                      <a:gd name="connsiteY313" fmla="*/ 2512382 h 3048899"/>
                      <a:gd name="connsiteX314" fmla="*/ 487971 w 3177129"/>
                      <a:gd name="connsiteY314" fmla="*/ 2511844 h 3048899"/>
                      <a:gd name="connsiteX315" fmla="*/ 488633 w 3177129"/>
                      <a:gd name="connsiteY315" fmla="*/ 2511493 h 3048899"/>
                      <a:gd name="connsiteX316" fmla="*/ 491002 w 3177129"/>
                      <a:gd name="connsiteY316" fmla="*/ 2504682 h 3048899"/>
                      <a:gd name="connsiteX317" fmla="*/ 2296277 w 3177129"/>
                      <a:gd name="connsiteY317" fmla="*/ 2495205 h 3048899"/>
                      <a:gd name="connsiteX318" fmla="*/ 2319968 w 3177129"/>
                      <a:gd name="connsiteY318" fmla="*/ 2544957 h 3048899"/>
                      <a:gd name="connsiteX319" fmla="*/ 2296277 w 3177129"/>
                      <a:gd name="connsiteY319" fmla="*/ 2495205 h 3048899"/>
                      <a:gd name="connsiteX320" fmla="*/ 2672968 w 3177129"/>
                      <a:gd name="connsiteY320" fmla="*/ 2485729 h 3048899"/>
                      <a:gd name="connsiteX321" fmla="*/ 2661123 w 3177129"/>
                      <a:gd name="connsiteY321" fmla="*/ 2530742 h 3048899"/>
                      <a:gd name="connsiteX322" fmla="*/ 2672968 w 3177129"/>
                      <a:gd name="connsiteY322" fmla="*/ 2485729 h 3048899"/>
                      <a:gd name="connsiteX323" fmla="*/ 211445 w 3177129"/>
                      <a:gd name="connsiteY323" fmla="*/ 2485729 h 3048899"/>
                      <a:gd name="connsiteX324" fmla="*/ 218552 w 3177129"/>
                      <a:gd name="connsiteY324" fmla="*/ 2502313 h 3048899"/>
                      <a:gd name="connsiteX325" fmla="*/ 228028 w 3177129"/>
                      <a:gd name="connsiteY325" fmla="*/ 2495205 h 3048899"/>
                      <a:gd name="connsiteX326" fmla="*/ 218552 w 3177129"/>
                      <a:gd name="connsiteY326" fmla="*/ 2502313 h 3048899"/>
                      <a:gd name="connsiteX327" fmla="*/ 211445 w 3177129"/>
                      <a:gd name="connsiteY327" fmla="*/ 2485729 h 3048899"/>
                      <a:gd name="connsiteX328" fmla="*/ 322794 w 3177129"/>
                      <a:gd name="connsiteY328" fmla="*/ 2480990 h 3048899"/>
                      <a:gd name="connsiteX329" fmla="*/ 301471 w 3177129"/>
                      <a:gd name="connsiteY329" fmla="*/ 2490467 h 3048899"/>
                      <a:gd name="connsiteX330" fmla="*/ 322794 w 3177129"/>
                      <a:gd name="connsiteY330" fmla="*/ 2480990 h 3048899"/>
                      <a:gd name="connsiteX331" fmla="*/ 1632921 w 3177129"/>
                      <a:gd name="connsiteY331" fmla="*/ 2469145 h 3048899"/>
                      <a:gd name="connsiteX332" fmla="*/ 1597384 w 3177129"/>
                      <a:gd name="connsiteY332" fmla="*/ 2509420 h 3048899"/>
                      <a:gd name="connsiteX333" fmla="*/ 1632921 w 3177129"/>
                      <a:gd name="connsiteY333" fmla="*/ 2469145 h 3048899"/>
                      <a:gd name="connsiteX334" fmla="*/ 1495512 w 3177129"/>
                      <a:gd name="connsiteY334" fmla="*/ 2464407 h 3048899"/>
                      <a:gd name="connsiteX335" fmla="*/ 1519203 w 3177129"/>
                      <a:gd name="connsiteY335" fmla="*/ 2492836 h 3048899"/>
                      <a:gd name="connsiteX336" fmla="*/ 1533714 w 3177129"/>
                      <a:gd name="connsiteY336" fmla="*/ 2489875 h 3048899"/>
                      <a:gd name="connsiteX337" fmla="*/ 1534868 w 3177129"/>
                      <a:gd name="connsiteY337" fmla="*/ 2490066 h 3048899"/>
                      <a:gd name="connsiteX338" fmla="*/ 1542894 w 3177129"/>
                      <a:gd name="connsiteY338" fmla="*/ 2497575 h 3048899"/>
                      <a:gd name="connsiteX339" fmla="*/ 1539526 w 3177129"/>
                      <a:gd name="connsiteY339" fmla="*/ 2490838 h 3048899"/>
                      <a:gd name="connsiteX340" fmla="*/ 1534868 w 3177129"/>
                      <a:gd name="connsiteY340" fmla="*/ 2490066 h 3048899"/>
                      <a:gd name="connsiteX341" fmla="*/ 1533714 w 3177129"/>
                      <a:gd name="connsiteY341" fmla="*/ 2488987 h 3048899"/>
                      <a:gd name="connsiteX342" fmla="*/ 1519203 w 3177129"/>
                      <a:gd name="connsiteY342" fmla="*/ 2492836 h 3048899"/>
                      <a:gd name="connsiteX343" fmla="*/ 1495512 w 3177129"/>
                      <a:gd name="connsiteY343" fmla="*/ 2464407 h 3048899"/>
                      <a:gd name="connsiteX344" fmla="*/ 1471820 w 3177129"/>
                      <a:gd name="connsiteY344" fmla="*/ 2457299 h 3048899"/>
                      <a:gd name="connsiteX345" fmla="*/ 1486035 w 3177129"/>
                      <a:gd name="connsiteY345" fmla="*/ 2466776 h 3048899"/>
                      <a:gd name="connsiteX346" fmla="*/ 1471820 w 3177129"/>
                      <a:gd name="connsiteY346" fmla="*/ 2457299 h 3048899"/>
                      <a:gd name="connsiteX347" fmla="*/ 2815116 w 3177129"/>
                      <a:gd name="connsiteY347" fmla="*/ 2447823 h 3048899"/>
                      <a:gd name="connsiteX348" fmla="*/ 2793794 w 3177129"/>
                      <a:gd name="connsiteY348" fmla="*/ 2502313 h 3048899"/>
                      <a:gd name="connsiteX349" fmla="*/ 2815116 w 3177129"/>
                      <a:gd name="connsiteY349" fmla="*/ 2447823 h 3048899"/>
                      <a:gd name="connsiteX350" fmla="*/ 469680 w 3177129"/>
                      <a:gd name="connsiteY350" fmla="*/ 2445454 h 3048899"/>
                      <a:gd name="connsiteX351" fmla="*/ 498406 w 3177129"/>
                      <a:gd name="connsiteY351" fmla="*/ 2454634 h 3048899"/>
                      <a:gd name="connsiteX352" fmla="*/ 499260 w 3177129"/>
                      <a:gd name="connsiteY352" fmla="*/ 2454624 h 3048899"/>
                      <a:gd name="connsiteX353" fmla="*/ 499294 w 3177129"/>
                      <a:gd name="connsiteY353" fmla="*/ 2454634 h 3048899"/>
                      <a:gd name="connsiteX354" fmla="*/ 528908 w 3177129"/>
                      <a:gd name="connsiteY354" fmla="*/ 2447823 h 3048899"/>
                      <a:gd name="connsiteX355" fmla="*/ 513324 w 3177129"/>
                      <a:gd name="connsiteY355" fmla="*/ 2454449 h 3048899"/>
                      <a:gd name="connsiteX356" fmla="*/ 499260 w 3177129"/>
                      <a:gd name="connsiteY356" fmla="*/ 2454624 h 3048899"/>
                      <a:gd name="connsiteX357" fmla="*/ 2045149 w 3177129"/>
                      <a:gd name="connsiteY357" fmla="*/ 2435977 h 3048899"/>
                      <a:gd name="connsiteX358" fmla="*/ 2049888 w 3177129"/>
                      <a:gd name="connsiteY358" fmla="*/ 2452561 h 3048899"/>
                      <a:gd name="connsiteX359" fmla="*/ 2045149 w 3177129"/>
                      <a:gd name="connsiteY359" fmla="*/ 2435977 h 3048899"/>
                      <a:gd name="connsiteX360" fmla="*/ 1050116 w 3177129"/>
                      <a:gd name="connsiteY360" fmla="*/ 2433608 h 3048899"/>
                      <a:gd name="connsiteX361" fmla="*/ 1035901 w 3177129"/>
                      <a:gd name="connsiteY361" fmla="*/ 2488098 h 3048899"/>
                      <a:gd name="connsiteX362" fmla="*/ 1050116 w 3177129"/>
                      <a:gd name="connsiteY362" fmla="*/ 2433608 h 3048899"/>
                      <a:gd name="connsiteX363" fmla="*/ 2097863 w 3177129"/>
                      <a:gd name="connsiteY363" fmla="*/ 2426205 h 3048899"/>
                      <a:gd name="connsiteX364" fmla="*/ 2083055 w 3177129"/>
                      <a:gd name="connsiteY364" fmla="*/ 2431239 h 3048899"/>
                      <a:gd name="connsiteX365" fmla="*/ 2116223 w 3177129"/>
                      <a:gd name="connsiteY365" fmla="*/ 2426501 h 3048899"/>
                      <a:gd name="connsiteX366" fmla="*/ 2097863 w 3177129"/>
                      <a:gd name="connsiteY366" fmla="*/ 2426205 h 3048899"/>
                      <a:gd name="connsiteX367" fmla="*/ 2618478 w 3177129"/>
                      <a:gd name="connsiteY367" fmla="*/ 2421466 h 3048899"/>
                      <a:gd name="connsiteX368" fmla="*/ 2606633 w 3177129"/>
                      <a:gd name="connsiteY368" fmla="*/ 2421762 h 3048899"/>
                      <a:gd name="connsiteX369" fmla="*/ 2619344 w 3177129"/>
                      <a:gd name="connsiteY369" fmla="*/ 2422354 h 3048899"/>
                      <a:gd name="connsiteX370" fmla="*/ 2630324 w 3177129"/>
                      <a:gd name="connsiteY370" fmla="*/ 2433608 h 3048899"/>
                      <a:gd name="connsiteX371" fmla="*/ 2619367 w 3177129"/>
                      <a:gd name="connsiteY371" fmla="*/ 2422355 h 3048899"/>
                      <a:gd name="connsiteX372" fmla="*/ 2619344 w 3177129"/>
                      <a:gd name="connsiteY372" fmla="*/ 2422354 h 3048899"/>
                      <a:gd name="connsiteX373" fmla="*/ 438881 w 3177129"/>
                      <a:gd name="connsiteY373" fmla="*/ 2400440 h 3048899"/>
                      <a:gd name="connsiteX374" fmla="*/ 486263 w 3177129"/>
                      <a:gd name="connsiteY374" fmla="*/ 2424132 h 3048899"/>
                      <a:gd name="connsiteX375" fmla="*/ 438881 w 3177129"/>
                      <a:gd name="connsiteY375" fmla="*/ 2400440 h 3048899"/>
                      <a:gd name="connsiteX376" fmla="*/ 2305754 w 3177129"/>
                      <a:gd name="connsiteY376" fmla="*/ 2398071 h 3048899"/>
                      <a:gd name="connsiteX377" fmla="*/ 2317599 w 3177129"/>
                      <a:gd name="connsiteY377" fmla="*/ 2435977 h 3048899"/>
                      <a:gd name="connsiteX378" fmla="*/ 2305754 w 3177129"/>
                      <a:gd name="connsiteY378" fmla="*/ 2398071 h 3048899"/>
                      <a:gd name="connsiteX379" fmla="*/ 2274955 w 3177129"/>
                      <a:gd name="connsiteY379" fmla="*/ 2398071 h 3048899"/>
                      <a:gd name="connsiteX380" fmla="*/ 2222834 w 3177129"/>
                      <a:gd name="connsiteY380" fmla="*/ 2431239 h 3048899"/>
                      <a:gd name="connsiteX381" fmla="*/ 2274955 w 3177129"/>
                      <a:gd name="connsiteY381" fmla="*/ 2398071 h 3048899"/>
                      <a:gd name="connsiteX382" fmla="*/ 2168344 w 3177129"/>
                      <a:gd name="connsiteY382" fmla="*/ 2395702 h 3048899"/>
                      <a:gd name="connsiteX383" fmla="*/ 2182559 w 3177129"/>
                      <a:gd name="connsiteY383" fmla="*/ 2402810 h 3048899"/>
                      <a:gd name="connsiteX384" fmla="*/ 2168344 w 3177129"/>
                      <a:gd name="connsiteY384" fmla="*/ 2395702 h 3048899"/>
                      <a:gd name="connsiteX385" fmla="*/ 1867465 w 3177129"/>
                      <a:gd name="connsiteY385" fmla="*/ 2395702 h 3048899"/>
                      <a:gd name="connsiteX386" fmla="*/ 1853250 w 3177129"/>
                      <a:gd name="connsiteY386" fmla="*/ 2402810 h 3048899"/>
                      <a:gd name="connsiteX387" fmla="*/ 1867465 w 3177129"/>
                      <a:gd name="connsiteY387" fmla="*/ 2395702 h 3048899"/>
                      <a:gd name="connsiteX388" fmla="*/ 164062 w 3177129"/>
                      <a:gd name="connsiteY388" fmla="*/ 2374380 h 3048899"/>
                      <a:gd name="connsiteX389" fmla="*/ 173539 w 3177129"/>
                      <a:gd name="connsiteY389" fmla="*/ 2388595 h 3048899"/>
                      <a:gd name="connsiteX390" fmla="*/ 170577 w 3177129"/>
                      <a:gd name="connsiteY390" fmla="*/ 2432128 h 3048899"/>
                      <a:gd name="connsiteX391" fmla="*/ 170627 w 3177129"/>
                      <a:gd name="connsiteY391" fmla="*/ 2432268 h 3048899"/>
                      <a:gd name="connsiteX392" fmla="*/ 170577 w 3177129"/>
                      <a:gd name="connsiteY392" fmla="*/ 2433016 h 3048899"/>
                      <a:gd name="connsiteX393" fmla="*/ 185384 w 3177129"/>
                      <a:gd name="connsiteY393" fmla="*/ 2473883 h 3048899"/>
                      <a:gd name="connsiteX394" fmla="*/ 173539 w 3177129"/>
                      <a:gd name="connsiteY394" fmla="*/ 2495205 h 3048899"/>
                      <a:gd name="connsiteX395" fmla="*/ 185384 w 3177129"/>
                      <a:gd name="connsiteY395" fmla="*/ 2473883 h 3048899"/>
                      <a:gd name="connsiteX396" fmla="*/ 170627 w 3177129"/>
                      <a:gd name="connsiteY396" fmla="*/ 2432268 h 3048899"/>
                      <a:gd name="connsiteX397" fmla="*/ 173539 w 3177129"/>
                      <a:gd name="connsiteY397" fmla="*/ 2388595 h 3048899"/>
                      <a:gd name="connsiteX398" fmla="*/ 164062 w 3177129"/>
                      <a:gd name="connsiteY398" fmla="*/ 2374380 h 3048899"/>
                      <a:gd name="connsiteX399" fmla="*/ 351223 w 3177129"/>
                      <a:gd name="connsiteY399" fmla="*/ 2369642 h 3048899"/>
                      <a:gd name="connsiteX400" fmla="*/ 408082 w 3177129"/>
                      <a:gd name="connsiteY400" fmla="*/ 2395702 h 3048899"/>
                      <a:gd name="connsiteX401" fmla="*/ 351223 w 3177129"/>
                      <a:gd name="connsiteY401" fmla="*/ 2369642 h 3048899"/>
                      <a:gd name="connsiteX402" fmla="*/ 2890928 w 3177129"/>
                      <a:gd name="connsiteY402" fmla="*/ 2367273 h 3048899"/>
                      <a:gd name="connsiteX403" fmla="*/ 2864867 w 3177129"/>
                      <a:gd name="connsiteY403" fmla="*/ 2402810 h 3048899"/>
                      <a:gd name="connsiteX404" fmla="*/ 2890928 w 3177129"/>
                      <a:gd name="connsiteY404" fmla="*/ 2367273 h 3048899"/>
                      <a:gd name="connsiteX405" fmla="*/ 2585311 w 3177129"/>
                      <a:gd name="connsiteY405" fmla="*/ 2364903 h 3048899"/>
                      <a:gd name="connsiteX406" fmla="*/ 2566358 w 3177129"/>
                      <a:gd name="connsiteY406" fmla="*/ 2386225 h 3048899"/>
                      <a:gd name="connsiteX407" fmla="*/ 2585311 w 3177129"/>
                      <a:gd name="connsiteY407" fmla="*/ 2364903 h 3048899"/>
                      <a:gd name="connsiteX408" fmla="*/ 2604263 w 3177129"/>
                      <a:gd name="connsiteY408" fmla="*/ 2374380 h 3048899"/>
                      <a:gd name="connsiteX409" fmla="*/ 2585311 w 3177129"/>
                      <a:gd name="connsiteY409" fmla="*/ 2364903 h 3048899"/>
                      <a:gd name="connsiteX410" fmla="*/ 585767 w 3177129"/>
                      <a:gd name="connsiteY410" fmla="*/ 2355427 h 3048899"/>
                      <a:gd name="connsiteX411" fmla="*/ 611827 w 3177129"/>
                      <a:gd name="connsiteY411" fmla="*/ 2414655 h 3048899"/>
                      <a:gd name="connsiteX412" fmla="*/ 585767 w 3177129"/>
                      <a:gd name="connsiteY412" fmla="*/ 2355427 h 3048899"/>
                      <a:gd name="connsiteX413" fmla="*/ 742129 w 3177129"/>
                      <a:gd name="connsiteY413" fmla="*/ 2341212 h 3048899"/>
                      <a:gd name="connsiteX414" fmla="*/ 708961 w 3177129"/>
                      <a:gd name="connsiteY414" fmla="*/ 2421762 h 3048899"/>
                      <a:gd name="connsiteX415" fmla="*/ 706592 w 3177129"/>
                      <a:gd name="connsiteY415" fmla="*/ 2431239 h 3048899"/>
                      <a:gd name="connsiteX416" fmla="*/ 708961 w 3177129"/>
                      <a:gd name="connsiteY416" fmla="*/ 2421762 h 3048899"/>
                      <a:gd name="connsiteX417" fmla="*/ 742129 w 3177129"/>
                      <a:gd name="connsiteY417" fmla="*/ 2341212 h 3048899"/>
                      <a:gd name="connsiteX418" fmla="*/ 2218096 w 3177129"/>
                      <a:gd name="connsiteY418" fmla="*/ 2334105 h 3048899"/>
                      <a:gd name="connsiteX419" fmla="*/ 2177820 w 3177129"/>
                      <a:gd name="connsiteY419" fmla="*/ 2355427 h 3048899"/>
                      <a:gd name="connsiteX420" fmla="*/ 2218096 w 3177129"/>
                      <a:gd name="connsiteY420" fmla="*/ 2334105 h 3048899"/>
                      <a:gd name="connsiteX421" fmla="*/ 353592 w 3177129"/>
                      <a:gd name="connsiteY421" fmla="*/ 2324628 h 3048899"/>
                      <a:gd name="connsiteX422" fmla="*/ 363069 w 3177129"/>
                      <a:gd name="connsiteY422" fmla="*/ 2331736 h 3048899"/>
                      <a:gd name="connsiteX423" fmla="*/ 353592 w 3177129"/>
                      <a:gd name="connsiteY423" fmla="*/ 2324628 h 3048899"/>
                      <a:gd name="connsiteX424" fmla="*/ 1905371 w 3177129"/>
                      <a:gd name="connsiteY424" fmla="*/ 2320779 h 3048899"/>
                      <a:gd name="connsiteX425" fmla="*/ 1891156 w 3177129"/>
                      <a:gd name="connsiteY425" fmla="*/ 2322259 h 3048899"/>
                      <a:gd name="connsiteX426" fmla="*/ 1905424 w 3177129"/>
                      <a:gd name="connsiteY426" fmla="*/ 2320861 h 3048899"/>
                      <a:gd name="connsiteX427" fmla="*/ 1912478 w 3177129"/>
                      <a:gd name="connsiteY427" fmla="*/ 2331736 h 3048899"/>
                      <a:gd name="connsiteX428" fmla="*/ 1940908 w 3177129"/>
                      <a:gd name="connsiteY428" fmla="*/ 2367273 h 3048899"/>
                      <a:gd name="connsiteX429" fmla="*/ 1912478 w 3177129"/>
                      <a:gd name="connsiteY429" fmla="*/ 2331736 h 3048899"/>
                      <a:gd name="connsiteX430" fmla="*/ 1906259 w 3177129"/>
                      <a:gd name="connsiteY430" fmla="*/ 2320779 h 3048899"/>
                      <a:gd name="connsiteX431" fmla="*/ 1905424 w 3177129"/>
                      <a:gd name="connsiteY431" fmla="*/ 2320861 h 3048899"/>
                      <a:gd name="connsiteX432" fmla="*/ 2938310 w 3177129"/>
                      <a:gd name="connsiteY432" fmla="*/ 2317521 h 3048899"/>
                      <a:gd name="connsiteX433" fmla="*/ 2860129 w 3177129"/>
                      <a:gd name="connsiteY433" fmla="*/ 2357796 h 3048899"/>
                      <a:gd name="connsiteX434" fmla="*/ 2826962 w 3177129"/>
                      <a:gd name="connsiteY434" fmla="*/ 2417024 h 3048899"/>
                      <a:gd name="connsiteX435" fmla="*/ 2860129 w 3177129"/>
                      <a:gd name="connsiteY435" fmla="*/ 2357796 h 3048899"/>
                      <a:gd name="connsiteX436" fmla="*/ 2938310 w 3177129"/>
                      <a:gd name="connsiteY436" fmla="*/ 2317521 h 3048899"/>
                      <a:gd name="connsiteX437" fmla="*/ 2111485 w 3177129"/>
                      <a:gd name="connsiteY437" fmla="*/ 2317521 h 3048899"/>
                      <a:gd name="connsiteX438" fmla="*/ 2118592 w 3177129"/>
                      <a:gd name="connsiteY438" fmla="*/ 2319890 h 3048899"/>
                      <a:gd name="connsiteX439" fmla="*/ 2111485 w 3177129"/>
                      <a:gd name="connsiteY439" fmla="*/ 2317521 h 3048899"/>
                      <a:gd name="connsiteX440" fmla="*/ 576587 w 3177129"/>
                      <a:gd name="connsiteY440" fmla="*/ 2308637 h 3048899"/>
                      <a:gd name="connsiteX441" fmla="*/ 564445 w 3177129"/>
                      <a:gd name="connsiteY441" fmla="*/ 2317521 h 3048899"/>
                      <a:gd name="connsiteX442" fmla="*/ 562075 w 3177129"/>
                      <a:gd name="connsiteY442" fmla="*/ 2338843 h 3048899"/>
                      <a:gd name="connsiteX443" fmla="*/ 564445 w 3177129"/>
                      <a:gd name="connsiteY443" fmla="*/ 2317521 h 3048899"/>
                      <a:gd name="connsiteX444" fmla="*/ 590505 w 3177129"/>
                      <a:gd name="connsiteY444" fmla="*/ 2310413 h 3048899"/>
                      <a:gd name="connsiteX445" fmla="*/ 576587 w 3177129"/>
                      <a:gd name="connsiteY445" fmla="*/ 2308637 h 3048899"/>
                      <a:gd name="connsiteX446" fmla="*/ 435327 w 3177129"/>
                      <a:gd name="connsiteY446" fmla="*/ 2308341 h 3048899"/>
                      <a:gd name="connsiteX447" fmla="*/ 424666 w 3177129"/>
                      <a:gd name="connsiteY447" fmla="*/ 2312783 h 3048899"/>
                      <a:gd name="connsiteX448" fmla="*/ 435753 w 3177129"/>
                      <a:gd name="connsiteY448" fmla="*/ 2308518 h 3048899"/>
                      <a:gd name="connsiteX449" fmla="*/ 445988 w 3177129"/>
                      <a:gd name="connsiteY449" fmla="*/ 2312783 h 3048899"/>
                      <a:gd name="connsiteX450" fmla="*/ 436215 w 3177129"/>
                      <a:gd name="connsiteY450" fmla="*/ 2308341 h 3048899"/>
                      <a:gd name="connsiteX451" fmla="*/ 435753 w 3177129"/>
                      <a:gd name="connsiteY451" fmla="*/ 2308518 h 3048899"/>
                      <a:gd name="connsiteX452" fmla="*/ 999772 w 3177129"/>
                      <a:gd name="connsiteY452" fmla="*/ 2300345 h 3048899"/>
                      <a:gd name="connsiteX453" fmla="*/ 967196 w 3177129"/>
                      <a:gd name="connsiteY453" fmla="*/ 2319890 h 3048899"/>
                      <a:gd name="connsiteX454" fmla="*/ 1035901 w 3177129"/>
                      <a:gd name="connsiteY454" fmla="*/ 2312783 h 3048899"/>
                      <a:gd name="connsiteX455" fmla="*/ 999772 w 3177129"/>
                      <a:gd name="connsiteY455" fmla="*/ 2300345 h 3048899"/>
                      <a:gd name="connsiteX456" fmla="*/ 2232310 w 3177129"/>
                      <a:gd name="connsiteY456" fmla="*/ 2296199 h 3048899"/>
                      <a:gd name="connsiteX457" fmla="*/ 2274955 w 3177129"/>
                      <a:gd name="connsiteY457" fmla="*/ 2312783 h 3048899"/>
                      <a:gd name="connsiteX458" fmla="*/ 2232310 w 3177129"/>
                      <a:gd name="connsiteY458" fmla="*/ 2296199 h 3048899"/>
                      <a:gd name="connsiteX459" fmla="*/ 159324 w 3177129"/>
                      <a:gd name="connsiteY459" fmla="*/ 2293830 h 3048899"/>
                      <a:gd name="connsiteX460" fmla="*/ 155178 w 3177129"/>
                      <a:gd name="connsiteY460" fmla="*/ 2309229 h 3048899"/>
                      <a:gd name="connsiteX461" fmla="*/ 155319 w 3177129"/>
                      <a:gd name="connsiteY461" fmla="*/ 2309563 h 3048899"/>
                      <a:gd name="connsiteX462" fmla="*/ 155178 w 3177129"/>
                      <a:gd name="connsiteY462" fmla="*/ 2310118 h 3048899"/>
                      <a:gd name="connsiteX463" fmla="*/ 161693 w 3177129"/>
                      <a:gd name="connsiteY463" fmla="*/ 2324628 h 3048899"/>
                      <a:gd name="connsiteX464" fmla="*/ 155319 w 3177129"/>
                      <a:gd name="connsiteY464" fmla="*/ 2309563 h 3048899"/>
                      <a:gd name="connsiteX465" fmla="*/ 159324 w 3177129"/>
                      <a:gd name="connsiteY465" fmla="*/ 2293830 h 3048899"/>
                      <a:gd name="connsiteX466" fmla="*/ 235136 w 3177129"/>
                      <a:gd name="connsiteY466" fmla="*/ 2293830 h 3048899"/>
                      <a:gd name="connsiteX467" fmla="*/ 159324 w 3177129"/>
                      <a:gd name="connsiteY467" fmla="*/ 2293830 h 3048899"/>
                      <a:gd name="connsiteX468" fmla="*/ 2308122 w 3177129"/>
                      <a:gd name="connsiteY468" fmla="*/ 2289091 h 3048899"/>
                      <a:gd name="connsiteX469" fmla="*/ 2312861 w 3177129"/>
                      <a:gd name="connsiteY469" fmla="*/ 2331736 h 3048899"/>
                      <a:gd name="connsiteX470" fmla="*/ 2307530 w 3177129"/>
                      <a:gd name="connsiteY470" fmla="*/ 2342397 h 3048899"/>
                      <a:gd name="connsiteX471" fmla="*/ 2307743 w 3177129"/>
                      <a:gd name="connsiteY471" fmla="*/ 2342824 h 3048899"/>
                      <a:gd name="connsiteX472" fmla="*/ 2307530 w 3177129"/>
                      <a:gd name="connsiteY472" fmla="*/ 2343286 h 3048899"/>
                      <a:gd name="connsiteX473" fmla="*/ 2312861 w 3177129"/>
                      <a:gd name="connsiteY473" fmla="*/ 2353058 h 3048899"/>
                      <a:gd name="connsiteX474" fmla="*/ 2307743 w 3177129"/>
                      <a:gd name="connsiteY474" fmla="*/ 2342824 h 3048899"/>
                      <a:gd name="connsiteX475" fmla="*/ 2312861 w 3177129"/>
                      <a:gd name="connsiteY475" fmla="*/ 2331736 h 3048899"/>
                      <a:gd name="connsiteX476" fmla="*/ 2308122 w 3177129"/>
                      <a:gd name="connsiteY476" fmla="*/ 2289091 h 3048899"/>
                      <a:gd name="connsiteX477" fmla="*/ 129414 w 3177129"/>
                      <a:gd name="connsiteY477" fmla="*/ 2267177 h 3048899"/>
                      <a:gd name="connsiteX478" fmla="*/ 123787 w 3177129"/>
                      <a:gd name="connsiteY478" fmla="*/ 2270138 h 3048899"/>
                      <a:gd name="connsiteX479" fmla="*/ 129763 w 3177129"/>
                      <a:gd name="connsiteY479" fmla="*/ 2267422 h 3048899"/>
                      <a:gd name="connsiteX480" fmla="*/ 140371 w 3177129"/>
                      <a:gd name="connsiteY480" fmla="*/ 2274876 h 3048899"/>
                      <a:gd name="connsiteX481" fmla="*/ 130302 w 3177129"/>
                      <a:gd name="connsiteY481" fmla="*/ 2267177 h 3048899"/>
                      <a:gd name="connsiteX482" fmla="*/ 129763 w 3177129"/>
                      <a:gd name="connsiteY482" fmla="*/ 2267422 h 3048899"/>
                      <a:gd name="connsiteX483" fmla="*/ 1708733 w 3177129"/>
                      <a:gd name="connsiteY483" fmla="*/ 2263031 h 3048899"/>
                      <a:gd name="connsiteX484" fmla="*/ 1696643 w 3177129"/>
                      <a:gd name="connsiteY484" fmla="*/ 2278215 h 3048899"/>
                      <a:gd name="connsiteX485" fmla="*/ 1677935 w 3177129"/>
                      <a:gd name="connsiteY485" fmla="*/ 2284353 h 3048899"/>
                      <a:gd name="connsiteX486" fmla="*/ 1695999 w 3177129"/>
                      <a:gd name="connsiteY486" fmla="*/ 2279023 h 3048899"/>
                      <a:gd name="connsiteX487" fmla="*/ 1696643 w 3177129"/>
                      <a:gd name="connsiteY487" fmla="*/ 2278215 h 3048899"/>
                      <a:gd name="connsiteX488" fmla="*/ 1696888 w 3177129"/>
                      <a:gd name="connsiteY488" fmla="*/ 2278135 h 3048899"/>
                      <a:gd name="connsiteX489" fmla="*/ 1708733 w 3177129"/>
                      <a:gd name="connsiteY489" fmla="*/ 2263031 h 3048899"/>
                      <a:gd name="connsiteX490" fmla="*/ 2675337 w 3177129"/>
                      <a:gd name="connsiteY490" fmla="*/ 2260662 h 3048899"/>
                      <a:gd name="connsiteX491" fmla="*/ 2623216 w 3177129"/>
                      <a:gd name="connsiteY491" fmla="*/ 2305675 h 3048899"/>
                      <a:gd name="connsiteX492" fmla="*/ 2675337 w 3177129"/>
                      <a:gd name="connsiteY492" fmla="*/ 2260662 h 3048899"/>
                      <a:gd name="connsiteX493" fmla="*/ 825049 w 3177129"/>
                      <a:gd name="connsiteY493" fmla="*/ 2258293 h 3048899"/>
                      <a:gd name="connsiteX494" fmla="*/ 874800 w 3177129"/>
                      <a:gd name="connsiteY494" fmla="*/ 2272508 h 3048899"/>
                      <a:gd name="connsiteX495" fmla="*/ 825049 w 3177129"/>
                      <a:gd name="connsiteY495" fmla="*/ 2258293 h 3048899"/>
                      <a:gd name="connsiteX496" fmla="*/ 299102 w 3177129"/>
                      <a:gd name="connsiteY496" fmla="*/ 2253554 h 3048899"/>
                      <a:gd name="connsiteX497" fmla="*/ 290218 w 3177129"/>
                      <a:gd name="connsiteY497" fmla="*/ 2261291 h 3048899"/>
                      <a:gd name="connsiteX498" fmla="*/ 281941 w 3177129"/>
                      <a:gd name="connsiteY498" fmla="*/ 2262085 h 3048899"/>
                      <a:gd name="connsiteX499" fmla="*/ 263565 w 3177129"/>
                      <a:gd name="connsiteY499" fmla="*/ 2258293 h 3048899"/>
                      <a:gd name="connsiteX500" fmla="*/ 249351 w 3177129"/>
                      <a:gd name="connsiteY500" fmla="*/ 2291460 h 3048899"/>
                      <a:gd name="connsiteX501" fmla="*/ 263565 w 3177129"/>
                      <a:gd name="connsiteY501" fmla="*/ 2258293 h 3048899"/>
                      <a:gd name="connsiteX502" fmla="*/ 281334 w 3177129"/>
                      <a:gd name="connsiteY502" fmla="*/ 2262143 h 3048899"/>
                      <a:gd name="connsiteX503" fmla="*/ 281941 w 3177129"/>
                      <a:gd name="connsiteY503" fmla="*/ 2262085 h 3048899"/>
                      <a:gd name="connsiteX504" fmla="*/ 282222 w 3177129"/>
                      <a:gd name="connsiteY504" fmla="*/ 2262143 h 3048899"/>
                      <a:gd name="connsiteX505" fmla="*/ 299102 w 3177129"/>
                      <a:gd name="connsiteY505" fmla="*/ 2253554 h 3048899"/>
                      <a:gd name="connsiteX506" fmla="*/ 917445 w 3177129"/>
                      <a:gd name="connsiteY506" fmla="*/ 2244078 h 3048899"/>
                      <a:gd name="connsiteX507" fmla="*/ 893753 w 3177129"/>
                      <a:gd name="connsiteY507" fmla="*/ 2274876 h 3048899"/>
                      <a:gd name="connsiteX508" fmla="*/ 917445 w 3177129"/>
                      <a:gd name="connsiteY508" fmla="*/ 2244078 h 3048899"/>
                      <a:gd name="connsiteX509" fmla="*/ 789512 w 3177129"/>
                      <a:gd name="connsiteY509" fmla="*/ 2244078 h 3048899"/>
                      <a:gd name="connsiteX510" fmla="*/ 770559 w 3177129"/>
                      <a:gd name="connsiteY510" fmla="*/ 2270138 h 3048899"/>
                      <a:gd name="connsiteX511" fmla="*/ 789512 w 3177129"/>
                      <a:gd name="connsiteY511" fmla="*/ 2244078 h 3048899"/>
                      <a:gd name="connsiteX512" fmla="*/ 2298054 w 3177129"/>
                      <a:gd name="connsiteY512" fmla="*/ 2243782 h 3048899"/>
                      <a:gd name="connsiteX513" fmla="*/ 2277324 w 3177129"/>
                      <a:gd name="connsiteY513" fmla="*/ 2253554 h 3048899"/>
                      <a:gd name="connsiteX514" fmla="*/ 2315230 w 3177129"/>
                      <a:gd name="connsiteY514" fmla="*/ 2246447 h 3048899"/>
                      <a:gd name="connsiteX515" fmla="*/ 2298054 w 3177129"/>
                      <a:gd name="connsiteY515" fmla="*/ 2243782 h 3048899"/>
                      <a:gd name="connsiteX516" fmla="*/ 990888 w 3177129"/>
                      <a:gd name="connsiteY516" fmla="*/ 2222756 h 3048899"/>
                      <a:gd name="connsiteX517" fmla="*/ 945874 w 3177129"/>
                      <a:gd name="connsiteY517" fmla="*/ 2244078 h 3048899"/>
                      <a:gd name="connsiteX518" fmla="*/ 990888 w 3177129"/>
                      <a:gd name="connsiteY518" fmla="*/ 2222756 h 3048899"/>
                      <a:gd name="connsiteX519" fmla="*/ 772928 w 3177129"/>
                      <a:gd name="connsiteY519" fmla="*/ 2218018 h 3048899"/>
                      <a:gd name="connsiteX520" fmla="*/ 756344 w 3177129"/>
                      <a:gd name="connsiteY520" fmla="*/ 2232232 h 3048899"/>
                      <a:gd name="connsiteX521" fmla="*/ 737391 w 3177129"/>
                      <a:gd name="connsiteY521" fmla="*/ 2229863 h 3048899"/>
                      <a:gd name="connsiteX522" fmla="*/ 699485 w 3177129"/>
                      <a:gd name="connsiteY522" fmla="*/ 2260662 h 3048899"/>
                      <a:gd name="connsiteX523" fmla="*/ 661579 w 3177129"/>
                      <a:gd name="connsiteY523" fmla="*/ 2331736 h 3048899"/>
                      <a:gd name="connsiteX524" fmla="*/ 699485 w 3177129"/>
                      <a:gd name="connsiteY524" fmla="*/ 2260662 h 3048899"/>
                      <a:gd name="connsiteX525" fmla="*/ 737391 w 3177129"/>
                      <a:gd name="connsiteY525" fmla="*/ 2229863 h 3048899"/>
                      <a:gd name="connsiteX526" fmla="*/ 756344 w 3177129"/>
                      <a:gd name="connsiteY526" fmla="*/ 2232232 h 3048899"/>
                      <a:gd name="connsiteX527" fmla="*/ 772928 w 3177129"/>
                      <a:gd name="connsiteY527" fmla="*/ 2218018 h 3048899"/>
                      <a:gd name="connsiteX528" fmla="*/ 348854 w 3177129"/>
                      <a:gd name="connsiteY528" fmla="*/ 2218018 h 3048899"/>
                      <a:gd name="connsiteX529" fmla="*/ 355698 w 3177129"/>
                      <a:gd name="connsiteY529" fmla="*/ 2221440 h 3048899"/>
                      <a:gd name="connsiteX530" fmla="*/ 358331 w 3177129"/>
                      <a:gd name="connsiteY530" fmla="*/ 2229863 h 3048899"/>
                      <a:gd name="connsiteX531" fmla="*/ 344116 w 3177129"/>
                      <a:gd name="connsiteY531" fmla="*/ 2241709 h 3048899"/>
                      <a:gd name="connsiteX532" fmla="*/ 358331 w 3177129"/>
                      <a:gd name="connsiteY532" fmla="*/ 2229863 h 3048899"/>
                      <a:gd name="connsiteX533" fmla="*/ 357146 w 3177129"/>
                      <a:gd name="connsiteY533" fmla="*/ 2222164 h 3048899"/>
                      <a:gd name="connsiteX534" fmla="*/ 355698 w 3177129"/>
                      <a:gd name="connsiteY534" fmla="*/ 2221440 h 3048899"/>
                      <a:gd name="connsiteX535" fmla="*/ 355369 w 3177129"/>
                      <a:gd name="connsiteY535" fmla="*/ 2220387 h 3048899"/>
                      <a:gd name="connsiteX536" fmla="*/ 348854 w 3177129"/>
                      <a:gd name="connsiteY536" fmla="*/ 2218018 h 3048899"/>
                      <a:gd name="connsiteX537" fmla="*/ 2661123 w 3177129"/>
                      <a:gd name="connsiteY537" fmla="*/ 2215648 h 3048899"/>
                      <a:gd name="connsiteX538" fmla="*/ 2675337 w 3177129"/>
                      <a:gd name="connsiteY538" fmla="*/ 2234601 h 3048899"/>
                      <a:gd name="connsiteX539" fmla="*/ 2661123 w 3177129"/>
                      <a:gd name="connsiteY539" fmla="*/ 2215648 h 3048899"/>
                      <a:gd name="connsiteX540" fmla="*/ 1834297 w 3177129"/>
                      <a:gd name="connsiteY540" fmla="*/ 2213279 h 3048899"/>
                      <a:gd name="connsiteX541" fmla="*/ 1815344 w 3177129"/>
                      <a:gd name="connsiteY541" fmla="*/ 2236971 h 3048899"/>
                      <a:gd name="connsiteX542" fmla="*/ 1786914 w 3177129"/>
                      <a:gd name="connsiteY542" fmla="*/ 2258293 h 3048899"/>
                      <a:gd name="connsiteX543" fmla="*/ 1815344 w 3177129"/>
                      <a:gd name="connsiteY543" fmla="*/ 2236971 h 3048899"/>
                      <a:gd name="connsiteX544" fmla="*/ 1834297 w 3177129"/>
                      <a:gd name="connsiteY544" fmla="*/ 2213279 h 3048899"/>
                      <a:gd name="connsiteX545" fmla="*/ 2168344 w 3177129"/>
                      <a:gd name="connsiteY545" fmla="*/ 2189588 h 3048899"/>
                      <a:gd name="connsiteX546" fmla="*/ 2156498 w 3177129"/>
                      <a:gd name="connsiteY546" fmla="*/ 2203803 h 3048899"/>
                      <a:gd name="connsiteX547" fmla="*/ 2172786 w 3177129"/>
                      <a:gd name="connsiteY547" fmla="*/ 2223348 h 3048899"/>
                      <a:gd name="connsiteX548" fmla="*/ 2173572 w 3177129"/>
                      <a:gd name="connsiteY548" fmla="*/ 2223231 h 3048899"/>
                      <a:gd name="connsiteX549" fmla="*/ 2173675 w 3177129"/>
                      <a:gd name="connsiteY549" fmla="*/ 2223348 h 3048899"/>
                      <a:gd name="connsiteX550" fmla="*/ 2208619 w 3177129"/>
                      <a:gd name="connsiteY550" fmla="*/ 2218018 h 3048899"/>
                      <a:gd name="connsiteX551" fmla="*/ 2173572 w 3177129"/>
                      <a:gd name="connsiteY551" fmla="*/ 2223231 h 3048899"/>
                      <a:gd name="connsiteX552" fmla="*/ 2156498 w 3177129"/>
                      <a:gd name="connsiteY552" fmla="*/ 2203803 h 3048899"/>
                      <a:gd name="connsiteX553" fmla="*/ 2168344 w 3177129"/>
                      <a:gd name="connsiteY553" fmla="*/ 2189588 h 3048899"/>
                      <a:gd name="connsiteX554" fmla="*/ 815572 w 3177129"/>
                      <a:gd name="connsiteY554" fmla="*/ 2182481 h 3048899"/>
                      <a:gd name="connsiteX555" fmla="*/ 846371 w 3177129"/>
                      <a:gd name="connsiteY555" fmla="*/ 2194326 h 3048899"/>
                      <a:gd name="connsiteX556" fmla="*/ 815572 w 3177129"/>
                      <a:gd name="connsiteY556" fmla="*/ 2182481 h 3048899"/>
                      <a:gd name="connsiteX557" fmla="*/ 787143 w 3177129"/>
                      <a:gd name="connsiteY557" fmla="*/ 2175373 h 3048899"/>
                      <a:gd name="connsiteX558" fmla="*/ 810834 w 3177129"/>
                      <a:gd name="connsiteY558" fmla="*/ 2182481 h 3048899"/>
                      <a:gd name="connsiteX559" fmla="*/ 787143 w 3177129"/>
                      <a:gd name="connsiteY559" fmla="*/ 2175373 h 3048899"/>
                      <a:gd name="connsiteX560" fmla="*/ 1635290 w 3177129"/>
                      <a:gd name="connsiteY560" fmla="*/ 2168266 h 3048899"/>
                      <a:gd name="connsiteX561" fmla="*/ 1668458 w 3177129"/>
                      <a:gd name="connsiteY561" fmla="*/ 2184850 h 3048899"/>
                      <a:gd name="connsiteX562" fmla="*/ 1635290 w 3177129"/>
                      <a:gd name="connsiteY562" fmla="*/ 2168266 h 3048899"/>
                      <a:gd name="connsiteX563" fmla="*/ 1725317 w 3177129"/>
                      <a:gd name="connsiteY563" fmla="*/ 2163528 h 3048899"/>
                      <a:gd name="connsiteX564" fmla="*/ 1777438 w 3177129"/>
                      <a:gd name="connsiteY564" fmla="*/ 2213279 h 3048899"/>
                      <a:gd name="connsiteX565" fmla="*/ 1725317 w 3177129"/>
                      <a:gd name="connsiteY565" fmla="*/ 2163528 h 3048899"/>
                      <a:gd name="connsiteX566" fmla="*/ 1798760 w 3177129"/>
                      <a:gd name="connsiteY566" fmla="*/ 2161158 h 3048899"/>
                      <a:gd name="connsiteX567" fmla="*/ 1804220 w 3177129"/>
                      <a:gd name="connsiteY567" fmla="*/ 2172366 h 3048899"/>
                      <a:gd name="connsiteX568" fmla="*/ 1801129 w 3177129"/>
                      <a:gd name="connsiteY568" fmla="*/ 2182481 h 3048899"/>
                      <a:gd name="connsiteX569" fmla="*/ 1786914 w 3177129"/>
                      <a:gd name="connsiteY569" fmla="*/ 2232232 h 3048899"/>
                      <a:gd name="connsiteX570" fmla="*/ 1801129 w 3177129"/>
                      <a:gd name="connsiteY570" fmla="*/ 2182481 h 3048899"/>
                      <a:gd name="connsiteX571" fmla="*/ 1804387 w 3177129"/>
                      <a:gd name="connsiteY571" fmla="*/ 2172708 h 3048899"/>
                      <a:gd name="connsiteX572" fmla="*/ 1804220 w 3177129"/>
                      <a:gd name="connsiteY572" fmla="*/ 2172366 h 3048899"/>
                      <a:gd name="connsiteX573" fmla="*/ 1804387 w 3177129"/>
                      <a:gd name="connsiteY573" fmla="*/ 2171820 h 3048899"/>
                      <a:gd name="connsiteX574" fmla="*/ 1798760 w 3177129"/>
                      <a:gd name="connsiteY574" fmla="*/ 2161158 h 3048899"/>
                      <a:gd name="connsiteX575" fmla="*/ 1445760 w 3177129"/>
                      <a:gd name="connsiteY575" fmla="*/ 2158789 h 3048899"/>
                      <a:gd name="connsiteX576" fmla="*/ 1462344 w 3177129"/>
                      <a:gd name="connsiteY576" fmla="*/ 2196695 h 3048899"/>
                      <a:gd name="connsiteX577" fmla="*/ 1542894 w 3177129"/>
                      <a:gd name="connsiteY577" fmla="*/ 2241709 h 3048899"/>
                      <a:gd name="connsiteX578" fmla="*/ 1462344 w 3177129"/>
                      <a:gd name="connsiteY578" fmla="*/ 2196695 h 3048899"/>
                      <a:gd name="connsiteX579" fmla="*/ 1445760 w 3177129"/>
                      <a:gd name="connsiteY579" fmla="*/ 2158789 h 3048899"/>
                      <a:gd name="connsiteX580" fmla="*/ 2881452 w 3177129"/>
                      <a:gd name="connsiteY580" fmla="*/ 2146944 h 3048899"/>
                      <a:gd name="connsiteX581" fmla="*/ 2879082 w 3177129"/>
                      <a:gd name="connsiteY581" fmla="*/ 2154051 h 3048899"/>
                      <a:gd name="connsiteX582" fmla="*/ 2881452 w 3177129"/>
                      <a:gd name="connsiteY582" fmla="*/ 2146944 h 3048899"/>
                      <a:gd name="connsiteX583" fmla="*/ 1696888 w 3177129"/>
                      <a:gd name="connsiteY583" fmla="*/ 2144574 h 3048899"/>
                      <a:gd name="connsiteX584" fmla="*/ 1677935 w 3177129"/>
                      <a:gd name="connsiteY584" fmla="*/ 2163528 h 3048899"/>
                      <a:gd name="connsiteX585" fmla="*/ 1696888 w 3177129"/>
                      <a:gd name="connsiteY585" fmla="*/ 2144574 h 3048899"/>
                      <a:gd name="connsiteX586" fmla="*/ 1329673 w 3177129"/>
                      <a:gd name="connsiteY586" fmla="*/ 2137467 h 3048899"/>
                      <a:gd name="connsiteX587" fmla="*/ 1350995 w 3177129"/>
                      <a:gd name="connsiteY587" fmla="*/ 2175373 h 3048899"/>
                      <a:gd name="connsiteX588" fmla="*/ 1362545 w 3177129"/>
                      <a:gd name="connsiteY588" fmla="*/ 2150201 h 3048899"/>
                      <a:gd name="connsiteX589" fmla="*/ 1364711 w 3177129"/>
                      <a:gd name="connsiteY589" fmla="*/ 2149527 h 3048899"/>
                      <a:gd name="connsiteX590" fmla="*/ 1386532 w 3177129"/>
                      <a:gd name="connsiteY590" fmla="*/ 2151682 h 3048899"/>
                      <a:gd name="connsiteX591" fmla="*/ 1397193 w 3177129"/>
                      <a:gd name="connsiteY591" fmla="*/ 2152571 h 3048899"/>
                      <a:gd name="connsiteX592" fmla="*/ 1397276 w 3177129"/>
                      <a:gd name="connsiteY592" fmla="*/ 2152509 h 3048899"/>
                      <a:gd name="connsiteX593" fmla="*/ 1398081 w 3177129"/>
                      <a:gd name="connsiteY593" fmla="*/ 2152571 h 3048899"/>
                      <a:gd name="connsiteX594" fmla="*/ 1407854 w 3177129"/>
                      <a:gd name="connsiteY594" fmla="*/ 2144574 h 3048899"/>
                      <a:gd name="connsiteX595" fmla="*/ 1397276 w 3177129"/>
                      <a:gd name="connsiteY595" fmla="*/ 2152509 h 3048899"/>
                      <a:gd name="connsiteX596" fmla="*/ 1386532 w 3177129"/>
                      <a:gd name="connsiteY596" fmla="*/ 2151682 h 3048899"/>
                      <a:gd name="connsiteX597" fmla="*/ 1372650 w 3177129"/>
                      <a:gd name="connsiteY597" fmla="*/ 2147055 h 3048899"/>
                      <a:gd name="connsiteX598" fmla="*/ 1364711 w 3177129"/>
                      <a:gd name="connsiteY598" fmla="*/ 2149527 h 3048899"/>
                      <a:gd name="connsiteX599" fmla="*/ 1362545 w 3177129"/>
                      <a:gd name="connsiteY599" fmla="*/ 2149313 h 3048899"/>
                      <a:gd name="connsiteX600" fmla="*/ 1350995 w 3177129"/>
                      <a:gd name="connsiteY600" fmla="*/ 2175373 h 3048899"/>
                      <a:gd name="connsiteX601" fmla="*/ 1329673 w 3177129"/>
                      <a:gd name="connsiteY601" fmla="*/ 2137467 h 3048899"/>
                      <a:gd name="connsiteX602" fmla="*/ 1464713 w 3177129"/>
                      <a:gd name="connsiteY602" fmla="*/ 2135098 h 3048899"/>
                      <a:gd name="connsiteX603" fmla="*/ 1448129 w 3177129"/>
                      <a:gd name="connsiteY603" fmla="*/ 2154051 h 3048899"/>
                      <a:gd name="connsiteX604" fmla="*/ 1464713 w 3177129"/>
                      <a:gd name="connsiteY604" fmla="*/ 2135098 h 3048899"/>
                      <a:gd name="connsiteX605" fmla="*/ 2668230 w 3177129"/>
                      <a:gd name="connsiteY605" fmla="*/ 2132729 h 3048899"/>
                      <a:gd name="connsiteX606" fmla="*/ 2680076 w 3177129"/>
                      <a:gd name="connsiteY606" fmla="*/ 2158789 h 3048899"/>
                      <a:gd name="connsiteX607" fmla="*/ 2668230 w 3177129"/>
                      <a:gd name="connsiteY607" fmla="*/ 2132729 h 3048899"/>
                      <a:gd name="connsiteX608" fmla="*/ 2132807 w 3177129"/>
                      <a:gd name="connsiteY608" fmla="*/ 2123252 h 3048899"/>
                      <a:gd name="connsiteX609" fmla="*/ 2126428 w 3177129"/>
                      <a:gd name="connsiteY609" fmla="*/ 2129922 h 3048899"/>
                      <a:gd name="connsiteX610" fmla="*/ 2116223 w 3177129"/>
                      <a:gd name="connsiteY610" fmla="*/ 2127991 h 3048899"/>
                      <a:gd name="connsiteX611" fmla="*/ 2126292 w 3177129"/>
                      <a:gd name="connsiteY611" fmla="*/ 2130064 h 3048899"/>
                      <a:gd name="connsiteX612" fmla="*/ 2126428 w 3177129"/>
                      <a:gd name="connsiteY612" fmla="*/ 2129922 h 3048899"/>
                      <a:gd name="connsiteX613" fmla="*/ 2127180 w 3177129"/>
                      <a:gd name="connsiteY613" fmla="*/ 2130064 h 3048899"/>
                      <a:gd name="connsiteX614" fmla="*/ 2132807 w 3177129"/>
                      <a:gd name="connsiteY614" fmla="*/ 2123252 h 3048899"/>
                      <a:gd name="connsiteX615" fmla="*/ 1215955 w 3177129"/>
                      <a:gd name="connsiteY615" fmla="*/ 2123252 h 3048899"/>
                      <a:gd name="connsiteX616" fmla="*/ 1197002 w 3177129"/>
                      <a:gd name="connsiteY616" fmla="*/ 2144574 h 3048899"/>
                      <a:gd name="connsiteX617" fmla="*/ 1215955 w 3177129"/>
                      <a:gd name="connsiteY617" fmla="*/ 2123252 h 3048899"/>
                      <a:gd name="connsiteX618" fmla="*/ 2282062 w 3177129"/>
                      <a:gd name="connsiteY618" fmla="*/ 2120883 h 3048899"/>
                      <a:gd name="connsiteX619" fmla="*/ 2208619 w 3177129"/>
                      <a:gd name="connsiteY619" fmla="*/ 2130360 h 3048899"/>
                      <a:gd name="connsiteX620" fmla="*/ 2282062 w 3177129"/>
                      <a:gd name="connsiteY620" fmla="*/ 2120883 h 3048899"/>
                      <a:gd name="connsiteX621" fmla="*/ 1092760 w 3177129"/>
                      <a:gd name="connsiteY621" fmla="*/ 2120883 h 3048899"/>
                      <a:gd name="connsiteX622" fmla="*/ 1114082 w 3177129"/>
                      <a:gd name="connsiteY622" fmla="*/ 2139836 h 3048899"/>
                      <a:gd name="connsiteX623" fmla="*/ 1092760 w 3177129"/>
                      <a:gd name="connsiteY623" fmla="*/ 2120883 h 3048899"/>
                      <a:gd name="connsiteX624" fmla="*/ 1618706 w 3177129"/>
                      <a:gd name="connsiteY624" fmla="*/ 2116145 h 3048899"/>
                      <a:gd name="connsiteX625" fmla="*/ 1587908 w 3177129"/>
                      <a:gd name="connsiteY625" fmla="*/ 2149313 h 3048899"/>
                      <a:gd name="connsiteX626" fmla="*/ 1618706 w 3177129"/>
                      <a:gd name="connsiteY626" fmla="*/ 2116145 h 3048899"/>
                      <a:gd name="connsiteX627" fmla="*/ 1308351 w 3177129"/>
                      <a:gd name="connsiteY627" fmla="*/ 2116145 h 3048899"/>
                      <a:gd name="connsiteX628" fmla="*/ 1237277 w 3177129"/>
                      <a:gd name="connsiteY628" fmla="*/ 2135098 h 3048899"/>
                      <a:gd name="connsiteX629" fmla="*/ 1308351 w 3177129"/>
                      <a:gd name="connsiteY629" fmla="*/ 2116145 h 3048899"/>
                      <a:gd name="connsiteX630" fmla="*/ 472049 w 3177129"/>
                      <a:gd name="connsiteY630" fmla="*/ 2116145 h 3048899"/>
                      <a:gd name="connsiteX631" fmla="*/ 419928 w 3177129"/>
                      <a:gd name="connsiteY631" fmla="*/ 2135098 h 3048899"/>
                      <a:gd name="connsiteX632" fmla="*/ 406602 w 3177129"/>
                      <a:gd name="connsiteY632" fmla="*/ 2152571 h 3048899"/>
                      <a:gd name="connsiteX633" fmla="*/ 406219 w 3177129"/>
                      <a:gd name="connsiteY633" fmla="*/ 2153663 h 3048899"/>
                      <a:gd name="connsiteX634" fmla="*/ 405714 w 3177129"/>
                      <a:gd name="connsiteY634" fmla="*/ 2154347 h 3048899"/>
                      <a:gd name="connsiteX635" fmla="*/ 398606 w 3177129"/>
                      <a:gd name="connsiteY635" fmla="*/ 2175373 h 3048899"/>
                      <a:gd name="connsiteX636" fmla="*/ 348854 w 3177129"/>
                      <a:gd name="connsiteY636" fmla="*/ 2196695 h 3048899"/>
                      <a:gd name="connsiteX637" fmla="*/ 398606 w 3177129"/>
                      <a:gd name="connsiteY637" fmla="*/ 2175373 h 3048899"/>
                      <a:gd name="connsiteX638" fmla="*/ 406219 w 3177129"/>
                      <a:gd name="connsiteY638" fmla="*/ 2153663 h 3048899"/>
                      <a:gd name="connsiteX639" fmla="*/ 419928 w 3177129"/>
                      <a:gd name="connsiteY639" fmla="*/ 2135098 h 3048899"/>
                      <a:gd name="connsiteX640" fmla="*/ 472049 w 3177129"/>
                      <a:gd name="connsiteY640" fmla="*/ 2116145 h 3048899"/>
                      <a:gd name="connsiteX641" fmla="*/ 2649277 w 3177129"/>
                      <a:gd name="connsiteY641" fmla="*/ 2099561 h 3048899"/>
                      <a:gd name="connsiteX642" fmla="*/ 2620848 w 3177129"/>
                      <a:gd name="connsiteY642" fmla="*/ 2104299 h 3048899"/>
                      <a:gd name="connsiteX643" fmla="*/ 2597156 w 3177129"/>
                      <a:gd name="connsiteY643" fmla="*/ 2130360 h 3048899"/>
                      <a:gd name="connsiteX644" fmla="*/ 2620848 w 3177129"/>
                      <a:gd name="connsiteY644" fmla="*/ 2104299 h 3048899"/>
                      <a:gd name="connsiteX645" fmla="*/ 2649277 w 3177129"/>
                      <a:gd name="connsiteY645" fmla="*/ 2099561 h 3048899"/>
                      <a:gd name="connsiteX646" fmla="*/ 1732425 w 3177129"/>
                      <a:gd name="connsiteY646" fmla="*/ 2099561 h 3048899"/>
                      <a:gd name="connsiteX647" fmla="*/ 1715841 w 3177129"/>
                      <a:gd name="connsiteY647" fmla="*/ 2111407 h 3048899"/>
                      <a:gd name="connsiteX648" fmla="*/ 1732425 w 3177129"/>
                      <a:gd name="connsiteY648" fmla="*/ 2099561 h 3048899"/>
                      <a:gd name="connsiteX649" fmla="*/ 1081211 w 3177129"/>
                      <a:gd name="connsiteY649" fmla="*/ 2096008 h 3048899"/>
                      <a:gd name="connsiteX650" fmla="*/ 1071438 w 3177129"/>
                      <a:gd name="connsiteY650" fmla="*/ 2104299 h 3048899"/>
                      <a:gd name="connsiteX651" fmla="*/ 1106975 w 3177129"/>
                      <a:gd name="connsiteY651" fmla="*/ 2101930 h 3048899"/>
                      <a:gd name="connsiteX652" fmla="*/ 1081211 w 3177129"/>
                      <a:gd name="connsiteY652" fmla="*/ 2096008 h 3048899"/>
                      <a:gd name="connsiteX653" fmla="*/ 768190 w 3177129"/>
                      <a:gd name="connsiteY653" fmla="*/ 2094823 h 3048899"/>
                      <a:gd name="connsiteX654" fmla="*/ 735022 w 3177129"/>
                      <a:gd name="connsiteY654" fmla="*/ 2165897 h 3048899"/>
                      <a:gd name="connsiteX655" fmla="*/ 735022 w 3177129"/>
                      <a:gd name="connsiteY655" fmla="*/ 2182481 h 3048899"/>
                      <a:gd name="connsiteX656" fmla="*/ 735022 w 3177129"/>
                      <a:gd name="connsiteY656" fmla="*/ 2165897 h 3048899"/>
                      <a:gd name="connsiteX657" fmla="*/ 768190 w 3177129"/>
                      <a:gd name="connsiteY657" fmla="*/ 2094823 h 3048899"/>
                      <a:gd name="connsiteX658" fmla="*/ 1142512 w 3177129"/>
                      <a:gd name="connsiteY658" fmla="*/ 2082977 h 3048899"/>
                      <a:gd name="connsiteX659" fmla="*/ 1125928 w 3177129"/>
                      <a:gd name="connsiteY659" fmla="*/ 2101930 h 3048899"/>
                      <a:gd name="connsiteX660" fmla="*/ 1142512 w 3177129"/>
                      <a:gd name="connsiteY660" fmla="*/ 2082977 h 3048899"/>
                      <a:gd name="connsiteX661" fmla="*/ 1337077 w 3177129"/>
                      <a:gd name="connsiteY661" fmla="*/ 2076462 h 3048899"/>
                      <a:gd name="connsiteX662" fmla="*/ 1315458 w 3177129"/>
                      <a:gd name="connsiteY662" fmla="*/ 2106669 h 3048899"/>
                      <a:gd name="connsiteX663" fmla="*/ 1374686 w 3177129"/>
                      <a:gd name="connsiteY663" fmla="*/ 2078239 h 3048899"/>
                      <a:gd name="connsiteX664" fmla="*/ 1337077 w 3177129"/>
                      <a:gd name="connsiteY664" fmla="*/ 2076462 h 3048899"/>
                      <a:gd name="connsiteX665" fmla="*/ 2898035 w 3177129"/>
                      <a:gd name="connsiteY665" fmla="*/ 2075870 h 3048899"/>
                      <a:gd name="connsiteX666" fmla="*/ 2909881 w 3177129"/>
                      <a:gd name="connsiteY666" fmla="*/ 2099561 h 3048899"/>
                      <a:gd name="connsiteX667" fmla="*/ 2898035 w 3177129"/>
                      <a:gd name="connsiteY667" fmla="*/ 2075870 h 3048899"/>
                      <a:gd name="connsiteX668" fmla="*/ 693858 w 3177129"/>
                      <a:gd name="connsiteY668" fmla="*/ 2064617 h 3048899"/>
                      <a:gd name="connsiteX669" fmla="*/ 675794 w 3177129"/>
                      <a:gd name="connsiteY669" fmla="*/ 2071132 h 3048899"/>
                      <a:gd name="connsiteX670" fmla="*/ 644995 w 3177129"/>
                      <a:gd name="connsiteY670" fmla="*/ 2078239 h 3048899"/>
                      <a:gd name="connsiteX671" fmla="*/ 675794 w 3177129"/>
                      <a:gd name="connsiteY671" fmla="*/ 2071132 h 3048899"/>
                      <a:gd name="connsiteX672" fmla="*/ 713700 w 3177129"/>
                      <a:gd name="connsiteY672" fmla="*/ 2068762 h 3048899"/>
                      <a:gd name="connsiteX673" fmla="*/ 693858 w 3177129"/>
                      <a:gd name="connsiteY673" fmla="*/ 2064617 h 3048899"/>
                      <a:gd name="connsiteX674" fmla="*/ 2710874 w 3177129"/>
                      <a:gd name="connsiteY674" fmla="*/ 2052179 h 3048899"/>
                      <a:gd name="connsiteX675" fmla="*/ 2716317 w 3177129"/>
                      <a:gd name="connsiteY675" fmla="*/ 2073088 h 3048899"/>
                      <a:gd name="connsiteX676" fmla="*/ 2706136 w 3177129"/>
                      <a:gd name="connsiteY676" fmla="*/ 2082977 h 3048899"/>
                      <a:gd name="connsiteX677" fmla="*/ 2716501 w 3177129"/>
                      <a:gd name="connsiteY677" fmla="*/ 2073797 h 3048899"/>
                      <a:gd name="connsiteX678" fmla="*/ 2716317 w 3177129"/>
                      <a:gd name="connsiteY678" fmla="*/ 2073088 h 3048899"/>
                      <a:gd name="connsiteX679" fmla="*/ 2716501 w 3177129"/>
                      <a:gd name="connsiteY679" fmla="*/ 2072908 h 3048899"/>
                      <a:gd name="connsiteX680" fmla="*/ 2710874 w 3177129"/>
                      <a:gd name="connsiteY680" fmla="*/ 2052179 h 3048899"/>
                      <a:gd name="connsiteX681" fmla="*/ 997995 w 3177129"/>
                      <a:gd name="connsiteY681" fmla="*/ 2052179 h 3048899"/>
                      <a:gd name="connsiteX682" fmla="*/ 1007471 w 3177129"/>
                      <a:gd name="connsiteY682" fmla="*/ 2144574 h 3048899"/>
                      <a:gd name="connsiteX683" fmla="*/ 988518 w 3177129"/>
                      <a:gd name="connsiteY683" fmla="*/ 2194326 h 3048899"/>
                      <a:gd name="connsiteX684" fmla="*/ 1007471 w 3177129"/>
                      <a:gd name="connsiteY684" fmla="*/ 2144574 h 3048899"/>
                      <a:gd name="connsiteX685" fmla="*/ 997995 w 3177129"/>
                      <a:gd name="connsiteY685" fmla="*/ 2052179 h 3048899"/>
                      <a:gd name="connsiteX686" fmla="*/ 2026196 w 3177129"/>
                      <a:gd name="connsiteY686" fmla="*/ 2049809 h 3048899"/>
                      <a:gd name="connsiteX687" fmla="*/ 2030935 w 3177129"/>
                      <a:gd name="connsiteY687" fmla="*/ 2068762 h 3048899"/>
                      <a:gd name="connsiteX688" fmla="*/ 2026196 w 3177129"/>
                      <a:gd name="connsiteY688" fmla="*/ 2049809 h 3048899"/>
                      <a:gd name="connsiteX689" fmla="*/ 1791357 w 3177129"/>
                      <a:gd name="connsiteY689" fmla="*/ 2047737 h 3048899"/>
                      <a:gd name="connsiteX690" fmla="*/ 1777438 w 3177129"/>
                      <a:gd name="connsiteY690" fmla="*/ 2064024 h 3048899"/>
                      <a:gd name="connsiteX691" fmla="*/ 1792029 w 3177129"/>
                      <a:gd name="connsiteY691" fmla="*/ 2047974 h 3048899"/>
                      <a:gd name="connsiteX692" fmla="*/ 1810606 w 3177129"/>
                      <a:gd name="connsiteY692" fmla="*/ 2054547 h 3048899"/>
                      <a:gd name="connsiteX693" fmla="*/ 1829559 w 3177129"/>
                      <a:gd name="connsiteY693" fmla="*/ 2054547 h 3048899"/>
                      <a:gd name="connsiteX694" fmla="*/ 1810606 w 3177129"/>
                      <a:gd name="connsiteY694" fmla="*/ 2054547 h 3048899"/>
                      <a:gd name="connsiteX695" fmla="*/ 1792245 w 3177129"/>
                      <a:gd name="connsiteY695" fmla="*/ 2047737 h 3048899"/>
                      <a:gd name="connsiteX696" fmla="*/ 1792029 w 3177129"/>
                      <a:gd name="connsiteY696" fmla="*/ 2047974 h 3048899"/>
                      <a:gd name="connsiteX697" fmla="*/ 1640028 w 3177129"/>
                      <a:gd name="connsiteY697" fmla="*/ 2045071 h 3048899"/>
                      <a:gd name="connsiteX698" fmla="*/ 1635290 w 3177129"/>
                      <a:gd name="connsiteY698" fmla="*/ 2071132 h 3048899"/>
                      <a:gd name="connsiteX699" fmla="*/ 1640028 w 3177129"/>
                      <a:gd name="connsiteY699" fmla="*/ 2045071 h 3048899"/>
                      <a:gd name="connsiteX700" fmla="*/ 1893525 w 3177129"/>
                      <a:gd name="connsiteY700" fmla="*/ 2040333 h 3048899"/>
                      <a:gd name="connsiteX701" fmla="*/ 1850881 w 3177129"/>
                      <a:gd name="connsiteY701" fmla="*/ 2066393 h 3048899"/>
                      <a:gd name="connsiteX702" fmla="*/ 1829559 w 3177129"/>
                      <a:gd name="connsiteY702" fmla="*/ 2087715 h 3048899"/>
                      <a:gd name="connsiteX703" fmla="*/ 1829226 w 3177129"/>
                      <a:gd name="connsiteY703" fmla="*/ 2096674 h 3048899"/>
                      <a:gd name="connsiteX704" fmla="*/ 1829265 w 3177129"/>
                      <a:gd name="connsiteY704" fmla="*/ 2096797 h 3048899"/>
                      <a:gd name="connsiteX705" fmla="*/ 1829226 w 3177129"/>
                      <a:gd name="connsiteY705" fmla="*/ 2098006 h 3048899"/>
                      <a:gd name="connsiteX706" fmla="*/ 1832224 w 3177129"/>
                      <a:gd name="connsiteY706" fmla="*/ 2107853 h 3048899"/>
                      <a:gd name="connsiteX707" fmla="*/ 1833735 w 3177129"/>
                      <a:gd name="connsiteY707" fmla="*/ 2116784 h 3048899"/>
                      <a:gd name="connsiteX708" fmla="*/ 1829559 w 3177129"/>
                      <a:gd name="connsiteY708" fmla="*/ 2127991 h 3048899"/>
                      <a:gd name="connsiteX709" fmla="*/ 1833890 w 3177129"/>
                      <a:gd name="connsiteY709" fmla="*/ 2117700 h 3048899"/>
                      <a:gd name="connsiteX710" fmla="*/ 1833735 w 3177129"/>
                      <a:gd name="connsiteY710" fmla="*/ 2116784 h 3048899"/>
                      <a:gd name="connsiteX711" fmla="*/ 1833890 w 3177129"/>
                      <a:gd name="connsiteY711" fmla="*/ 2116368 h 3048899"/>
                      <a:gd name="connsiteX712" fmla="*/ 1832224 w 3177129"/>
                      <a:gd name="connsiteY712" fmla="*/ 2106077 h 3048899"/>
                      <a:gd name="connsiteX713" fmla="*/ 1829265 w 3177129"/>
                      <a:gd name="connsiteY713" fmla="*/ 2096797 h 3048899"/>
                      <a:gd name="connsiteX714" fmla="*/ 1829559 w 3177129"/>
                      <a:gd name="connsiteY714" fmla="*/ 2087715 h 3048899"/>
                      <a:gd name="connsiteX715" fmla="*/ 1850881 w 3177129"/>
                      <a:gd name="connsiteY715" fmla="*/ 2066393 h 3048899"/>
                      <a:gd name="connsiteX716" fmla="*/ 1893525 w 3177129"/>
                      <a:gd name="connsiteY716" fmla="*/ 2040333 h 3048899"/>
                      <a:gd name="connsiteX717" fmla="*/ 1230170 w 3177129"/>
                      <a:gd name="connsiteY717" fmla="*/ 2037964 h 3048899"/>
                      <a:gd name="connsiteX718" fmla="*/ 1203517 w 3177129"/>
                      <a:gd name="connsiteY718" fmla="*/ 2047626 h 3048899"/>
                      <a:gd name="connsiteX719" fmla="*/ 1203577 w 3177129"/>
                      <a:gd name="connsiteY719" fmla="*/ 2048565 h 3048899"/>
                      <a:gd name="connsiteX720" fmla="*/ 1203517 w 3177129"/>
                      <a:gd name="connsiteY720" fmla="*/ 2048625 h 3048899"/>
                      <a:gd name="connsiteX721" fmla="*/ 1204109 w 3177129"/>
                      <a:gd name="connsiteY721" fmla="*/ 2056917 h 3048899"/>
                      <a:gd name="connsiteX722" fmla="*/ 1203577 w 3177129"/>
                      <a:gd name="connsiteY722" fmla="*/ 2048565 h 3048899"/>
                      <a:gd name="connsiteX723" fmla="*/ 1210032 w 3177129"/>
                      <a:gd name="connsiteY723" fmla="*/ 2042110 h 3048899"/>
                      <a:gd name="connsiteX724" fmla="*/ 1230170 w 3177129"/>
                      <a:gd name="connsiteY724" fmla="*/ 2037964 h 3048899"/>
                      <a:gd name="connsiteX725" fmla="*/ 943505 w 3177129"/>
                      <a:gd name="connsiteY725" fmla="*/ 2035595 h 3048899"/>
                      <a:gd name="connsiteX726" fmla="*/ 922183 w 3177129"/>
                      <a:gd name="connsiteY726" fmla="*/ 2037964 h 3048899"/>
                      <a:gd name="connsiteX727" fmla="*/ 943505 w 3177129"/>
                      <a:gd name="connsiteY727" fmla="*/ 2035595 h 3048899"/>
                      <a:gd name="connsiteX728" fmla="*/ 2651646 w 3177129"/>
                      <a:gd name="connsiteY728" fmla="*/ 2033225 h 3048899"/>
                      <a:gd name="connsiteX729" fmla="*/ 2645427 w 3177129"/>
                      <a:gd name="connsiteY729" fmla="*/ 2046256 h 3048899"/>
                      <a:gd name="connsiteX730" fmla="*/ 2645632 w 3177129"/>
                      <a:gd name="connsiteY730" fmla="*/ 2046686 h 3048899"/>
                      <a:gd name="connsiteX731" fmla="*/ 2645427 w 3177129"/>
                      <a:gd name="connsiteY731" fmla="*/ 2047145 h 3048899"/>
                      <a:gd name="connsiteX732" fmla="*/ 2651646 w 3177129"/>
                      <a:gd name="connsiteY732" fmla="*/ 2059286 h 3048899"/>
                      <a:gd name="connsiteX733" fmla="*/ 2645632 w 3177129"/>
                      <a:gd name="connsiteY733" fmla="*/ 2046686 h 3048899"/>
                      <a:gd name="connsiteX734" fmla="*/ 2009613 w 3177129"/>
                      <a:gd name="connsiteY734" fmla="*/ 2021380 h 3048899"/>
                      <a:gd name="connsiteX735" fmla="*/ 1997767 w 3177129"/>
                      <a:gd name="connsiteY735" fmla="*/ 2040333 h 3048899"/>
                      <a:gd name="connsiteX736" fmla="*/ 2009613 w 3177129"/>
                      <a:gd name="connsiteY736" fmla="*/ 2021380 h 3048899"/>
                      <a:gd name="connsiteX737" fmla="*/ 1713472 w 3177129"/>
                      <a:gd name="connsiteY737" fmla="*/ 2019011 h 3048899"/>
                      <a:gd name="connsiteX738" fmla="*/ 1663720 w 3177129"/>
                      <a:gd name="connsiteY738" fmla="*/ 2028487 h 3048899"/>
                      <a:gd name="connsiteX739" fmla="*/ 1713472 w 3177129"/>
                      <a:gd name="connsiteY739" fmla="*/ 2019011 h 3048899"/>
                      <a:gd name="connsiteX740" fmla="*/ 860586 w 3177129"/>
                      <a:gd name="connsiteY740" fmla="*/ 2007165 h 3048899"/>
                      <a:gd name="connsiteX741" fmla="*/ 877169 w 3177129"/>
                      <a:gd name="connsiteY741" fmla="*/ 2021380 h 3048899"/>
                      <a:gd name="connsiteX742" fmla="*/ 860586 w 3177129"/>
                      <a:gd name="connsiteY742" fmla="*/ 2007165 h 3048899"/>
                      <a:gd name="connsiteX743" fmla="*/ 1865096 w 3177129"/>
                      <a:gd name="connsiteY743" fmla="*/ 2002427 h 3048899"/>
                      <a:gd name="connsiteX744" fmla="*/ 1891156 w 3177129"/>
                      <a:gd name="connsiteY744" fmla="*/ 2014272 h 3048899"/>
                      <a:gd name="connsiteX745" fmla="*/ 1865096 w 3177129"/>
                      <a:gd name="connsiteY745" fmla="*/ 2002427 h 3048899"/>
                      <a:gd name="connsiteX746" fmla="*/ 640257 w 3177129"/>
                      <a:gd name="connsiteY746" fmla="*/ 2000058 h 3048899"/>
                      <a:gd name="connsiteX747" fmla="*/ 652102 w 3177129"/>
                      <a:gd name="connsiteY747" fmla="*/ 2028487 h 3048899"/>
                      <a:gd name="connsiteX748" fmla="*/ 640257 w 3177129"/>
                      <a:gd name="connsiteY748" fmla="*/ 2000058 h 3048899"/>
                      <a:gd name="connsiteX749" fmla="*/ 524169 w 3177129"/>
                      <a:gd name="connsiteY749" fmla="*/ 1995319 h 3048899"/>
                      <a:gd name="connsiteX750" fmla="*/ 530981 w 3177129"/>
                      <a:gd name="connsiteY750" fmla="*/ 2020195 h 3048899"/>
                      <a:gd name="connsiteX751" fmla="*/ 527981 w 3177129"/>
                      <a:gd name="connsiteY751" fmla="*/ 2029511 h 3048899"/>
                      <a:gd name="connsiteX752" fmla="*/ 514693 w 3177129"/>
                      <a:gd name="connsiteY752" fmla="*/ 2037964 h 3048899"/>
                      <a:gd name="connsiteX753" fmla="*/ 512324 w 3177129"/>
                      <a:gd name="connsiteY753" fmla="*/ 2082977 h 3048899"/>
                      <a:gd name="connsiteX754" fmla="*/ 514693 w 3177129"/>
                      <a:gd name="connsiteY754" fmla="*/ 2037964 h 3048899"/>
                      <a:gd name="connsiteX755" fmla="*/ 527834 w 3177129"/>
                      <a:gd name="connsiteY755" fmla="*/ 2029968 h 3048899"/>
                      <a:gd name="connsiteX756" fmla="*/ 527981 w 3177129"/>
                      <a:gd name="connsiteY756" fmla="*/ 2029511 h 3048899"/>
                      <a:gd name="connsiteX757" fmla="*/ 528834 w 3177129"/>
                      <a:gd name="connsiteY757" fmla="*/ 2028969 h 3048899"/>
                      <a:gd name="connsiteX758" fmla="*/ 524169 w 3177129"/>
                      <a:gd name="connsiteY758" fmla="*/ 1995319 h 3048899"/>
                      <a:gd name="connsiteX759" fmla="*/ 691193 w 3177129"/>
                      <a:gd name="connsiteY759" fmla="*/ 1994727 h 3048899"/>
                      <a:gd name="connsiteX760" fmla="*/ 680532 w 3177129"/>
                      <a:gd name="connsiteY760" fmla="*/ 1995319 h 3048899"/>
                      <a:gd name="connsiteX761" fmla="*/ 701854 w 3177129"/>
                      <a:gd name="connsiteY761" fmla="*/ 1997689 h 3048899"/>
                      <a:gd name="connsiteX762" fmla="*/ 691193 w 3177129"/>
                      <a:gd name="connsiteY762" fmla="*/ 1994727 h 3048899"/>
                      <a:gd name="connsiteX763" fmla="*/ 3002277 w 3177129"/>
                      <a:gd name="connsiteY763" fmla="*/ 1988212 h 3048899"/>
                      <a:gd name="connsiteX764" fmla="*/ 2993127 w 3177129"/>
                      <a:gd name="connsiteY764" fmla="*/ 1998248 h 3048899"/>
                      <a:gd name="connsiteX765" fmla="*/ 2978586 w 3177129"/>
                      <a:gd name="connsiteY765" fmla="*/ 1997689 h 3048899"/>
                      <a:gd name="connsiteX766" fmla="*/ 2952525 w 3177129"/>
                      <a:gd name="connsiteY766" fmla="*/ 2033225 h 3048899"/>
                      <a:gd name="connsiteX767" fmla="*/ 2978586 w 3177129"/>
                      <a:gd name="connsiteY767" fmla="*/ 1997689 h 3048899"/>
                      <a:gd name="connsiteX768" fmla="*/ 2993097 w 3177129"/>
                      <a:gd name="connsiteY768" fmla="*/ 1998281 h 3048899"/>
                      <a:gd name="connsiteX769" fmla="*/ 2993127 w 3177129"/>
                      <a:gd name="connsiteY769" fmla="*/ 1998248 h 3048899"/>
                      <a:gd name="connsiteX770" fmla="*/ 2993985 w 3177129"/>
                      <a:gd name="connsiteY770" fmla="*/ 1998281 h 3048899"/>
                      <a:gd name="connsiteX771" fmla="*/ 3002277 w 3177129"/>
                      <a:gd name="connsiteY771" fmla="*/ 1988212 h 3048899"/>
                      <a:gd name="connsiteX772" fmla="*/ 2492914 w 3177129"/>
                      <a:gd name="connsiteY772" fmla="*/ 1988212 h 3048899"/>
                      <a:gd name="connsiteX773" fmla="*/ 2514237 w 3177129"/>
                      <a:gd name="connsiteY773" fmla="*/ 2000058 h 3048899"/>
                      <a:gd name="connsiteX774" fmla="*/ 2492914 w 3177129"/>
                      <a:gd name="connsiteY774" fmla="*/ 1988212 h 3048899"/>
                      <a:gd name="connsiteX775" fmla="*/ 1839035 w 3177129"/>
                      <a:gd name="connsiteY775" fmla="*/ 1988212 h 3048899"/>
                      <a:gd name="connsiteX776" fmla="*/ 1827190 w 3177129"/>
                      <a:gd name="connsiteY776" fmla="*/ 2002427 h 3048899"/>
                      <a:gd name="connsiteX777" fmla="*/ 1839035 w 3177129"/>
                      <a:gd name="connsiteY777" fmla="*/ 1988212 h 3048899"/>
                      <a:gd name="connsiteX778" fmla="*/ 1234316 w 3177129"/>
                      <a:gd name="connsiteY778" fmla="*/ 1987324 h 3048899"/>
                      <a:gd name="connsiteX779" fmla="*/ 1227800 w 3177129"/>
                      <a:gd name="connsiteY779" fmla="*/ 1992950 h 3048899"/>
                      <a:gd name="connsiteX780" fmla="*/ 1235519 w 3177129"/>
                      <a:gd name="connsiteY780" fmla="*/ 1987713 h 3048899"/>
                      <a:gd name="connsiteX781" fmla="*/ 1244384 w 3177129"/>
                      <a:gd name="connsiteY781" fmla="*/ 1990581 h 3048899"/>
                      <a:gd name="connsiteX782" fmla="*/ 1236092 w 3177129"/>
                      <a:gd name="connsiteY782" fmla="*/ 1987324 h 3048899"/>
                      <a:gd name="connsiteX783" fmla="*/ 1235519 w 3177129"/>
                      <a:gd name="connsiteY783" fmla="*/ 1987713 h 3048899"/>
                      <a:gd name="connsiteX784" fmla="*/ 2713243 w 3177129"/>
                      <a:gd name="connsiteY784" fmla="*/ 1983474 h 3048899"/>
                      <a:gd name="connsiteX785" fmla="*/ 2694290 w 3177129"/>
                      <a:gd name="connsiteY785" fmla="*/ 2014272 h 3048899"/>
                      <a:gd name="connsiteX786" fmla="*/ 2713243 w 3177129"/>
                      <a:gd name="connsiteY786" fmla="*/ 1983474 h 3048899"/>
                      <a:gd name="connsiteX787" fmla="*/ 467310 w 3177129"/>
                      <a:gd name="connsiteY787" fmla="*/ 1983474 h 3048899"/>
                      <a:gd name="connsiteX788" fmla="*/ 474418 w 3177129"/>
                      <a:gd name="connsiteY788" fmla="*/ 2047440 h 3048899"/>
                      <a:gd name="connsiteX789" fmla="*/ 474983 w 3177129"/>
                      <a:gd name="connsiteY789" fmla="*/ 2065226 h 3048899"/>
                      <a:gd name="connsiteX790" fmla="*/ 457834 w 3177129"/>
                      <a:gd name="connsiteY790" fmla="*/ 2075870 h 3048899"/>
                      <a:gd name="connsiteX791" fmla="*/ 475010 w 3177129"/>
                      <a:gd name="connsiteY791" fmla="*/ 2066097 h 3048899"/>
                      <a:gd name="connsiteX792" fmla="*/ 474983 w 3177129"/>
                      <a:gd name="connsiteY792" fmla="*/ 2065226 h 3048899"/>
                      <a:gd name="connsiteX793" fmla="*/ 475010 w 3177129"/>
                      <a:gd name="connsiteY793" fmla="*/ 2065209 h 3048899"/>
                      <a:gd name="connsiteX794" fmla="*/ 474418 w 3177129"/>
                      <a:gd name="connsiteY794" fmla="*/ 2047440 h 3048899"/>
                      <a:gd name="connsiteX795" fmla="*/ 467310 w 3177129"/>
                      <a:gd name="connsiteY795" fmla="*/ 1983474 h 3048899"/>
                      <a:gd name="connsiteX796" fmla="*/ 1680304 w 3177129"/>
                      <a:gd name="connsiteY796" fmla="*/ 1976367 h 3048899"/>
                      <a:gd name="connsiteX797" fmla="*/ 1644767 w 3177129"/>
                      <a:gd name="connsiteY797" fmla="*/ 2004796 h 3048899"/>
                      <a:gd name="connsiteX798" fmla="*/ 1680304 w 3177129"/>
                      <a:gd name="connsiteY798" fmla="*/ 1976367 h 3048899"/>
                      <a:gd name="connsiteX799" fmla="*/ 751606 w 3177129"/>
                      <a:gd name="connsiteY799" fmla="*/ 1976367 h 3048899"/>
                      <a:gd name="connsiteX800" fmla="*/ 742129 w 3177129"/>
                      <a:gd name="connsiteY800" fmla="*/ 1981105 h 3048899"/>
                      <a:gd name="connsiteX801" fmla="*/ 751606 w 3177129"/>
                      <a:gd name="connsiteY801" fmla="*/ 1976367 h 3048899"/>
                      <a:gd name="connsiteX802" fmla="*/ 1602122 w 3177129"/>
                      <a:gd name="connsiteY802" fmla="*/ 1964521 h 3048899"/>
                      <a:gd name="connsiteX803" fmla="*/ 1613968 w 3177129"/>
                      <a:gd name="connsiteY803" fmla="*/ 1973997 h 3048899"/>
                      <a:gd name="connsiteX804" fmla="*/ 1602122 w 3177129"/>
                      <a:gd name="connsiteY804" fmla="*/ 1964521 h 3048899"/>
                      <a:gd name="connsiteX805" fmla="*/ 2023827 w 3177129"/>
                      <a:gd name="connsiteY805" fmla="*/ 1950306 h 3048899"/>
                      <a:gd name="connsiteX806" fmla="*/ 2156498 w 3177129"/>
                      <a:gd name="connsiteY806" fmla="*/ 1992950 h 3048899"/>
                      <a:gd name="connsiteX807" fmla="*/ 2023827 w 3177129"/>
                      <a:gd name="connsiteY807" fmla="*/ 1950306 h 3048899"/>
                      <a:gd name="connsiteX808" fmla="*/ 1869834 w 3177129"/>
                      <a:gd name="connsiteY808" fmla="*/ 1947937 h 3048899"/>
                      <a:gd name="connsiteX809" fmla="*/ 1876941 w 3177129"/>
                      <a:gd name="connsiteY809" fmla="*/ 1959782 h 3048899"/>
                      <a:gd name="connsiteX810" fmla="*/ 1869834 w 3177129"/>
                      <a:gd name="connsiteY810" fmla="*/ 1947937 h 3048899"/>
                      <a:gd name="connsiteX811" fmla="*/ 498109 w 3177129"/>
                      <a:gd name="connsiteY811" fmla="*/ 1943199 h 3048899"/>
                      <a:gd name="connsiteX812" fmla="*/ 448357 w 3177129"/>
                      <a:gd name="connsiteY812" fmla="*/ 1952675 h 3048899"/>
                      <a:gd name="connsiteX813" fmla="*/ 498109 w 3177129"/>
                      <a:gd name="connsiteY813" fmla="*/ 1943199 h 3048899"/>
                      <a:gd name="connsiteX814" fmla="*/ 1936169 w 3177129"/>
                      <a:gd name="connsiteY814" fmla="*/ 1914769 h 3048899"/>
                      <a:gd name="connsiteX815" fmla="*/ 1966968 w 3177129"/>
                      <a:gd name="connsiteY815" fmla="*/ 1936091 h 3048899"/>
                      <a:gd name="connsiteX816" fmla="*/ 2016720 w 3177129"/>
                      <a:gd name="connsiteY816" fmla="*/ 1983474 h 3048899"/>
                      <a:gd name="connsiteX817" fmla="*/ 2037154 w 3177129"/>
                      <a:gd name="connsiteY817" fmla="*/ 1981771 h 3048899"/>
                      <a:gd name="connsiteX818" fmla="*/ 2050351 w 3177129"/>
                      <a:gd name="connsiteY818" fmla="*/ 1984044 h 3048899"/>
                      <a:gd name="connsiteX819" fmla="*/ 2066471 w 3177129"/>
                      <a:gd name="connsiteY819" fmla="*/ 2002427 h 3048899"/>
                      <a:gd name="connsiteX820" fmla="*/ 2050480 w 3177129"/>
                      <a:gd name="connsiteY820" fmla="*/ 1984066 h 3048899"/>
                      <a:gd name="connsiteX821" fmla="*/ 2050351 w 3177129"/>
                      <a:gd name="connsiteY821" fmla="*/ 1984044 h 3048899"/>
                      <a:gd name="connsiteX822" fmla="*/ 2049592 w 3177129"/>
                      <a:gd name="connsiteY822" fmla="*/ 1983178 h 3048899"/>
                      <a:gd name="connsiteX823" fmla="*/ 2016720 w 3177129"/>
                      <a:gd name="connsiteY823" fmla="*/ 1983474 h 3048899"/>
                      <a:gd name="connsiteX824" fmla="*/ 1966968 w 3177129"/>
                      <a:gd name="connsiteY824" fmla="*/ 1936091 h 3048899"/>
                      <a:gd name="connsiteX825" fmla="*/ 1936169 w 3177129"/>
                      <a:gd name="connsiteY825" fmla="*/ 1914769 h 3048899"/>
                      <a:gd name="connsiteX826" fmla="*/ 704223 w 3177129"/>
                      <a:gd name="connsiteY826" fmla="*/ 1914769 h 3048899"/>
                      <a:gd name="connsiteX827" fmla="*/ 678163 w 3177129"/>
                      <a:gd name="connsiteY827" fmla="*/ 1921877 h 3048899"/>
                      <a:gd name="connsiteX828" fmla="*/ 704223 w 3177129"/>
                      <a:gd name="connsiteY828" fmla="*/ 1914769 h 3048899"/>
                      <a:gd name="connsiteX829" fmla="*/ 1936169 w 3177129"/>
                      <a:gd name="connsiteY829" fmla="*/ 1912400 h 3048899"/>
                      <a:gd name="connsiteX830" fmla="*/ 1924324 w 3177129"/>
                      <a:gd name="connsiteY830" fmla="*/ 1950306 h 3048899"/>
                      <a:gd name="connsiteX831" fmla="*/ 1936169 w 3177129"/>
                      <a:gd name="connsiteY831" fmla="*/ 1912400 h 3048899"/>
                      <a:gd name="connsiteX832" fmla="*/ 1414961 w 3177129"/>
                      <a:gd name="connsiteY832" fmla="*/ 1912400 h 3048899"/>
                      <a:gd name="connsiteX833" fmla="*/ 1398378 w 3177129"/>
                      <a:gd name="connsiteY833" fmla="*/ 1933722 h 3048899"/>
                      <a:gd name="connsiteX834" fmla="*/ 1414961 w 3177129"/>
                      <a:gd name="connsiteY834" fmla="*/ 1912400 h 3048899"/>
                      <a:gd name="connsiteX835" fmla="*/ 1291767 w 3177129"/>
                      <a:gd name="connsiteY835" fmla="*/ 1867387 h 3048899"/>
                      <a:gd name="connsiteX836" fmla="*/ 1286918 w 3177129"/>
                      <a:gd name="connsiteY836" fmla="*/ 1884748 h 3048899"/>
                      <a:gd name="connsiteX837" fmla="*/ 1286988 w 3177129"/>
                      <a:gd name="connsiteY837" fmla="*/ 1885483 h 3048899"/>
                      <a:gd name="connsiteX838" fmla="*/ 1286918 w 3177129"/>
                      <a:gd name="connsiteY838" fmla="*/ 1885748 h 3048899"/>
                      <a:gd name="connsiteX839" fmla="*/ 1301243 w 3177129"/>
                      <a:gd name="connsiteY839" fmla="*/ 1933722 h 3048899"/>
                      <a:gd name="connsiteX840" fmla="*/ 1287029 w 3177129"/>
                      <a:gd name="connsiteY840" fmla="*/ 1976367 h 3048899"/>
                      <a:gd name="connsiteX841" fmla="*/ 1301243 w 3177129"/>
                      <a:gd name="connsiteY841" fmla="*/ 1933722 h 3048899"/>
                      <a:gd name="connsiteX842" fmla="*/ 1288509 w 3177129"/>
                      <a:gd name="connsiteY842" fmla="*/ 1901443 h 3048899"/>
                      <a:gd name="connsiteX843" fmla="*/ 1286988 w 3177129"/>
                      <a:gd name="connsiteY843" fmla="*/ 1885483 h 3048899"/>
                      <a:gd name="connsiteX844" fmla="*/ 1054854 w 3177129"/>
                      <a:gd name="connsiteY844" fmla="*/ 1862648 h 3048899"/>
                      <a:gd name="connsiteX845" fmla="*/ 1083284 w 3177129"/>
                      <a:gd name="connsiteY845" fmla="*/ 1865017 h 3048899"/>
                      <a:gd name="connsiteX846" fmla="*/ 1095129 w 3177129"/>
                      <a:gd name="connsiteY846" fmla="*/ 1881601 h 3048899"/>
                      <a:gd name="connsiteX847" fmla="*/ 1083284 w 3177129"/>
                      <a:gd name="connsiteY847" fmla="*/ 1865017 h 3048899"/>
                      <a:gd name="connsiteX848" fmla="*/ 1054854 w 3177129"/>
                      <a:gd name="connsiteY848" fmla="*/ 1862648 h 3048899"/>
                      <a:gd name="connsiteX849" fmla="*/ 2014351 w 3177129"/>
                      <a:gd name="connsiteY849" fmla="*/ 1848433 h 3048899"/>
                      <a:gd name="connsiteX850" fmla="*/ 2027011 w 3177129"/>
                      <a:gd name="connsiteY850" fmla="*/ 1868201 h 3048899"/>
                      <a:gd name="connsiteX851" fmla="*/ 2030243 w 3177129"/>
                      <a:gd name="connsiteY851" fmla="*/ 1885225 h 3048899"/>
                      <a:gd name="connsiteX852" fmla="*/ 2025678 w 3177129"/>
                      <a:gd name="connsiteY852" fmla="*/ 1902072 h 3048899"/>
                      <a:gd name="connsiteX853" fmla="*/ 2014351 w 3177129"/>
                      <a:gd name="connsiteY853" fmla="*/ 1919507 h 3048899"/>
                      <a:gd name="connsiteX854" fmla="*/ 2030343 w 3177129"/>
                      <a:gd name="connsiteY854" fmla="*/ 1885747 h 3048899"/>
                      <a:gd name="connsiteX855" fmla="*/ 2030243 w 3177129"/>
                      <a:gd name="connsiteY855" fmla="*/ 1885225 h 3048899"/>
                      <a:gd name="connsiteX856" fmla="*/ 2030343 w 3177129"/>
                      <a:gd name="connsiteY856" fmla="*/ 1884859 h 3048899"/>
                      <a:gd name="connsiteX857" fmla="*/ 2014351 w 3177129"/>
                      <a:gd name="connsiteY857" fmla="*/ 1848433 h 3048899"/>
                      <a:gd name="connsiteX858" fmla="*/ 2277324 w 3177129"/>
                      <a:gd name="connsiteY858" fmla="*/ 1838957 h 3048899"/>
                      <a:gd name="connsiteX859" fmla="*/ 2322337 w 3177129"/>
                      <a:gd name="connsiteY859" fmla="*/ 1867387 h 3048899"/>
                      <a:gd name="connsiteX860" fmla="*/ 2277324 w 3177129"/>
                      <a:gd name="connsiteY860" fmla="*/ 1838957 h 3048899"/>
                      <a:gd name="connsiteX861" fmla="*/ 443619 w 3177129"/>
                      <a:gd name="connsiteY861" fmla="*/ 1829480 h 3048899"/>
                      <a:gd name="connsiteX862" fmla="*/ 450010 w 3177129"/>
                      <a:gd name="connsiteY862" fmla="*/ 1847782 h 3048899"/>
                      <a:gd name="connsiteX863" fmla="*/ 445988 w 3177129"/>
                      <a:gd name="connsiteY863" fmla="*/ 1865017 h 3048899"/>
                      <a:gd name="connsiteX864" fmla="*/ 450135 w 3177129"/>
                      <a:gd name="connsiteY864" fmla="*/ 1848137 h 3048899"/>
                      <a:gd name="connsiteX865" fmla="*/ 450010 w 3177129"/>
                      <a:gd name="connsiteY865" fmla="*/ 1847782 h 3048899"/>
                      <a:gd name="connsiteX866" fmla="*/ 450135 w 3177129"/>
                      <a:gd name="connsiteY866" fmla="*/ 1847249 h 3048899"/>
                      <a:gd name="connsiteX867" fmla="*/ 443619 w 3177129"/>
                      <a:gd name="connsiteY867" fmla="*/ 1829480 h 3048899"/>
                      <a:gd name="connsiteX868" fmla="*/ 1540525 w 3177129"/>
                      <a:gd name="connsiteY868" fmla="*/ 1827111 h 3048899"/>
                      <a:gd name="connsiteX869" fmla="*/ 1540525 w 3177129"/>
                      <a:gd name="connsiteY869" fmla="*/ 1837773 h 3048899"/>
                      <a:gd name="connsiteX870" fmla="*/ 1533418 w 3177129"/>
                      <a:gd name="connsiteY870" fmla="*/ 1848433 h 3048899"/>
                      <a:gd name="connsiteX871" fmla="*/ 1540525 w 3177129"/>
                      <a:gd name="connsiteY871" fmla="*/ 1838661 h 3048899"/>
                      <a:gd name="connsiteX872" fmla="*/ 1540525 w 3177129"/>
                      <a:gd name="connsiteY872" fmla="*/ 1837773 h 3048899"/>
                      <a:gd name="connsiteX873" fmla="*/ 1540525 w 3177129"/>
                      <a:gd name="connsiteY873" fmla="*/ 1837773 h 3048899"/>
                      <a:gd name="connsiteX874" fmla="*/ 1540525 w 3177129"/>
                      <a:gd name="connsiteY874" fmla="*/ 1827111 h 3048899"/>
                      <a:gd name="connsiteX875" fmla="*/ 2064103 w 3177129"/>
                      <a:gd name="connsiteY875" fmla="*/ 1822373 h 3048899"/>
                      <a:gd name="connsiteX876" fmla="*/ 2047518 w 3177129"/>
                      <a:gd name="connsiteY876" fmla="*/ 1838957 h 3048899"/>
                      <a:gd name="connsiteX877" fmla="*/ 2064103 w 3177129"/>
                      <a:gd name="connsiteY877" fmla="*/ 1822373 h 3048899"/>
                      <a:gd name="connsiteX878" fmla="*/ 2502391 w 3177129"/>
                      <a:gd name="connsiteY878" fmla="*/ 1820004 h 3048899"/>
                      <a:gd name="connsiteX879" fmla="*/ 2485807 w 3177129"/>
                      <a:gd name="connsiteY879" fmla="*/ 1836588 h 3048899"/>
                      <a:gd name="connsiteX880" fmla="*/ 2511868 w 3177129"/>
                      <a:gd name="connsiteY880" fmla="*/ 1879232 h 3048899"/>
                      <a:gd name="connsiteX881" fmla="*/ 2485807 w 3177129"/>
                      <a:gd name="connsiteY881" fmla="*/ 1836588 h 3048899"/>
                      <a:gd name="connsiteX882" fmla="*/ 2502391 w 3177129"/>
                      <a:gd name="connsiteY882" fmla="*/ 1820004 h 3048899"/>
                      <a:gd name="connsiteX883" fmla="*/ 1616337 w 3177129"/>
                      <a:gd name="connsiteY883" fmla="*/ 1812897 h 3048899"/>
                      <a:gd name="connsiteX884" fmla="*/ 1619801 w 3177129"/>
                      <a:gd name="connsiteY884" fmla="*/ 1842050 h 3048899"/>
                      <a:gd name="connsiteX885" fmla="*/ 1612339 w 3177129"/>
                      <a:gd name="connsiteY885" fmla="*/ 1852876 h 3048899"/>
                      <a:gd name="connsiteX886" fmla="*/ 1595015 w 3177129"/>
                      <a:gd name="connsiteY886" fmla="*/ 1860279 h 3048899"/>
                      <a:gd name="connsiteX887" fmla="*/ 1559478 w 3177129"/>
                      <a:gd name="connsiteY887" fmla="*/ 1893447 h 3048899"/>
                      <a:gd name="connsiteX888" fmla="*/ 1551779 w 3177129"/>
                      <a:gd name="connsiteY888" fmla="*/ 1908254 h 3048899"/>
                      <a:gd name="connsiteX889" fmla="*/ 1551992 w 3177129"/>
                      <a:gd name="connsiteY889" fmla="*/ 1909573 h 3048899"/>
                      <a:gd name="connsiteX890" fmla="*/ 1551779 w 3177129"/>
                      <a:gd name="connsiteY890" fmla="*/ 1910031 h 3048899"/>
                      <a:gd name="connsiteX891" fmla="*/ 1554740 w 3177129"/>
                      <a:gd name="connsiteY891" fmla="*/ 1926615 h 3048899"/>
                      <a:gd name="connsiteX892" fmla="*/ 1551992 w 3177129"/>
                      <a:gd name="connsiteY892" fmla="*/ 1909573 h 3048899"/>
                      <a:gd name="connsiteX893" fmla="*/ 1559478 w 3177129"/>
                      <a:gd name="connsiteY893" fmla="*/ 1893447 h 3048899"/>
                      <a:gd name="connsiteX894" fmla="*/ 1595015 w 3177129"/>
                      <a:gd name="connsiteY894" fmla="*/ 1860279 h 3048899"/>
                      <a:gd name="connsiteX895" fmla="*/ 1619891 w 3177129"/>
                      <a:gd name="connsiteY895" fmla="*/ 1842807 h 3048899"/>
                      <a:gd name="connsiteX896" fmla="*/ 1619801 w 3177129"/>
                      <a:gd name="connsiteY896" fmla="*/ 1842050 h 3048899"/>
                      <a:gd name="connsiteX897" fmla="*/ 1619891 w 3177129"/>
                      <a:gd name="connsiteY897" fmla="*/ 1841919 h 3048899"/>
                      <a:gd name="connsiteX898" fmla="*/ 1616337 w 3177129"/>
                      <a:gd name="connsiteY898" fmla="*/ 1812897 h 3048899"/>
                      <a:gd name="connsiteX899" fmla="*/ 623673 w 3177129"/>
                      <a:gd name="connsiteY899" fmla="*/ 1810528 h 3048899"/>
                      <a:gd name="connsiteX900" fmla="*/ 604720 w 3177129"/>
                      <a:gd name="connsiteY900" fmla="*/ 1848433 h 3048899"/>
                      <a:gd name="connsiteX901" fmla="*/ 623673 w 3177129"/>
                      <a:gd name="connsiteY901" fmla="*/ 1810528 h 3048899"/>
                      <a:gd name="connsiteX902" fmla="*/ 950612 w 3177129"/>
                      <a:gd name="connsiteY902" fmla="*/ 1805789 h 3048899"/>
                      <a:gd name="connsiteX903" fmla="*/ 962495 w 3177129"/>
                      <a:gd name="connsiteY903" fmla="*/ 1817931 h 3048899"/>
                      <a:gd name="connsiteX904" fmla="*/ 963889 w 3177129"/>
                      <a:gd name="connsiteY904" fmla="*/ 1831372 h 3048899"/>
                      <a:gd name="connsiteX905" fmla="*/ 962273 w 3177129"/>
                      <a:gd name="connsiteY905" fmla="*/ 1844769 h 3048899"/>
                      <a:gd name="connsiteX906" fmla="*/ 962347 w 3177129"/>
                      <a:gd name="connsiteY906" fmla="*/ 1845150 h 3048899"/>
                      <a:gd name="connsiteX907" fmla="*/ 962273 w 3177129"/>
                      <a:gd name="connsiteY907" fmla="*/ 1845768 h 3048899"/>
                      <a:gd name="connsiteX908" fmla="*/ 964827 w 3177129"/>
                      <a:gd name="connsiteY908" fmla="*/ 1857910 h 3048899"/>
                      <a:gd name="connsiteX909" fmla="*/ 962347 w 3177129"/>
                      <a:gd name="connsiteY909" fmla="*/ 1845150 h 3048899"/>
                      <a:gd name="connsiteX910" fmla="*/ 963939 w 3177129"/>
                      <a:gd name="connsiteY910" fmla="*/ 1831850 h 3048899"/>
                      <a:gd name="connsiteX911" fmla="*/ 963889 w 3177129"/>
                      <a:gd name="connsiteY911" fmla="*/ 1831372 h 3048899"/>
                      <a:gd name="connsiteX912" fmla="*/ 963939 w 3177129"/>
                      <a:gd name="connsiteY912" fmla="*/ 1830961 h 3048899"/>
                      <a:gd name="connsiteX913" fmla="*/ 950612 w 3177129"/>
                      <a:gd name="connsiteY913" fmla="*/ 1805789 h 3048899"/>
                      <a:gd name="connsiteX914" fmla="*/ 2279693 w 3177129"/>
                      <a:gd name="connsiteY914" fmla="*/ 1798682 h 3048899"/>
                      <a:gd name="connsiteX915" fmla="*/ 2282062 w 3177129"/>
                      <a:gd name="connsiteY915" fmla="*/ 1815266 h 3048899"/>
                      <a:gd name="connsiteX916" fmla="*/ 2279693 w 3177129"/>
                      <a:gd name="connsiteY916" fmla="*/ 1798682 h 3048899"/>
                      <a:gd name="connsiteX917" fmla="*/ 2142284 w 3177129"/>
                      <a:gd name="connsiteY917" fmla="*/ 1796313 h 3048899"/>
                      <a:gd name="connsiteX918" fmla="*/ 2137155 w 3177129"/>
                      <a:gd name="connsiteY918" fmla="*/ 1807791 h 3048899"/>
                      <a:gd name="connsiteX919" fmla="*/ 2135176 w 3177129"/>
                      <a:gd name="connsiteY919" fmla="*/ 1810232 h 3048899"/>
                      <a:gd name="connsiteX920" fmla="*/ 2128069 w 3177129"/>
                      <a:gd name="connsiteY920" fmla="*/ 1822373 h 3048899"/>
                      <a:gd name="connsiteX921" fmla="*/ 2136065 w 3177129"/>
                      <a:gd name="connsiteY921" fmla="*/ 1810232 h 3048899"/>
                      <a:gd name="connsiteX922" fmla="*/ 2137155 w 3177129"/>
                      <a:gd name="connsiteY922" fmla="*/ 1807791 h 3048899"/>
                      <a:gd name="connsiteX923" fmla="*/ 2140729 w 3177129"/>
                      <a:gd name="connsiteY923" fmla="*/ 1803383 h 3048899"/>
                      <a:gd name="connsiteX924" fmla="*/ 2142284 w 3177129"/>
                      <a:gd name="connsiteY924" fmla="*/ 1796313 h 3048899"/>
                      <a:gd name="connsiteX925" fmla="*/ 1599753 w 3177129"/>
                      <a:gd name="connsiteY925" fmla="*/ 1793943 h 3048899"/>
                      <a:gd name="connsiteX926" fmla="*/ 1606861 w 3177129"/>
                      <a:gd name="connsiteY926" fmla="*/ 1810528 h 3048899"/>
                      <a:gd name="connsiteX927" fmla="*/ 1599753 w 3177129"/>
                      <a:gd name="connsiteY927" fmla="*/ 1793943 h 3048899"/>
                      <a:gd name="connsiteX928" fmla="*/ 389129 w 3177129"/>
                      <a:gd name="connsiteY928" fmla="*/ 1791575 h 3048899"/>
                      <a:gd name="connsiteX929" fmla="*/ 379653 w 3177129"/>
                      <a:gd name="connsiteY929" fmla="*/ 1812897 h 3048899"/>
                      <a:gd name="connsiteX930" fmla="*/ 389129 w 3177129"/>
                      <a:gd name="connsiteY930" fmla="*/ 1791575 h 3048899"/>
                      <a:gd name="connsiteX931" fmla="*/ 1519203 w 3177129"/>
                      <a:gd name="connsiteY931" fmla="*/ 1774991 h 3048899"/>
                      <a:gd name="connsiteX932" fmla="*/ 1486035 w 3177129"/>
                      <a:gd name="connsiteY932" fmla="*/ 1817635 h 3048899"/>
                      <a:gd name="connsiteX933" fmla="*/ 1483666 w 3177129"/>
                      <a:gd name="connsiteY933" fmla="*/ 1846065 h 3048899"/>
                      <a:gd name="connsiteX934" fmla="*/ 1486035 w 3177129"/>
                      <a:gd name="connsiteY934" fmla="*/ 1817635 h 3048899"/>
                      <a:gd name="connsiteX935" fmla="*/ 1519203 w 3177129"/>
                      <a:gd name="connsiteY935" fmla="*/ 1774991 h 3048899"/>
                      <a:gd name="connsiteX936" fmla="*/ 682901 w 3177129"/>
                      <a:gd name="connsiteY936" fmla="*/ 1774991 h 3048899"/>
                      <a:gd name="connsiteX937" fmla="*/ 708961 w 3177129"/>
                      <a:gd name="connsiteY937" fmla="*/ 1791575 h 3048899"/>
                      <a:gd name="connsiteX938" fmla="*/ 730284 w 3177129"/>
                      <a:gd name="connsiteY938" fmla="*/ 1808158 h 3048899"/>
                      <a:gd name="connsiteX939" fmla="*/ 708961 w 3177129"/>
                      <a:gd name="connsiteY939" fmla="*/ 1791575 h 3048899"/>
                      <a:gd name="connsiteX940" fmla="*/ 682901 w 3177129"/>
                      <a:gd name="connsiteY940" fmla="*/ 1774991 h 3048899"/>
                      <a:gd name="connsiteX941" fmla="*/ 2722720 w 3177129"/>
                      <a:gd name="connsiteY941" fmla="*/ 1770252 h 3048899"/>
                      <a:gd name="connsiteX942" fmla="*/ 2765364 w 3177129"/>
                      <a:gd name="connsiteY942" fmla="*/ 1808158 h 3048899"/>
                      <a:gd name="connsiteX943" fmla="*/ 2781948 w 3177129"/>
                      <a:gd name="connsiteY943" fmla="*/ 1862648 h 3048899"/>
                      <a:gd name="connsiteX944" fmla="*/ 2782764 w 3177129"/>
                      <a:gd name="connsiteY944" fmla="*/ 1871896 h 3048899"/>
                      <a:gd name="connsiteX945" fmla="*/ 2774841 w 3177129"/>
                      <a:gd name="connsiteY945" fmla="*/ 1879232 h 3048899"/>
                      <a:gd name="connsiteX946" fmla="*/ 2782836 w 3177129"/>
                      <a:gd name="connsiteY946" fmla="*/ 1872717 h 3048899"/>
                      <a:gd name="connsiteX947" fmla="*/ 2782764 w 3177129"/>
                      <a:gd name="connsiteY947" fmla="*/ 1871896 h 3048899"/>
                      <a:gd name="connsiteX948" fmla="*/ 2782836 w 3177129"/>
                      <a:gd name="connsiteY948" fmla="*/ 1871829 h 3048899"/>
                      <a:gd name="connsiteX949" fmla="*/ 2781948 w 3177129"/>
                      <a:gd name="connsiteY949" fmla="*/ 1862648 h 3048899"/>
                      <a:gd name="connsiteX950" fmla="*/ 2765364 w 3177129"/>
                      <a:gd name="connsiteY950" fmla="*/ 1808158 h 3048899"/>
                      <a:gd name="connsiteX951" fmla="*/ 2722720 w 3177129"/>
                      <a:gd name="connsiteY951" fmla="*/ 1770252 h 3048899"/>
                      <a:gd name="connsiteX952" fmla="*/ 829787 w 3177129"/>
                      <a:gd name="connsiteY952" fmla="*/ 1767883 h 3048899"/>
                      <a:gd name="connsiteX953" fmla="*/ 893753 w 3177129"/>
                      <a:gd name="connsiteY953" fmla="*/ 1801051 h 3048899"/>
                      <a:gd name="connsiteX954" fmla="*/ 829787 w 3177129"/>
                      <a:gd name="connsiteY954" fmla="*/ 1767883 h 3048899"/>
                      <a:gd name="connsiteX955" fmla="*/ 1559478 w 3177129"/>
                      <a:gd name="connsiteY955" fmla="*/ 1751299 h 3048899"/>
                      <a:gd name="connsiteX956" fmla="*/ 1559478 w 3177129"/>
                      <a:gd name="connsiteY956" fmla="*/ 1774991 h 3048899"/>
                      <a:gd name="connsiteX957" fmla="*/ 1559478 w 3177129"/>
                      <a:gd name="connsiteY957" fmla="*/ 1751299 h 3048899"/>
                      <a:gd name="connsiteX958" fmla="*/ 2052257 w 3177129"/>
                      <a:gd name="connsiteY958" fmla="*/ 1744192 h 3048899"/>
                      <a:gd name="connsiteX959" fmla="*/ 2061733 w 3177129"/>
                      <a:gd name="connsiteY959" fmla="*/ 1760776 h 3048899"/>
                      <a:gd name="connsiteX960" fmla="*/ 2071210 w 3177129"/>
                      <a:gd name="connsiteY960" fmla="*/ 1777360 h 3048899"/>
                      <a:gd name="connsiteX961" fmla="*/ 2061733 w 3177129"/>
                      <a:gd name="connsiteY961" fmla="*/ 1760776 h 3048899"/>
                      <a:gd name="connsiteX962" fmla="*/ 2052257 w 3177129"/>
                      <a:gd name="connsiteY962" fmla="*/ 1744192 h 3048899"/>
                      <a:gd name="connsiteX963" fmla="*/ 2836438 w 3177129"/>
                      <a:gd name="connsiteY963" fmla="*/ 1737085 h 3048899"/>
                      <a:gd name="connsiteX964" fmla="*/ 2803270 w 3177129"/>
                      <a:gd name="connsiteY964" fmla="*/ 1746561 h 3048899"/>
                      <a:gd name="connsiteX965" fmla="*/ 2836438 w 3177129"/>
                      <a:gd name="connsiteY965" fmla="*/ 1737085 h 3048899"/>
                      <a:gd name="connsiteX966" fmla="*/ 486263 w 3177129"/>
                      <a:gd name="connsiteY966" fmla="*/ 1737085 h 3048899"/>
                      <a:gd name="connsiteX967" fmla="*/ 502847 w 3177129"/>
                      <a:gd name="connsiteY967" fmla="*/ 1739454 h 3048899"/>
                      <a:gd name="connsiteX968" fmla="*/ 486263 w 3177129"/>
                      <a:gd name="connsiteY968" fmla="*/ 1737085 h 3048899"/>
                      <a:gd name="connsiteX969" fmla="*/ 2710874 w 3177129"/>
                      <a:gd name="connsiteY969" fmla="*/ 1732346 h 3048899"/>
                      <a:gd name="connsiteX970" fmla="*/ 2656384 w 3177129"/>
                      <a:gd name="connsiteY970" fmla="*/ 1772621 h 3048899"/>
                      <a:gd name="connsiteX971" fmla="*/ 2687183 w 3177129"/>
                      <a:gd name="connsiteY971" fmla="*/ 1782098 h 3048899"/>
                      <a:gd name="connsiteX972" fmla="*/ 2656384 w 3177129"/>
                      <a:gd name="connsiteY972" fmla="*/ 1772621 h 3048899"/>
                      <a:gd name="connsiteX973" fmla="*/ 2710874 w 3177129"/>
                      <a:gd name="connsiteY973" fmla="*/ 1732346 h 3048899"/>
                      <a:gd name="connsiteX974" fmla="*/ 2736935 w 3177129"/>
                      <a:gd name="connsiteY974" fmla="*/ 1701548 h 3048899"/>
                      <a:gd name="connsiteX975" fmla="*/ 2746969 w 3177129"/>
                      <a:gd name="connsiteY975" fmla="*/ 1708238 h 3048899"/>
                      <a:gd name="connsiteX976" fmla="*/ 2751150 w 3177129"/>
                      <a:gd name="connsiteY976" fmla="*/ 1720501 h 3048899"/>
                      <a:gd name="connsiteX977" fmla="*/ 2748484 w 3177129"/>
                      <a:gd name="connsiteY977" fmla="*/ 1709248 h 3048899"/>
                      <a:gd name="connsiteX978" fmla="*/ 2746969 w 3177129"/>
                      <a:gd name="connsiteY978" fmla="*/ 1708238 h 3048899"/>
                      <a:gd name="connsiteX979" fmla="*/ 2746708 w 3177129"/>
                      <a:gd name="connsiteY979" fmla="*/ 1707471 h 3048899"/>
                      <a:gd name="connsiteX980" fmla="*/ 2736935 w 3177129"/>
                      <a:gd name="connsiteY980" fmla="*/ 1701548 h 3048899"/>
                      <a:gd name="connsiteX981" fmla="*/ 261196 w 3177129"/>
                      <a:gd name="connsiteY981" fmla="*/ 1689702 h 3048899"/>
                      <a:gd name="connsiteX982" fmla="*/ 270673 w 3177129"/>
                      <a:gd name="connsiteY982" fmla="*/ 1760776 h 3048899"/>
                      <a:gd name="connsiteX983" fmla="*/ 261196 w 3177129"/>
                      <a:gd name="connsiteY983" fmla="*/ 1689702 h 3048899"/>
                      <a:gd name="connsiteX984" fmla="*/ 2725089 w 3177129"/>
                      <a:gd name="connsiteY984" fmla="*/ 1670749 h 3048899"/>
                      <a:gd name="connsiteX985" fmla="*/ 2722720 w 3177129"/>
                      <a:gd name="connsiteY985" fmla="*/ 1699178 h 3048899"/>
                      <a:gd name="connsiteX986" fmla="*/ 2725089 w 3177129"/>
                      <a:gd name="connsiteY986" fmla="*/ 1670749 h 3048899"/>
                      <a:gd name="connsiteX987" fmla="*/ 2914619 w 3177129"/>
                      <a:gd name="connsiteY987" fmla="*/ 1661273 h 3048899"/>
                      <a:gd name="connsiteX988" fmla="*/ 2914619 w 3177129"/>
                      <a:gd name="connsiteY988" fmla="*/ 1703917 h 3048899"/>
                      <a:gd name="connsiteX989" fmla="*/ 2900627 w 3177129"/>
                      <a:gd name="connsiteY989" fmla="*/ 1818857 h 3048899"/>
                      <a:gd name="connsiteX990" fmla="*/ 2900639 w 3177129"/>
                      <a:gd name="connsiteY990" fmla="*/ 1818965 h 3048899"/>
                      <a:gd name="connsiteX991" fmla="*/ 2900627 w 3177129"/>
                      <a:gd name="connsiteY991" fmla="*/ 1819190 h 3048899"/>
                      <a:gd name="connsiteX992" fmla="*/ 2905143 w 3177129"/>
                      <a:gd name="connsiteY992" fmla="*/ 1857910 h 3048899"/>
                      <a:gd name="connsiteX993" fmla="*/ 2900639 w 3177129"/>
                      <a:gd name="connsiteY993" fmla="*/ 1818965 h 3048899"/>
                      <a:gd name="connsiteX994" fmla="*/ 2902774 w 3177129"/>
                      <a:gd name="connsiteY994" fmla="*/ 1780914 h 3048899"/>
                      <a:gd name="connsiteX995" fmla="*/ 2914619 w 3177129"/>
                      <a:gd name="connsiteY995" fmla="*/ 1703917 h 3048899"/>
                      <a:gd name="connsiteX996" fmla="*/ 2914619 w 3177129"/>
                      <a:gd name="connsiteY996" fmla="*/ 1661273 h 3048899"/>
                      <a:gd name="connsiteX997" fmla="*/ 1514465 w 3177129"/>
                      <a:gd name="connsiteY997" fmla="*/ 1647058 h 3048899"/>
                      <a:gd name="connsiteX998" fmla="*/ 1540525 w 3177129"/>
                      <a:gd name="connsiteY998" fmla="*/ 1729977 h 3048899"/>
                      <a:gd name="connsiteX999" fmla="*/ 1514465 w 3177129"/>
                      <a:gd name="connsiteY999" fmla="*/ 1647058 h 3048899"/>
                      <a:gd name="connsiteX1000" fmla="*/ 1028794 w 3177129"/>
                      <a:gd name="connsiteY1000" fmla="*/ 1647058 h 3048899"/>
                      <a:gd name="connsiteX1001" fmla="*/ 1047747 w 3177129"/>
                      <a:gd name="connsiteY1001" fmla="*/ 1680226 h 3048899"/>
                      <a:gd name="connsiteX1002" fmla="*/ 1084172 w 3177129"/>
                      <a:gd name="connsiteY1002" fmla="*/ 1696217 h 3048899"/>
                      <a:gd name="connsiteX1003" fmla="*/ 1084450 w 3177129"/>
                      <a:gd name="connsiteY1003" fmla="*/ 1696111 h 3048899"/>
                      <a:gd name="connsiteX1004" fmla="*/ 1085060 w 3177129"/>
                      <a:gd name="connsiteY1004" fmla="*/ 1696217 h 3048899"/>
                      <a:gd name="connsiteX1005" fmla="*/ 1125928 w 3177129"/>
                      <a:gd name="connsiteY1005" fmla="*/ 1680226 h 3048899"/>
                      <a:gd name="connsiteX1006" fmla="*/ 1117599 w 3177129"/>
                      <a:gd name="connsiteY1006" fmla="*/ 1759851 h 3048899"/>
                      <a:gd name="connsiteX1007" fmla="*/ 1117631 w 3177129"/>
                      <a:gd name="connsiteY1007" fmla="*/ 1759983 h 3048899"/>
                      <a:gd name="connsiteX1008" fmla="*/ 1117599 w 3177129"/>
                      <a:gd name="connsiteY1008" fmla="*/ 1760850 h 3048899"/>
                      <a:gd name="connsiteX1009" fmla="*/ 1123559 w 3177129"/>
                      <a:gd name="connsiteY1009" fmla="*/ 1784467 h 3048899"/>
                      <a:gd name="connsiteX1010" fmla="*/ 1117631 w 3177129"/>
                      <a:gd name="connsiteY1010" fmla="*/ 1759983 h 3048899"/>
                      <a:gd name="connsiteX1011" fmla="*/ 1118525 w 3177129"/>
                      <a:gd name="connsiteY1011" fmla="*/ 1735900 h 3048899"/>
                      <a:gd name="connsiteX1012" fmla="*/ 1125928 w 3177129"/>
                      <a:gd name="connsiteY1012" fmla="*/ 1680226 h 3048899"/>
                      <a:gd name="connsiteX1013" fmla="*/ 1084450 w 3177129"/>
                      <a:gd name="connsiteY1013" fmla="*/ 1696111 h 3048899"/>
                      <a:gd name="connsiteX1014" fmla="*/ 1065960 w 3177129"/>
                      <a:gd name="connsiteY1014" fmla="*/ 1692886 h 3048899"/>
                      <a:gd name="connsiteX1015" fmla="*/ 1047747 w 3177129"/>
                      <a:gd name="connsiteY1015" fmla="*/ 1680226 h 3048899"/>
                      <a:gd name="connsiteX1016" fmla="*/ 1028794 w 3177129"/>
                      <a:gd name="connsiteY1016" fmla="*/ 1647058 h 3048899"/>
                      <a:gd name="connsiteX1017" fmla="*/ 2926465 w 3177129"/>
                      <a:gd name="connsiteY1017" fmla="*/ 1644689 h 3048899"/>
                      <a:gd name="connsiteX1018" fmla="*/ 2909881 w 3177129"/>
                      <a:gd name="connsiteY1018" fmla="*/ 1658903 h 3048899"/>
                      <a:gd name="connsiteX1019" fmla="*/ 2926465 w 3177129"/>
                      <a:gd name="connsiteY1019" fmla="*/ 1644689 h 3048899"/>
                      <a:gd name="connsiteX1020" fmla="*/ 289626 w 3177129"/>
                      <a:gd name="connsiteY1020" fmla="*/ 1644689 h 3048899"/>
                      <a:gd name="connsiteX1021" fmla="*/ 280149 w 3177129"/>
                      <a:gd name="connsiteY1021" fmla="*/ 1666011 h 3048899"/>
                      <a:gd name="connsiteX1022" fmla="*/ 289626 w 3177129"/>
                      <a:gd name="connsiteY1022" fmla="*/ 1644689 h 3048899"/>
                      <a:gd name="connsiteX1023" fmla="*/ 2132807 w 3177129"/>
                      <a:gd name="connsiteY1023" fmla="*/ 1628105 h 3048899"/>
                      <a:gd name="connsiteX1024" fmla="*/ 2120962 w 3177129"/>
                      <a:gd name="connsiteY1024" fmla="*/ 1737085 h 3048899"/>
                      <a:gd name="connsiteX1025" fmla="*/ 2118592 w 3177129"/>
                      <a:gd name="connsiteY1025" fmla="*/ 1777360 h 3048899"/>
                      <a:gd name="connsiteX1026" fmla="*/ 2120962 w 3177129"/>
                      <a:gd name="connsiteY1026" fmla="*/ 1737085 h 3048899"/>
                      <a:gd name="connsiteX1027" fmla="*/ 2132807 w 3177129"/>
                      <a:gd name="connsiteY1027" fmla="*/ 1628105 h 3048899"/>
                      <a:gd name="connsiteX1028" fmla="*/ 2689552 w 3177129"/>
                      <a:gd name="connsiteY1028" fmla="*/ 1625736 h 3048899"/>
                      <a:gd name="connsiteX1029" fmla="*/ 2708505 w 3177129"/>
                      <a:gd name="connsiteY1029" fmla="*/ 1637581 h 3048899"/>
                      <a:gd name="connsiteX1030" fmla="*/ 2687183 w 3177129"/>
                      <a:gd name="connsiteY1030" fmla="*/ 1661273 h 3048899"/>
                      <a:gd name="connsiteX1031" fmla="*/ 2708505 w 3177129"/>
                      <a:gd name="connsiteY1031" fmla="*/ 1637581 h 3048899"/>
                      <a:gd name="connsiteX1032" fmla="*/ 2689552 w 3177129"/>
                      <a:gd name="connsiteY1032" fmla="*/ 1625736 h 3048899"/>
                      <a:gd name="connsiteX1033" fmla="*/ 1417331 w 3177129"/>
                      <a:gd name="connsiteY1033" fmla="*/ 1620997 h 3048899"/>
                      <a:gd name="connsiteX1034" fmla="*/ 1436284 w 3177129"/>
                      <a:gd name="connsiteY1034" fmla="*/ 1637581 h 3048899"/>
                      <a:gd name="connsiteX1035" fmla="*/ 1417331 w 3177129"/>
                      <a:gd name="connsiteY1035" fmla="*/ 1620997 h 3048899"/>
                      <a:gd name="connsiteX1036" fmla="*/ 417559 w 3177129"/>
                      <a:gd name="connsiteY1036" fmla="*/ 1609152 h 3048899"/>
                      <a:gd name="connsiteX1037" fmla="*/ 403344 w 3177129"/>
                      <a:gd name="connsiteY1037" fmla="*/ 1642319 h 3048899"/>
                      <a:gd name="connsiteX1038" fmla="*/ 392683 w 3177129"/>
                      <a:gd name="connsiteY1038" fmla="*/ 1651204 h 3048899"/>
                      <a:gd name="connsiteX1039" fmla="*/ 392741 w 3177129"/>
                      <a:gd name="connsiteY1039" fmla="*/ 1651408 h 3048899"/>
                      <a:gd name="connsiteX1040" fmla="*/ 390906 w 3177129"/>
                      <a:gd name="connsiteY1040" fmla="*/ 1652981 h 3048899"/>
                      <a:gd name="connsiteX1041" fmla="*/ 396237 w 3177129"/>
                      <a:gd name="connsiteY1041" fmla="*/ 1663641 h 3048899"/>
                      <a:gd name="connsiteX1042" fmla="*/ 392741 w 3177129"/>
                      <a:gd name="connsiteY1042" fmla="*/ 1651408 h 3048899"/>
                      <a:gd name="connsiteX1043" fmla="*/ 403344 w 3177129"/>
                      <a:gd name="connsiteY1043" fmla="*/ 1642319 h 3048899"/>
                      <a:gd name="connsiteX1044" fmla="*/ 417559 w 3177129"/>
                      <a:gd name="connsiteY1044" fmla="*/ 1609152 h 3048899"/>
                      <a:gd name="connsiteX1045" fmla="*/ 1990659 w 3177129"/>
                      <a:gd name="connsiteY1045" fmla="*/ 1606783 h 3048899"/>
                      <a:gd name="connsiteX1046" fmla="*/ 1985921 w 3177129"/>
                      <a:gd name="connsiteY1046" fmla="*/ 1656534 h 3048899"/>
                      <a:gd name="connsiteX1047" fmla="*/ 1990659 w 3177129"/>
                      <a:gd name="connsiteY1047" fmla="*/ 1606783 h 3048899"/>
                      <a:gd name="connsiteX1048" fmla="*/ 1523941 w 3177129"/>
                      <a:gd name="connsiteY1048" fmla="*/ 1599675 h 3048899"/>
                      <a:gd name="connsiteX1049" fmla="*/ 1526310 w 3177129"/>
                      <a:gd name="connsiteY1049" fmla="*/ 1618628 h 3048899"/>
                      <a:gd name="connsiteX1050" fmla="*/ 1523941 w 3177129"/>
                      <a:gd name="connsiteY1050" fmla="*/ 1599675 h 3048899"/>
                      <a:gd name="connsiteX1051" fmla="*/ 1810606 w 3177129"/>
                      <a:gd name="connsiteY1051" fmla="*/ 1597306 h 3048899"/>
                      <a:gd name="connsiteX1052" fmla="*/ 1827190 w 3177129"/>
                      <a:gd name="connsiteY1052" fmla="*/ 1630474 h 3048899"/>
                      <a:gd name="connsiteX1053" fmla="*/ 1810606 w 3177129"/>
                      <a:gd name="connsiteY1053" fmla="*/ 1597306 h 3048899"/>
                      <a:gd name="connsiteX1054" fmla="*/ 2646908 w 3177129"/>
                      <a:gd name="connsiteY1054" fmla="*/ 1568876 h 3048899"/>
                      <a:gd name="connsiteX1055" fmla="*/ 2668230 w 3177129"/>
                      <a:gd name="connsiteY1055" fmla="*/ 1618628 h 3048899"/>
                      <a:gd name="connsiteX1056" fmla="*/ 2675337 w 3177129"/>
                      <a:gd name="connsiteY1056" fmla="*/ 1628105 h 3048899"/>
                      <a:gd name="connsiteX1057" fmla="*/ 2668230 w 3177129"/>
                      <a:gd name="connsiteY1057" fmla="*/ 1618628 h 3048899"/>
                      <a:gd name="connsiteX1058" fmla="*/ 2646908 w 3177129"/>
                      <a:gd name="connsiteY1058" fmla="*/ 1568876 h 3048899"/>
                      <a:gd name="connsiteX1059" fmla="*/ 1509726 w 3177129"/>
                      <a:gd name="connsiteY1059" fmla="*/ 1561769 h 3048899"/>
                      <a:gd name="connsiteX1060" fmla="*/ 1514465 w 3177129"/>
                      <a:gd name="connsiteY1060" fmla="*/ 1599675 h 3048899"/>
                      <a:gd name="connsiteX1061" fmla="*/ 1509726 w 3177129"/>
                      <a:gd name="connsiteY1061" fmla="*/ 1561769 h 3048899"/>
                      <a:gd name="connsiteX1062" fmla="*/ 903230 w 3177129"/>
                      <a:gd name="connsiteY1062" fmla="*/ 1557031 h 3048899"/>
                      <a:gd name="connsiteX1063" fmla="*/ 891384 w 3177129"/>
                      <a:gd name="connsiteY1063" fmla="*/ 1566507 h 3048899"/>
                      <a:gd name="connsiteX1064" fmla="*/ 903230 w 3177129"/>
                      <a:gd name="connsiteY1064" fmla="*/ 1557031 h 3048899"/>
                      <a:gd name="connsiteX1065" fmla="*/ 270673 w 3177129"/>
                      <a:gd name="connsiteY1065" fmla="*/ 1557031 h 3048899"/>
                      <a:gd name="connsiteX1066" fmla="*/ 265934 w 3177129"/>
                      <a:gd name="connsiteY1066" fmla="*/ 1575984 h 3048899"/>
                      <a:gd name="connsiteX1067" fmla="*/ 270673 w 3177129"/>
                      <a:gd name="connsiteY1067" fmla="*/ 1557031 h 3048899"/>
                      <a:gd name="connsiteX1068" fmla="*/ 2708505 w 3177129"/>
                      <a:gd name="connsiteY1068" fmla="*/ 1552293 h 3048899"/>
                      <a:gd name="connsiteX1069" fmla="*/ 2721477 w 3177129"/>
                      <a:gd name="connsiteY1069" fmla="*/ 1564675 h 3048899"/>
                      <a:gd name="connsiteX1070" fmla="*/ 2720351 w 3177129"/>
                      <a:gd name="connsiteY1070" fmla="*/ 1580722 h 3048899"/>
                      <a:gd name="connsiteX1071" fmla="*/ 2721535 w 3177129"/>
                      <a:gd name="connsiteY1071" fmla="*/ 1564731 h 3048899"/>
                      <a:gd name="connsiteX1072" fmla="*/ 2721477 w 3177129"/>
                      <a:gd name="connsiteY1072" fmla="*/ 1564675 h 3048899"/>
                      <a:gd name="connsiteX1073" fmla="*/ 2721535 w 3177129"/>
                      <a:gd name="connsiteY1073" fmla="*/ 1563842 h 3048899"/>
                      <a:gd name="connsiteX1074" fmla="*/ 2708505 w 3177129"/>
                      <a:gd name="connsiteY1074" fmla="*/ 1552293 h 3048899"/>
                      <a:gd name="connsiteX1075" fmla="*/ 922183 w 3177129"/>
                      <a:gd name="connsiteY1075" fmla="*/ 1545185 h 3048899"/>
                      <a:gd name="connsiteX1076" fmla="*/ 933732 w 3177129"/>
                      <a:gd name="connsiteY1076" fmla="*/ 1557031 h 3048899"/>
                      <a:gd name="connsiteX1077" fmla="*/ 934507 w 3177129"/>
                      <a:gd name="connsiteY1077" fmla="*/ 1556922 h 3048899"/>
                      <a:gd name="connsiteX1078" fmla="*/ 934621 w 3177129"/>
                      <a:gd name="connsiteY1078" fmla="*/ 1557031 h 3048899"/>
                      <a:gd name="connsiteX1079" fmla="*/ 950612 w 3177129"/>
                      <a:gd name="connsiteY1079" fmla="*/ 1554662 h 3048899"/>
                      <a:gd name="connsiteX1080" fmla="*/ 934507 w 3177129"/>
                      <a:gd name="connsiteY1080" fmla="*/ 1556922 h 3048899"/>
                      <a:gd name="connsiteX1081" fmla="*/ 1294136 w 3177129"/>
                      <a:gd name="connsiteY1081" fmla="*/ 1535709 h 3048899"/>
                      <a:gd name="connsiteX1082" fmla="*/ 1336780 w 3177129"/>
                      <a:gd name="connsiteY1082" fmla="*/ 1557031 h 3048899"/>
                      <a:gd name="connsiteX1083" fmla="*/ 1294136 w 3177129"/>
                      <a:gd name="connsiteY1083" fmla="*/ 1535709 h 3048899"/>
                      <a:gd name="connsiteX1084" fmla="*/ 3021230 w 3177129"/>
                      <a:gd name="connsiteY1084" fmla="*/ 1523863 h 3048899"/>
                      <a:gd name="connsiteX1085" fmla="*/ 3023599 w 3177129"/>
                      <a:gd name="connsiteY1085" fmla="*/ 1564138 h 3048899"/>
                      <a:gd name="connsiteX1086" fmla="*/ 3011754 w 3177129"/>
                      <a:gd name="connsiteY1086" fmla="*/ 1578353 h 3048899"/>
                      <a:gd name="connsiteX1087" fmla="*/ 3023599 w 3177129"/>
                      <a:gd name="connsiteY1087" fmla="*/ 1564138 h 3048899"/>
                      <a:gd name="connsiteX1088" fmla="*/ 3021230 w 3177129"/>
                      <a:gd name="connsiteY1088" fmla="*/ 1523863 h 3048899"/>
                      <a:gd name="connsiteX1089" fmla="*/ 1891156 w 3177129"/>
                      <a:gd name="connsiteY1089" fmla="*/ 1521494 h 3048899"/>
                      <a:gd name="connsiteX1090" fmla="*/ 1900633 w 3177129"/>
                      <a:gd name="connsiteY1090" fmla="*/ 1526232 h 3048899"/>
                      <a:gd name="connsiteX1091" fmla="*/ 1891156 w 3177129"/>
                      <a:gd name="connsiteY1091" fmla="*/ 1521494 h 3048899"/>
                      <a:gd name="connsiteX1092" fmla="*/ 284888 w 3177129"/>
                      <a:gd name="connsiteY1092" fmla="*/ 1521494 h 3048899"/>
                      <a:gd name="connsiteX1093" fmla="*/ 296733 w 3177129"/>
                      <a:gd name="connsiteY1093" fmla="*/ 1533339 h 3048899"/>
                      <a:gd name="connsiteX1094" fmla="*/ 284888 w 3177129"/>
                      <a:gd name="connsiteY1094" fmla="*/ 1521494 h 3048899"/>
                      <a:gd name="connsiteX1095" fmla="*/ 1462344 w 3177129"/>
                      <a:gd name="connsiteY1095" fmla="*/ 1507279 h 3048899"/>
                      <a:gd name="connsiteX1096" fmla="*/ 1464886 w 3177129"/>
                      <a:gd name="connsiteY1096" fmla="*/ 1518353 h 3048899"/>
                      <a:gd name="connsiteX1097" fmla="*/ 1460863 w 3177129"/>
                      <a:gd name="connsiteY1097" fmla="*/ 1525936 h 3048899"/>
                      <a:gd name="connsiteX1098" fmla="*/ 1443391 w 3177129"/>
                      <a:gd name="connsiteY1098" fmla="*/ 1535709 h 3048899"/>
                      <a:gd name="connsiteX1099" fmla="*/ 1369948 w 3177129"/>
                      <a:gd name="connsiteY1099" fmla="*/ 1571246 h 3048899"/>
                      <a:gd name="connsiteX1100" fmla="*/ 1443391 w 3177129"/>
                      <a:gd name="connsiteY1100" fmla="*/ 1535709 h 3048899"/>
                      <a:gd name="connsiteX1101" fmla="*/ 1465046 w 3177129"/>
                      <a:gd name="connsiteY1101" fmla="*/ 1519051 h 3048899"/>
                      <a:gd name="connsiteX1102" fmla="*/ 1464886 w 3177129"/>
                      <a:gd name="connsiteY1102" fmla="*/ 1518353 h 3048899"/>
                      <a:gd name="connsiteX1103" fmla="*/ 1465046 w 3177129"/>
                      <a:gd name="connsiteY1103" fmla="*/ 1518052 h 3048899"/>
                      <a:gd name="connsiteX1104" fmla="*/ 1462344 w 3177129"/>
                      <a:gd name="connsiteY1104" fmla="*/ 1507279 h 3048899"/>
                      <a:gd name="connsiteX1105" fmla="*/ 2736935 w 3177129"/>
                      <a:gd name="connsiteY1105" fmla="*/ 1493064 h 3048899"/>
                      <a:gd name="connsiteX1106" fmla="*/ 2737725 w 3177129"/>
                      <a:gd name="connsiteY1106" fmla="*/ 1502541 h 3048899"/>
                      <a:gd name="connsiteX1107" fmla="*/ 2729827 w 3177129"/>
                      <a:gd name="connsiteY1107" fmla="*/ 1507279 h 3048899"/>
                      <a:gd name="connsiteX1108" fmla="*/ 2737823 w 3177129"/>
                      <a:gd name="connsiteY1108" fmla="*/ 1503726 h 3048899"/>
                      <a:gd name="connsiteX1109" fmla="*/ 2737725 w 3177129"/>
                      <a:gd name="connsiteY1109" fmla="*/ 1502541 h 3048899"/>
                      <a:gd name="connsiteX1110" fmla="*/ 2738712 w 3177129"/>
                      <a:gd name="connsiteY1110" fmla="*/ 1501949 h 3048899"/>
                      <a:gd name="connsiteX1111" fmla="*/ 2736935 w 3177129"/>
                      <a:gd name="connsiteY1111" fmla="*/ 1493064 h 3048899"/>
                      <a:gd name="connsiteX1112" fmla="*/ 2940680 w 3177129"/>
                      <a:gd name="connsiteY1112" fmla="*/ 1488326 h 3048899"/>
                      <a:gd name="connsiteX1113" fmla="*/ 2926465 w 3177129"/>
                      <a:gd name="connsiteY1113" fmla="*/ 1549924 h 3048899"/>
                      <a:gd name="connsiteX1114" fmla="*/ 2921727 w 3177129"/>
                      <a:gd name="connsiteY1114" fmla="*/ 1590199 h 3048899"/>
                      <a:gd name="connsiteX1115" fmla="*/ 2926465 w 3177129"/>
                      <a:gd name="connsiteY1115" fmla="*/ 1549924 h 3048899"/>
                      <a:gd name="connsiteX1116" fmla="*/ 2940680 w 3177129"/>
                      <a:gd name="connsiteY1116" fmla="*/ 1488326 h 3048899"/>
                      <a:gd name="connsiteX1117" fmla="*/ 270673 w 3177129"/>
                      <a:gd name="connsiteY1117" fmla="*/ 1483588 h 3048899"/>
                      <a:gd name="connsiteX1118" fmla="*/ 254089 w 3177129"/>
                      <a:gd name="connsiteY1118" fmla="*/ 1497803 h 3048899"/>
                      <a:gd name="connsiteX1119" fmla="*/ 263565 w 3177129"/>
                      <a:gd name="connsiteY1119" fmla="*/ 1514387 h 3048899"/>
                      <a:gd name="connsiteX1120" fmla="*/ 254089 w 3177129"/>
                      <a:gd name="connsiteY1120" fmla="*/ 1497803 h 3048899"/>
                      <a:gd name="connsiteX1121" fmla="*/ 270673 w 3177129"/>
                      <a:gd name="connsiteY1121" fmla="*/ 1483588 h 3048899"/>
                      <a:gd name="connsiteX1122" fmla="*/ 884277 w 3177129"/>
                      <a:gd name="connsiteY1122" fmla="*/ 1481219 h 3048899"/>
                      <a:gd name="connsiteX1123" fmla="*/ 867693 w 3177129"/>
                      <a:gd name="connsiteY1123" fmla="*/ 1488326 h 3048899"/>
                      <a:gd name="connsiteX1124" fmla="*/ 858216 w 3177129"/>
                      <a:gd name="connsiteY1124" fmla="*/ 1483588 h 3048899"/>
                      <a:gd name="connsiteX1125" fmla="*/ 867693 w 3177129"/>
                      <a:gd name="connsiteY1125" fmla="*/ 1488326 h 3048899"/>
                      <a:gd name="connsiteX1126" fmla="*/ 884277 w 3177129"/>
                      <a:gd name="connsiteY1126" fmla="*/ 1481219 h 3048899"/>
                      <a:gd name="connsiteX1127" fmla="*/ 1663720 w 3177129"/>
                      <a:gd name="connsiteY1127" fmla="*/ 1467596 h 3048899"/>
                      <a:gd name="connsiteX1128" fmla="*/ 1644767 w 3177129"/>
                      <a:gd name="connsiteY1128" fmla="*/ 1471742 h 3048899"/>
                      <a:gd name="connsiteX1129" fmla="*/ 1663964 w 3177129"/>
                      <a:gd name="connsiteY1129" fmla="*/ 1467731 h 3048899"/>
                      <a:gd name="connsiteX1130" fmla="*/ 1675565 w 3177129"/>
                      <a:gd name="connsiteY1130" fmla="*/ 1474111 h 3048899"/>
                      <a:gd name="connsiteX1131" fmla="*/ 1664608 w 3177129"/>
                      <a:gd name="connsiteY1131" fmla="*/ 1467596 h 3048899"/>
                      <a:gd name="connsiteX1132" fmla="*/ 1663964 w 3177129"/>
                      <a:gd name="connsiteY1132" fmla="*/ 1467731 h 3048899"/>
                      <a:gd name="connsiteX1133" fmla="*/ 434143 w 3177129"/>
                      <a:gd name="connsiteY1133" fmla="*/ 1464635 h 3048899"/>
                      <a:gd name="connsiteX1134" fmla="*/ 419928 w 3177129"/>
                      <a:gd name="connsiteY1134" fmla="*/ 1481219 h 3048899"/>
                      <a:gd name="connsiteX1135" fmla="*/ 434143 w 3177129"/>
                      <a:gd name="connsiteY1135" fmla="*/ 1464635 h 3048899"/>
                      <a:gd name="connsiteX1136" fmla="*/ 1215955 w 3177129"/>
                      <a:gd name="connsiteY1136" fmla="*/ 1450420 h 3048899"/>
                      <a:gd name="connsiteX1137" fmla="*/ 1200962 w 3177129"/>
                      <a:gd name="connsiteY1137" fmla="*/ 1476740 h 3048899"/>
                      <a:gd name="connsiteX1138" fmla="*/ 1201095 w 3177129"/>
                      <a:gd name="connsiteY1138" fmla="*/ 1476934 h 3048899"/>
                      <a:gd name="connsiteX1139" fmla="*/ 1200962 w 3177129"/>
                      <a:gd name="connsiteY1139" fmla="*/ 1477739 h 3048899"/>
                      <a:gd name="connsiteX1140" fmla="*/ 1208847 w 3177129"/>
                      <a:gd name="connsiteY1140" fmla="*/ 1488326 h 3048899"/>
                      <a:gd name="connsiteX1141" fmla="*/ 1225431 w 3177129"/>
                      <a:gd name="connsiteY1141" fmla="*/ 1504910 h 3048899"/>
                      <a:gd name="connsiteX1142" fmla="*/ 1253861 w 3177129"/>
                      <a:gd name="connsiteY1142" fmla="*/ 1538078 h 3048899"/>
                      <a:gd name="connsiteX1143" fmla="*/ 1225431 w 3177129"/>
                      <a:gd name="connsiteY1143" fmla="*/ 1504910 h 3048899"/>
                      <a:gd name="connsiteX1144" fmla="*/ 1208847 w 3177129"/>
                      <a:gd name="connsiteY1144" fmla="*/ 1488326 h 3048899"/>
                      <a:gd name="connsiteX1145" fmla="*/ 1201095 w 3177129"/>
                      <a:gd name="connsiteY1145" fmla="*/ 1476934 h 3048899"/>
                      <a:gd name="connsiteX1146" fmla="*/ 1202628 w 3177129"/>
                      <a:gd name="connsiteY1146" fmla="*/ 1467597 h 3048899"/>
                      <a:gd name="connsiteX1147" fmla="*/ 1215955 w 3177129"/>
                      <a:gd name="connsiteY1147" fmla="*/ 1450420 h 3048899"/>
                      <a:gd name="connsiteX1148" fmla="*/ 2227572 w 3177129"/>
                      <a:gd name="connsiteY1148" fmla="*/ 1443313 h 3048899"/>
                      <a:gd name="connsiteX1149" fmla="*/ 2232310 w 3177129"/>
                      <a:gd name="connsiteY1149" fmla="*/ 1455159 h 3048899"/>
                      <a:gd name="connsiteX1150" fmla="*/ 2227572 w 3177129"/>
                      <a:gd name="connsiteY1150" fmla="*/ 1443313 h 3048899"/>
                      <a:gd name="connsiteX1151" fmla="*/ 1448129 w 3177129"/>
                      <a:gd name="connsiteY1151" fmla="*/ 1431467 h 3048899"/>
                      <a:gd name="connsiteX1152" fmla="*/ 1433914 w 3177129"/>
                      <a:gd name="connsiteY1152" fmla="*/ 1450420 h 3048899"/>
                      <a:gd name="connsiteX1153" fmla="*/ 1426807 w 3177129"/>
                      <a:gd name="connsiteY1153" fmla="*/ 1467004 h 3048899"/>
                      <a:gd name="connsiteX1154" fmla="*/ 1433914 w 3177129"/>
                      <a:gd name="connsiteY1154" fmla="*/ 1450420 h 3048899"/>
                      <a:gd name="connsiteX1155" fmla="*/ 1448129 w 3177129"/>
                      <a:gd name="connsiteY1155" fmla="*/ 1431467 h 3048899"/>
                      <a:gd name="connsiteX1156" fmla="*/ 2635062 w 3177129"/>
                      <a:gd name="connsiteY1156" fmla="*/ 1419622 h 3048899"/>
                      <a:gd name="connsiteX1157" fmla="*/ 2668230 w 3177129"/>
                      <a:gd name="connsiteY1157" fmla="*/ 1495434 h 3048899"/>
                      <a:gd name="connsiteX1158" fmla="*/ 2635062 w 3177129"/>
                      <a:gd name="connsiteY1158" fmla="*/ 1419622 h 3048899"/>
                      <a:gd name="connsiteX1159" fmla="*/ 1502619 w 3177129"/>
                      <a:gd name="connsiteY1159" fmla="*/ 1417252 h 3048899"/>
                      <a:gd name="connsiteX1160" fmla="*/ 1495527 w 3177129"/>
                      <a:gd name="connsiteY1160" fmla="*/ 1433423 h 3048899"/>
                      <a:gd name="connsiteX1161" fmla="*/ 1478928 w 3177129"/>
                      <a:gd name="connsiteY1161" fmla="*/ 1438574 h 3048899"/>
                      <a:gd name="connsiteX1162" fmla="*/ 1495216 w 3177129"/>
                      <a:gd name="connsiteY1162" fmla="*/ 1434132 h 3048899"/>
                      <a:gd name="connsiteX1163" fmla="*/ 1495527 w 3177129"/>
                      <a:gd name="connsiteY1163" fmla="*/ 1433423 h 3048899"/>
                      <a:gd name="connsiteX1164" fmla="*/ 1496104 w 3177129"/>
                      <a:gd name="connsiteY1164" fmla="*/ 1433244 h 3048899"/>
                      <a:gd name="connsiteX1165" fmla="*/ 1502619 w 3177129"/>
                      <a:gd name="connsiteY1165" fmla="*/ 1417252 h 3048899"/>
                      <a:gd name="connsiteX1166" fmla="*/ 1298874 w 3177129"/>
                      <a:gd name="connsiteY1166" fmla="*/ 1412514 h 3048899"/>
                      <a:gd name="connsiteX1167" fmla="*/ 1249122 w 3177129"/>
                      <a:gd name="connsiteY1167" fmla="*/ 1469373 h 3048899"/>
                      <a:gd name="connsiteX1168" fmla="*/ 1298874 w 3177129"/>
                      <a:gd name="connsiteY1168" fmla="*/ 1412514 h 3048899"/>
                      <a:gd name="connsiteX1169" fmla="*/ 116680 w 3177129"/>
                      <a:gd name="connsiteY1169" fmla="*/ 1398299 h 3048899"/>
                      <a:gd name="connsiteX1170" fmla="*/ 104834 w 3177129"/>
                      <a:gd name="connsiteY1170" fmla="*/ 1424360 h 3048899"/>
                      <a:gd name="connsiteX1171" fmla="*/ 116680 w 3177129"/>
                      <a:gd name="connsiteY1171" fmla="*/ 1398299 h 3048899"/>
                      <a:gd name="connsiteX1172" fmla="*/ 1578431 w 3177129"/>
                      <a:gd name="connsiteY1172" fmla="*/ 1388823 h 3048899"/>
                      <a:gd name="connsiteX1173" fmla="*/ 1628183 w 3177129"/>
                      <a:gd name="connsiteY1173" fmla="*/ 1426729 h 3048899"/>
                      <a:gd name="connsiteX1174" fmla="*/ 1578431 w 3177129"/>
                      <a:gd name="connsiteY1174" fmla="*/ 1388823 h 3048899"/>
                      <a:gd name="connsiteX1175" fmla="*/ 955351 w 3177129"/>
                      <a:gd name="connsiteY1175" fmla="*/ 1386454 h 3048899"/>
                      <a:gd name="connsiteX1176" fmla="*/ 941136 w 3177129"/>
                      <a:gd name="connsiteY1176" fmla="*/ 1414883 h 3048899"/>
                      <a:gd name="connsiteX1177" fmla="*/ 955351 w 3177129"/>
                      <a:gd name="connsiteY1177" fmla="*/ 1386454 h 3048899"/>
                      <a:gd name="connsiteX1178" fmla="*/ 720807 w 3177129"/>
                      <a:gd name="connsiteY1178" fmla="*/ 1374608 h 3048899"/>
                      <a:gd name="connsiteX1179" fmla="*/ 673425 w 3177129"/>
                      <a:gd name="connsiteY1179" fmla="*/ 1412514 h 3048899"/>
                      <a:gd name="connsiteX1180" fmla="*/ 720807 w 3177129"/>
                      <a:gd name="connsiteY1180" fmla="*/ 1374608 h 3048899"/>
                      <a:gd name="connsiteX1181" fmla="*/ 363069 w 3177129"/>
                      <a:gd name="connsiteY1181" fmla="*/ 1372239 h 3048899"/>
                      <a:gd name="connsiteX1182" fmla="*/ 344116 w 3177129"/>
                      <a:gd name="connsiteY1182" fmla="*/ 1407776 h 3048899"/>
                      <a:gd name="connsiteX1183" fmla="*/ 367807 w 3177129"/>
                      <a:gd name="connsiteY1183" fmla="*/ 1443905 h 3048899"/>
                      <a:gd name="connsiteX1184" fmla="*/ 368247 w 3177129"/>
                      <a:gd name="connsiteY1184" fmla="*/ 1444118 h 3048899"/>
                      <a:gd name="connsiteX1185" fmla="*/ 368696 w 3177129"/>
                      <a:gd name="connsiteY1185" fmla="*/ 1444794 h 3048899"/>
                      <a:gd name="connsiteX1186" fmla="*/ 405713 w 3177129"/>
                      <a:gd name="connsiteY1186" fmla="*/ 1462266 h 3048899"/>
                      <a:gd name="connsiteX1187" fmla="*/ 368247 w 3177129"/>
                      <a:gd name="connsiteY1187" fmla="*/ 1444118 h 3048899"/>
                      <a:gd name="connsiteX1188" fmla="*/ 344116 w 3177129"/>
                      <a:gd name="connsiteY1188" fmla="*/ 1407776 h 3048899"/>
                      <a:gd name="connsiteX1189" fmla="*/ 363069 w 3177129"/>
                      <a:gd name="connsiteY1189" fmla="*/ 1372239 h 3048899"/>
                      <a:gd name="connsiteX1190" fmla="*/ 1045377 w 3177129"/>
                      <a:gd name="connsiteY1190" fmla="*/ 1365132 h 3048899"/>
                      <a:gd name="connsiteX1191" fmla="*/ 1016948 w 3177129"/>
                      <a:gd name="connsiteY1191" fmla="*/ 1372239 h 3048899"/>
                      <a:gd name="connsiteX1192" fmla="*/ 1045377 w 3177129"/>
                      <a:gd name="connsiteY1192" fmla="*/ 1365132 h 3048899"/>
                      <a:gd name="connsiteX1193" fmla="*/ 2637986 w 3177129"/>
                      <a:gd name="connsiteY1193" fmla="*/ 1359505 h 3048899"/>
                      <a:gd name="connsiteX1194" fmla="*/ 2609002 w 3177129"/>
                      <a:gd name="connsiteY1194" fmla="*/ 1367501 h 3048899"/>
                      <a:gd name="connsiteX1195" fmla="*/ 2646908 w 3177129"/>
                      <a:gd name="connsiteY1195" fmla="*/ 1362762 h 3048899"/>
                      <a:gd name="connsiteX1196" fmla="*/ 2637986 w 3177129"/>
                      <a:gd name="connsiteY1196" fmla="*/ 1359505 h 3048899"/>
                      <a:gd name="connsiteX1197" fmla="*/ 974304 w 3177129"/>
                      <a:gd name="connsiteY1197" fmla="*/ 1346179 h 3048899"/>
                      <a:gd name="connsiteX1198" fmla="*/ 1028794 w 3177129"/>
                      <a:gd name="connsiteY1198" fmla="*/ 1485957 h 3048899"/>
                      <a:gd name="connsiteX1199" fmla="*/ 1035480 w 3177129"/>
                      <a:gd name="connsiteY1199" fmla="*/ 1496423 h 3048899"/>
                      <a:gd name="connsiteX1200" fmla="*/ 1033532 w 3177129"/>
                      <a:gd name="connsiteY1200" fmla="*/ 1507279 h 3048899"/>
                      <a:gd name="connsiteX1201" fmla="*/ 1035605 w 3177129"/>
                      <a:gd name="connsiteY1201" fmla="*/ 1496618 h 3048899"/>
                      <a:gd name="connsiteX1202" fmla="*/ 1035480 w 3177129"/>
                      <a:gd name="connsiteY1202" fmla="*/ 1496423 h 3048899"/>
                      <a:gd name="connsiteX1203" fmla="*/ 1035605 w 3177129"/>
                      <a:gd name="connsiteY1203" fmla="*/ 1495730 h 3048899"/>
                      <a:gd name="connsiteX1204" fmla="*/ 1028794 w 3177129"/>
                      <a:gd name="connsiteY1204" fmla="*/ 1485957 h 3048899"/>
                      <a:gd name="connsiteX1205" fmla="*/ 974304 w 3177129"/>
                      <a:gd name="connsiteY1205" fmla="*/ 1346179 h 3048899"/>
                      <a:gd name="connsiteX1206" fmla="*/ 2744042 w 3177129"/>
                      <a:gd name="connsiteY1206" fmla="*/ 1331964 h 3048899"/>
                      <a:gd name="connsiteX1207" fmla="*/ 2663492 w 3177129"/>
                      <a:gd name="connsiteY1207" fmla="*/ 1407776 h 3048899"/>
                      <a:gd name="connsiteX1208" fmla="*/ 2744042 w 3177129"/>
                      <a:gd name="connsiteY1208" fmla="*/ 1331964 h 3048899"/>
                      <a:gd name="connsiteX1209" fmla="*/ 1696888 w 3177129"/>
                      <a:gd name="connsiteY1209" fmla="*/ 1329595 h 3048899"/>
                      <a:gd name="connsiteX1210" fmla="*/ 1734794 w 3177129"/>
                      <a:gd name="connsiteY1210" fmla="*/ 1452789 h 3048899"/>
                      <a:gd name="connsiteX1211" fmla="*/ 1775069 w 3177129"/>
                      <a:gd name="connsiteY1211" fmla="*/ 1561769 h 3048899"/>
                      <a:gd name="connsiteX1212" fmla="*/ 1734794 w 3177129"/>
                      <a:gd name="connsiteY1212" fmla="*/ 1452789 h 3048899"/>
                      <a:gd name="connsiteX1213" fmla="*/ 1696888 w 3177129"/>
                      <a:gd name="connsiteY1213" fmla="*/ 1329595 h 3048899"/>
                      <a:gd name="connsiteX1214" fmla="*/ 1504988 w 3177129"/>
                      <a:gd name="connsiteY1214" fmla="*/ 1329595 h 3048899"/>
                      <a:gd name="connsiteX1215" fmla="*/ 1469451 w 3177129"/>
                      <a:gd name="connsiteY1215" fmla="*/ 1353286 h 3048899"/>
                      <a:gd name="connsiteX1216" fmla="*/ 1504988 w 3177129"/>
                      <a:gd name="connsiteY1216" fmla="*/ 1329595 h 3048899"/>
                      <a:gd name="connsiteX1217" fmla="*/ 2853022 w 3177129"/>
                      <a:gd name="connsiteY1217" fmla="*/ 1310642 h 3048899"/>
                      <a:gd name="connsiteX1218" fmla="*/ 2836438 w 3177129"/>
                      <a:gd name="connsiteY1218" fmla="*/ 1360393 h 3048899"/>
                      <a:gd name="connsiteX1219" fmla="*/ 2853022 w 3177129"/>
                      <a:gd name="connsiteY1219" fmla="*/ 1310642 h 3048899"/>
                      <a:gd name="connsiteX1220" fmla="*/ 365438 w 3177129"/>
                      <a:gd name="connsiteY1220" fmla="*/ 1310642 h 3048899"/>
                      <a:gd name="connsiteX1221" fmla="*/ 403048 w 3177129"/>
                      <a:gd name="connsiteY1221" fmla="*/ 1355655 h 3048899"/>
                      <a:gd name="connsiteX1222" fmla="*/ 412885 w 3177129"/>
                      <a:gd name="connsiteY1222" fmla="*/ 1369047 h 3048899"/>
                      <a:gd name="connsiteX1223" fmla="*/ 428072 w 3177129"/>
                      <a:gd name="connsiteY1223" fmla="*/ 1390266 h 3048899"/>
                      <a:gd name="connsiteX1224" fmla="*/ 431092 w 3177129"/>
                      <a:gd name="connsiteY1224" fmla="*/ 1394837 h 3048899"/>
                      <a:gd name="connsiteX1225" fmla="*/ 438881 w 3177129"/>
                      <a:gd name="connsiteY1225" fmla="*/ 1407776 h 3048899"/>
                      <a:gd name="connsiteX1226" fmla="*/ 431773 w 3177129"/>
                      <a:gd name="connsiteY1226" fmla="*/ 1424360 h 3048899"/>
                      <a:gd name="connsiteX1227" fmla="*/ 438881 w 3177129"/>
                      <a:gd name="connsiteY1227" fmla="*/ 1407776 h 3048899"/>
                      <a:gd name="connsiteX1228" fmla="*/ 435920 w 3177129"/>
                      <a:gd name="connsiteY1228" fmla="*/ 1402145 h 3048899"/>
                      <a:gd name="connsiteX1229" fmla="*/ 431092 w 3177129"/>
                      <a:gd name="connsiteY1229" fmla="*/ 1394837 h 3048899"/>
                      <a:gd name="connsiteX1230" fmla="*/ 427739 w 3177129"/>
                      <a:gd name="connsiteY1230" fmla="*/ 1389267 h 3048899"/>
                      <a:gd name="connsiteX1231" fmla="*/ 412885 w 3177129"/>
                      <a:gd name="connsiteY1231" fmla="*/ 1369047 h 3048899"/>
                      <a:gd name="connsiteX1232" fmla="*/ 403936 w 3177129"/>
                      <a:gd name="connsiteY1232" fmla="*/ 1356543 h 3048899"/>
                      <a:gd name="connsiteX1233" fmla="*/ 365438 w 3177129"/>
                      <a:gd name="connsiteY1233" fmla="*/ 1310642 h 3048899"/>
                      <a:gd name="connsiteX1234" fmla="*/ 2386304 w 3177129"/>
                      <a:gd name="connsiteY1234" fmla="*/ 1308272 h 3048899"/>
                      <a:gd name="connsiteX1235" fmla="*/ 2360244 w 3177129"/>
                      <a:gd name="connsiteY1235" fmla="*/ 1336702 h 3048899"/>
                      <a:gd name="connsiteX1236" fmla="*/ 2386304 w 3177129"/>
                      <a:gd name="connsiteY1236" fmla="*/ 1308272 h 3048899"/>
                      <a:gd name="connsiteX1237" fmla="*/ 2163606 w 3177129"/>
                      <a:gd name="connsiteY1237" fmla="*/ 1308272 h 3048899"/>
                      <a:gd name="connsiteX1238" fmla="*/ 2184928 w 3177129"/>
                      <a:gd name="connsiteY1238" fmla="*/ 1322487 h 3048899"/>
                      <a:gd name="connsiteX1239" fmla="*/ 2194405 w 3177129"/>
                      <a:gd name="connsiteY1239" fmla="*/ 1343809 h 3048899"/>
                      <a:gd name="connsiteX1240" fmla="*/ 2184928 w 3177129"/>
                      <a:gd name="connsiteY1240" fmla="*/ 1322487 h 3048899"/>
                      <a:gd name="connsiteX1241" fmla="*/ 2163606 w 3177129"/>
                      <a:gd name="connsiteY1241" fmla="*/ 1308272 h 3048899"/>
                      <a:gd name="connsiteX1242" fmla="*/ 2687183 w 3177129"/>
                      <a:gd name="connsiteY1242" fmla="*/ 1305903 h 3048899"/>
                      <a:gd name="connsiteX1243" fmla="*/ 2661123 w 3177129"/>
                      <a:gd name="connsiteY1243" fmla="*/ 1327225 h 3048899"/>
                      <a:gd name="connsiteX1244" fmla="*/ 2687183 w 3177129"/>
                      <a:gd name="connsiteY1244" fmla="*/ 1305903 h 3048899"/>
                      <a:gd name="connsiteX1245" fmla="*/ 1289398 w 3177129"/>
                      <a:gd name="connsiteY1245" fmla="*/ 1305903 h 3048899"/>
                      <a:gd name="connsiteX1246" fmla="*/ 1249122 w 3177129"/>
                      <a:gd name="connsiteY1246" fmla="*/ 1336702 h 3048899"/>
                      <a:gd name="connsiteX1247" fmla="*/ 1289398 w 3177129"/>
                      <a:gd name="connsiteY1247" fmla="*/ 1305903 h 3048899"/>
                      <a:gd name="connsiteX1248" fmla="*/ 2123331 w 3177129"/>
                      <a:gd name="connsiteY1248" fmla="*/ 1291689 h 3048899"/>
                      <a:gd name="connsiteX1249" fmla="*/ 2144653 w 3177129"/>
                      <a:gd name="connsiteY1249" fmla="*/ 1310642 h 3048899"/>
                      <a:gd name="connsiteX1250" fmla="*/ 2158868 w 3177129"/>
                      <a:gd name="connsiteY1250" fmla="*/ 1346179 h 3048899"/>
                      <a:gd name="connsiteX1251" fmla="*/ 2237049 w 3177129"/>
                      <a:gd name="connsiteY1251" fmla="*/ 1365132 h 3048899"/>
                      <a:gd name="connsiteX1252" fmla="*/ 2158868 w 3177129"/>
                      <a:gd name="connsiteY1252" fmla="*/ 1346179 h 3048899"/>
                      <a:gd name="connsiteX1253" fmla="*/ 2144653 w 3177129"/>
                      <a:gd name="connsiteY1253" fmla="*/ 1310642 h 3048899"/>
                      <a:gd name="connsiteX1254" fmla="*/ 2123331 w 3177129"/>
                      <a:gd name="connsiteY1254" fmla="*/ 1291689 h 3048899"/>
                      <a:gd name="connsiteX1255" fmla="*/ 1095129 w 3177129"/>
                      <a:gd name="connsiteY1255" fmla="*/ 1291689 h 3048899"/>
                      <a:gd name="connsiteX1256" fmla="*/ 1095129 w 3177129"/>
                      <a:gd name="connsiteY1256" fmla="*/ 1303534 h 3048899"/>
                      <a:gd name="connsiteX1257" fmla="*/ 1108357 w 3177129"/>
                      <a:gd name="connsiteY1257" fmla="*/ 1323228 h 3048899"/>
                      <a:gd name="connsiteX1258" fmla="*/ 1106975 w 3177129"/>
                      <a:gd name="connsiteY1258" fmla="*/ 1339664 h 3048899"/>
                      <a:gd name="connsiteX1259" fmla="*/ 1090391 w 3177129"/>
                      <a:gd name="connsiteY1259" fmla="*/ 1372239 h 3048899"/>
                      <a:gd name="connsiteX1260" fmla="*/ 1108382 w 3177129"/>
                      <a:gd name="connsiteY1260" fmla="*/ 1323265 h 3048899"/>
                      <a:gd name="connsiteX1261" fmla="*/ 1108357 w 3177129"/>
                      <a:gd name="connsiteY1261" fmla="*/ 1323228 h 3048899"/>
                      <a:gd name="connsiteX1262" fmla="*/ 1108382 w 3177129"/>
                      <a:gd name="connsiteY1262" fmla="*/ 1322932 h 3048899"/>
                      <a:gd name="connsiteX1263" fmla="*/ 1095129 w 3177129"/>
                      <a:gd name="connsiteY1263" fmla="*/ 1303534 h 3048899"/>
                      <a:gd name="connsiteX1264" fmla="*/ 1095129 w 3177129"/>
                      <a:gd name="connsiteY1264" fmla="*/ 1291689 h 3048899"/>
                      <a:gd name="connsiteX1265" fmla="*/ 1706364 w 3177129"/>
                      <a:gd name="connsiteY1265" fmla="*/ 1286950 h 3048899"/>
                      <a:gd name="connsiteX1266" fmla="*/ 1689780 w 3177129"/>
                      <a:gd name="connsiteY1266" fmla="*/ 1310642 h 3048899"/>
                      <a:gd name="connsiteX1267" fmla="*/ 1706364 w 3177129"/>
                      <a:gd name="connsiteY1267" fmla="*/ 1286950 h 3048899"/>
                      <a:gd name="connsiteX1268" fmla="*/ 2071210 w 3177129"/>
                      <a:gd name="connsiteY1268" fmla="*/ 1284581 h 3048899"/>
                      <a:gd name="connsiteX1269" fmla="*/ 2089867 w 3177129"/>
                      <a:gd name="connsiteY1269" fmla="*/ 1298204 h 3048899"/>
                      <a:gd name="connsiteX1270" fmla="*/ 2090290 w 3177129"/>
                      <a:gd name="connsiteY1270" fmla="*/ 1298131 h 3048899"/>
                      <a:gd name="connsiteX1271" fmla="*/ 2091644 w 3177129"/>
                      <a:gd name="connsiteY1271" fmla="*/ 1299092 h 3048899"/>
                      <a:gd name="connsiteX1272" fmla="*/ 2113854 w 3177129"/>
                      <a:gd name="connsiteY1272" fmla="*/ 1294058 h 3048899"/>
                      <a:gd name="connsiteX1273" fmla="*/ 2090290 w 3177129"/>
                      <a:gd name="connsiteY1273" fmla="*/ 1298131 h 3048899"/>
                      <a:gd name="connsiteX1274" fmla="*/ 1362841 w 3177129"/>
                      <a:gd name="connsiteY1274" fmla="*/ 1282212 h 3048899"/>
                      <a:gd name="connsiteX1275" fmla="*/ 1339149 w 3177129"/>
                      <a:gd name="connsiteY1275" fmla="*/ 1308272 h 3048899"/>
                      <a:gd name="connsiteX1276" fmla="*/ 1362841 w 3177129"/>
                      <a:gd name="connsiteY1276" fmla="*/ 1282212 h 3048899"/>
                      <a:gd name="connsiteX1277" fmla="*/ 2111485 w 3177129"/>
                      <a:gd name="connsiteY1277" fmla="*/ 1267997 h 3048899"/>
                      <a:gd name="connsiteX1278" fmla="*/ 2099640 w 3177129"/>
                      <a:gd name="connsiteY1278" fmla="*/ 1270367 h 3048899"/>
                      <a:gd name="connsiteX1279" fmla="*/ 2111485 w 3177129"/>
                      <a:gd name="connsiteY1279" fmla="*/ 1267997 h 3048899"/>
                      <a:gd name="connsiteX1280" fmla="*/ 1812975 w 3177129"/>
                      <a:gd name="connsiteY1280" fmla="*/ 1265628 h 3048899"/>
                      <a:gd name="connsiteX1281" fmla="*/ 1811198 w 3177129"/>
                      <a:gd name="connsiteY1281" fmla="*/ 1273921 h 3048899"/>
                      <a:gd name="connsiteX1282" fmla="*/ 1811289 w 3177129"/>
                      <a:gd name="connsiteY1282" fmla="*/ 1274342 h 3048899"/>
                      <a:gd name="connsiteX1283" fmla="*/ 1811198 w 3177129"/>
                      <a:gd name="connsiteY1283" fmla="*/ 1274809 h 3048899"/>
                      <a:gd name="connsiteX1284" fmla="*/ 1812975 w 3177129"/>
                      <a:gd name="connsiteY1284" fmla="*/ 1282212 h 3048899"/>
                      <a:gd name="connsiteX1285" fmla="*/ 1808237 w 3177129"/>
                      <a:gd name="connsiteY1285" fmla="*/ 1310642 h 3048899"/>
                      <a:gd name="connsiteX1286" fmla="*/ 1812975 w 3177129"/>
                      <a:gd name="connsiteY1286" fmla="*/ 1282212 h 3048899"/>
                      <a:gd name="connsiteX1287" fmla="*/ 1811289 w 3177129"/>
                      <a:gd name="connsiteY1287" fmla="*/ 1274342 h 3048899"/>
                      <a:gd name="connsiteX1288" fmla="*/ 2203881 w 3177129"/>
                      <a:gd name="connsiteY1288" fmla="*/ 1263259 h 3048899"/>
                      <a:gd name="connsiteX1289" fmla="*/ 2212469 w 3177129"/>
                      <a:gd name="connsiteY1289" fmla="*/ 1272736 h 3048899"/>
                      <a:gd name="connsiteX1290" fmla="*/ 2212530 w 3177129"/>
                      <a:gd name="connsiteY1290" fmla="*/ 1272719 h 3048899"/>
                      <a:gd name="connsiteX1291" fmla="*/ 2213358 w 3177129"/>
                      <a:gd name="connsiteY1291" fmla="*/ 1273624 h 3048899"/>
                      <a:gd name="connsiteX1292" fmla="*/ 2229942 w 3177129"/>
                      <a:gd name="connsiteY1292" fmla="*/ 1267997 h 3048899"/>
                      <a:gd name="connsiteX1293" fmla="*/ 2212530 w 3177129"/>
                      <a:gd name="connsiteY1293" fmla="*/ 1272719 h 3048899"/>
                      <a:gd name="connsiteX1294" fmla="*/ 862955 w 3177129"/>
                      <a:gd name="connsiteY1294" fmla="*/ 1234830 h 3048899"/>
                      <a:gd name="connsiteX1295" fmla="*/ 794250 w 3177129"/>
                      <a:gd name="connsiteY1295" fmla="*/ 1237199 h 3048899"/>
                      <a:gd name="connsiteX1296" fmla="*/ 862955 w 3177129"/>
                      <a:gd name="connsiteY1296" fmla="*/ 1234830 h 3048899"/>
                      <a:gd name="connsiteX1297" fmla="*/ 351223 w 3177129"/>
                      <a:gd name="connsiteY1297" fmla="*/ 1232460 h 3048899"/>
                      <a:gd name="connsiteX1298" fmla="*/ 320425 w 3177129"/>
                      <a:gd name="connsiteY1298" fmla="*/ 1258521 h 3048899"/>
                      <a:gd name="connsiteX1299" fmla="*/ 339378 w 3177129"/>
                      <a:gd name="connsiteY1299" fmla="*/ 1305903 h 3048899"/>
                      <a:gd name="connsiteX1300" fmla="*/ 320425 w 3177129"/>
                      <a:gd name="connsiteY1300" fmla="*/ 1258521 h 3048899"/>
                      <a:gd name="connsiteX1301" fmla="*/ 351223 w 3177129"/>
                      <a:gd name="connsiteY1301" fmla="*/ 1232460 h 3048899"/>
                      <a:gd name="connsiteX1302" fmla="*/ 1071438 w 3177129"/>
                      <a:gd name="connsiteY1302" fmla="*/ 1230091 h 3048899"/>
                      <a:gd name="connsiteX1303" fmla="*/ 1118820 w 3177129"/>
                      <a:gd name="connsiteY1303" fmla="*/ 1272735 h 3048899"/>
                      <a:gd name="connsiteX1304" fmla="*/ 1071438 w 3177129"/>
                      <a:gd name="connsiteY1304" fmla="*/ 1230091 h 3048899"/>
                      <a:gd name="connsiteX1305" fmla="*/ 1794022 w 3177129"/>
                      <a:gd name="connsiteY1305" fmla="*/ 1227722 h 3048899"/>
                      <a:gd name="connsiteX1306" fmla="*/ 1829559 w 3177129"/>
                      <a:gd name="connsiteY1306" fmla="*/ 1230091 h 3048899"/>
                      <a:gd name="connsiteX1307" fmla="*/ 1794022 w 3177129"/>
                      <a:gd name="connsiteY1307" fmla="*/ 1227722 h 3048899"/>
                      <a:gd name="connsiteX1308" fmla="*/ 201968 w 3177129"/>
                      <a:gd name="connsiteY1308" fmla="*/ 1227722 h 3048899"/>
                      <a:gd name="connsiteX1309" fmla="*/ 123787 w 3177129"/>
                      <a:gd name="connsiteY1309" fmla="*/ 1339071 h 3048899"/>
                      <a:gd name="connsiteX1310" fmla="*/ 201968 w 3177129"/>
                      <a:gd name="connsiteY1310" fmla="*/ 1227722 h 3048899"/>
                      <a:gd name="connsiteX1311" fmla="*/ 938767 w 3177129"/>
                      <a:gd name="connsiteY1311" fmla="*/ 1222984 h 3048899"/>
                      <a:gd name="connsiteX1312" fmla="*/ 940544 w 3177129"/>
                      <a:gd name="connsiteY1312" fmla="*/ 1237495 h 3048899"/>
                      <a:gd name="connsiteX1313" fmla="*/ 941386 w 3177129"/>
                      <a:gd name="connsiteY1313" fmla="*/ 1238116 h 3048899"/>
                      <a:gd name="connsiteX1314" fmla="*/ 941432 w 3177129"/>
                      <a:gd name="connsiteY1314" fmla="*/ 1238384 h 3048899"/>
                      <a:gd name="connsiteX1315" fmla="*/ 952981 w 3177129"/>
                      <a:gd name="connsiteY1315" fmla="*/ 1246675 h 3048899"/>
                      <a:gd name="connsiteX1316" fmla="*/ 941386 w 3177129"/>
                      <a:gd name="connsiteY1316" fmla="*/ 1238116 h 3048899"/>
                      <a:gd name="connsiteX1317" fmla="*/ 2964371 w 3177129"/>
                      <a:gd name="connsiteY1317" fmla="*/ 1220615 h 3048899"/>
                      <a:gd name="connsiteX1318" fmla="*/ 2951427 w 3177129"/>
                      <a:gd name="connsiteY1318" fmla="*/ 1263185 h 3048899"/>
                      <a:gd name="connsiteX1319" fmla="*/ 2937052 w 3177129"/>
                      <a:gd name="connsiteY1319" fmla="*/ 1277918 h 3048899"/>
                      <a:gd name="connsiteX1320" fmla="*/ 2914619 w 3177129"/>
                      <a:gd name="connsiteY1320" fmla="*/ 1286950 h 3048899"/>
                      <a:gd name="connsiteX1321" fmla="*/ 2888559 w 3177129"/>
                      <a:gd name="connsiteY1321" fmla="*/ 1313011 h 3048899"/>
                      <a:gd name="connsiteX1322" fmla="*/ 2914619 w 3177129"/>
                      <a:gd name="connsiteY1322" fmla="*/ 1286950 h 3048899"/>
                      <a:gd name="connsiteX1323" fmla="*/ 2951045 w 3177129"/>
                      <a:gd name="connsiteY1323" fmla="*/ 1264444 h 3048899"/>
                      <a:gd name="connsiteX1324" fmla="*/ 2951427 w 3177129"/>
                      <a:gd name="connsiteY1324" fmla="*/ 1263185 h 3048899"/>
                      <a:gd name="connsiteX1325" fmla="*/ 2951933 w 3177129"/>
                      <a:gd name="connsiteY1325" fmla="*/ 1262667 h 3048899"/>
                      <a:gd name="connsiteX1326" fmla="*/ 2964371 w 3177129"/>
                      <a:gd name="connsiteY1326" fmla="*/ 1220615 h 3048899"/>
                      <a:gd name="connsiteX1327" fmla="*/ 770559 w 3177129"/>
                      <a:gd name="connsiteY1327" fmla="*/ 1187447 h 3048899"/>
                      <a:gd name="connsiteX1328" fmla="*/ 765821 w 3177129"/>
                      <a:gd name="connsiteY1328" fmla="*/ 1218246 h 3048899"/>
                      <a:gd name="connsiteX1329" fmla="*/ 770559 w 3177129"/>
                      <a:gd name="connsiteY1329" fmla="*/ 1187447 h 3048899"/>
                      <a:gd name="connsiteX1330" fmla="*/ 1016948 w 3177129"/>
                      <a:gd name="connsiteY1330" fmla="*/ 1177970 h 3048899"/>
                      <a:gd name="connsiteX1331" fmla="*/ 1076176 w 3177129"/>
                      <a:gd name="connsiteY1331" fmla="*/ 1182709 h 3048899"/>
                      <a:gd name="connsiteX1332" fmla="*/ 1016948 w 3177129"/>
                      <a:gd name="connsiteY1332" fmla="*/ 1177970 h 3048899"/>
                      <a:gd name="connsiteX1333" fmla="*/ 1682488 w 3177129"/>
                      <a:gd name="connsiteY1333" fmla="*/ 1171937 h 3048899"/>
                      <a:gd name="connsiteX1334" fmla="*/ 1644767 w 3177129"/>
                      <a:gd name="connsiteY1334" fmla="*/ 1177970 h 3048899"/>
                      <a:gd name="connsiteX1335" fmla="*/ 1719098 w 3177129"/>
                      <a:gd name="connsiteY1335" fmla="*/ 1176786 h 3048899"/>
                      <a:gd name="connsiteX1336" fmla="*/ 1749787 w 3177129"/>
                      <a:gd name="connsiteY1336" fmla="*/ 1191677 h 3048899"/>
                      <a:gd name="connsiteX1337" fmla="*/ 1777438 w 3177129"/>
                      <a:gd name="connsiteY1337" fmla="*/ 1218246 h 3048899"/>
                      <a:gd name="connsiteX1338" fmla="*/ 1750378 w 3177129"/>
                      <a:gd name="connsiteY1338" fmla="*/ 1191963 h 3048899"/>
                      <a:gd name="connsiteX1339" fmla="*/ 1749787 w 3177129"/>
                      <a:gd name="connsiteY1339" fmla="*/ 1191677 h 3048899"/>
                      <a:gd name="connsiteX1340" fmla="*/ 1749046 w 3177129"/>
                      <a:gd name="connsiteY1340" fmla="*/ 1190964 h 3048899"/>
                      <a:gd name="connsiteX1341" fmla="*/ 1682488 w 3177129"/>
                      <a:gd name="connsiteY1341" fmla="*/ 1171937 h 3048899"/>
                      <a:gd name="connsiteX1342" fmla="*/ 1812975 w 3177129"/>
                      <a:gd name="connsiteY1342" fmla="*/ 1166125 h 3048899"/>
                      <a:gd name="connsiteX1343" fmla="*/ 1782176 w 3177129"/>
                      <a:gd name="connsiteY1343" fmla="*/ 1173232 h 3048899"/>
                      <a:gd name="connsiteX1344" fmla="*/ 1812975 w 3177129"/>
                      <a:gd name="connsiteY1344" fmla="*/ 1166125 h 3048899"/>
                      <a:gd name="connsiteX1345" fmla="*/ 194861 w 3177129"/>
                      <a:gd name="connsiteY1345" fmla="*/ 1159018 h 3048899"/>
                      <a:gd name="connsiteX1346" fmla="*/ 180646 w 3177129"/>
                      <a:gd name="connsiteY1346" fmla="*/ 1166125 h 3048899"/>
                      <a:gd name="connsiteX1347" fmla="*/ 194861 w 3177129"/>
                      <a:gd name="connsiteY1347" fmla="*/ 1159018 h 3048899"/>
                      <a:gd name="connsiteX1348" fmla="*/ 1130666 w 3177129"/>
                      <a:gd name="connsiteY1348" fmla="*/ 1151910 h 3048899"/>
                      <a:gd name="connsiteX1349" fmla="*/ 1121190 w 3177129"/>
                      <a:gd name="connsiteY1349" fmla="*/ 1211138 h 3048899"/>
                      <a:gd name="connsiteX1350" fmla="*/ 1170941 w 3177129"/>
                      <a:gd name="connsiteY1350" fmla="*/ 1211138 h 3048899"/>
                      <a:gd name="connsiteX1351" fmla="*/ 1121190 w 3177129"/>
                      <a:gd name="connsiteY1351" fmla="*/ 1211138 h 3048899"/>
                      <a:gd name="connsiteX1352" fmla="*/ 1130666 w 3177129"/>
                      <a:gd name="connsiteY1352" fmla="*/ 1151910 h 3048899"/>
                      <a:gd name="connsiteX1353" fmla="*/ 2025012 w 3177129"/>
                      <a:gd name="connsiteY1353" fmla="*/ 1150726 h 3048899"/>
                      <a:gd name="connsiteX1354" fmla="*/ 2004874 w 3177129"/>
                      <a:gd name="connsiteY1354" fmla="*/ 1159018 h 3048899"/>
                      <a:gd name="connsiteX1355" fmla="*/ 2056995 w 3177129"/>
                      <a:gd name="connsiteY1355" fmla="*/ 1182709 h 3048899"/>
                      <a:gd name="connsiteX1356" fmla="*/ 2054626 w 3177129"/>
                      <a:gd name="connsiteY1356" fmla="*/ 1265628 h 3048899"/>
                      <a:gd name="connsiteX1357" fmla="*/ 2056995 w 3177129"/>
                      <a:gd name="connsiteY1357" fmla="*/ 1182709 h 3048899"/>
                      <a:gd name="connsiteX1358" fmla="*/ 2025012 w 3177129"/>
                      <a:gd name="connsiteY1358" fmla="*/ 1150726 h 3048899"/>
                      <a:gd name="connsiteX1359" fmla="*/ 2819854 w 3177129"/>
                      <a:gd name="connsiteY1359" fmla="*/ 1144803 h 3048899"/>
                      <a:gd name="connsiteX1360" fmla="*/ 2895666 w 3177129"/>
                      <a:gd name="connsiteY1360" fmla="*/ 1201662 h 3048899"/>
                      <a:gd name="connsiteX1361" fmla="*/ 2819854 w 3177129"/>
                      <a:gd name="connsiteY1361" fmla="*/ 1144803 h 3048899"/>
                      <a:gd name="connsiteX1362" fmla="*/ 1865096 w 3177129"/>
                      <a:gd name="connsiteY1362" fmla="*/ 1132957 h 3048899"/>
                      <a:gd name="connsiteX1363" fmla="*/ 1914847 w 3177129"/>
                      <a:gd name="connsiteY1363" fmla="*/ 1166125 h 3048899"/>
                      <a:gd name="connsiteX1364" fmla="*/ 1865096 w 3177129"/>
                      <a:gd name="connsiteY1364" fmla="*/ 1132957 h 3048899"/>
                      <a:gd name="connsiteX1365" fmla="*/ 434143 w 3177129"/>
                      <a:gd name="connsiteY1365" fmla="*/ 1130588 h 3048899"/>
                      <a:gd name="connsiteX1366" fmla="*/ 422297 w 3177129"/>
                      <a:gd name="connsiteY1366" fmla="*/ 1137695 h 3048899"/>
                      <a:gd name="connsiteX1367" fmla="*/ 438881 w 3177129"/>
                      <a:gd name="connsiteY1367" fmla="*/ 1177970 h 3048899"/>
                      <a:gd name="connsiteX1368" fmla="*/ 422297 w 3177129"/>
                      <a:gd name="connsiteY1368" fmla="*/ 1137695 h 3048899"/>
                      <a:gd name="connsiteX1369" fmla="*/ 434143 w 3177129"/>
                      <a:gd name="connsiteY1369" fmla="*/ 1130588 h 3048899"/>
                      <a:gd name="connsiteX1370" fmla="*/ 524169 w 3177129"/>
                      <a:gd name="connsiteY1370" fmla="*/ 1123481 h 3048899"/>
                      <a:gd name="connsiteX1371" fmla="*/ 500478 w 3177129"/>
                      <a:gd name="connsiteY1371" fmla="*/ 1144803 h 3048899"/>
                      <a:gd name="connsiteX1372" fmla="*/ 524169 w 3177129"/>
                      <a:gd name="connsiteY1372" fmla="*/ 1123481 h 3048899"/>
                      <a:gd name="connsiteX1373" fmla="*/ 2462116 w 3177129"/>
                      <a:gd name="connsiteY1373" fmla="*/ 1116373 h 3048899"/>
                      <a:gd name="connsiteX1374" fmla="*/ 2489657 w 3177129"/>
                      <a:gd name="connsiteY1374" fmla="*/ 1167902 h 3048899"/>
                      <a:gd name="connsiteX1375" fmla="*/ 2489829 w 3177129"/>
                      <a:gd name="connsiteY1375" fmla="*/ 1167957 h 3048899"/>
                      <a:gd name="connsiteX1376" fmla="*/ 2490545 w 3177129"/>
                      <a:gd name="connsiteY1376" fmla="*/ 1168790 h 3048899"/>
                      <a:gd name="connsiteX1377" fmla="*/ 2547404 w 3177129"/>
                      <a:gd name="connsiteY1377" fmla="*/ 1173232 h 3048899"/>
                      <a:gd name="connsiteX1378" fmla="*/ 2594787 w 3177129"/>
                      <a:gd name="connsiteY1378" fmla="*/ 1180340 h 3048899"/>
                      <a:gd name="connsiteX1379" fmla="*/ 2639800 w 3177129"/>
                      <a:gd name="connsiteY1379" fmla="*/ 1199293 h 3048899"/>
                      <a:gd name="connsiteX1380" fmla="*/ 2594787 w 3177129"/>
                      <a:gd name="connsiteY1380" fmla="*/ 1180340 h 3048899"/>
                      <a:gd name="connsiteX1381" fmla="*/ 2547404 w 3177129"/>
                      <a:gd name="connsiteY1381" fmla="*/ 1173232 h 3048899"/>
                      <a:gd name="connsiteX1382" fmla="*/ 2513755 w 3177129"/>
                      <a:gd name="connsiteY1382" fmla="*/ 1175676 h 3048899"/>
                      <a:gd name="connsiteX1383" fmla="*/ 2489829 w 3177129"/>
                      <a:gd name="connsiteY1383" fmla="*/ 1167957 h 3048899"/>
                      <a:gd name="connsiteX1384" fmla="*/ 2473443 w 3177129"/>
                      <a:gd name="connsiteY1384" fmla="*/ 1148912 h 3048899"/>
                      <a:gd name="connsiteX1385" fmla="*/ 2462116 w 3177129"/>
                      <a:gd name="connsiteY1385" fmla="*/ 1116373 h 3048899"/>
                      <a:gd name="connsiteX1386" fmla="*/ 2715613 w 3177129"/>
                      <a:gd name="connsiteY1386" fmla="*/ 1106897 h 3048899"/>
                      <a:gd name="connsiteX1387" fmla="*/ 2691921 w 3177129"/>
                      <a:gd name="connsiteY1387" fmla="*/ 1147172 h 3048899"/>
                      <a:gd name="connsiteX1388" fmla="*/ 2715613 w 3177129"/>
                      <a:gd name="connsiteY1388" fmla="*/ 1106897 h 3048899"/>
                      <a:gd name="connsiteX1389" fmla="*/ 2757961 w 3177129"/>
                      <a:gd name="connsiteY1389" fmla="*/ 1126146 h 3048899"/>
                      <a:gd name="connsiteX1390" fmla="*/ 2758826 w 3177129"/>
                      <a:gd name="connsiteY1390" fmla="*/ 1126141 h 3048899"/>
                      <a:gd name="connsiteX1391" fmla="*/ 2758849 w 3177129"/>
                      <a:gd name="connsiteY1391" fmla="*/ 1126146 h 3048899"/>
                      <a:gd name="connsiteX1392" fmla="*/ 2805639 w 3177129"/>
                      <a:gd name="connsiteY1392" fmla="*/ 1125850 h 3048899"/>
                      <a:gd name="connsiteX1393" fmla="*/ 2758826 w 3177129"/>
                      <a:gd name="connsiteY1393" fmla="*/ 1126141 h 3048899"/>
                      <a:gd name="connsiteX1394" fmla="*/ 2736343 w 3177129"/>
                      <a:gd name="connsiteY1394" fmla="*/ 1120853 h 3048899"/>
                      <a:gd name="connsiteX1395" fmla="*/ 2715613 w 3177129"/>
                      <a:gd name="connsiteY1395" fmla="*/ 1106897 h 3048899"/>
                      <a:gd name="connsiteX1396" fmla="*/ 635519 w 3177129"/>
                      <a:gd name="connsiteY1396" fmla="*/ 1104528 h 3048899"/>
                      <a:gd name="connsiteX1397" fmla="*/ 673425 w 3177129"/>
                      <a:gd name="connsiteY1397" fmla="*/ 1135326 h 3048899"/>
                      <a:gd name="connsiteX1398" fmla="*/ 728729 w 3177129"/>
                      <a:gd name="connsiteY1398" fmla="*/ 1170641 h 3048899"/>
                      <a:gd name="connsiteX1399" fmla="*/ 728891 w 3177129"/>
                      <a:gd name="connsiteY1399" fmla="*/ 1170609 h 3048899"/>
                      <a:gd name="connsiteX1400" fmla="*/ 729062 w 3177129"/>
                      <a:gd name="connsiteY1400" fmla="*/ 1170641 h 3048899"/>
                      <a:gd name="connsiteX1401" fmla="*/ 751606 w 3177129"/>
                      <a:gd name="connsiteY1401" fmla="*/ 1166125 h 3048899"/>
                      <a:gd name="connsiteX1402" fmla="*/ 728891 w 3177129"/>
                      <a:gd name="connsiteY1402" fmla="*/ 1170609 h 3048899"/>
                      <a:gd name="connsiteX1403" fmla="*/ 708073 w 3177129"/>
                      <a:gd name="connsiteY1403" fmla="*/ 1166717 h 3048899"/>
                      <a:gd name="connsiteX1404" fmla="*/ 673425 w 3177129"/>
                      <a:gd name="connsiteY1404" fmla="*/ 1135326 h 3048899"/>
                      <a:gd name="connsiteX1405" fmla="*/ 635519 w 3177129"/>
                      <a:gd name="connsiteY1405" fmla="*/ 1104528 h 3048899"/>
                      <a:gd name="connsiteX1406" fmla="*/ 156955 w 3177129"/>
                      <a:gd name="connsiteY1406" fmla="*/ 1102158 h 3048899"/>
                      <a:gd name="connsiteX1407" fmla="*/ 164062 w 3177129"/>
                      <a:gd name="connsiteY1407" fmla="*/ 1104528 h 3048899"/>
                      <a:gd name="connsiteX1408" fmla="*/ 156955 w 3177129"/>
                      <a:gd name="connsiteY1408" fmla="*/ 1102158 h 3048899"/>
                      <a:gd name="connsiteX1409" fmla="*/ 1715841 w 3177129"/>
                      <a:gd name="connsiteY1409" fmla="*/ 1099789 h 3048899"/>
                      <a:gd name="connsiteX1410" fmla="*/ 1749009 w 3177129"/>
                      <a:gd name="connsiteY1410" fmla="*/ 1125850 h 3048899"/>
                      <a:gd name="connsiteX1411" fmla="*/ 1715841 w 3177129"/>
                      <a:gd name="connsiteY1411" fmla="*/ 1099789 h 3048899"/>
                      <a:gd name="connsiteX1412" fmla="*/ 277780 w 3177129"/>
                      <a:gd name="connsiteY1412" fmla="*/ 1085575 h 3048899"/>
                      <a:gd name="connsiteX1413" fmla="*/ 235136 w 3177129"/>
                      <a:gd name="connsiteY1413" fmla="*/ 1154279 h 3048899"/>
                      <a:gd name="connsiteX1414" fmla="*/ 223290 w 3177129"/>
                      <a:gd name="connsiteY1414" fmla="*/ 1170863 h 3048899"/>
                      <a:gd name="connsiteX1415" fmla="*/ 235136 w 3177129"/>
                      <a:gd name="connsiteY1415" fmla="*/ 1154279 h 3048899"/>
                      <a:gd name="connsiteX1416" fmla="*/ 277780 w 3177129"/>
                      <a:gd name="connsiteY1416" fmla="*/ 1085575 h 3048899"/>
                      <a:gd name="connsiteX1417" fmla="*/ 393867 w 3177129"/>
                      <a:gd name="connsiteY1417" fmla="*/ 1083205 h 3048899"/>
                      <a:gd name="connsiteX1418" fmla="*/ 417559 w 3177129"/>
                      <a:gd name="connsiteY1418" fmla="*/ 1095051 h 3048899"/>
                      <a:gd name="connsiteX1419" fmla="*/ 445560 w 3177129"/>
                      <a:gd name="connsiteY1419" fmla="*/ 1090433 h 3048899"/>
                      <a:gd name="connsiteX1420" fmla="*/ 455539 w 3177129"/>
                      <a:gd name="connsiteY1420" fmla="*/ 1097717 h 3048899"/>
                      <a:gd name="connsiteX1421" fmla="*/ 462572 w 3177129"/>
                      <a:gd name="connsiteY1421" fmla="*/ 1114004 h 3048899"/>
                      <a:gd name="connsiteX1422" fmla="*/ 446285 w 3177129"/>
                      <a:gd name="connsiteY1422" fmla="*/ 1090313 h 3048899"/>
                      <a:gd name="connsiteX1423" fmla="*/ 445560 w 3177129"/>
                      <a:gd name="connsiteY1423" fmla="*/ 1090433 h 3048899"/>
                      <a:gd name="connsiteX1424" fmla="*/ 445396 w 3177129"/>
                      <a:gd name="connsiteY1424" fmla="*/ 1090313 h 3048899"/>
                      <a:gd name="connsiteX1425" fmla="*/ 417559 w 3177129"/>
                      <a:gd name="connsiteY1425" fmla="*/ 1095051 h 3048899"/>
                      <a:gd name="connsiteX1426" fmla="*/ 393867 w 3177129"/>
                      <a:gd name="connsiteY1426" fmla="*/ 1083205 h 3048899"/>
                      <a:gd name="connsiteX1427" fmla="*/ 2383935 w 3177129"/>
                      <a:gd name="connsiteY1427" fmla="*/ 1078467 h 3048899"/>
                      <a:gd name="connsiteX1428" fmla="*/ 2414733 w 3177129"/>
                      <a:gd name="connsiteY1428" fmla="*/ 1080836 h 3048899"/>
                      <a:gd name="connsiteX1429" fmla="*/ 2383935 w 3177129"/>
                      <a:gd name="connsiteY1429" fmla="*/ 1078467 h 3048899"/>
                      <a:gd name="connsiteX1430" fmla="*/ 2850653 w 3177129"/>
                      <a:gd name="connsiteY1430" fmla="*/ 1068991 h 3048899"/>
                      <a:gd name="connsiteX1431" fmla="*/ 2869606 w 3177129"/>
                      <a:gd name="connsiteY1431" fmla="*/ 1090313 h 3048899"/>
                      <a:gd name="connsiteX1432" fmla="*/ 2893297 w 3177129"/>
                      <a:gd name="connsiteY1432" fmla="*/ 1097420 h 3048899"/>
                      <a:gd name="connsiteX1433" fmla="*/ 2869606 w 3177129"/>
                      <a:gd name="connsiteY1433" fmla="*/ 1090313 h 3048899"/>
                      <a:gd name="connsiteX1434" fmla="*/ 2850653 w 3177129"/>
                      <a:gd name="connsiteY1434" fmla="*/ 1068991 h 3048899"/>
                      <a:gd name="connsiteX1435" fmla="*/ 618935 w 3177129"/>
                      <a:gd name="connsiteY1435" fmla="*/ 1057145 h 3048899"/>
                      <a:gd name="connsiteX1436" fmla="*/ 614196 w 3177129"/>
                      <a:gd name="connsiteY1436" fmla="*/ 1076098 h 3048899"/>
                      <a:gd name="connsiteX1437" fmla="*/ 618935 w 3177129"/>
                      <a:gd name="connsiteY1437" fmla="*/ 1057145 h 3048899"/>
                      <a:gd name="connsiteX1438" fmla="*/ 1170941 w 3177129"/>
                      <a:gd name="connsiteY1438" fmla="*/ 1042930 h 3048899"/>
                      <a:gd name="connsiteX1439" fmla="*/ 1182787 w 3177129"/>
                      <a:gd name="connsiteY1439" fmla="*/ 1076098 h 3048899"/>
                      <a:gd name="connsiteX1440" fmla="*/ 1176457 w 3177129"/>
                      <a:gd name="connsiteY1440" fmla="*/ 1093867 h 3048899"/>
                      <a:gd name="connsiteX1441" fmla="*/ 1176473 w 3177129"/>
                      <a:gd name="connsiteY1441" fmla="*/ 1095151 h 3048899"/>
                      <a:gd name="connsiteX1442" fmla="*/ 1176457 w 3177129"/>
                      <a:gd name="connsiteY1442" fmla="*/ 1095199 h 3048899"/>
                      <a:gd name="connsiteX1443" fmla="*/ 1204109 w 3177129"/>
                      <a:gd name="connsiteY1443" fmla="*/ 1104528 h 3048899"/>
                      <a:gd name="connsiteX1444" fmla="*/ 1213285 w 3177129"/>
                      <a:gd name="connsiteY1444" fmla="*/ 1103138 h 3048899"/>
                      <a:gd name="connsiteX1445" fmla="*/ 1225431 w 3177129"/>
                      <a:gd name="connsiteY1445" fmla="*/ 1106897 h 3048899"/>
                      <a:gd name="connsiteX1446" fmla="*/ 1213882 w 3177129"/>
                      <a:gd name="connsiteY1446" fmla="*/ 1103047 h 3048899"/>
                      <a:gd name="connsiteX1447" fmla="*/ 1213285 w 3177129"/>
                      <a:gd name="connsiteY1447" fmla="*/ 1103138 h 3048899"/>
                      <a:gd name="connsiteX1448" fmla="*/ 1212993 w 3177129"/>
                      <a:gd name="connsiteY1448" fmla="*/ 1103047 h 3048899"/>
                      <a:gd name="connsiteX1449" fmla="*/ 1204109 w 3177129"/>
                      <a:gd name="connsiteY1449" fmla="*/ 1104528 h 3048899"/>
                      <a:gd name="connsiteX1450" fmla="*/ 1176568 w 3177129"/>
                      <a:gd name="connsiteY1450" fmla="*/ 1102751 h 3048899"/>
                      <a:gd name="connsiteX1451" fmla="*/ 1176473 w 3177129"/>
                      <a:gd name="connsiteY1451" fmla="*/ 1095151 h 3048899"/>
                      <a:gd name="connsiteX1452" fmla="*/ 1182787 w 3177129"/>
                      <a:gd name="connsiteY1452" fmla="*/ 1076098 h 3048899"/>
                      <a:gd name="connsiteX1453" fmla="*/ 1170941 w 3177129"/>
                      <a:gd name="connsiteY1453" fmla="*/ 1042930 h 3048899"/>
                      <a:gd name="connsiteX1454" fmla="*/ 981411 w 3177129"/>
                      <a:gd name="connsiteY1454" fmla="*/ 1040561 h 3048899"/>
                      <a:gd name="connsiteX1455" fmla="*/ 1031163 w 3177129"/>
                      <a:gd name="connsiteY1455" fmla="*/ 1095051 h 3048899"/>
                      <a:gd name="connsiteX1456" fmla="*/ 981411 w 3177129"/>
                      <a:gd name="connsiteY1456" fmla="*/ 1040561 h 3048899"/>
                      <a:gd name="connsiteX1457" fmla="*/ 633149 w 3177129"/>
                      <a:gd name="connsiteY1457" fmla="*/ 1031085 h 3048899"/>
                      <a:gd name="connsiteX1458" fmla="*/ 663948 w 3177129"/>
                      <a:gd name="connsiteY1458" fmla="*/ 1064253 h 3048899"/>
                      <a:gd name="connsiteX1459" fmla="*/ 633149 w 3177129"/>
                      <a:gd name="connsiteY1459" fmla="*/ 1031085 h 3048899"/>
                      <a:gd name="connsiteX1460" fmla="*/ 2778395 w 3177129"/>
                      <a:gd name="connsiteY1460" fmla="*/ 1030789 h 3048899"/>
                      <a:gd name="connsiteX1461" fmla="*/ 2765364 w 3177129"/>
                      <a:gd name="connsiteY1461" fmla="*/ 1038192 h 3048899"/>
                      <a:gd name="connsiteX1462" fmla="*/ 2791425 w 3177129"/>
                      <a:gd name="connsiteY1462" fmla="*/ 1035823 h 3048899"/>
                      <a:gd name="connsiteX1463" fmla="*/ 2817485 w 3177129"/>
                      <a:gd name="connsiteY1463" fmla="*/ 1031085 h 3048899"/>
                      <a:gd name="connsiteX1464" fmla="*/ 2791425 w 3177129"/>
                      <a:gd name="connsiteY1464" fmla="*/ 1035823 h 3048899"/>
                      <a:gd name="connsiteX1465" fmla="*/ 2778395 w 3177129"/>
                      <a:gd name="connsiteY1465" fmla="*/ 1030789 h 3048899"/>
                      <a:gd name="connsiteX1466" fmla="*/ 1118820 w 3177129"/>
                      <a:gd name="connsiteY1466" fmla="*/ 1026346 h 3048899"/>
                      <a:gd name="connsiteX1467" fmla="*/ 1137774 w 3177129"/>
                      <a:gd name="connsiteY1467" fmla="*/ 1035823 h 3048899"/>
                      <a:gd name="connsiteX1468" fmla="*/ 1118820 w 3177129"/>
                      <a:gd name="connsiteY1468" fmla="*/ 1026346 h 3048899"/>
                      <a:gd name="connsiteX1469" fmla="*/ 438881 w 3177129"/>
                      <a:gd name="connsiteY1469" fmla="*/ 1026346 h 3048899"/>
                      <a:gd name="connsiteX1470" fmla="*/ 436512 w 3177129"/>
                      <a:gd name="connsiteY1470" fmla="*/ 1064253 h 3048899"/>
                      <a:gd name="connsiteX1471" fmla="*/ 438881 w 3177129"/>
                      <a:gd name="connsiteY1471" fmla="*/ 1026346 h 3048899"/>
                      <a:gd name="connsiteX1472" fmla="*/ 427035 w 3177129"/>
                      <a:gd name="connsiteY1472" fmla="*/ 1026346 h 3048899"/>
                      <a:gd name="connsiteX1473" fmla="*/ 391498 w 3177129"/>
                      <a:gd name="connsiteY1473" fmla="*/ 1047668 h 3048899"/>
                      <a:gd name="connsiteX1474" fmla="*/ 353592 w 3177129"/>
                      <a:gd name="connsiteY1474" fmla="*/ 1066621 h 3048899"/>
                      <a:gd name="connsiteX1475" fmla="*/ 391498 w 3177129"/>
                      <a:gd name="connsiteY1475" fmla="*/ 1047668 h 3048899"/>
                      <a:gd name="connsiteX1476" fmla="*/ 427035 w 3177129"/>
                      <a:gd name="connsiteY1476" fmla="*/ 1026346 h 3048899"/>
                      <a:gd name="connsiteX1477" fmla="*/ 1391270 w 3177129"/>
                      <a:gd name="connsiteY1477" fmla="*/ 1002655 h 3048899"/>
                      <a:gd name="connsiteX1478" fmla="*/ 1369948 w 3177129"/>
                      <a:gd name="connsiteY1478" fmla="*/ 1014501 h 3048899"/>
                      <a:gd name="connsiteX1479" fmla="*/ 1391270 w 3177129"/>
                      <a:gd name="connsiteY1479" fmla="*/ 1002655 h 3048899"/>
                      <a:gd name="connsiteX1480" fmla="*/ 488633 w 3177129"/>
                      <a:gd name="connsiteY1480" fmla="*/ 1002655 h 3048899"/>
                      <a:gd name="connsiteX1481" fmla="*/ 504034 w 3177129"/>
                      <a:gd name="connsiteY1481" fmla="*/ 1017497 h 3048899"/>
                      <a:gd name="connsiteX1482" fmla="*/ 505217 w 3177129"/>
                      <a:gd name="connsiteY1482" fmla="*/ 1035823 h 3048899"/>
                      <a:gd name="connsiteX1483" fmla="*/ 495740 w 3177129"/>
                      <a:gd name="connsiteY1483" fmla="*/ 1042930 h 3048899"/>
                      <a:gd name="connsiteX1484" fmla="*/ 505217 w 3177129"/>
                      <a:gd name="connsiteY1484" fmla="*/ 1035823 h 3048899"/>
                      <a:gd name="connsiteX1485" fmla="*/ 504920 w 3177129"/>
                      <a:gd name="connsiteY1485" fmla="*/ 1018350 h 3048899"/>
                      <a:gd name="connsiteX1486" fmla="*/ 504034 w 3177129"/>
                      <a:gd name="connsiteY1486" fmla="*/ 1017497 h 3048899"/>
                      <a:gd name="connsiteX1487" fmla="*/ 504032 w 3177129"/>
                      <a:gd name="connsiteY1487" fmla="*/ 1017462 h 3048899"/>
                      <a:gd name="connsiteX1488" fmla="*/ 488633 w 3177129"/>
                      <a:gd name="connsiteY1488" fmla="*/ 1002655 h 3048899"/>
                      <a:gd name="connsiteX1489" fmla="*/ 2125700 w 3177129"/>
                      <a:gd name="connsiteY1489" fmla="*/ 1000286 h 3048899"/>
                      <a:gd name="connsiteX1490" fmla="*/ 2097270 w 3177129"/>
                      <a:gd name="connsiteY1490" fmla="*/ 1014501 h 3048899"/>
                      <a:gd name="connsiteX1491" fmla="*/ 2125700 w 3177129"/>
                      <a:gd name="connsiteY1491" fmla="*/ 1000286 h 3048899"/>
                      <a:gd name="connsiteX1492" fmla="*/ 1070254 w 3177129"/>
                      <a:gd name="connsiteY1492" fmla="*/ 998213 h 3048899"/>
                      <a:gd name="connsiteX1493" fmla="*/ 1054854 w 3177129"/>
                      <a:gd name="connsiteY1493" fmla="*/ 1000286 h 3048899"/>
                      <a:gd name="connsiteX1494" fmla="*/ 1085653 w 3177129"/>
                      <a:gd name="connsiteY1494" fmla="*/ 1005024 h 3048899"/>
                      <a:gd name="connsiteX1495" fmla="*/ 1070254 w 3177129"/>
                      <a:gd name="connsiteY1495" fmla="*/ 998213 h 3048899"/>
                      <a:gd name="connsiteX1496" fmla="*/ 1921658 w 3177129"/>
                      <a:gd name="connsiteY1496" fmla="*/ 980445 h 3048899"/>
                      <a:gd name="connsiteX1497" fmla="*/ 1910109 w 3177129"/>
                      <a:gd name="connsiteY1497" fmla="*/ 983702 h 3048899"/>
                      <a:gd name="connsiteX1498" fmla="*/ 1891156 w 3177129"/>
                      <a:gd name="connsiteY1498" fmla="*/ 981333 h 3048899"/>
                      <a:gd name="connsiteX1499" fmla="*/ 1910109 w 3177129"/>
                      <a:gd name="connsiteY1499" fmla="*/ 983702 h 3048899"/>
                      <a:gd name="connsiteX1500" fmla="*/ 1921936 w 3177129"/>
                      <a:gd name="connsiteY1500" fmla="*/ 980605 h 3048899"/>
                      <a:gd name="connsiteX1501" fmla="*/ 1931431 w 3177129"/>
                      <a:gd name="connsiteY1501" fmla="*/ 986071 h 3048899"/>
                      <a:gd name="connsiteX1502" fmla="*/ 1922547 w 3177129"/>
                      <a:gd name="connsiteY1502" fmla="*/ 980445 h 3048899"/>
                      <a:gd name="connsiteX1503" fmla="*/ 1921936 w 3177129"/>
                      <a:gd name="connsiteY1503" fmla="*/ 980605 h 3048899"/>
                      <a:gd name="connsiteX1504" fmla="*/ 360700 w 3177129"/>
                      <a:gd name="connsiteY1504" fmla="*/ 978964 h 3048899"/>
                      <a:gd name="connsiteX1505" fmla="*/ 337008 w 3177129"/>
                      <a:gd name="connsiteY1505" fmla="*/ 986071 h 3048899"/>
                      <a:gd name="connsiteX1506" fmla="*/ 360700 w 3177129"/>
                      <a:gd name="connsiteY1506" fmla="*/ 978964 h 3048899"/>
                      <a:gd name="connsiteX1507" fmla="*/ 1561847 w 3177129"/>
                      <a:gd name="connsiteY1507" fmla="*/ 971856 h 3048899"/>
                      <a:gd name="connsiteX1508" fmla="*/ 1510874 w 3177129"/>
                      <a:gd name="connsiteY1508" fmla="*/ 997177 h 3048899"/>
                      <a:gd name="connsiteX1509" fmla="*/ 1510915 w 3177129"/>
                      <a:gd name="connsiteY1509" fmla="*/ 998081 h 3048899"/>
                      <a:gd name="connsiteX1510" fmla="*/ 1510874 w 3177129"/>
                      <a:gd name="connsiteY1510" fmla="*/ 998176 h 3048899"/>
                      <a:gd name="connsiteX1511" fmla="*/ 1512096 w 3177129"/>
                      <a:gd name="connsiteY1511" fmla="*/ 1023977 h 3048899"/>
                      <a:gd name="connsiteX1512" fmla="*/ 1510915 w 3177129"/>
                      <a:gd name="connsiteY1512" fmla="*/ 998081 h 3048899"/>
                      <a:gd name="connsiteX1513" fmla="*/ 1518314 w 3177129"/>
                      <a:gd name="connsiteY1513" fmla="*/ 981037 h 3048899"/>
                      <a:gd name="connsiteX1514" fmla="*/ 1561847 w 3177129"/>
                      <a:gd name="connsiteY1514" fmla="*/ 971856 h 3048899"/>
                      <a:gd name="connsiteX1515" fmla="*/ 2663492 w 3177129"/>
                      <a:gd name="connsiteY1515" fmla="*/ 969487 h 3048899"/>
                      <a:gd name="connsiteX1516" fmla="*/ 2684814 w 3177129"/>
                      <a:gd name="connsiteY1516" fmla="*/ 1038192 h 3048899"/>
                      <a:gd name="connsiteX1517" fmla="*/ 2663492 w 3177129"/>
                      <a:gd name="connsiteY1517" fmla="*/ 969487 h 3048899"/>
                      <a:gd name="connsiteX1518" fmla="*/ 1426807 w 3177129"/>
                      <a:gd name="connsiteY1518" fmla="*/ 969487 h 3048899"/>
                      <a:gd name="connsiteX1519" fmla="*/ 1469451 w 3177129"/>
                      <a:gd name="connsiteY1519" fmla="*/ 971856 h 3048899"/>
                      <a:gd name="connsiteX1520" fmla="*/ 1426807 w 3177129"/>
                      <a:gd name="connsiteY1520" fmla="*/ 969487 h 3048899"/>
                      <a:gd name="connsiteX1521" fmla="*/ 2267847 w 3177129"/>
                      <a:gd name="connsiteY1521" fmla="*/ 960011 h 3048899"/>
                      <a:gd name="connsiteX1522" fmla="*/ 2251264 w 3177129"/>
                      <a:gd name="connsiteY1522" fmla="*/ 969487 h 3048899"/>
                      <a:gd name="connsiteX1523" fmla="*/ 2267847 w 3177129"/>
                      <a:gd name="connsiteY1523" fmla="*/ 960011 h 3048899"/>
                      <a:gd name="connsiteX1524" fmla="*/ 2301015 w 3177129"/>
                      <a:gd name="connsiteY1524" fmla="*/ 960011 h 3048899"/>
                      <a:gd name="connsiteX1525" fmla="*/ 2267847 w 3177129"/>
                      <a:gd name="connsiteY1525" fmla="*/ 960011 h 3048899"/>
                      <a:gd name="connsiteX1526" fmla="*/ 422297 w 3177129"/>
                      <a:gd name="connsiteY1526" fmla="*/ 955273 h 3048899"/>
                      <a:gd name="connsiteX1527" fmla="*/ 479156 w 3177129"/>
                      <a:gd name="connsiteY1527" fmla="*/ 1000286 h 3048899"/>
                      <a:gd name="connsiteX1528" fmla="*/ 422297 w 3177129"/>
                      <a:gd name="connsiteY1528" fmla="*/ 955273 h 3048899"/>
                      <a:gd name="connsiteX1529" fmla="*/ 268304 w 3177129"/>
                      <a:gd name="connsiteY1529" fmla="*/ 955273 h 3048899"/>
                      <a:gd name="connsiteX1530" fmla="*/ 268879 w 3177129"/>
                      <a:gd name="connsiteY1530" fmla="*/ 980292 h 3048899"/>
                      <a:gd name="connsiteX1531" fmla="*/ 265934 w 3177129"/>
                      <a:gd name="connsiteY1531" fmla="*/ 1005024 h 3048899"/>
                      <a:gd name="connsiteX1532" fmla="*/ 268896 w 3177129"/>
                      <a:gd name="connsiteY1532" fmla="*/ 981037 h 3048899"/>
                      <a:gd name="connsiteX1533" fmla="*/ 268879 w 3177129"/>
                      <a:gd name="connsiteY1533" fmla="*/ 980292 h 3048899"/>
                      <a:gd name="connsiteX1534" fmla="*/ 268896 w 3177129"/>
                      <a:gd name="connsiteY1534" fmla="*/ 980148 h 3048899"/>
                      <a:gd name="connsiteX1535" fmla="*/ 268304 w 3177129"/>
                      <a:gd name="connsiteY1535" fmla="*/ 955273 h 3048899"/>
                      <a:gd name="connsiteX1536" fmla="*/ 1843774 w 3177129"/>
                      <a:gd name="connsiteY1536" fmla="*/ 952903 h 3048899"/>
                      <a:gd name="connsiteX1537" fmla="*/ 1836666 w 3177129"/>
                      <a:gd name="connsiteY1537" fmla="*/ 962380 h 3048899"/>
                      <a:gd name="connsiteX1538" fmla="*/ 1843774 w 3177129"/>
                      <a:gd name="connsiteY1538" fmla="*/ 952903 h 3048899"/>
                      <a:gd name="connsiteX1539" fmla="*/ 1599753 w 3177129"/>
                      <a:gd name="connsiteY1539" fmla="*/ 948165 h 3048899"/>
                      <a:gd name="connsiteX1540" fmla="*/ 1602547 w 3177129"/>
                      <a:gd name="connsiteY1540" fmla="*/ 959059 h 3048899"/>
                      <a:gd name="connsiteX1541" fmla="*/ 1595015 w 3177129"/>
                      <a:gd name="connsiteY1541" fmla="*/ 969487 h 3048899"/>
                      <a:gd name="connsiteX1542" fmla="*/ 1602715 w 3177129"/>
                      <a:gd name="connsiteY1542" fmla="*/ 959715 h 3048899"/>
                      <a:gd name="connsiteX1543" fmla="*/ 1602547 w 3177129"/>
                      <a:gd name="connsiteY1543" fmla="*/ 959059 h 3048899"/>
                      <a:gd name="connsiteX1544" fmla="*/ 1602715 w 3177129"/>
                      <a:gd name="connsiteY1544" fmla="*/ 958827 h 3048899"/>
                      <a:gd name="connsiteX1545" fmla="*/ 1599753 w 3177129"/>
                      <a:gd name="connsiteY1545" fmla="*/ 948165 h 3048899"/>
                      <a:gd name="connsiteX1546" fmla="*/ 623673 w 3177129"/>
                      <a:gd name="connsiteY1546" fmla="*/ 941058 h 3048899"/>
                      <a:gd name="connsiteX1547" fmla="*/ 630780 w 3177129"/>
                      <a:gd name="connsiteY1547" fmla="*/ 983702 h 3048899"/>
                      <a:gd name="connsiteX1548" fmla="*/ 623673 w 3177129"/>
                      <a:gd name="connsiteY1548" fmla="*/ 941058 h 3048899"/>
                      <a:gd name="connsiteX1549" fmla="*/ 2658753 w 3177129"/>
                      <a:gd name="connsiteY1549" fmla="*/ 931581 h 3048899"/>
                      <a:gd name="connsiteX1550" fmla="*/ 2648093 w 3177129"/>
                      <a:gd name="connsiteY1550" fmla="*/ 940762 h 3048899"/>
                      <a:gd name="connsiteX1551" fmla="*/ 2648057 w 3177129"/>
                      <a:gd name="connsiteY1551" fmla="*/ 940906 h 3048899"/>
                      <a:gd name="connsiteX1552" fmla="*/ 2647204 w 3177129"/>
                      <a:gd name="connsiteY1552" fmla="*/ 941650 h 3048899"/>
                      <a:gd name="connsiteX1553" fmla="*/ 2644539 w 3177129"/>
                      <a:gd name="connsiteY1553" fmla="*/ 955273 h 3048899"/>
                      <a:gd name="connsiteX1554" fmla="*/ 2604263 w 3177129"/>
                      <a:gd name="connsiteY1554" fmla="*/ 933951 h 3048899"/>
                      <a:gd name="connsiteX1555" fmla="*/ 2644539 w 3177129"/>
                      <a:gd name="connsiteY1555" fmla="*/ 955273 h 3048899"/>
                      <a:gd name="connsiteX1556" fmla="*/ 2648057 w 3177129"/>
                      <a:gd name="connsiteY1556" fmla="*/ 940906 h 3048899"/>
                      <a:gd name="connsiteX1557" fmla="*/ 2658753 w 3177129"/>
                      <a:gd name="connsiteY1557" fmla="*/ 931581 h 3048899"/>
                      <a:gd name="connsiteX1558" fmla="*/ 2675337 w 3177129"/>
                      <a:gd name="connsiteY1558" fmla="*/ 936319 h 3048899"/>
                      <a:gd name="connsiteX1559" fmla="*/ 2658753 w 3177129"/>
                      <a:gd name="connsiteY1559" fmla="*/ 931581 h 3048899"/>
                      <a:gd name="connsiteX1560" fmla="*/ 2414733 w 3177129"/>
                      <a:gd name="connsiteY1560" fmla="*/ 926843 h 3048899"/>
                      <a:gd name="connsiteX1561" fmla="*/ 2443163 w 3177129"/>
                      <a:gd name="connsiteY1561" fmla="*/ 929212 h 3048899"/>
                      <a:gd name="connsiteX1562" fmla="*/ 2471592 w 3177129"/>
                      <a:gd name="connsiteY1562" fmla="*/ 933951 h 3048899"/>
                      <a:gd name="connsiteX1563" fmla="*/ 2516606 w 3177129"/>
                      <a:gd name="connsiteY1563" fmla="*/ 983702 h 3048899"/>
                      <a:gd name="connsiteX1564" fmla="*/ 2471592 w 3177129"/>
                      <a:gd name="connsiteY1564" fmla="*/ 933951 h 3048899"/>
                      <a:gd name="connsiteX1565" fmla="*/ 2443163 w 3177129"/>
                      <a:gd name="connsiteY1565" fmla="*/ 929212 h 3048899"/>
                      <a:gd name="connsiteX1566" fmla="*/ 2414733 w 3177129"/>
                      <a:gd name="connsiteY1566" fmla="*/ 926843 h 3048899"/>
                      <a:gd name="connsiteX1567" fmla="*/ 2573465 w 3177129"/>
                      <a:gd name="connsiteY1567" fmla="*/ 922105 h 3048899"/>
                      <a:gd name="connsiteX1568" fmla="*/ 2528451 w 3177129"/>
                      <a:gd name="connsiteY1568" fmla="*/ 933951 h 3048899"/>
                      <a:gd name="connsiteX1569" fmla="*/ 2573465 w 3177129"/>
                      <a:gd name="connsiteY1569" fmla="*/ 922105 h 3048899"/>
                      <a:gd name="connsiteX1570" fmla="*/ 2746411 w 3177129"/>
                      <a:gd name="connsiteY1570" fmla="*/ 917366 h 3048899"/>
                      <a:gd name="connsiteX1571" fmla="*/ 2739008 w 3177129"/>
                      <a:gd name="connsiteY1571" fmla="*/ 921809 h 3048899"/>
                      <a:gd name="connsiteX1572" fmla="*/ 2738930 w 3177129"/>
                      <a:gd name="connsiteY1572" fmla="*/ 922176 h 3048899"/>
                      <a:gd name="connsiteX1573" fmla="*/ 2738119 w 3177129"/>
                      <a:gd name="connsiteY1573" fmla="*/ 922697 h 3048899"/>
                      <a:gd name="connsiteX1574" fmla="*/ 2736935 w 3177129"/>
                      <a:gd name="connsiteY1574" fmla="*/ 931581 h 3048899"/>
                      <a:gd name="connsiteX1575" fmla="*/ 2738930 w 3177129"/>
                      <a:gd name="connsiteY1575" fmla="*/ 922176 h 3048899"/>
                      <a:gd name="connsiteX1576" fmla="*/ 2691921 w 3177129"/>
                      <a:gd name="connsiteY1576" fmla="*/ 917366 h 3048899"/>
                      <a:gd name="connsiteX1577" fmla="*/ 2696660 w 3177129"/>
                      <a:gd name="connsiteY1577" fmla="*/ 960011 h 3048899"/>
                      <a:gd name="connsiteX1578" fmla="*/ 2691921 w 3177129"/>
                      <a:gd name="connsiteY1578" fmla="*/ 917366 h 3048899"/>
                      <a:gd name="connsiteX1579" fmla="*/ 1964599 w 3177129"/>
                      <a:gd name="connsiteY1579" fmla="*/ 912628 h 3048899"/>
                      <a:gd name="connsiteX1580" fmla="*/ 1978814 w 3177129"/>
                      <a:gd name="connsiteY1580" fmla="*/ 931581 h 3048899"/>
                      <a:gd name="connsiteX1581" fmla="*/ 1964599 w 3177129"/>
                      <a:gd name="connsiteY1581" fmla="*/ 912628 h 3048899"/>
                      <a:gd name="connsiteX1582" fmla="*/ 761082 w 3177129"/>
                      <a:gd name="connsiteY1582" fmla="*/ 903152 h 3048899"/>
                      <a:gd name="connsiteX1583" fmla="*/ 758713 w 3177129"/>
                      <a:gd name="connsiteY1583" fmla="*/ 922105 h 3048899"/>
                      <a:gd name="connsiteX1584" fmla="*/ 761082 w 3177129"/>
                      <a:gd name="connsiteY1584" fmla="*/ 903152 h 3048899"/>
                      <a:gd name="connsiteX1585" fmla="*/ 915075 w 3177129"/>
                      <a:gd name="connsiteY1585" fmla="*/ 898414 h 3048899"/>
                      <a:gd name="connsiteX1586" fmla="*/ 969565 w 3177129"/>
                      <a:gd name="connsiteY1586" fmla="*/ 952903 h 3048899"/>
                      <a:gd name="connsiteX1587" fmla="*/ 992072 w 3177129"/>
                      <a:gd name="connsiteY1587" fmla="*/ 968599 h 3048899"/>
                      <a:gd name="connsiteX1588" fmla="*/ 996087 w 3177129"/>
                      <a:gd name="connsiteY1588" fmla="*/ 978887 h 3048899"/>
                      <a:gd name="connsiteX1589" fmla="*/ 993257 w 3177129"/>
                      <a:gd name="connsiteY1589" fmla="*/ 993179 h 3048899"/>
                      <a:gd name="connsiteX1590" fmla="*/ 1014579 w 3177129"/>
                      <a:gd name="connsiteY1590" fmla="*/ 1026346 h 3048899"/>
                      <a:gd name="connsiteX1591" fmla="*/ 993257 w 3177129"/>
                      <a:gd name="connsiteY1591" fmla="*/ 993179 h 3048899"/>
                      <a:gd name="connsiteX1592" fmla="*/ 996218 w 3177129"/>
                      <a:gd name="connsiteY1592" fmla="*/ 979223 h 3048899"/>
                      <a:gd name="connsiteX1593" fmla="*/ 996087 w 3177129"/>
                      <a:gd name="connsiteY1593" fmla="*/ 978887 h 3048899"/>
                      <a:gd name="connsiteX1594" fmla="*/ 996218 w 3177129"/>
                      <a:gd name="connsiteY1594" fmla="*/ 978224 h 3048899"/>
                      <a:gd name="connsiteX1595" fmla="*/ 969565 w 3177129"/>
                      <a:gd name="connsiteY1595" fmla="*/ 952903 h 3048899"/>
                      <a:gd name="connsiteX1596" fmla="*/ 915075 w 3177129"/>
                      <a:gd name="connsiteY1596" fmla="*/ 898414 h 3048899"/>
                      <a:gd name="connsiteX1597" fmla="*/ 2620848 w 3177129"/>
                      <a:gd name="connsiteY1597" fmla="*/ 891306 h 3048899"/>
                      <a:gd name="connsiteX1598" fmla="*/ 2619959 w 3177129"/>
                      <a:gd name="connsiteY1598" fmla="*/ 898710 h 3048899"/>
                      <a:gd name="connsiteX1599" fmla="*/ 2620044 w 3177129"/>
                      <a:gd name="connsiteY1599" fmla="*/ 898807 h 3048899"/>
                      <a:gd name="connsiteX1600" fmla="*/ 2619959 w 3177129"/>
                      <a:gd name="connsiteY1600" fmla="*/ 899598 h 3048899"/>
                      <a:gd name="connsiteX1601" fmla="*/ 2627955 w 3177129"/>
                      <a:gd name="connsiteY1601" fmla="*/ 907890 h 3048899"/>
                      <a:gd name="connsiteX1602" fmla="*/ 2620044 w 3177129"/>
                      <a:gd name="connsiteY1602" fmla="*/ 898807 h 3048899"/>
                      <a:gd name="connsiteX1603" fmla="*/ 2276139 w 3177129"/>
                      <a:gd name="connsiteY1603" fmla="*/ 864654 h 3048899"/>
                      <a:gd name="connsiteX1604" fmla="*/ 2265478 w 3177129"/>
                      <a:gd name="connsiteY1604" fmla="*/ 865246 h 3048899"/>
                      <a:gd name="connsiteX1605" fmla="*/ 2267847 w 3177129"/>
                      <a:gd name="connsiteY1605" fmla="*/ 886568 h 3048899"/>
                      <a:gd name="connsiteX1606" fmla="*/ 2265478 w 3177129"/>
                      <a:gd name="connsiteY1606" fmla="*/ 865246 h 3048899"/>
                      <a:gd name="connsiteX1607" fmla="*/ 2286800 w 3177129"/>
                      <a:gd name="connsiteY1607" fmla="*/ 867615 h 3048899"/>
                      <a:gd name="connsiteX1608" fmla="*/ 2276139 w 3177129"/>
                      <a:gd name="connsiteY1608" fmla="*/ 864654 h 3048899"/>
                      <a:gd name="connsiteX1609" fmla="*/ 810834 w 3177129"/>
                      <a:gd name="connsiteY1609" fmla="*/ 843924 h 3048899"/>
                      <a:gd name="connsiteX1610" fmla="*/ 813203 w 3177129"/>
                      <a:gd name="connsiteY1610" fmla="*/ 867615 h 3048899"/>
                      <a:gd name="connsiteX1611" fmla="*/ 810834 w 3177129"/>
                      <a:gd name="connsiteY1611" fmla="*/ 843924 h 3048899"/>
                      <a:gd name="connsiteX1612" fmla="*/ 1225431 w 3177129"/>
                      <a:gd name="connsiteY1612" fmla="*/ 839185 h 3048899"/>
                      <a:gd name="connsiteX1613" fmla="*/ 1240534 w 3177129"/>
                      <a:gd name="connsiteY1613" fmla="*/ 844516 h 3048899"/>
                      <a:gd name="connsiteX1614" fmla="*/ 1241033 w 3177129"/>
                      <a:gd name="connsiteY1614" fmla="*/ 844386 h 3048899"/>
                      <a:gd name="connsiteX1615" fmla="*/ 1241423 w 3177129"/>
                      <a:gd name="connsiteY1615" fmla="*/ 844516 h 3048899"/>
                      <a:gd name="connsiteX1616" fmla="*/ 1260968 w 3177129"/>
                      <a:gd name="connsiteY1616" fmla="*/ 839185 h 3048899"/>
                      <a:gd name="connsiteX1617" fmla="*/ 1241033 w 3177129"/>
                      <a:gd name="connsiteY1617" fmla="*/ 844386 h 3048899"/>
                      <a:gd name="connsiteX1618" fmla="*/ 2414733 w 3177129"/>
                      <a:gd name="connsiteY1618" fmla="*/ 824971 h 3048899"/>
                      <a:gd name="connsiteX1619" fmla="*/ 2419472 w 3177129"/>
                      <a:gd name="connsiteY1619" fmla="*/ 858138 h 3048899"/>
                      <a:gd name="connsiteX1620" fmla="*/ 2428948 w 3177129"/>
                      <a:gd name="connsiteY1620" fmla="*/ 907890 h 3048899"/>
                      <a:gd name="connsiteX1621" fmla="*/ 2419472 w 3177129"/>
                      <a:gd name="connsiteY1621" fmla="*/ 858138 h 3048899"/>
                      <a:gd name="connsiteX1622" fmla="*/ 2414733 w 3177129"/>
                      <a:gd name="connsiteY1622" fmla="*/ 824971 h 3048899"/>
                      <a:gd name="connsiteX1623" fmla="*/ 2369720 w 3177129"/>
                      <a:gd name="connsiteY1623" fmla="*/ 824971 h 3048899"/>
                      <a:gd name="connsiteX1624" fmla="*/ 2324707 w 3177129"/>
                      <a:gd name="connsiteY1624" fmla="*/ 877091 h 3048899"/>
                      <a:gd name="connsiteX1625" fmla="*/ 2369720 w 3177129"/>
                      <a:gd name="connsiteY1625" fmla="*/ 824971 h 3048899"/>
                      <a:gd name="connsiteX1626" fmla="*/ 398606 w 3177129"/>
                      <a:gd name="connsiteY1626" fmla="*/ 820232 h 3048899"/>
                      <a:gd name="connsiteX1627" fmla="*/ 412303 w 3177129"/>
                      <a:gd name="connsiteY1627" fmla="*/ 830295 h 3048899"/>
                      <a:gd name="connsiteX1628" fmla="*/ 415190 w 3177129"/>
                      <a:gd name="connsiteY1628" fmla="*/ 841554 h 3048899"/>
                      <a:gd name="connsiteX1629" fmla="*/ 413117 w 3177129"/>
                      <a:gd name="connsiteY1629" fmla="*/ 830894 h 3048899"/>
                      <a:gd name="connsiteX1630" fmla="*/ 412303 w 3177129"/>
                      <a:gd name="connsiteY1630" fmla="*/ 830295 h 3048899"/>
                      <a:gd name="connsiteX1631" fmla="*/ 412228 w 3177129"/>
                      <a:gd name="connsiteY1631" fmla="*/ 830005 h 3048899"/>
                      <a:gd name="connsiteX1632" fmla="*/ 398606 w 3177129"/>
                      <a:gd name="connsiteY1632" fmla="*/ 820232 h 3048899"/>
                      <a:gd name="connsiteX1633" fmla="*/ 1536971 w 3177129"/>
                      <a:gd name="connsiteY1633" fmla="*/ 818160 h 3048899"/>
                      <a:gd name="connsiteX1634" fmla="*/ 1504988 w 3177129"/>
                      <a:gd name="connsiteY1634" fmla="*/ 829709 h 3048899"/>
                      <a:gd name="connsiteX1635" fmla="*/ 1568955 w 3177129"/>
                      <a:gd name="connsiteY1635" fmla="*/ 829709 h 3048899"/>
                      <a:gd name="connsiteX1636" fmla="*/ 1536971 w 3177129"/>
                      <a:gd name="connsiteY1636" fmla="*/ 818160 h 3048899"/>
                      <a:gd name="connsiteX1637" fmla="*/ 2635062 w 3177129"/>
                      <a:gd name="connsiteY1637" fmla="*/ 813125 h 3048899"/>
                      <a:gd name="connsiteX1638" fmla="*/ 2635062 w 3177129"/>
                      <a:gd name="connsiteY1638" fmla="*/ 836816 h 3048899"/>
                      <a:gd name="connsiteX1639" fmla="*/ 2635062 w 3177129"/>
                      <a:gd name="connsiteY1639" fmla="*/ 813125 h 3048899"/>
                      <a:gd name="connsiteX1640" fmla="*/ 310948 w 3177129"/>
                      <a:gd name="connsiteY1640" fmla="*/ 810756 h 3048899"/>
                      <a:gd name="connsiteX1641" fmla="*/ 320425 w 3177129"/>
                      <a:gd name="connsiteY1641" fmla="*/ 817863 h 3048899"/>
                      <a:gd name="connsiteX1642" fmla="*/ 312725 w 3177129"/>
                      <a:gd name="connsiteY1642" fmla="*/ 810756 h 3048899"/>
                      <a:gd name="connsiteX1643" fmla="*/ 396237 w 3177129"/>
                      <a:gd name="connsiteY1643" fmla="*/ 784695 h 3048899"/>
                      <a:gd name="connsiteX1644" fmla="*/ 372545 w 3177129"/>
                      <a:gd name="connsiteY1644" fmla="*/ 881829 h 3048899"/>
                      <a:gd name="connsiteX1645" fmla="*/ 396237 w 3177129"/>
                      <a:gd name="connsiteY1645" fmla="*/ 784695 h 3048899"/>
                      <a:gd name="connsiteX1646" fmla="*/ 1118820 w 3177129"/>
                      <a:gd name="connsiteY1646" fmla="*/ 770481 h 3048899"/>
                      <a:gd name="connsiteX1647" fmla="*/ 1182787 w 3177129"/>
                      <a:gd name="connsiteY1647" fmla="*/ 794172 h 3048899"/>
                      <a:gd name="connsiteX1648" fmla="*/ 1118820 w 3177129"/>
                      <a:gd name="connsiteY1648" fmla="*/ 770481 h 3048899"/>
                      <a:gd name="connsiteX1649" fmla="*/ 2817485 w 3177129"/>
                      <a:gd name="connsiteY1649" fmla="*/ 744420 h 3048899"/>
                      <a:gd name="connsiteX1650" fmla="*/ 2843545 w 3177129"/>
                      <a:gd name="connsiteY1650" fmla="*/ 784695 h 3048899"/>
                      <a:gd name="connsiteX1651" fmla="*/ 2817485 w 3177129"/>
                      <a:gd name="connsiteY1651" fmla="*/ 744420 h 3048899"/>
                      <a:gd name="connsiteX1652" fmla="*/ 877169 w 3177129"/>
                      <a:gd name="connsiteY1652" fmla="*/ 744420 h 3048899"/>
                      <a:gd name="connsiteX1653" fmla="*/ 858216 w 3177129"/>
                      <a:gd name="connsiteY1653" fmla="*/ 782326 h 3048899"/>
                      <a:gd name="connsiteX1654" fmla="*/ 851109 w 3177129"/>
                      <a:gd name="connsiteY1654" fmla="*/ 936319 h 3048899"/>
                      <a:gd name="connsiteX1655" fmla="*/ 858216 w 3177129"/>
                      <a:gd name="connsiteY1655" fmla="*/ 782326 h 3048899"/>
                      <a:gd name="connsiteX1656" fmla="*/ 877169 w 3177129"/>
                      <a:gd name="connsiteY1656" fmla="*/ 744420 h 3048899"/>
                      <a:gd name="connsiteX1657" fmla="*/ 1497881 w 3177129"/>
                      <a:gd name="connsiteY1657" fmla="*/ 737313 h 3048899"/>
                      <a:gd name="connsiteX1658" fmla="*/ 1474782 w 3177129"/>
                      <a:gd name="connsiteY1658" fmla="*/ 758339 h 3048899"/>
                      <a:gd name="connsiteX1659" fmla="*/ 1474920 w 3177129"/>
                      <a:gd name="connsiteY1659" fmla="*/ 759916 h 3048899"/>
                      <a:gd name="connsiteX1660" fmla="*/ 1474782 w 3177129"/>
                      <a:gd name="connsiteY1660" fmla="*/ 760116 h 3048899"/>
                      <a:gd name="connsiteX1661" fmla="*/ 1483666 w 3177129"/>
                      <a:gd name="connsiteY1661" fmla="*/ 791803 h 3048899"/>
                      <a:gd name="connsiteX1662" fmla="*/ 1475892 w 3177129"/>
                      <a:gd name="connsiteY1662" fmla="*/ 770962 h 3048899"/>
                      <a:gd name="connsiteX1663" fmla="*/ 1474920 w 3177129"/>
                      <a:gd name="connsiteY1663" fmla="*/ 759916 h 3048899"/>
                      <a:gd name="connsiteX1664" fmla="*/ 1481667 w 3177129"/>
                      <a:gd name="connsiteY1664" fmla="*/ 750158 h 3048899"/>
                      <a:gd name="connsiteX1665" fmla="*/ 1497881 w 3177129"/>
                      <a:gd name="connsiteY1665" fmla="*/ 737313 h 3048899"/>
                      <a:gd name="connsiteX1666" fmla="*/ 1692149 w 3177129"/>
                      <a:gd name="connsiteY1666" fmla="*/ 713622 h 3048899"/>
                      <a:gd name="connsiteX1667" fmla="*/ 1699257 w 3177129"/>
                      <a:gd name="connsiteY1667" fmla="*/ 725467 h 3048899"/>
                      <a:gd name="connsiteX1668" fmla="*/ 1692149 w 3177129"/>
                      <a:gd name="connsiteY1668" fmla="*/ 713622 h 3048899"/>
                      <a:gd name="connsiteX1669" fmla="*/ 834525 w 3177129"/>
                      <a:gd name="connsiteY1669" fmla="*/ 713622 h 3048899"/>
                      <a:gd name="connsiteX1670" fmla="*/ 810834 w 3177129"/>
                      <a:gd name="connsiteY1670" fmla="*/ 761004 h 3048899"/>
                      <a:gd name="connsiteX1671" fmla="*/ 834525 w 3177129"/>
                      <a:gd name="connsiteY1671" fmla="*/ 713622 h 3048899"/>
                      <a:gd name="connsiteX1672" fmla="*/ 479156 w 3177129"/>
                      <a:gd name="connsiteY1672" fmla="*/ 711252 h 3048899"/>
                      <a:gd name="connsiteX1673" fmla="*/ 477046 w 3177129"/>
                      <a:gd name="connsiteY1673" fmla="*/ 736906 h 3048899"/>
                      <a:gd name="connsiteX1674" fmla="*/ 477133 w 3177129"/>
                      <a:gd name="connsiteY1674" fmla="*/ 737129 h 3048899"/>
                      <a:gd name="connsiteX1675" fmla="*/ 477046 w 3177129"/>
                      <a:gd name="connsiteY1675" fmla="*/ 738239 h 3048899"/>
                      <a:gd name="connsiteX1676" fmla="*/ 514693 w 3177129"/>
                      <a:gd name="connsiteY1676" fmla="*/ 796541 h 3048899"/>
                      <a:gd name="connsiteX1677" fmla="*/ 486263 w 3177129"/>
                      <a:gd name="connsiteY1677" fmla="*/ 810756 h 3048899"/>
                      <a:gd name="connsiteX1678" fmla="*/ 514693 w 3177129"/>
                      <a:gd name="connsiteY1678" fmla="*/ 796541 h 3048899"/>
                      <a:gd name="connsiteX1679" fmla="*/ 485375 w 3177129"/>
                      <a:gd name="connsiteY1679" fmla="*/ 758339 h 3048899"/>
                      <a:gd name="connsiteX1680" fmla="*/ 477133 w 3177129"/>
                      <a:gd name="connsiteY1680" fmla="*/ 737129 h 3048899"/>
                      <a:gd name="connsiteX1681" fmla="*/ 1649505 w 3177129"/>
                      <a:gd name="connsiteY1681" fmla="*/ 706514 h 3048899"/>
                      <a:gd name="connsiteX1682" fmla="*/ 1635290 w 3177129"/>
                      <a:gd name="connsiteY1682" fmla="*/ 727836 h 3048899"/>
                      <a:gd name="connsiteX1683" fmla="*/ 1618706 w 3177129"/>
                      <a:gd name="connsiteY1683" fmla="*/ 751528 h 3048899"/>
                      <a:gd name="connsiteX1684" fmla="*/ 1601234 w 3177129"/>
                      <a:gd name="connsiteY1684" fmla="*/ 770481 h 3048899"/>
                      <a:gd name="connsiteX1685" fmla="*/ 1601334 w 3177129"/>
                      <a:gd name="connsiteY1685" fmla="*/ 770945 h 3048899"/>
                      <a:gd name="connsiteX1686" fmla="*/ 1601234 w 3177129"/>
                      <a:gd name="connsiteY1686" fmla="*/ 771369 h 3048899"/>
                      <a:gd name="connsiteX1687" fmla="*/ 1606861 w 3177129"/>
                      <a:gd name="connsiteY1687" fmla="*/ 796541 h 3048899"/>
                      <a:gd name="connsiteX1688" fmla="*/ 1609230 w 3177129"/>
                      <a:gd name="connsiteY1688" fmla="*/ 822601 h 3048899"/>
                      <a:gd name="connsiteX1689" fmla="*/ 1606861 w 3177129"/>
                      <a:gd name="connsiteY1689" fmla="*/ 796541 h 3048899"/>
                      <a:gd name="connsiteX1690" fmla="*/ 1601334 w 3177129"/>
                      <a:gd name="connsiteY1690" fmla="*/ 770945 h 3048899"/>
                      <a:gd name="connsiteX1691" fmla="*/ 1603862 w 3177129"/>
                      <a:gd name="connsiteY1691" fmla="*/ 760227 h 3048899"/>
                      <a:gd name="connsiteX1692" fmla="*/ 1618706 w 3177129"/>
                      <a:gd name="connsiteY1692" fmla="*/ 751528 h 3048899"/>
                      <a:gd name="connsiteX1693" fmla="*/ 1635290 w 3177129"/>
                      <a:gd name="connsiteY1693" fmla="*/ 727836 h 3048899"/>
                      <a:gd name="connsiteX1694" fmla="*/ 1649505 w 3177129"/>
                      <a:gd name="connsiteY1694" fmla="*/ 706514 h 3048899"/>
                      <a:gd name="connsiteX1695" fmla="*/ 2592418 w 3177129"/>
                      <a:gd name="connsiteY1695" fmla="*/ 699407 h 3048899"/>
                      <a:gd name="connsiteX1696" fmla="*/ 2590049 w 3177129"/>
                      <a:gd name="connsiteY1696" fmla="*/ 706514 h 3048899"/>
                      <a:gd name="connsiteX1697" fmla="*/ 2592418 w 3177129"/>
                      <a:gd name="connsiteY1697" fmla="*/ 699407 h 3048899"/>
                      <a:gd name="connsiteX1698" fmla="*/ 938767 w 3177129"/>
                      <a:gd name="connsiteY1698" fmla="*/ 697038 h 3048899"/>
                      <a:gd name="connsiteX1699" fmla="*/ 924552 w 3177129"/>
                      <a:gd name="connsiteY1699" fmla="*/ 720729 h 3048899"/>
                      <a:gd name="connsiteX1700" fmla="*/ 912706 w 3177129"/>
                      <a:gd name="connsiteY1700" fmla="*/ 744420 h 3048899"/>
                      <a:gd name="connsiteX1701" fmla="*/ 924552 w 3177129"/>
                      <a:gd name="connsiteY1701" fmla="*/ 720729 h 3048899"/>
                      <a:gd name="connsiteX1702" fmla="*/ 938767 w 3177129"/>
                      <a:gd name="connsiteY1702" fmla="*/ 697038 h 3048899"/>
                      <a:gd name="connsiteX1703" fmla="*/ 1590277 w 3177129"/>
                      <a:gd name="connsiteY1703" fmla="*/ 680454 h 3048899"/>
                      <a:gd name="connsiteX1704" fmla="*/ 1616337 w 3177129"/>
                      <a:gd name="connsiteY1704" fmla="*/ 723098 h 3048899"/>
                      <a:gd name="connsiteX1705" fmla="*/ 1590277 w 3177129"/>
                      <a:gd name="connsiteY1705" fmla="*/ 680454 h 3048899"/>
                      <a:gd name="connsiteX1706" fmla="*/ 2234680 w 3177129"/>
                      <a:gd name="connsiteY1706" fmla="*/ 675715 h 3048899"/>
                      <a:gd name="connsiteX1707" fmla="*/ 2215727 w 3177129"/>
                      <a:gd name="connsiteY1707" fmla="*/ 692299 h 3048899"/>
                      <a:gd name="connsiteX1708" fmla="*/ 2177820 w 3177129"/>
                      <a:gd name="connsiteY1708" fmla="*/ 713622 h 3048899"/>
                      <a:gd name="connsiteX1709" fmla="*/ 2215727 w 3177129"/>
                      <a:gd name="connsiteY1709" fmla="*/ 692299 h 3048899"/>
                      <a:gd name="connsiteX1710" fmla="*/ 2234680 w 3177129"/>
                      <a:gd name="connsiteY1710" fmla="*/ 675715 h 3048899"/>
                      <a:gd name="connsiteX1711" fmla="*/ 2414733 w 3177129"/>
                      <a:gd name="connsiteY1711" fmla="*/ 670977 h 3048899"/>
                      <a:gd name="connsiteX1712" fmla="*/ 2438128 w 3177129"/>
                      <a:gd name="connsiteY1712" fmla="*/ 690819 h 3048899"/>
                      <a:gd name="connsiteX1713" fmla="*/ 2440744 w 3177129"/>
                      <a:gd name="connsiteY1713" fmla="*/ 692464 h 3048899"/>
                      <a:gd name="connsiteX1714" fmla="*/ 2450715 w 3177129"/>
                      <a:gd name="connsiteY1714" fmla="*/ 701961 h 3048899"/>
                      <a:gd name="connsiteX1715" fmla="*/ 2466854 w 3177129"/>
                      <a:gd name="connsiteY1715" fmla="*/ 708883 h 3048899"/>
                      <a:gd name="connsiteX1716" fmla="*/ 2440744 w 3177129"/>
                      <a:gd name="connsiteY1716" fmla="*/ 692464 h 3048899"/>
                      <a:gd name="connsiteX1717" fmla="*/ 2439017 w 3177129"/>
                      <a:gd name="connsiteY1717" fmla="*/ 690819 h 3048899"/>
                      <a:gd name="connsiteX1718" fmla="*/ 2414733 w 3177129"/>
                      <a:gd name="connsiteY1718" fmla="*/ 670977 h 3048899"/>
                      <a:gd name="connsiteX1719" fmla="*/ 1130666 w 3177129"/>
                      <a:gd name="connsiteY1719" fmla="*/ 670977 h 3048899"/>
                      <a:gd name="connsiteX1720" fmla="*/ 1116451 w 3177129"/>
                      <a:gd name="connsiteY1720" fmla="*/ 678085 h 3048899"/>
                      <a:gd name="connsiteX1721" fmla="*/ 1130666 w 3177129"/>
                      <a:gd name="connsiteY1721" fmla="*/ 670977 h 3048899"/>
                      <a:gd name="connsiteX1722" fmla="*/ 2125700 w 3177129"/>
                      <a:gd name="connsiteY1722" fmla="*/ 668608 h 3048899"/>
                      <a:gd name="connsiteX1723" fmla="*/ 2111485 w 3177129"/>
                      <a:gd name="connsiteY1723" fmla="*/ 685192 h 3048899"/>
                      <a:gd name="connsiteX1724" fmla="*/ 2125700 w 3177129"/>
                      <a:gd name="connsiteY1724" fmla="*/ 668608 h 3048899"/>
                      <a:gd name="connsiteX1725" fmla="*/ 1478928 w 3177129"/>
                      <a:gd name="connsiteY1725" fmla="*/ 666239 h 3048899"/>
                      <a:gd name="connsiteX1726" fmla="*/ 1469451 w 3177129"/>
                      <a:gd name="connsiteY1726" fmla="*/ 675124 h 3048899"/>
                      <a:gd name="connsiteX1727" fmla="*/ 1469444 w 3177129"/>
                      <a:gd name="connsiteY1727" fmla="*/ 675181 h 3048899"/>
                      <a:gd name="connsiteX1728" fmla="*/ 1468563 w 3177129"/>
                      <a:gd name="connsiteY1728" fmla="*/ 676012 h 3048899"/>
                      <a:gd name="connsiteX1729" fmla="*/ 1467082 w 3177129"/>
                      <a:gd name="connsiteY1729" fmla="*/ 694669 h 3048899"/>
                      <a:gd name="connsiteX1730" fmla="*/ 1469444 w 3177129"/>
                      <a:gd name="connsiteY1730" fmla="*/ 675181 h 3048899"/>
                      <a:gd name="connsiteX1731" fmla="*/ 334639 w 3177129"/>
                      <a:gd name="connsiteY1731" fmla="*/ 666239 h 3048899"/>
                      <a:gd name="connsiteX1732" fmla="*/ 341747 w 3177129"/>
                      <a:gd name="connsiteY1732" fmla="*/ 673346 h 3048899"/>
                      <a:gd name="connsiteX1733" fmla="*/ 334639 w 3177129"/>
                      <a:gd name="connsiteY1733" fmla="*/ 666239 h 3048899"/>
                      <a:gd name="connsiteX1734" fmla="*/ 1547633 w 3177129"/>
                      <a:gd name="connsiteY1734" fmla="*/ 663870 h 3048899"/>
                      <a:gd name="connsiteX1735" fmla="*/ 1502619 w 3177129"/>
                      <a:gd name="connsiteY1735" fmla="*/ 670977 h 3048899"/>
                      <a:gd name="connsiteX1736" fmla="*/ 1547633 w 3177129"/>
                      <a:gd name="connsiteY1736" fmla="*/ 663870 h 3048899"/>
                      <a:gd name="connsiteX1737" fmla="*/ 1054854 w 3177129"/>
                      <a:gd name="connsiteY1737" fmla="*/ 661501 h 3048899"/>
                      <a:gd name="connsiteX1738" fmla="*/ 1031163 w 3177129"/>
                      <a:gd name="connsiteY1738" fmla="*/ 699407 h 3048899"/>
                      <a:gd name="connsiteX1739" fmla="*/ 1054854 w 3177129"/>
                      <a:gd name="connsiteY1739" fmla="*/ 661501 h 3048899"/>
                      <a:gd name="connsiteX1740" fmla="*/ 798988 w 3177129"/>
                      <a:gd name="connsiteY1740" fmla="*/ 659132 h 3048899"/>
                      <a:gd name="connsiteX1741" fmla="*/ 791881 w 3177129"/>
                      <a:gd name="connsiteY1741" fmla="*/ 661501 h 3048899"/>
                      <a:gd name="connsiteX1742" fmla="*/ 798988 w 3177129"/>
                      <a:gd name="connsiteY1742" fmla="*/ 659132 h 3048899"/>
                      <a:gd name="connsiteX1743" fmla="*/ 960089 w 3177129"/>
                      <a:gd name="connsiteY1743" fmla="*/ 652024 h 3048899"/>
                      <a:gd name="connsiteX1744" fmla="*/ 997995 w 3177129"/>
                      <a:gd name="connsiteY1744" fmla="*/ 663870 h 3048899"/>
                      <a:gd name="connsiteX1745" fmla="*/ 960089 w 3177129"/>
                      <a:gd name="connsiteY1745" fmla="*/ 652024 h 3048899"/>
                      <a:gd name="connsiteX1746" fmla="*/ 2568726 w 3177129"/>
                      <a:gd name="connsiteY1746" fmla="*/ 647286 h 3048899"/>
                      <a:gd name="connsiteX1747" fmla="*/ 2574583 w 3177129"/>
                      <a:gd name="connsiteY1747" fmla="*/ 658120 h 3048899"/>
                      <a:gd name="connsiteX1748" fmla="*/ 2573465 w 3177129"/>
                      <a:gd name="connsiteY1748" fmla="*/ 670977 h 3048899"/>
                      <a:gd name="connsiteX1749" fmla="*/ 2533190 w 3177129"/>
                      <a:gd name="connsiteY1749" fmla="*/ 701776 h 3048899"/>
                      <a:gd name="connsiteX1750" fmla="*/ 2507129 w 3177129"/>
                      <a:gd name="connsiteY1750" fmla="*/ 704145 h 3048899"/>
                      <a:gd name="connsiteX1751" fmla="*/ 2533190 w 3177129"/>
                      <a:gd name="connsiteY1751" fmla="*/ 701776 h 3048899"/>
                      <a:gd name="connsiteX1752" fmla="*/ 2573465 w 3177129"/>
                      <a:gd name="connsiteY1752" fmla="*/ 670977 h 3048899"/>
                      <a:gd name="connsiteX1753" fmla="*/ 2574649 w 3177129"/>
                      <a:gd name="connsiteY1753" fmla="*/ 658243 h 3048899"/>
                      <a:gd name="connsiteX1754" fmla="*/ 2574583 w 3177129"/>
                      <a:gd name="connsiteY1754" fmla="*/ 658120 h 3048899"/>
                      <a:gd name="connsiteX1755" fmla="*/ 2574649 w 3177129"/>
                      <a:gd name="connsiteY1755" fmla="*/ 657355 h 3048899"/>
                      <a:gd name="connsiteX1756" fmla="*/ 2568726 w 3177129"/>
                      <a:gd name="connsiteY1756" fmla="*/ 647286 h 3048899"/>
                      <a:gd name="connsiteX1757" fmla="*/ 1635290 w 3177129"/>
                      <a:gd name="connsiteY1757" fmla="*/ 635440 h 3048899"/>
                      <a:gd name="connsiteX1758" fmla="*/ 1666089 w 3177129"/>
                      <a:gd name="connsiteY1758" fmla="*/ 642548 h 3048899"/>
                      <a:gd name="connsiteX1759" fmla="*/ 1635290 w 3177129"/>
                      <a:gd name="connsiteY1759" fmla="*/ 635440 h 3048899"/>
                      <a:gd name="connsiteX1760" fmla="*/ 1964599 w 3177129"/>
                      <a:gd name="connsiteY1760" fmla="*/ 633071 h 3048899"/>
                      <a:gd name="connsiteX1761" fmla="*/ 1945646 w 3177129"/>
                      <a:gd name="connsiteY1761" fmla="*/ 661501 h 3048899"/>
                      <a:gd name="connsiteX1762" fmla="*/ 1964599 w 3177129"/>
                      <a:gd name="connsiteY1762" fmla="*/ 633071 h 3048899"/>
                      <a:gd name="connsiteX1763" fmla="*/ 2725089 w 3177129"/>
                      <a:gd name="connsiteY1763" fmla="*/ 621226 h 3048899"/>
                      <a:gd name="connsiteX1764" fmla="*/ 2744042 w 3177129"/>
                      <a:gd name="connsiteY1764" fmla="*/ 642548 h 3048899"/>
                      <a:gd name="connsiteX1765" fmla="*/ 2725089 w 3177129"/>
                      <a:gd name="connsiteY1765" fmla="*/ 621226 h 3048899"/>
                      <a:gd name="connsiteX1766" fmla="*/ 2004874 w 3177129"/>
                      <a:gd name="connsiteY1766" fmla="*/ 614118 h 3048899"/>
                      <a:gd name="connsiteX1767" fmla="*/ 2045149 w 3177129"/>
                      <a:gd name="connsiteY1767" fmla="*/ 623595 h 3048899"/>
                      <a:gd name="connsiteX1768" fmla="*/ 2004874 w 3177129"/>
                      <a:gd name="connsiteY1768" fmla="*/ 614118 h 3048899"/>
                      <a:gd name="connsiteX1769" fmla="*/ 547861 w 3177129"/>
                      <a:gd name="connsiteY1769" fmla="*/ 614118 h 3048899"/>
                      <a:gd name="connsiteX1770" fmla="*/ 519431 w 3177129"/>
                      <a:gd name="connsiteY1770" fmla="*/ 742051 h 3048899"/>
                      <a:gd name="connsiteX1771" fmla="*/ 547861 w 3177129"/>
                      <a:gd name="connsiteY1771" fmla="*/ 614118 h 3048899"/>
                      <a:gd name="connsiteX1772" fmla="*/ 893753 w 3177129"/>
                      <a:gd name="connsiteY1772" fmla="*/ 602273 h 3048899"/>
                      <a:gd name="connsiteX1773" fmla="*/ 891384 w 3177129"/>
                      <a:gd name="connsiteY1773" fmla="*/ 621226 h 3048899"/>
                      <a:gd name="connsiteX1774" fmla="*/ 862955 w 3177129"/>
                      <a:gd name="connsiteY1774" fmla="*/ 649655 h 3048899"/>
                      <a:gd name="connsiteX1775" fmla="*/ 891384 w 3177129"/>
                      <a:gd name="connsiteY1775" fmla="*/ 621226 h 3048899"/>
                      <a:gd name="connsiteX1776" fmla="*/ 893753 w 3177129"/>
                      <a:gd name="connsiteY1776" fmla="*/ 602273 h 3048899"/>
                      <a:gd name="connsiteX1777" fmla="*/ 2426579 w 3177129"/>
                      <a:gd name="connsiteY1777" fmla="*/ 595165 h 3048899"/>
                      <a:gd name="connsiteX1778" fmla="*/ 2398149 w 3177129"/>
                      <a:gd name="connsiteY1778" fmla="*/ 602273 h 3048899"/>
                      <a:gd name="connsiteX1779" fmla="*/ 2327076 w 3177129"/>
                      <a:gd name="connsiteY1779" fmla="*/ 637809 h 3048899"/>
                      <a:gd name="connsiteX1780" fmla="*/ 2398149 w 3177129"/>
                      <a:gd name="connsiteY1780" fmla="*/ 602273 h 3048899"/>
                      <a:gd name="connsiteX1781" fmla="*/ 2426579 w 3177129"/>
                      <a:gd name="connsiteY1781" fmla="*/ 595165 h 3048899"/>
                      <a:gd name="connsiteX1782" fmla="*/ 745683 w 3177129"/>
                      <a:gd name="connsiteY1782" fmla="*/ 586577 h 3048899"/>
                      <a:gd name="connsiteX1783" fmla="*/ 727914 w 3177129"/>
                      <a:gd name="connsiteY1783" fmla="*/ 602273 h 3048899"/>
                      <a:gd name="connsiteX1784" fmla="*/ 770559 w 3177129"/>
                      <a:gd name="connsiteY1784" fmla="*/ 590427 h 3048899"/>
                      <a:gd name="connsiteX1785" fmla="*/ 793192 w 3177129"/>
                      <a:gd name="connsiteY1785" fmla="*/ 604645 h 3048899"/>
                      <a:gd name="connsiteX1786" fmla="*/ 801543 w 3177129"/>
                      <a:gd name="connsiteY1786" fmla="*/ 616414 h 3048899"/>
                      <a:gd name="connsiteX1787" fmla="*/ 806096 w 3177129"/>
                      <a:gd name="connsiteY1787" fmla="*/ 635440 h 3048899"/>
                      <a:gd name="connsiteX1788" fmla="*/ 793658 w 3177129"/>
                      <a:gd name="connsiteY1788" fmla="*/ 604938 h 3048899"/>
                      <a:gd name="connsiteX1789" fmla="*/ 793192 w 3177129"/>
                      <a:gd name="connsiteY1789" fmla="*/ 604645 h 3048899"/>
                      <a:gd name="connsiteX1790" fmla="*/ 792769 w 3177129"/>
                      <a:gd name="connsiteY1790" fmla="*/ 604050 h 3048899"/>
                      <a:gd name="connsiteX1791" fmla="*/ 770559 w 3177129"/>
                      <a:gd name="connsiteY1791" fmla="*/ 590427 h 3048899"/>
                      <a:gd name="connsiteX1792" fmla="*/ 745683 w 3177129"/>
                      <a:gd name="connsiteY1792" fmla="*/ 586577 h 3048899"/>
                      <a:gd name="connsiteX1793" fmla="*/ 2256002 w 3177129"/>
                      <a:gd name="connsiteY1793" fmla="*/ 585689 h 3048899"/>
                      <a:gd name="connsiteX1794" fmla="*/ 2274955 w 3177129"/>
                      <a:gd name="connsiteY1794" fmla="*/ 616487 h 3048899"/>
                      <a:gd name="connsiteX1795" fmla="*/ 2256002 w 3177129"/>
                      <a:gd name="connsiteY1795" fmla="*/ 585689 h 3048899"/>
                      <a:gd name="connsiteX1796" fmla="*/ 844002 w 3177129"/>
                      <a:gd name="connsiteY1796" fmla="*/ 576212 h 3048899"/>
                      <a:gd name="connsiteX1797" fmla="*/ 836894 w 3177129"/>
                      <a:gd name="connsiteY1797" fmla="*/ 609380 h 3048899"/>
                      <a:gd name="connsiteX1798" fmla="*/ 844002 w 3177129"/>
                      <a:gd name="connsiteY1798" fmla="*/ 576212 h 3048899"/>
                      <a:gd name="connsiteX1799" fmla="*/ 1531345 w 3177129"/>
                      <a:gd name="connsiteY1799" fmla="*/ 564071 h 3048899"/>
                      <a:gd name="connsiteX1800" fmla="*/ 1504988 w 3177129"/>
                      <a:gd name="connsiteY1800" fmla="*/ 592796 h 3048899"/>
                      <a:gd name="connsiteX1801" fmla="*/ 1497881 w 3177129"/>
                      <a:gd name="connsiteY1801" fmla="*/ 578581 h 3048899"/>
                      <a:gd name="connsiteX1802" fmla="*/ 1504988 w 3177129"/>
                      <a:gd name="connsiteY1802" fmla="*/ 592796 h 3048899"/>
                      <a:gd name="connsiteX1803" fmla="*/ 1566586 w 3177129"/>
                      <a:gd name="connsiteY1803" fmla="*/ 576212 h 3048899"/>
                      <a:gd name="connsiteX1804" fmla="*/ 1592646 w 3177129"/>
                      <a:gd name="connsiteY1804" fmla="*/ 569105 h 3048899"/>
                      <a:gd name="connsiteX1805" fmla="*/ 1566586 w 3177129"/>
                      <a:gd name="connsiteY1805" fmla="*/ 576212 h 3048899"/>
                      <a:gd name="connsiteX1806" fmla="*/ 1531345 w 3177129"/>
                      <a:gd name="connsiteY1806" fmla="*/ 564071 h 3048899"/>
                      <a:gd name="connsiteX1807" fmla="*/ 2301015 w 3177129"/>
                      <a:gd name="connsiteY1807" fmla="*/ 543044 h 3048899"/>
                      <a:gd name="connsiteX1808" fmla="*/ 2277324 w 3177129"/>
                      <a:gd name="connsiteY1808" fmla="*/ 564367 h 3048899"/>
                      <a:gd name="connsiteX1809" fmla="*/ 2301015 w 3177129"/>
                      <a:gd name="connsiteY1809" fmla="*/ 543044 h 3048899"/>
                      <a:gd name="connsiteX1810" fmla="*/ 2599525 w 3177129"/>
                      <a:gd name="connsiteY1810" fmla="*/ 540675 h 3048899"/>
                      <a:gd name="connsiteX1811" fmla="*/ 2635062 w 3177129"/>
                      <a:gd name="connsiteY1811" fmla="*/ 604642 h 3048899"/>
                      <a:gd name="connsiteX1812" fmla="*/ 2599525 w 3177129"/>
                      <a:gd name="connsiteY1812" fmla="*/ 540675 h 3048899"/>
                      <a:gd name="connsiteX1813" fmla="*/ 573921 w 3177129"/>
                      <a:gd name="connsiteY1813" fmla="*/ 538306 h 3048899"/>
                      <a:gd name="connsiteX1814" fmla="*/ 542938 w 3177129"/>
                      <a:gd name="connsiteY1814" fmla="*/ 586948 h 3048899"/>
                      <a:gd name="connsiteX1815" fmla="*/ 542983 w 3177129"/>
                      <a:gd name="connsiteY1815" fmla="*/ 587154 h 3048899"/>
                      <a:gd name="connsiteX1816" fmla="*/ 542938 w 3177129"/>
                      <a:gd name="connsiteY1816" fmla="*/ 587281 h 3048899"/>
                      <a:gd name="connsiteX1817" fmla="*/ 547861 w 3177129"/>
                      <a:gd name="connsiteY1817" fmla="*/ 609380 h 3048899"/>
                      <a:gd name="connsiteX1818" fmla="*/ 542983 w 3177129"/>
                      <a:gd name="connsiteY1818" fmla="*/ 587154 h 3048899"/>
                      <a:gd name="connsiteX1819" fmla="*/ 549341 w 3177129"/>
                      <a:gd name="connsiteY1819" fmla="*/ 569401 h 3048899"/>
                      <a:gd name="connsiteX1820" fmla="*/ 573921 w 3177129"/>
                      <a:gd name="connsiteY1820" fmla="*/ 538306 h 3048899"/>
                      <a:gd name="connsiteX1821" fmla="*/ 246982 w 3177129"/>
                      <a:gd name="connsiteY1821" fmla="*/ 524091 h 3048899"/>
                      <a:gd name="connsiteX1822" fmla="*/ 197230 w 3177129"/>
                      <a:gd name="connsiteY1822" fmla="*/ 547783 h 3048899"/>
                      <a:gd name="connsiteX1823" fmla="*/ 183015 w 3177129"/>
                      <a:gd name="connsiteY1823" fmla="*/ 588058 h 3048899"/>
                      <a:gd name="connsiteX1824" fmla="*/ 197230 w 3177129"/>
                      <a:gd name="connsiteY1824" fmla="*/ 547783 h 3048899"/>
                      <a:gd name="connsiteX1825" fmla="*/ 246982 w 3177129"/>
                      <a:gd name="connsiteY1825" fmla="*/ 524091 h 3048899"/>
                      <a:gd name="connsiteX1826" fmla="*/ 1125928 w 3177129"/>
                      <a:gd name="connsiteY1826" fmla="*/ 500400 h 3048899"/>
                      <a:gd name="connsiteX1827" fmla="*/ 1156727 w 3177129"/>
                      <a:gd name="connsiteY1827" fmla="*/ 512246 h 3048899"/>
                      <a:gd name="connsiteX1828" fmla="*/ 1125928 w 3177129"/>
                      <a:gd name="connsiteY1828" fmla="*/ 500400 h 3048899"/>
                      <a:gd name="connsiteX1829" fmla="*/ 1455237 w 3177129"/>
                      <a:gd name="connsiteY1829" fmla="*/ 495662 h 3048899"/>
                      <a:gd name="connsiteX1830" fmla="*/ 1500250 w 3177129"/>
                      <a:gd name="connsiteY1830" fmla="*/ 535937 h 3048899"/>
                      <a:gd name="connsiteX1831" fmla="*/ 1455237 w 3177129"/>
                      <a:gd name="connsiteY1831" fmla="*/ 495662 h 3048899"/>
                      <a:gd name="connsiteX1832" fmla="*/ 583398 w 3177129"/>
                      <a:gd name="connsiteY1832" fmla="*/ 490924 h 3048899"/>
                      <a:gd name="connsiteX1833" fmla="*/ 581029 w 3177129"/>
                      <a:gd name="connsiteY1833" fmla="*/ 498031 h 3048899"/>
                      <a:gd name="connsiteX1834" fmla="*/ 583398 w 3177129"/>
                      <a:gd name="connsiteY1834" fmla="*/ 490924 h 3048899"/>
                      <a:gd name="connsiteX1835" fmla="*/ 1689780 w 3177129"/>
                      <a:gd name="connsiteY1835" fmla="*/ 483816 h 3048899"/>
                      <a:gd name="connsiteX1836" fmla="*/ 1677935 w 3177129"/>
                      <a:gd name="connsiteY1836" fmla="*/ 502769 h 3048899"/>
                      <a:gd name="connsiteX1837" fmla="*/ 1689780 w 3177129"/>
                      <a:gd name="connsiteY1837" fmla="*/ 483816 h 3048899"/>
                      <a:gd name="connsiteX1838" fmla="*/ 2227572 w 3177129"/>
                      <a:gd name="connsiteY1838" fmla="*/ 481447 h 3048899"/>
                      <a:gd name="connsiteX1839" fmla="*/ 2210988 w 3177129"/>
                      <a:gd name="connsiteY1839" fmla="*/ 498031 h 3048899"/>
                      <a:gd name="connsiteX1840" fmla="*/ 2227572 w 3177129"/>
                      <a:gd name="connsiteY1840" fmla="*/ 512246 h 3048899"/>
                      <a:gd name="connsiteX1841" fmla="*/ 2277324 w 3177129"/>
                      <a:gd name="connsiteY1841" fmla="*/ 545413 h 3048899"/>
                      <a:gd name="connsiteX1842" fmla="*/ 2227572 w 3177129"/>
                      <a:gd name="connsiteY1842" fmla="*/ 512246 h 3048899"/>
                      <a:gd name="connsiteX1843" fmla="*/ 2210988 w 3177129"/>
                      <a:gd name="connsiteY1843" fmla="*/ 498031 h 3048899"/>
                      <a:gd name="connsiteX1844" fmla="*/ 2227572 w 3177129"/>
                      <a:gd name="connsiteY1844" fmla="*/ 481447 h 3048899"/>
                      <a:gd name="connsiteX1845" fmla="*/ 2488176 w 3177129"/>
                      <a:gd name="connsiteY1845" fmla="*/ 474340 h 3048899"/>
                      <a:gd name="connsiteX1846" fmla="*/ 2523713 w 3177129"/>
                      <a:gd name="connsiteY1846" fmla="*/ 493293 h 3048899"/>
                      <a:gd name="connsiteX1847" fmla="*/ 2594787 w 3177129"/>
                      <a:gd name="connsiteY1847" fmla="*/ 512246 h 3048899"/>
                      <a:gd name="connsiteX1848" fmla="*/ 2523713 w 3177129"/>
                      <a:gd name="connsiteY1848" fmla="*/ 493293 h 3048899"/>
                      <a:gd name="connsiteX1849" fmla="*/ 2488176 w 3177129"/>
                      <a:gd name="connsiteY1849" fmla="*/ 474340 h 3048899"/>
                      <a:gd name="connsiteX1850" fmla="*/ 1372317 w 3177129"/>
                      <a:gd name="connsiteY1850" fmla="*/ 460125 h 3048899"/>
                      <a:gd name="connsiteX1851" fmla="*/ 1358102 w 3177129"/>
                      <a:gd name="connsiteY1851" fmla="*/ 481447 h 3048899"/>
                      <a:gd name="connsiteX1852" fmla="*/ 1372317 w 3177129"/>
                      <a:gd name="connsiteY1852" fmla="*/ 460125 h 3048899"/>
                      <a:gd name="connsiteX1853" fmla="*/ 1071438 w 3177129"/>
                      <a:gd name="connsiteY1853" fmla="*/ 460125 h 3048899"/>
                      <a:gd name="connsiteX1854" fmla="*/ 1057223 w 3177129"/>
                      <a:gd name="connsiteY1854" fmla="*/ 469601 h 3048899"/>
                      <a:gd name="connsiteX1855" fmla="*/ 1071438 w 3177129"/>
                      <a:gd name="connsiteY1855" fmla="*/ 460125 h 3048899"/>
                      <a:gd name="connsiteX1856" fmla="*/ 2227572 w 3177129"/>
                      <a:gd name="connsiteY1856" fmla="*/ 453018 h 3048899"/>
                      <a:gd name="connsiteX1857" fmla="*/ 2253633 w 3177129"/>
                      <a:gd name="connsiteY1857" fmla="*/ 471970 h 3048899"/>
                      <a:gd name="connsiteX1858" fmla="*/ 2227572 w 3177129"/>
                      <a:gd name="connsiteY1858" fmla="*/ 453018 h 3048899"/>
                      <a:gd name="connsiteX1859" fmla="*/ 1936169 w 3177129"/>
                      <a:gd name="connsiteY1859" fmla="*/ 450648 h 3048899"/>
                      <a:gd name="connsiteX1860" fmla="*/ 1943277 w 3177129"/>
                      <a:gd name="connsiteY1860" fmla="*/ 469601 h 3048899"/>
                      <a:gd name="connsiteX1861" fmla="*/ 1936169 w 3177129"/>
                      <a:gd name="connsiteY1861" fmla="*/ 450648 h 3048899"/>
                      <a:gd name="connsiteX1862" fmla="*/ 1758485 w 3177129"/>
                      <a:gd name="connsiteY1862" fmla="*/ 445910 h 3048899"/>
                      <a:gd name="connsiteX1863" fmla="*/ 1730055 w 3177129"/>
                      <a:gd name="connsiteY1863" fmla="*/ 469601 h 3048899"/>
                      <a:gd name="connsiteX1864" fmla="*/ 1744714 w 3177129"/>
                      <a:gd name="connsiteY1864" fmla="*/ 493552 h 3048899"/>
                      <a:gd name="connsiteX1865" fmla="*/ 1749474 w 3177129"/>
                      <a:gd name="connsiteY1865" fmla="*/ 509741 h 3048899"/>
                      <a:gd name="connsiteX1866" fmla="*/ 1744714 w 3177129"/>
                      <a:gd name="connsiteY1866" fmla="*/ 526905 h 3048899"/>
                      <a:gd name="connsiteX1867" fmla="*/ 1730055 w 3177129"/>
                      <a:gd name="connsiteY1867" fmla="*/ 552521 h 3048899"/>
                      <a:gd name="connsiteX1868" fmla="*/ 1720579 w 3177129"/>
                      <a:gd name="connsiteY1868" fmla="*/ 592796 h 3048899"/>
                      <a:gd name="connsiteX1869" fmla="*/ 1725355 w 3177129"/>
                      <a:gd name="connsiteY1869" fmla="*/ 621199 h 3048899"/>
                      <a:gd name="connsiteX1870" fmla="*/ 1722060 w 3177129"/>
                      <a:gd name="connsiteY1870" fmla="*/ 646694 h 3048899"/>
                      <a:gd name="connsiteX1871" fmla="*/ 1689780 w 3177129"/>
                      <a:gd name="connsiteY1871" fmla="*/ 689930 h 3048899"/>
                      <a:gd name="connsiteX1872" fmla="*/ 1725428 w 3177129"/>
                      <a:gd name="connsiteY1872" fmla="*/ 621633 h 3048899"/>
                      <a:gd name="connsiteX1873" fmla="*/ 1725355 w 3177129"/>
                      <a:gd name="connsiteY1873" fmla="*/ 621199 h 3048899"/>
                      <a:gd name="connsiteX1874" fmla="*/ 1725428 w 3177129"/>
                      <a:gd name="connsiteY1874" fmla="*/ 620634 h 3048899"/>
                      <a:gd name="connsiteX1875" fmla="*/ 1720579 w 3177129"/>
                      <a:gd name="connsiteY1875" fmla="*/ 592796 h 3048899"/>
                      <a:gd name="connsiteX1876" fmla="*/ 1730055 w 3177129"/>
                      <a:gd name="connsiteY1876" fmla="*/ 552521 h 3048899"/>
                      <a:gd name="connsiteX1877" fmla="*/ 1749601 w 3177129"/>
                      <a:gd name="connsiteY1877" fmla="*/ 510173 h 3048899"/>
                      <a:gd name="connsiteX1878" fmla="*/ 1749474 w 3177129"/>
                      <a:gd name="connsiteY1878" fmla="*/ 509741 h 3048899"/>
                      <a:gd name="connsiteX1879" fmla="*/ 1749601 w 3177129"/>
                      <a:gd name="connsiteY1879" fmla="*/ 509284 h 3048899"/>
                      <a:gd name="connsiteX1880" fmla="*/ 1730055 w 3177129"/>
                      <a:gd name="connsiteY1880" fmla="*/ 469601 h 3048899"/>
                      <a:gd name="connsiteX1881" fmla="*/ 1758485 w 3177129"/>
                      <a:gd name="connsiteY1881" fmla="*/ 445910 h 3048899"/>
                      <a:gd name="connsiteX1882" fmla="*/ 1917216 w 3177129"/>
                      <a:gd name="connsiteY1882" fmla="*/ 441172 h 3048899"/>
                      <a:gd name="connsiteX1883" fmla="*/ 1907740 w 3177129"/>
                      <a:gd name="connsiteY1883" fmla="*/ 471970 h 3048899"/>
                      <a:gd name="connsiteX1884" fmla="*/ 1917216 w 3177129"/>
                      <a:gd name="connsiteY1884" fmla="*/ 441172 h 3048899"/>
                      <a:gd name="connsiteX1885" fmla="*/ 1592646 w 3177129"/>
                      <a:gd name="connsiteY1885" fmla="*/ 415111 h 3048899"/>
                      <a:gd name="connsiteX1886" fmla="*/ 1632921 w 3177129"/>
                      <a:gd name="connsiteY1886" fmla="*/ 431695 h 3048899"/>
                      <a:gd name="connsiteX1887" fmla="*/ 1592646 w 3177129"/>
                      <a:gd name="connsiteY1887" fmla="*/ 415111 h 3048899"/>
                      <a:gd name="connsiteX1888" fmla="*/ 2232310 w 3177129"/>
                      <a:gd name="connsiteY1888" fmla="*/ 398528 h 3048899"/>
                      <a:gd name="connsiteX1889" fmla="*/ 2239802 w 3177129"/>
                      <a:gd name="connsiteY1889" fmla="*/ 412073 h 3048899"/>
                      <a:gd name="connsiteX1890" fmla="*/ 2239122 w 3177129"/>
                      <a:gd name="connsiteY1890" fmla="*/ 421035 h 3048899"/>
                      <a:gd name="connsiteX1891" fmla="*/ 2222834 w 3177129"/>
                      <a:gd name="connsiteY1891" fmla="*/ 436434 h 3048899"/>
                      <a:gd name="connsiteX1892" fmla="*/ 2215727 w 3177129"/>
                      <a:gd name="connsiteY1892" fmla="*/ 448279 h 3048899"/>
                      <a:gd name="connsiteX1893" fmla="*/ 2222834 w 3177129"/>
                      <a:gd name="connsiteY1893" fmla="*/ 436434 h 3048899"/>
                      <a:gd name="connsiteX1894" fmla="*/ 2239825 w 3177129"/>
                      <a:gd name="connsiteY1894" fmla="*/ 412114 h 3048899"/>
                      <a:gd name="connsiteX1895" fmla="*/ 2239802 w 3177129"/>
                      <a:gd name="connsiteY1895" fmla="*/ 412073 h 3048899"/>
                      <a:gd name="connsiteX1896" fmla="*/ 2239825 w 3177129"/>
                      <a:gd name="connsiteY1896" fmla="*/ 411780 h 3048899"/>
                      <a:gd name="connsiteX1897" fmla="*/ 2232310 w 3177129"/>
                      <a:gd name="connsiteY1897" fmla="*/ 398528 h 3048899"/>
                      <a:gd name="connsiteX1898" fmla="*/ 912706 w 3177129"/>
                      <a:gd name="connsiteY1898" fmla="*/ 393789 h 3048899"/>
                      <a:gd name="connsiteX1899" fmla="*/ 889015 w 3177129"/>
                      <a:gd name="connsiteY1899" fmla="*/ 441172 h 3048899"/>
                      <a:gd name="connsiteX1900" fmla="*/ 912706 w 3177129"/>
                      <a:gd name="connsiteY1900" fmla="*/ 393789 h 3048899"/>
                      <a:gd name="connsiteX1901" fmla="*/ 1988290 w 3177129"/>
                      <a:gd name="connsiteY1901" fmla="*/ 377205 h 3048899"/>
                      <a:gd name="connsiteX1902" fmla="*/ 1995398 w 3177129"/>
                      <a:gd name="connsiteY1902" fmla="*/ 386682 h 3048899"/>
                      <a:gd name="connsiteX1903" fmla="*/ 1988290 w 3177129"/>
                      <a:gd name="connsiteY1903" fmla="*/ 377205 h 3048899"/>
                      <a:gd name="connsiteX1904" fmla="*/ 1519203 w 3177129"/>
                      <a:gd name="connsiteY1904" fmla="*/ 374836 h 3048899"/>
                      <a:gd name="connsiteX1905" fmla="*/ 1566586 w 3177129"/>
                      <a:gd name="connsiteY1905" fmla="*/ 398528 h 3048899"/>
                      <a:gd name="connsiteX1906" fmla="*/ 1519203 w 3177129"/>
                      <a:gd name="connsiteY1906" fmla="*/ 374836 h 3048899"/>
                      <a:gd name="connsiteX1907" fmla="*/ 1936169 w 3177129"/>
                      <a:gd name="connsiteY1907" fmla="*/ 372467 h 3048899"/>
                      <a:gd name="connsiteX1908" fmla="*/ 1955123 w 3177129"/>
                      <a:gd name="connsiteY1908" fmla="*/ 393789 h 3048899"/>
                      <a:gd name="connsiteX1909" fmla="*/ 1936169 w 3177129"/>
                      <a:gd name="connsiteY1909" fmla="*/ 372467 h 3048899"/>
                      <a:gd name="connsiteX1910" fmla="*/ 1033532 w 3177129"/>
                      <a:gd name="connsiteY1910" fmla="*/ 365360 h 3048899"/>
                      <a:gd name="connsiteX1911" fmla="*/ 1019317 w 3177129"/>
                      <a:gd name="connsiteY1911" fmla="*/ 374836 h 3048899"/>
                      <a:gd name="connsiteX1912" fmla="*/ 997995 w 3177129"/>
                      <a:gd name="connsiteY1912" fmla="*/ 403266 h 3048899"/>
                      <a:gd name="connsiteX1913" fmla="*/ 1019317 w 3177129"/>
                      <a:gd name="connsiteY1913" fmla="*/ 374836 h 3048899"/>
                      <a:gd name="connsiteX1914" fmla="*/ 1033532 w 3177129"/>
                      <a:gd name="connsiteY1914" fmla="*/ 365360 h 3048899"/>
                      <a:gd name="connsiteX1915" fmla="*/ 1815344 w 3177129"/>
                      <a:gd name="connsiteY1915" fmla="*/ 360622 h 3048899"/>
                      <a:gd name="connsiteX1916" fmla="*/ 1794022 w 3177129"/>
                      <a:gd name="connsiteY1916" fmla="*/ 386090 h 3048899"/>
                      <a:gd name="connsiteX1917" fmla="*/ 1794022 w 3177129"/>
                      <a:gd name="connsiteY1917" fmla="*/ 386978 h 3048899"/>
                      <a:gd name="connsiteX1918" fmla="*/ 1794022 w 3177129"/>
                      <a:gd name="connsiteY1918" fmla="*/ 386978 h 3048899"/>
                      <a:gd name="connsiteX1919" fmla="*/ 1794022 w 3177129"/>
                      <a:gd name="connsiteY1919" fmla="*/ 422219 h 3048899"/>
                      <a:gd name="connsiteX1920" fmla="*/ 1794022 w 3177129"/>
                      <a:gd name="connsiteY1920" fmla="*/ 386978 h 3048899"/>
                      <a:gd name="connsiteX1921" fmla="*/ 2296277 w 3177129"/>
                      <a:gd name="connsiteY1921" fmla="*/ 351145 h 3048899"/>
                      <a:gd name="connsiteX1922" fmla="*/ 2331814 w 3177129"/>
                      <a:gd name="connsiteY1922" fmla="*/ 441172 h 3048899"/>
                      <a:gd name="connsiteX1923" fmla="*/ 2296277 w 3177129"/>
                      <a:gd name="connsiteY1923" fmla="*/ 351145 h 3048899"/>
                      <a:gd name="connsiteX1924" fmla="*/ 1881679 w 3177129"/>
                      <a:gd name="connsiteY1924" fmla="*/ 348776 h 3048899"/>
                      <a:gd name="connsiteX1925" fmla="*/ 1846143 w 3177129"/>
                      <a:gd name="connsiteY1925" fmla="*/ 391420 h 3048899"/>
                      <a:gd name="connsiteX1926" fmla="*/ 1843774 w 3177129"/>
                      <a:gd name="connsiteY1926" fmla="*/ 410373 h 3048899"/>
                      <a:gd name="connsiteX1927" fmla="*/ 1839035 w 3177129"/>
                      <a:gd name="connsiteY1927" fmla="*/ 434064 h 3048899"/>
                      <a:gd name="connsiteX1928" fmla="*/ 1846143 w 3177129"/>
                      <a:gd name="connsiteY1928" fmla="*/ 410373 h 3048899"/>
                      <a:gd name="connsiteX1929" fmla="*/ 1895894 w 3177129"/>
                      <a:gd name="connsiteY1929" fmla="*/ 429326 h 3048899"/>
                      <a:gd name="connsiteX1930" fmla="*/ 1846143 w 3177129"/>
                      <a:gd name="connsiteY1930" fmla="*/ 410373 h 3048899"/>
                      <a:gd name="connsiteX1931" fmla="*/ 1846143 w 3177129"/>
                      <a:gd name="connsiteY1931" fmla="*/ 391420 h 3048899"/>
                      <a:gd name="connsiteX1932" fmla="*/ 1881679 w 3177129"/>
                      <a:gd name="connsiteY1932" fmla="*/ 348776 h 3048899"/>
                      <a:gd name="connsiteX1933" fmla="*/ 2406737 w 3177129"/>
                      <a:gd name="connsiteY1933" fmla="*/ 347592 h 3048899"/>
                      <a:gd name="connsiteX1934" fmla="*/ 2381566 w 3177129"/>
                      <a:gd name="connsiteY1934" fmla="*/ 353514 h 3048899"/>
                      <a:gd name="connsiteX1935" fmla="*/ 2346029 w 3177129"/>
                      <a:gd name="connsiteY1935" fmla="*/ 381944 h 3048899"/>
                      <a:gd name="connsiteX1936" fmla="*/ 2381566 w 3177129"/>
                      <a:gd name="connsiteY1936" fmla="*/ 353514 h 3048899"/>
                      <a:gd name="connsiteX1937" fmla="*/ 2433686 w 3177129"/>
                      <a:gd name="connsiteY1937" fmla="*/ 355883 h 3048899"/>
                      <a:gd name="connsiteX1938" fmla="*/ 2406737 w 3177129"/>
                      <a:gd name="connsiteY1938" fmla="*/ 347592 h 3048899"/>
                      <a:gd name="connsiteX1939" fmla="*/ 2116223 w 3177129"/>
                      <a:gd name="connsiteY1939" fmla="*/ 341668 h 3048899"/>
                      <a:gd name="connsiteX1940" fmla="*/ 2139915 w 3177129"/>
                      <a:gd name="connsiteY1940" fmla="*/ 389051 h 3048899"/>
                      <a:gd name="connsiteX1941" fmla="*/ 2116223 w 3177129"/>
                      <a:gd name="connsiteY1941" fmla="*/ 341668 h 3048899"/>
                      <a:gd name="connsiteX1942" fmla="*/ 355961 w 3177129"/>
                      <a:gd name="connsiteY1942" fmla="*/ 341668 h 3048899"/>
                      <a:gd name="connsiteX1943" fmla="*/ 329901 w 3177129"/>
                      <a:gd name="connsiteY1943" fmla="*/ 389051 h 3048899"/>
                      <a:gd name="connsiteX1944" fmla="*/ 355961 w 3177129"/>
                      <a:gd name="connsiteY1944" fmla="*/ 341668 h 3048899"/>
                      <a:gd name="connsiteX1945" fmla="*/ 1799944 w 3177129"/>
                      <a:gd name="connsiteY1945" fmla="*/ 312055 h 3048899"/>
                      <a:gd name="connsiteX1946" fmla="*/ 1799201 w 3177129"/>
                      <a:gd name="connsiteY1946" fmla="*/ 313069 h 3048899"/>
                      <a:gd name="connsiteX1947" fmla="*/ 1798168 w 3177129"/>
                      <a:gd name="connsiteY1947" fmla="*/ 312943 h 3048899"/>
                      <a:gd name="connsiteX1948" fmla="*/ 1786914 w 3177129"/>
                      <a:gd name="connsiteY1948" fmla="*/ 329823 h 3048899"/>
                      <a:gd name="connsiteX1949" fmla="*/ 1767962 w 3177129"/>
                      <a:gd name="connsiteY1949" fmla="*/ 313239 h 3048899"/>
                      <a:gd name="connsiteX1950" fmla="*/ 1786914 w 3177129"/>
                      <a:gd name="connsiteY1950" fmla="*/ 329823 h 3048899"/>
                      <a:gd name="connsiteX1951" fmla="*/ 1799201 w 3177129"/>
                      <a:gd name="connsiteY1951" fmla="*/ 313069 h 3048899"/>
                      <a:gd name="connsiteX1952" fmla="*/ 1820082 w 3177129"/>
                      <a:gd name="connsiteY1952" fmla="*/ 315608 h 3048899"/>
                      <a:gd name="connsiteX1953" fmla="*/ 1855619 w 3177129"/>
                      <a:gd name="connsiteY1953" fmla="*/ 332192 h 3048899"/>
                      <a:gd name="connsiteX1954" fmla="*/ 1903002 w 3177129"/>
                      <a:gd name="connsiteY1954" fmla="*/ 355883 h 3048899"/>
                      <a:gd name="connsiteX1955" fmla="*/ 1855619 w 3177129"/>
                      <a:gd name="connsiteY1955" fmla="*/ 332192 h 3048899"/>
                      <a:gd name="connsiteX1956" fmla="*/ 1820082 w 3177129"/>
                      <a:gd name="connsiteY1956" fmla="*/ 315608 h 3048899"/>
                      <a:gd name="connsiteX1957" fmla="*/ 1799944 w 3177129"/>
                      <a:gd name="connsiteY1957" fmla="*/ 312055 h 3048899"/>
                      <a:gd name="connsiteX1958" fmla="*/ 1246753 w 3177129"/>
                      <a:gd name="connsiteY1958" fmla="*/ 308501 h 3048899"/>
                      <a:gd name="connsiteX1959" fmla="*/ 1251478 w 3177129"/>
                      <a:gd name="connsiteY1959" fmla="*/ 325958 h 3048899"/>
                      <a:gd name="connsiteX1960" fmla="*/ 1250900 w 3177129"/>
                      <a:gd name="connsiteY1960" fmla="*/ 337523 h 3048899"/>
                      <a:gd name="connsiteX1961" fmla="*/ 1230170 w 3177129"/>
                      <a:gd name="connsiteY1961" fmla="*/ 362991 h 3048899"/>
                      <a:gd name="connsiteX1962" fmla="*/ 1251492 w 3177129"/>
                      <a:gd name="connsiteY1962" fmla="*/ 326010 h 3048899"/>
                      <a:gd name="connsiteX1963" fmla="*/ 1251478 w 3177129"/>
                      <a:gd name="connsiteY1963" fmla="*/ 325958 h 3048899"/>
                      <a:gd name="connsiteX1964" fmla="*/ 1251492 w 3177129"/>
                      <a:gd name="connsiteY1964" fmla="*/ 325677 h 3048899"/>
                      <a:gd name="connsiteX1965" fmla="*/ 1246753 w 3177129"/>
                      <a:gd name="connsiteY1965" fmla="*/ 308501 h 3048899"/>
                      <a:gd name="connsiteX1966" fmla="*/ 2142839 w 3177129"/>
                      <a:gd name="connsiteY1966" fmla="*/ 306206 h 3048899"/>
                      <a:gd name="connsiteX1967" fmla="*/ 2116223 w 3177129"/>
                      <a:gd name="connsiteY1967" fmla="*/ 310870 h 3048899"/>
                      <a:gd name="connsiteX1968" fmla="*/ 2220465 w 3177129"/>
                      <a:gd name="connsiteY1968" fmla="*/ 310870 h 3048899"/>
                      <a:gd name="connsiteX1969" fmla="*/ 2142839 w 3177129"/>
                      <a:gd name="connsiteY1969" fmla="*/ 306206 h 3048899"/>
                      <a:gd name="connsiteX1970" fmla="*/ 1568955 w 3177129"/>
                      <a:gd name="connsiteY1970" fmla="*/ 280071 h 3048899"/>
                      <a:gd name="connsiteX1971" fmla="*/ 1583170 w 3177129"/>
                      <a:gd name="connsiteY1971" fmla="*/ 296655 h 3048899"/>
                      <a:gd name="connsiteX1972" fmla="*/ 1568955 w 3177129"/>
                      <a:gd name="connsiteY1972" fmla="*/ 280071 h 3048899"/>
                      <a:gd name="connsiteX1973" fmla="*/ 1090391 w 3177129"/>
                      <a:gd name="connsiteY1973" fmla="*/ 268226 h 3048899"/>
                      <a:gd name="connsiteX1974" fmla="*/ 1085653 w 3177129"/>
                      <a:gd name="connsiteY1974" fmla="*/ 303762 h 3048899"/>
                      <a:gd name="connsiteX1975" fmla="*/ 1090391 w 3177129"/>
                      <a:gd name="connsiteY1975" fmla="*/ 268226 h 3048899"/>
                      <a:gd name="connsiteX1976" fmla="*/ 1696888 w 3177129"/>
                      <a:gd name="connsiteY1976" fmla="*/ 249272 h 3048899"/>
                      <a:gd name="connsiteX1977" fmla="*/ 1664904 w 3177129"/>
                      <a:gd name="connsiteY1977" fmla="*/ 261414 h 3048899"/>
                      <a:gd name="connsiteX1978" fmla="*/ 1650286 w 3177129"/>
                      <a:gd name="connsiteY1978" fmla="*/ 269573 h 3048899"/>
                      <a:gd name="connsiteX1979" fmla="*/ 1632921 w 3177129"/>
                      <a:gd name="connsiteY1979" fmla="*/ 268226 h 3048899"/>
                      <a:gd name="connsiteX1980" fmla="*/ 1604492 w 3177129"/>
                      <a:gd name="connsiteY1980" fmla="*/ 282440 h 3048899"/>
                      <a:gd name="connsiteX1981" fmla="*/ 1632921 w 3177129"/>
                      <a:gd name="connsiteY1981" fmla="*/ 268226 h 3048899"/>
                      <a:gd name="connsiteX1982" fmla="*/ 1650246 w 3177129"/>
                      <a:gd name="connsiteY1982" fmla="*/ 269595 h 3048899"/>
                      <a:gd name="connsiteX1983" fmla="*/ 1650286 w 3177129"/>
                      <a:gd name="connsiteY1983" fmla="*/ 269573 h 3048899"/>
                      <a:gd name="connsiteX1984" fmla="*/ 1650579 w 3177129"/>
                      <a:gd name="connsiteY1984" fmla="*/ 269595 h 3048899"/>
                      <a:gd name="connsiteX1985" fmla="*/ 1696888 w 3177129"/>
                      <a:gd name="connsiteY1985" fmla="*/ 249272 h 3048899"/>
                      <a:gd name="connsiteX1986" fmla="*/ 1346257 w 3177129"/>
                      <a:gd name="connsiteY1986" fmla="*/ 244534 h 3048899"/>
                      <a:gd name="connsiteX1987" fmla="*/ 1298874 w 3177129"/>
                      <a:gd name="connsiteY1987" fmla="*/ 246903 h 3048899"/>
                      <a:gd name="connsiteX1988" fmla="*/ 1346257 w 3177129"/>
                      <a:gd name="connsiteY1988" fmla="*/ 244534 h 3048899"/>
                      <a:gd name="connsiteX1989" fmla="*/ 1457606 w 3177129"/>
                      <a:gd name="connsiteY1989" fmla="*/ 227950 h 3048899"/>
                      <a:gd name="connsiteX1990" fmla="*/ 1526310 w 3177129"/>
                      <a:gd name="connsiteY1990" fmla="*/ 251642 h 3048899"/>
                      <a:gd name="connsiteX1991" fmla="*/ 1547040 w 3177129"/>
                      <a:gd name="connsiteY1991" fmla="*/ 256084 h 3048899"/>
                      <a:gd name="connsiteX1992" fmla="*/ 1547248 w 3177129"/>
                      <a:gd name="connsiteY1992" fmla="*/ 255944 h 3048899"/>
                      <a:gd name="connsiteX1993" fmla="*/ 1547928 w 3177129"/>
                      <a:gd name="connsiteY1993" fmla="*/ 256084 h 3048899"/>
                      <a:gd name="connsiteX1994" fmla="*/ 1564216 w 3177129"/>
                      <a:gd name="connsiteY1994" fmla="*/ 244534 h 3048899"/>
                      <a:gd name="connsiteX1995" fmla="*/ 1547248 w 3177129"/>
                      <a:gd name="connsiteY1995" fmla="*/ 255944 h 3048899"/>
                      <a:gd name="connsiteX1996" fmla="*/ 1526310 w 3177129"/>
                      <a:gd name="connsiteY1996" fmla="*/ 251642 h 3048899"/>
                      <a:gd name="connsiteX1997" fmla="*/ 1457606 w 3177129"/>
                      <a:gd name="connsiteY1997" fmla="*/ 227950 h 3048899"/>
                      <a:gd name="connsiteX1998" fmla="*/ 1192264 w 3177129"/>
                      <a:gd name="connsiteY1998" fmla="*/ 227950 h 3048899"/>
                      <a:gd name="connsiteX1999" fmla="*/ 1190191 w 3177129"/>
                      <a:gd name="connsiteY1999" fmla="*/ 241425 h 3048899"/>
                      <a:gd name="connsiteX2000" fmla="*/ 1190222 w 3177129"/>
                      <a:gd name="connsiteY2000" fmla="*/ 241547 h 3048899"/>
                      <a:gd name="connsiteX2001" fmla="*/ 1190191 w 3177129"/>
                      <a:gd name="connsiteY2001" fmla="*/ 241758 h 3048899"/>
                      <a:gd name="connsiteX2002" fmla="*/ 1193448 w 3177129"/>
                      <a:gd name="connsiteY2002" fmla="*/ 254899 h 3048899"/>
                      <a:gd name="connsiteX2003" fmla="*/ 1194832 w 3177129"/>
                      <a:gd name="connsiteY2003" fmla="*/ 266772 h 3048899"/>
                      <a:gd name="connsiteX2004" fmla="*/ 1187525 w 3177129"/>
                      <a:gd name="connsiteY2004" fmla="*/ 280071 h 3048899"/>
                      <a:gd name="connsiteX2005" fmla="*/ 1194929 w 3177129"/>
                      <a:gd name="connsiteY2005" fmla="*/ 267596 h 3048899"/>
                      <a:gd name="connsiteX2006" fmla="*/ 1194832 w 3177129"/>
                      <a:gd name="connsiteY2006" fmla="*/ 266772 h 3048899"/>
                      <a:gd name="connsiteX2007" fmla="*/ 1194929 w 3177129"/>
                      <a:gd name="connsiteY2007" fmla="*/ 266597 h 3048899"/>
                      <a:gd name="connsiteX2008" fmla="*/ 1193448 w 3177129"/>
                      <a:gd name="connsiteY2008" fmla="*/ 254011 h 3048899"/>
                      <a:gd name="connsiteX2009" fmla="*/ 1190222 w 3177129"/>
                      <a:gd name="connsiteY2009" fmla="*/ 241547 h 3048899"/>
                      <a:gd name="connsiteX2010" fmla="*/ 1725317 w 3177129"/>
                      <a:gd name="connsiteY2010" fmla="*/ 218474 h 3048899"/>
                      <a:gd name="connsiteX2011" fmla="*/ 1706364 w 3177129"/>
                      <a:gd name="connsiteY2011" fmla="*/ 249272 h 3048899"/>
                      <a:gd name="connsiteX2012" fmla="*/ 1756116 w 3177129"/>
                      <a:gd name="connsiteY2012" fmla="*/ 303762 h 3048899"/>
                      <a:gd name="connsiteX2013" fmla="*/ 1706364 w 3177129"/>
                      <a:gd name="connsiteY2013" fmla="*/ 249272 h 3048899"/>
                      <a:gd name="connsiteX2014" fmla="*/ 1725317 w 3177129"/>
                      <a:gd name="connsiteY2014" fmla="*/ 218474 h 3048899"/>
                      <a:gd name="connsiteX2015" fmla="*/ 1374686 w 3177129"/>
                      <a:gd name="connsiteY2015" fmla="*/ 218474 h 3048899"/>
                      <a:gd name="connsiteX2016" fmla="*/ 1380730 w 3177129"/>
                      <a:gd name="connsiteY2016" fmla="*/ 233456 h 3048899"/>
                      <a:gd name="connsiteX2017" fmla="*/ 1377351 w 3177129"/>
                      <a:gd name="connsiteY2017" fmla="*/ 242757 h 3048899"/>
                      <a:gd name="connsiteX2018" fmla="*/ 1360472 w 3177129"/>
                      <a:gd name="connsiteY2018" fmla="*/ 249272 h 3048899"/>
                      <a:gd name="connsiteX2019" fmla="*/ 1380794 w 3177129"/>
                      <a:gd name="connsiteY2019" fmla="*/ 233614 h 3048899"/>
                      <a:gd name="connsiteX2020" fmla="*/ 1380730 w 3177129"/>
                      <a:gd name="connsiteY2020" fmla="*/ 233456 h 3048899"/>
                      <a:gd name="connsiteX2021" fmla="*/ 1380794 w 3177129"/>
                      <a:gd name="connsiteY2021" fmla="*/ 233281 h 3048899"/>
                      <a:gd name="connsiteX2022" fmla="*/ 1374686 w 3177129"/>
                      <a:gd name="connsiteY2022" fmla="*/ 218474 h 3048899"/>
                      <a:gd name="connsiteX2023" fmla="*/ 1703995 w 3177129"/>
                      <a:gd name="connsiteY2023" fmla="*/ 180568 h 3048899"/>
                      <a:gd name="connsiteX2024" fmla="*/ 1718210 w 3177129"/>
                      <a:gd name="connsiteY2024" fmla="*/ 218474 h 3048899"/>
                      <a:gd name="connsiteX2025" fmla="*/ 1703995 w 3177129"/>
                      <a:gd name="connsiteY2025" fmla="*/ 180568 h 3048899"/>
                      <a:gd name="connsiteX2026" fmla="*/ 1240534 w 3177129"/>
                      <a:gd name="connsiteY2026" fmla="*/ 811 h 3048899"/>
                      <a:gd name="connsiteX2027" fmla="*/ 1282290 w 3177129"/>
                      <a:gd name="connsiteY2027" fmla="*/ 7622 h 3048899"/>
                      <a:gd name="connsiteX2028" fmla="*/ 1350995 w 3177129"/>
                      <a:gd name="connsiteY2028" fmla="*/ 5252 h 3048899"/>
                      <a:gd name="connsiteX2029" fmla="*/ 1384163 w 3177129"/>
                      <a:gd name="connsiteY2029" fmla="*/ 14729 h 3048899"/>
                      <a:gd name="connsiteX2030" fmla="*/ 1438653 w 3177129"/>
                      <a:gd name="connsiteY2030" fmla="*/ 17098 h 3048899"/>
                      <a:gd name="connsiteX2031" fmla="*/ 1497881 w 3177129"/>
                      <a:gd name="connsiteY2031" fmla="*/ 17098 h 3048899"/>
                      <a:gd name="connsiteX2032" fmla="*/ 1564216 w 3177129"/>
                      <a:gd name="connsiteY2032" fmla="*/ 9991 h 3048899"/>
                      <a:gd name="connsiteX2033" fmla="*/ 1595015 w 3177129"/>
                      <a:gd name="connsiteY2033" fmla="*/ 28944 h 3048899"/>
                      <a:gd name="connsiteX2034" fmla="*/ 1635290 w 3177129"/>
                      <a:gd name="connsiteY2034" fmla="*/ 31313 h 3048899"/>
                      <a:gd name="connsiteX2035" fmla="*/ 1694518 w 3177129"/>
                      <a:gd name="connsiteY2035" fmla="*/ 28944 h 3048899"/>
                      <a:gd name="connsiteX2036" fmla="*/ 1753747 w 3177129"/>
                      <a:gd name="connsiteY2036" fmla="*/ 19467 h 3048899"/>
                      <a:gd name="connsiteX2037" fmla="*/ 1772700 w 3177129"/>
                      <a:gd name="connsiteY2037" fmla="*/ 28944 h 3048899"/>
                      <a:gd name="connsiteX2038" fmla="*/ 1824821 w 3177129"/>
                      <a:gd name="connsiteY2038" fmla="*/ 38420 h 3048899"/>
                      <a:gd name="connsiteX2039" fmla="*/ 1857988 w 3177129"/>
                      <a:gd name="connsiteY2039" fmla="*/ 31313 h 3048899"/>
                      <a:gd name="connsiteX2040" fmla="*/ 1862727 w 3177129"/>
                      <a:gd name="connsiteY2040" fmla="*/ 47897 h 3048899"/>
                      <a:gd name="connsiteX2041" fmla="*/ 1952753 w 3177129"/>
                      <a:gd name="connsiteY2041" fmla="*/ 55004 h 3048899"/>
                      <a:gd name="connsiteX2042" fmla="*/ 2014351 w 3177129"/>
                      <a:gd name="connsiteY2042" fmla="*/ 76326 h 3048899"/>
                      <a:gd name="connsiteX2043" fmla="*/ 2085425 w 3177129"/>
                      <a:gd name="connsiteY2043" fmla="*/ 85803 h 3048899"/>
                      <a:gd name="connsiteX2044" fmla="*/ 2094901 w 3177129"/>
                      <a:gd name="connsiteY2044" fmla="*/ 123709 h 3048899"/>
                      <a:gd name="connsiteX2045" fmla="*/ 2085425 w 3177129"/>
                      <a:gd name="connsiteY2045" fmla="*/ 85803 h 3048899"/>
                      <a:gd name="connsiteX2046" fmla="*/ 2132807 w 3177129"/>
                      <a:gd name="connsiteY2046" fmla="*/ 104756 h 3048899"/>
                      <a:gd name="connsiteX2047" fmla="*/ 2263109 w 3177129"/>
                      <a:gd name="connsiteY2047" fmla="*/ 128447 h 3048899"/>
                      <a:gd name="connsiteX2048" fmla="*/ 2282062 w 3177129"/>
                      <a:gd name="connsiteY2048" fmla="*/ 133185 h 3048899"/>
                      <a:gd name="connsiteX2049" fmla="*/ 2343659 w 3177129"/>
                      <a:gd name="connsiteY2049" fmla="*/ 185306 h 3048899"/>
                      <a:gd name="connsiteX2050" fmla="*/ 2431317 w 3177129"/>
                      <a:gd name="connsiteY2050" fmla="*/ 213736 h 3048899"/>
                      <a:gd name="connsiteX2051" fmla="*/ 2457378 w 3177129"/>
                      <a:gd name="connsiteY2051" fmla="*/ 235058 h 3048899"/>
                      <a:gd name="connsiteX2052" fmla="*/ 2542666 w 3177129"/>
                      <a:gd name="connsiteY2052" fmla="*/ 303762 h 3048899"/>
                      <a:gd name="connsiteX2053" fmla="*/ 2644539 w 3177129"/>
                      <a:gd name="connsiteY2053" fmla="*/ 346407 h 3048899"/>
                      <a:gd name="connsiteX2054" fmla="*/ 2684814 w 3177129"/>
                      <a:gd name="connsiteY2054" fmla="*/ 389051 h 3048899"/>
                      <a:gd name="connsiteX2055" fmla="*/ 2703767 w 3177129"/>
                      <a:gd name="connsiteY2055" fmla="*/ 403266 h 3048899"/>
                      <a:gd name="connsiteX2056" fmla="*/ 2758257 w 3177129"/>
                      <a:gd name="connsiteY2056" fmla="*/ 426957 h 3048899"/>
                      <a:gd name="connsiteX2057" fmla="*/ 2786686 w 3177129"/>
                      <a:gd name="connsiteY2057" fmla="*/ 453018 h 3048899"/>
                      <a:gd name="connsiteX2058" fmla="*/ 2864867 w 3177129"/>
                      <a:gd name="connsiteY2058" fmla="*/ 552521 h 3048899"/>
                      <a:gd name="connsiteX2059" fmla="*/ 2881452 w 3177129"/>
                      <a:gd name="connsiteY2059" fmla="*/ 573843 h 3048899"/>
                      <a:gd name="connsiteX2060" fmla="*/ 2921727 w 3177129"/>
                      <a:gd name="connsiteY2060" fmla="*/ 644917 h 3048899"/>
                      <a:gd name="connsiteX2061" fmla="*/ 2971478 w 3177129"/>
                      <a:gd name="connsiteY2061" fmla="*/ 687561 h 3048899"/>
                      <a:gd name="connsiteX2062" fmla="*/ 2980955 w 3177129"/>
                      <a:gd name="connsiteY2062" fmla="*/ 706514 h 3048899"/>
                      <a:gd name="connsiteX2063" fmla="*/ 2988062 w 3177129"/>
                      <a:gd name="connsiteY2063" fmla="*/ 751528 h 3048899"/>
                      <a:gd name="connsiteX2064" fmla="*/ 3052029 w 3177129"/>
                      <a:gd name="connsiteY2064" fmla="*/ 836816 h 3048899"/>
                      <a:gd name="connsiteX2065" fmla="*/ 3063874 w 3177129"/>
                      <a:gd name="connsiteY2065" fmla="*/ 879461 h 3048899"/>
                      <a:gd name="connsiteX2066" fmla="*/ 3073351 w 3177129"/>
                      <a:gd name="connsiteY2066" fmla="*/ 905521 h 3048899"/>
                      <a:gd name="connsiteX2067" fmla="*/ 3142056 w 3177129"/>
                      <a:gd name="connsiteY2067" fmla="*/ 1023977 h 3048899"/>
                      <a:gd name="connsiteX2068" fmla="*/ 3137317 w 3177129"/>
                      <a:gd name="connsiteY2068" fmla="*/ 1047668 h 3048899"/>
                      <a:gd name="connsiteX2069" fmla="*/ 3132579 w 3177129"/>
                      <a:gd name="connsiteY2069" fmla="*/ 1068991 h 3048899"/>
                      <a:gd name="connsiteX2070" fmla="*/ 3132579 w 3177129"/>
                      <a:gd name="connsiteY2070" fmla="*/ 1201662 h 3048899"/>
                      <a:gd name="connsiteX2071" fmla="*/ 3153901 w 3177129"/>
                      <a:gd name="connsiteY2071" fmla="*/ 1260890 h 3048899"/>
                      <a:gd name="connsiteX2072" fmla="*/ 3158639 w 3177129"/>
                      <a:gd name="connsiteY2072" fmla="*/ 1272735 h 3048899"/>
                      <a:gd name="connsiteX2073" fmla="*/ 3161008 w 3177129"/>
                      <a:gd name="connsiteY2073" fmla="*/ 1360393 h 3048899"/>
                      <a:gd name="connsiteX2074" fmla="*/ 3175223 w 3177129"/>
                      <a:gd name="connsiteY2074" fmla="*/ 1445682 h 3048899"/>
                      <a:gd name="connsiteX2075" fmla="*/ 3168116 w 3177129"/>
                      <a:gd name="connsiteY2075" fmla="*/ 1540447 h 3048899"/>
                      <a:gd name="connsiteX2076" fmla="*/ 3168116 w 3177129"/>
                      <a:gd name="connsiteY2076" fmla="*/ 1568876 h 3048899"/>
                      <a:gd name="connsiteX2077" fmla="*/ 3139686 w 3177129"/>
                      <a:gd name="connsiteY2077" fmla="*/ 1687333 h 3048899"/>
                      <a:gd name="connsiteX2078" fmla="*/ 3137317 w 3177129"/>
                      <a:gd name="connsiteY2078" fmla="*/ 1760776 h 3048899"/>
                      <a:gd name="connsiteX2079" fmla="*/ 3144425 w 3177129"/>
                      <a:gd name="connsiteY2079" fmla="*/ 1798682 h 3048899"/>
                      <a:gd name="connsiteX2080" fmla="*/ 3132579 w 3177129"/>
                      <a:gd name="connsiteY2080" fmla="*/ 1912400 h 3048899"/>
                      <a:gd name="connsiteX2081" fmla="*/ 3125471 w 3177129"/>
                      <a:gd name="connsiteY2081" fmla="*/ 1928984 h 3048899"/>
                      <a:gd name="connsiteX2082" fmla="*/ 3113626 w 3177129"/>
                      <a:gd name="connsiteY2082" fmla="*/ 2011903 h 3048899"/>
                      <a:gd name="connsiteX2083" fmla="*/ 3104149 w 3177129"/>
                      <a:gd name="connsiteY2083" fmla="*/ 2033225 h 3048899"/>
                      <a:gd name="connsiteX2084" fmla="*/ 3078089 w 3177129"/>
                      <a:gd name="connsiteY2084" fmla="*/ 2177742 h 3048899"/>
                      <a:gd name="connsiteX2085" fmla="*/ 3047291 w 3177129"/>
                      <a:gd name="connsiteY2085" fmla="*/ 2201434 h 3048899"/>
                      <a:gd name="connsiteX2086" fmla="*/ 3047291 w 3177129"/>
                      <a:gd name="connsiteY2086" fmla="*/ 2203803 h 3048899"/>
                      <a:gd name="connsiteX2087" fmla="*/ 3044921 w 3177129"/>
                      <a:gd name="connsiteY2087" fmla="*/ 2203803 h 3048899"/>
                      <a:gd name="connsiteX2088" fmla="*/ 3016492 w 3177129"/>
                      <a:gd name="connsiteY2088" fmla="*/ 2246447 h 3048899"/>
                      <a:gd name="connsiteX2089" fmla="*/ 3011754 w 3177129"/>
                      <a:gd name="connsiteY2089" fmla="*/ 2291460 h 3048899"/>
                      <a:gd name="connsiteX2090" fmla="*/ 2973847 w 3177129"/>
                      <a:gd name="connsiteY2090" fmla="*/ 2395702 h 3048899"/>
                      <a:gd name="connsiteX2091" fmla="*/ 2973847 w 3177129"/>
                      <a:gd name="connsiteY2091" fmla="*/ 2417024 h 3048899"/>
                      <a:gd name="connsiteX2092" fmla="*/ 2954894 w 3177129"/>
                      <a:gd name="connsiteY2092" fmla="*/ 2443085 h 3048899"/>
                      <a:gd name="connsiteX2093" fmla="*/ 2883820 w 3177129"/>
                      <a:gd name="connsiteY2093" fmla="*/ 2561541 h 3048899"/>
                      <a:gd name="connsiteX2094" fmla="*/ 2838807 w 3177129"/>
                      <a:gd name="connsiteY2094" fmla="*/ 2668152 h 3048899"/>
                      <a:gd name="connsiteX2095" fmla="*/ 2817485 w 3177129"/>
                      <a:gd name="connsiteY2095" fmla="*/ 2684736 h 3048899"/>
                      <a:gd name="connsiteX2096" fmla="*/ 2770102 w 3177129"/>
                      <a:gd name="connsiteY2096" fmla="*/ 2729749 h 3048899"/>
                      <a:gd name="connsiteX2097" fmla="*/ 2762995 w 3177129"/>
                      <a:gd name="connsiteY2097" fmla="*/ 2758179 h 3048899"/>
                      <a:gd name="connsiteX2098" fmla="*/ 2746411 w 3177129"/>
                      <a:gd name="connsiteY2098" fmla="*/ 2779501 h 3048899"/>
                      <a:gd name="connsiteX2099" fmla="*/ 2734565 w 3177129"/>
                      <a:gd name="connsiteY2099" fmla="*/ 2788977 h 3048899"/>
                      <a:gd name="connsiteX2100" fmla="*/ 2722720 w 3177129"/>
                      <a:gd name="connsiteY2100" fmla="*/ 2824514 h 3048899"/>
                      <a:gd name="connsiteX2101" fmla="*/ 2684814 w 3177129"/>
                      <a:gd name="connsiteY2101" fmla="*/ 2848205 h 3048899"/>
                      <a:gd name="connsiteX2102" fmla="*/ 2649277 w 3177129"/>
                      <a:gd name="connsiteY2102" fmla="*/ 2881373 h 3048899"/>
                      <a:gd name="connsiteX2103" fmla="*/ 2642170 w 3177129"/>
                      <a:gd name="connsiteY2103" fmla="*/ 2864789 h 3048899"/>
                      <a:gd name="connsiteX2104" fmla="*/ 2628271 w 3177129"/>
                      <a:gd name="connsiteY2104" fmla="*/ 2855813 h 3048899"/>
                      <a:gd name="connsiteX2105" fmla="*/ 2635062 w 3177129"/>
                      <a:gd name="connsiteY2105" fmla="*/ 2841098 h 3048899"/>
                      <a:gd name="connsiteX2106" fmla="*/ 2643354 w 3177129"/>
                      <a:gd name="connsiteY2106" fmla="*/ 2830141 h 3048899"/>
                      <a:gd name="connsiteX2107" fmla="*/ 2643106 w 3177129"/>
                      <a:gd name="connsiteY2107" fmla="*/ 2829607 h 3048899"/>
                      <a:gd name="connsiteX2108" fmla="*/ 2643354 w 3177129"/>
                      <a:gd name="connsiteY2108" fmla="*/ 2829253 h 3048899"/>
                      <a:gd name="connsiteX2109" fmla="*/ 2637431 w 3177129"/>
                      <a:gd name="connsiteY2109" fmla="*/ 2817407 h 3048899"/>
                      <a:gd name="connsiteX2110" fmla="*/ 2643106 w 3177129"/>
                      <a:gd name="connsiteY2110" fmla="*/ 2829607 h 3048899"/>
                      <a:gd name="connsiteX2111" fmla="*/ 2635062 w 3177129"/>
                      <a:gd name="connsiteY2111" fmla="*/ 2841098 h 3048899"/>
                      <a:gd name="connsiteX2112" fmla="*/ 2627955 w 3177129"/>
                      <a:gd name="connsiteY2112" fmla="*/ 2855609 h 3048899"/>
                      <a:gd name="connsiteX2113" fmla="*/ 2628271 w 3177129"/>
                      <a:gd name="connsiteY2113" fmla="*/ 2855813 h 3048899"/>
                      <a:gd name="connsiteX2114" fmla="*/ 2627955 w 3177129"/>
                      <a:gd name="connsiteY2114" fmla="*/ 2856498 h 3048899"/>
                      <a:gd name="connsiteX2115" fmla="*/ 2642170 w 3177129"/>
                      <a:gd name="connsiteY2115" fmla="*/ 2864789 h 3048899"/>
                      <a:gd name="connsiteX2116" fmla="*/ 2649277 w 3177129"/>
                      <a:gd name="connsiteY2116" fmla="*/ 2881373 h 3048899"/>
                      <a:gd name="connsiteX2117" fmla="*/ 2609002 w 3177129"/>
                      <a:gd name="connsiteY2117" fmla="*/ 2912172 h 3048899"/>
                      <a:gd name="connsiteX2118" fmla="*/ 2563988 w 3177129"/>
                      <a:gd name="connsiteY2118" fmla="*/ 2931125 h 3048899"/>
                      <a:gd name="connsiteX2119" fmla="*/ 2609002 w 3177129"/>
                      <a:gd name="connsiteY2119" fmla="*/ 2912172 h 3048899"/>
                      <a:gd name="connsiteX2120" fmla="*/ 2587680 w 3177129"/>
                      <a:gd name="connsiteY2120" fmla="*/ 2966662 h 3048899"/>
                      <a:gd name="connsiteX2121" fmla="*/ 2552143 w 3177129"/>
                      <a:gd name="connsiteY2121" fmla="*/ 2983246 h 3048899"/>
                      <a:gd name="connsiteX2122" fmla="*/ 2533190 w 3177129"/>
                      <a:gd name="connsiteY2122" fmla="*/ 2985615 h 3048899"/>
                      <a:gd name="connsiteX2123" fmla="*/ 2530821 w 3177129"/>
                      <a:gd name="connsiteY2123" fmla="*/ 2983246 h 3048899"/>
                      <a:gd name="connsiteX2124" fmla="*/ 2505649 w 3177129"/>
                      <a:gd name="connsiteY2124" fmla="*/ 3029444 h 3048899"/>
                      <a:gd name="connsiteX2125" fmla="*/ 2488699 w 3177129"/>
                      <a:gd name="connsiteY2125" fmla="*/ 3048899 h 3048899"/>
                      <a:gd name="connsiteX2126" fmla="*/ 2175452 w 3177129"/>
                      <a:gd name="connsiteY2126" fmla="*/ 3048899 h 3048899"/>
                      <a:gd name="connsiteX2127" fmla="*/ 2159817 w 3177129"/>
                      <a:gd name="connsiteY2127" fmla="*/ 3048899 h 3048899"/>
                      <a:gd name="connsiteX2128" fmla="*/ 1882362 w 3177129"/>
                      <a:gd name="connsiteY2128" fmla="*/ 3048899 h 3048899"/>
                      <a:gd name="connsiteX2129" fmla="*/ 1713123 w 3177129"/>
                      <a:gd name="connsiteY2129" fmla="*/ 3048899 h 3048899"/>
                      <a:gd name="connsiteX2130" fmla="*/ 732741 w 3177129"/>
                      <a:gd name="connsiteY2130" fmla="*/ 3048899 h 3048899"/>
                      <a:gd name="connsiteX2131" fmla="*/ 703334 w 3177129"/>
                      <a:gd name="connsiteY2131" fmla="*/ 3040105 h 3048899"/>
                      <a:gd name="connsiteX2132" fmla="*/ 687639 w 3177129"/>
                      <a:gd name="connsiteY2132" fmla="*/ 3009306 h 3048899"/>
                      <a:gd name="connsiteX2133" fmla="*/ 673425 w 3177129"/>
                      <a:gd name="connsiteY2133" fmla="*/ 2978507 h 3048899"/>
                      <a:gd name="connsiteX2134" fmla="*/ 687639 w 3177129"/>
                      <a:gd name="connsiteY2134" fmla="*/ 3009306 h 3048899"/>
                      <a:gd name="connsiteX2135" fmla="*/ 703334 w 3177129"/>
                      <a:gd name="connsiteY2135" fmla="*/ 3040993 h 3048899"/>
                      <a:gd name="connsiteX2136" fmla="*/ 732506 w 3177129"/>
                      <a:gd name="connsiteY2136" fmla="*/ 3048899 h 3048899"/>
                      <a:gd name="connsiteX2137" fmla="*/ 466848 w 3177129"/>
                      <a:gd name="connsiteY2137" fmla="*/ 3048899 h 3048899"/>
                      <a:gd name="connsiteX2138" fmla="*/ 445988 w 3177129"/>
                      <a:gd name="connsiteY2138" fmla="*/ 3028259 h 3048899"/>
                      <a:gd name="connsiteX2139" fmla="*/ 429404 w 3177129"/>
                      <a:gd name="connsiteY2139" fmla="*/ 3018783 h 3048899"/>
                      <a:gd name="connsiteX2140" fmla="*/ 386760 w 3177129"/>
                      <a:gd name="connsiteY2140" fmla="*/ 2978507 h 3048899"/>
                      <a:gd name="connsiteX2141" fmla="*/ 334639 w 3177129"/>
                      <a:gd name="connsiteY2141" fmla="*/ 2924018 h 3048899"/>
                      <a:gd name="connsiteX2142" fmla="*/ 287257 w 3177129"/>
                      <a:gd name="connsiteY2142" fmla="*/ 2867158 h 3048899"/>
                      <a:gd name="connsiteX2143" fmla="*/ 273042 w 3177129"/>
                      <a:gd name="connsiteY2143" fmla="*/ 2852944 h 3048899"/>
                      <a:gd name="connsiteX2144" fmla="*/ 228028 w 3177129"/>
                      <a:gd name="connsiteY2144" fmla="*/ 2781870 h 3048899"/>
                      <a:gd name="connsiteX2145" fmla="*/ 211445 w 3177129"/>
                      <a:gd name="connsiteY2145" fmla="*/ 2762917 h 3048899"/>
                      <a:gd name="connsiteX2146" fmla="*/ 190122 w 3177129"/>
                      <a:gd name="connsiteY2146" fmla="*/ 2743964 h 3048899"/>
                      <a:gd name="connsiteX2147" fmla="*/ 171169 w 3177129"/>
                      <a:gd name="connsiteY2147" fmla="*/ 2651568 h 3048899"/>
                      <a:gd name="connsiteX2148" fmla="*/ 159324 w 3177129"/>
                      <a:gd name="connsiteY2148" fmla="*/ 2623138 h 3048899"/>
                      <a:gd name="connsiteX2149" fmla="*/ 102465 w 3177129"/>
                      <a:gd name="connsiteY2149" fmla="*/ 2559172 h 3048899"/>
                      <a:gd name="connsiteX2150" fmla="*/ 114310 w 3177129"/>
                      <a:gd name="connsiteY2150" fmla="*/ 2518897 h 3048899"/>
                      <a:gd name="connsiteX2151" fmla="*/ 114310 w 3177129"/>
                      <a:gd name="connsiteY2151" fmla="*/ 2478622 h 3048899"/>
                      <a:gd name="connsiteX2152" fmla="*/ 109572 w 3177129"/>
                      <a:gd name="connsiteY2152" fmla="*/ 2459668 h 3048899"/>
                      <a:gd name="connsiteX2153" fmla="*/ 107203 w 3177129"/>
                      <a:gd name="connsiteY2153" fmla="*/ 2409917 h 3048899"/>
                      <a:gd name="connsiteX2154" fmla="*/ 121418 w 3177129"/>
                      <a:gd name="connsiteY2154" fmla="*/ 2338843 h 3048899"/>
                      <a:gd name="connsiteX2155" fmla="*/ 121418 w 3177129"/>
                      <a:gd name="connsiteY2155" fmla="*/ 2308044 h 3048899"/>
                      <a:gd name="connsiteX2156" fmla="*/ 119049 w 3177129"/>
                      <a:gd name="connsiteY2156" fmla="*/ 2284353 h 3048899"/>
                      <a:gd name="connsiteX2157" fmla="*/ 107203 w 3177129"/>
                      <a:gd name="connsiteY2157" fmla="*/ 2248816 h 3048899"/>
                      <a:gd name="connsiteX2158" fmla="*/ 95357 w 3177129"/>
                      <a:gd name="connsiteY2158" fmla="*/ 2229863 h 3048899"/>
                      <a:gd name="connsiteX2159" fmla="*/ 90619 w 3177129"/>
                      <a:gd name="connsiteY2159" fmla="*/ 2175373 h 3048899"/>
                      <a:gd name="connsiteX2160" fmla="*/ 138002 w 3177129"/>
                      <a:gd name="connsiteY2160" fmla="*/ 1995319 h 3048899"/>
                      <a:gd name="connsiteX2161" fmla="*/ 145109 w 3177129"/>
                      <a:gd name="connsiteY2161" fmla="*/ 1888709 h 3048899"/>
                      <a:gd name="connsiteX2162" fmla="*/ 135633 w 3177129"/>
                      <a:gd name="connsiteY2162" fmla="*/ 1848433 h 3048899"/>
                      <a:gd name="connsiteX2163" fmla="*/ 102465 w 3177129"/>
                      <a:gd name="connsiteY2163" fmla="*/ 1805789 h 3048899"/>
                      <a:gd name="connsiteX2164" fmla="*/ 78773 w 3177129"/>
                      <a:gd name="connsiteY2164" fmla="*/ 1722870 h 3048899"/>
                      <a:gd name="connsiteX2165" fmla="*/ 66928 w 3177129"/>
                      <a:gd name="connsiteY2165" fmla="*/ 1658903 h 3048899"/>
                      <a:gd name="connsiteX2166" fmla="*/ 59820 w 3177129"/>
                      <a:gd name="connsiteY2166" fmla="*/ 1606783 h 3048899"/>
                      <a:gd name="connsiteX2167" fmla="*/ 55082 w 3177129"/>
                      <a:gd name="connsiteY2167" fmla="*/ 1592568 h 3048899"/>
                      <a:gd name="connsiteX2168" fmla="*/ 36129 w 3177129"/>
                      <a:gd name="connsiteY2168" fmla="*/ 1535709 h 3048899"/>
                      <a:gd name="connsiteX2169" fmla="*/ 43237 w 3177129"/>
                      <a:gd name="connsiteY2169" fmla="*/ 1455159 h 3048899"/>
                      <a:gd name="connsiteX2170" fmla="*/ 36129 w 3177129"/>
                      <a:gd name="connsiteY2170" fmla="*/ 1405407 h 3048899"/>
                      <a:gd name="connsiteX2171" fmla="*/ 66928 w 3177129"/>
                      <a:gd name="connsiteY2171" fmla="*/ 1440944 h 3048899"/>
                      <a:gd name="connsiteX2172" fmla="*/ 36129 w 3177129"/>
                      <a:gd name="connsiteY2172" fmla="*/ 1405407 h 3048899"/>
                      <a:gd name="connsiteX2173" fmla="*/ 19545 w 3177129"/>
                      <a:gd name="connsiteY2173" fmla="*/ 1303534 h 3048899"/>
                      <a:gd name="connsiteX2174" fmla="*/ 38498 w 3177129"/>
                      <a:gd name="connsiteY2174" fmla="*/ 1234830 h 3048899"/>
                      <a:gd name="connsiteX2175" fmla="*/ 14807 w 3177129"/>
                      <a:gd name="connsiteY2175" fmla="*/ 1215877 h 3048899"/>
                      <a:gd name="connsiteX2176" fmla="*/ 5331 w 3177129"/>
                      <a:gd name="connsiteY2176" fmla="*/ 1140065 h 3048899"/>
                      <a:gd name="connsiteX2177" fmla="*/ 12438 w 3177129"/>
                      <a:gd name="connsiteY2177" fmla="*/ 1054776 h 3048899"/>
                      <a:gd name="connsiteX2178" fmla="*/ 12438 w 3177129"/>
                      <a:gd name="connsiteY2178" fmla="*/ 1031085 h 3048899"/>
                      <a:gd name="connsiteX2179" fmla="*/ 24284 w 3177129"/>
                      <a:gd name="connsiteY2179" fmla="*/ 978964 h 3048899"/>
                      <a:gd name="connsiteX2180" fmla="*/ 29022 w 3177129"/>
                      <a:gd name="connsiteY2180" fmla="*/ 926843 h 3048899"/>
                      <a:gd name="connsiteX2181" fmla="*/ 19545 w 3177129"/>
                      <a:gd name="connsiteY2181" fmla="*/ 872353 h 3048899"/>
                      <a:gd name="connsiteX2182" fmla="*/ 21914 w 3177129"/>
                      <a:gd name="connsiteY2182" fmla="*/ 848662 h 3048899"/>
                      <a:gd name="connsiteX2183" fmla="*/ 55082 w 3177129"/>
                      <a:gd name="connsiteY2183" fmla="*/ 732575 h 3048899"/>
                      <a:gd name="connsiteX2184" fmla="*/ 76404 w 3177129"/>
                      <a:gd name="connsiteY2184" fmla="*/ 618857 h 3048899"/>
                      <a:gd name="connsiteX2185" fmla="*/ 85881 w 3177129"/>
                      <a:gd name="connsiteY2185" fmla="*/ 609380 h 3048899"/>
                      <a:gd name="connsiteX2186" fmla="*/ 133263 w 3177129"/>
                      <a:gd name="connsiteY2186" fmla="*/ 550152 h 3048899"/>
                      <a:gd name="connsiteX2187" fmla="*/ 175908 w 3177129"/>
                      <a:gd name="connsiteY2187" fmla="*/ 505138 h 3048899"/>
                      <a:gd name="connsiteX2188" fmla="*/ 187753 w 3177129"/>
                      <a:gd name="connsiteY2188" fmla="*/ 479078 h 3048899"/>
                      <a:gd name="connsiteX2189" fmla="*/ 256458 w 3177129"/>
                      <a:gd name="connsiteY2189" fmla="*/ 398528 h 3048899"/>
                      <a:gd name="connsiteX2190" fmla="*/ 318055 w 3177129"/>
                      <a:gd name="connsiteY2190" fmla="*/ 334561 h 3048899"/>
                      <a:gd name="connsiteX2191" fmla="*/ 344116 w 3177129"/>
                      <a:gd name="connsiteY2191" fmla="*/ 327454 h 3048899"/>
                      <a:gd name="connsiteX2192" fmla="*/ 363069 w 3177129"/>
                      <a:gd name="connsiteY2192" fmla="*/ 291917 h 3048899"/>
                      <a:gd name="connsiteX2193" fmla="*/ 422297 w 3177129"/>
                      <a:gd name="connsiteY2193" fmla="*/ 244534 h 3048899"/>
                      <a:gd name="connsiteX2194" fmla="*/ 469680 w 3177129"/>
                      <a:gd name="connsiteY2194" fmla="*/ 232689 h 3048899"/>
                      <a:gd name="connsiteX2195" fmla="*/ 519431 w 3177129"/>
                      <a:gd name="connsiteY2195" fmla="*/ 187675 h 3048899"/>
                      <a:gd name="connsiteX2196" fmla="*/ 585767 w 3177129"/>
                      <a:gd name="connsiteY2196" fmla="*/ 140293 h 3048899"/>
                      <a:gd name="connsiteX2197" fmla="*/ 706592 w 3177129"/>
                      <a:gd name="connsiteY2197" fmla="*/ 85803 h 3048899"/>
                      <a:gd name="connsiteX2198" fmla="*/ 723176 w 3177129"/>
                      <a:gd name="connsiteY2198" fmla="*/ 83434 h 3048899"/>
                      <a:gd name="connsiteX2199" fmla="*/ 772928 w 3177129"/>
                      <a:gd name="connsiteY2199" fmla="*/ 76326 h 3048899"/>
                      <a:gd name="connsiteX2200" fmla="*/ 886646 w 3177129"/>
                      <a:gd name="connsiteY2200" fmla="*/ 33682 h 3048899"/>
                      <a:gd name="connsiteX2201" fmla="*/ 969565 w 3177129"/>
                      <a:gd name="connsiteY2201" fmla="*/ 36051 h 3048899"/>
                      <a:gd name="connsiteX2202" fmla="*/ 1080914 w 3177129"/>
                      <a:gd name="connsiteY2202" fmla="*/ 21836 h 3048899"/>
                      <a:gd name="connsiteX2203" fmla="*/ 1133035 w 3177129"/>
                      <a:gd name="connsiteY2203" fmla="*/ 21836 h 3048899"/>
                      <a:gd name="connsiteX2204" fmla="*/ 1204109 w 3177129"/>
                      <a:gd name="connsiteY2204" fmla="*/ 17098 h 3048899"/>
                      <a:gd name="connsiteX2205" fmla="*/ 1240534 w 3177129"/>
                      <a:gd name="connsiteY2205" fmla="*/ 811 h 304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</a:cxnLst>
                    <a:rect l="l" t="t" r="r" b="b"/>
                    <a:pathLst>
                      <a:path w="3177129" h="3048899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>
                    <a:defPPr>
                      <a:defRPr lang="ru-RU"/>
                    </a:defPPr>
                  </a:lstStyle>
                  <a:p>
                    <a:pPr algn="ctr" rtl="0"/>
                    <a:endParaRPr lang="ru-RU" dirty="0"/>
                  </a:p>
                </p:txBody>
              </p:sp>
              <p:sp>
                <p:nvSpPr>
                  <p:cNvPr id="37" name="Freeform 31">
                    <a:extLst>
                      <a:ext uri="{FF2B5EF4-FFF2-40B4-BE49-F238E27FC236}">
                        <a16:creationId xmlns:a16="http://schemas.microsoft.com/office/drawing/2014/main" id="{F288B073-B910-B963-4A63-DEBC5BD14181}"/>
                      </a:ext>
                    </a:extLst>
                  </p:cNvPr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>
                      <a:gd name="connsiteX0" fmla="*/ 2208404 w 2951235"/>
                      <a:gd name="connsiteY0" fmla="*/ 2384302 h 2922543"/>
                      <a:gd name="connsiteX1" fmla="*/ 2227357 w 2951235"/>
                      <a:gd name="connsiteY1" fmla="*/ 2386672 h 2922543"/>
                      <a:gd name="connsiteX2" fmla="*/ 2286585 w 2951235"/>
                      <a:gd name="connsiteY2" fmla="*/ 2415101 h 2922543"/>
                      <a:gd name="connsiteX3" fmla="*/ 2383719 w 2951235"/>
                      <a:gd name="connsiteY3" fmla="*/ 2490913 h 2922543"/>
                      <a:gd name="connsiteX4" fmla="*/ 2466639 w 2951235"/>
                      <a:gd name="connsiteY4" fmla="*/ 2557249 h 2922543"/>
                      <a:gd name="connsiteX5" fmla="*/ 2542451 w 2951235"/>
                      <a:gd name="connsiteY5" fmla="*/ 2602262 h 2922543"/>
                      <a:gd name="connsiteX6" fmla="*/ 2592203 w 2951235"/>
                      <a:gd name="connsiteY6" fmla="*/ 2630692 h 2922543"/>
                      <a:gd name="connsiteX7" fmla="*/ 2634847 w 2951235"/>
                      <a:gd name="connsiteY7" fmla="*/ 2654383 h 2922543"/>
                      <a:gd name="connsiteX8" fmla="*/ 2703552 w 2951235"/>
                      <a:gd name="connsiteY8" fmla="*/ 2694658 h 2922543"/>
                      <a:gd name="connsiteX9" fmla="*/ 2826746 w 2951235"/>
                      <a:gd name="connsiteY9" fmla="*/ 2756256 h 2922543"/>
                      <a:gd name="connsiteX10" fmla="*/ 2933357 w 2951235"/>
                      <a:gd name="connsiteY10" fmla="*/ 2798900 h 2922543"/>
                      <a:gd name="connsiteX11" fmla="*/ 2945203 w 2951235"/>
                      <a:gd name="connsiteY11" fmla="*/ 2810745 h 2922543"/>
                      <a:gd name="connsiteX12" fmla="*/ 2942834 w 2951235"/>
                      <a:gd name="connsiteY12" fmla="*/ 2848651 h 2922543"/>
                      <a:gd name="connsiteX13" fmla="*/ 2881236 w 2951235"/>
                      <a:gd name="connsiteY13" fmla="*/ 2903141 h 2922543"/>
                      <a:gd name="connsiteX14" fmla="*/ 2829115 w 2951235"/>
                      <a:gd name="connsiteY14" fmla="*/ 2922094 h 2922543"/>
                      <a:gd name="connsiteX15" fmla="*/ 2720136 w 2951235"/>
                      <a:gd name="connsiteY15" fmla="*/ 2893665 h 2922543"/>
                      <a:gd name="connsiteX16" fmla="*/ 2684599 w 2951235"/>
                      <a:gd name="connsiteY16" fmla="*/ 2877081 h 2922543"/>
                      <a:gd name="connsiteX17" fmla="*/ 2577988 w 2951235"/>
                      <a:gd name="connsiteY17" fmla="*/ 2820222 h 2922543"/>
                      <a:gd name="connsiteX18" fmla="*/ 2528236 w 2951235"/>
                      <a:gd name="connsiteY18" fmla="*/ 2791792 h 2922543"/>
                      <a:gd name="connsiteX19" fmla="*/ 2471377 w 2951235"/>
                      <a:gd name="connsiteY19" fmla="*/ 2760994 h 2922543"/>
                      <a:gd name="connsiteX20" fmla="*/ 2386089 w 2951235"/>
                      <a:gd name="connsiteY20" fmla="*/ 2749148 h 2922543"/>
                      <a:gd name="connsiteX21" fmla="*/ 2322122 w 2951235"/>
                      <a:gd name="connsiteY21" fmla="*/ 2760994 h 2922543"/>
                      <a:gd name="connsiteX22" fmla="*/ 2284216 w 2951235"/>
                      <a:gd name="connsiteY22" fmla="*/ 2749148 h 2922543"/>
                      <a:gd name="connsiteX23" fmla="*/ 2270001 w 2951235"/>
                      <a:gd name="connsiteY23" fmla="*/ 2739671 h 2922543"/>
                      <a:gd name="connsiteX24" fmla="*/ 2111270 w 2951235"/>
                      <a:gd name="connsiteY24" fmla="*/ 2625954 h 2922543"/>
                      <a:gd name="connsiteX25" fmla="*/ 2044934 w 2951235"/>
                      <a:gd name="connsiteY25" fmla="*/ 2578571 h 2922543"/>
                      <a:gd name="connsiteX26" fmla="*/ 1983337 w 2951235"/>
                      <a:gd name="connsiteY26" fmla="*/ 2540665 h 2922543"/>
                      <a:gd name="connsiteX27" fmla="*/ 1928847 w 2951235"/>
                      <a:gd name="connsiteY27" fmla="*/ 2507497 h 2922543"/>
                      <a:gd name="connsiteX28" fmla="*/ 1831713 w 2951235"/>
                      <a:gd name="connsiteY28" fmla="*/ 2431685 h 2922543"/>
                      <a:gd name="connsiteX29" fmla="*/ 1800914 w 2951235"/>
                      <a:gd name="connsiteY29" fmla="*/ 2405625 h 2922543"/>
                      <a:gd name="connsiteX30" fmla="*/ 1687196 w 2951235"/>
                      <a:gd name="connsiteY30" fmla="*/ 2327443 h 2922543"/>
                      <a:gd name="connsiteX31" fmla="*/ 1668243 w 2951235"/>
                      <a:gd name="connsiteY31" fmla="*/ 2313228 h 2922543"/>
                      <a:gd name="connsiteX32" fmla="*/ 1547417 w 2951235"/>
                      <a:gd name="connsiteY32" fmla="*/ 2194772 h 2922543"/>
                      <a:gd name="connsiteX33" fmla="*/ 1530834 w 2951235"/>
                      <a:gd name="connsiteY33" fmla="*/ 2166343 h 2922543"/>
                      <a:gd name="connsiteX34" fmla="*/ 1535572 w 2951235"/>
                      <a:gd name="connsiteY34" fmla="*/ 2107114 h 2922543"/>
                      <a:gd name="connsiteX35" fmla="*/ 1568740 w 2951235"/>
                      <a:gd name="connsiteY35" fmla="*/ 2071577 h 2922543"/>
                      <a:gd name="connsiteX36" fmla="*/ 1566370 w 2951235"/>
                      <a:gd name="connsiteY36" fmla="*/ 2047886 h 2922543"/>
                      <a:gd name="connsiteX37" fmla="*/ 1526095 w 2951235"/>
                      <a:gd name="connsiteY37" fmla="*/ 2007611 h 2922543"/>
                      <a:gd name="connsiteX38" fmla="*/ 1379209 w 2951235"/>
                      <a:gd name="connsiteY38" fmla="*/ 1865463 h 2922543"/>
                      <a:gd name="connsiteX39" fmla="*/ 1369733 w 2951235"/>
                      <a:gd name="connsiteY39" fmla="*/ 1851249 h 2922543"/>
                      <a:gd name="connsiteX40" fmla="*/ 1319981 w 2951235"/>
                      <a:gd name="connsiteY40" fmla="*/ 1789651 h 2922543"/>
                      <a:gd name="connsiteX41" fmla="*/ 1286813 w 2951235"/>
                      <a:gd name="connsiteY41" fmla="*/ 1756483 h 2922543"/>
                      <a:gd name="connsiteX42" fmla="*/ 1218109 w 2951235"/>
                      <a:gd name="connsiteY42" fmla="*/ 1690148 h 2922543"/>
                      <a:gd name="connsiteX43" fmla="*/ 1192048 w 2951235"/>
                      <a:gd name="connsiteY43" fmla="*/ 1668826 h 2922543"/>
                      <a:gd name="connsiteX44" fmla="*/ 1111498 w 2951235"/>
                      <a:gd name="connsiteY44" fmla="*/ 1588276 h 2922543"/>
                      <a:gd name="connsiteX45" fmla="*/ 1035686 w 2951235"/>
                      <a:gd name="connsiteY45" fmla="*/ 1512464 h 2922543"/>
                      <a:gd name="connsiteX46" fmla="*/ 957505 w 2951235"/>
                      <a:gd name="connsiteY46" fmla="*/ 1429544 h 2922543"/>
                      <a:gd name="connsiteX47" fmla="*/ 940921 w 2951235"/>
                      <a:gd name="connsiteY47" fmla="*/ 1412960 h 2922543"/>
                      <a:gd name="connsiteX48" fmla="*/ 839048 w 2951235"/>
                      <a:gd name="connsiteY48" fmla="*/ 1306349 h 2922543"/>
                      <a:gd name="connsiteX49" fmla="*/ 815357 w 2951235"/>
                      <a:gd name="connsiteY49" fmla="*/ 1285027 h 2922543"/>
                      <a:gd name="connsiteX50" fmla="*/ 775082 w 2951235"/>
                      <a:gd name="connsiteY50" fmla="*/ 1244752 h 2922543"/>
                      <a:gd name="connsiteX51" fmla="*/ 744283 w 2951235"/>
                      <a:gd name="connsiteY51" fmla="*/ 1206846 h 2922543"/>
                      <a:gd name="connsiteX52" fmla="*/ 587921 w 2951235"/>
                      <a:gd name="connsiteY52" fmla="*/ 1050484 h 2922543"/>
                      <a:gd name="connsiteX53" fmla="*/ 526323 w 2951235"/>
                      <a:gd name="connsiteY53" fmla="*/ 974671 h 2922543"/>
                      <a:gd name="connsiteX54" fmla="*/ 505001 w 2951235"/>
                      <a:gd name="connsiteY54" fmla="*/ 948611 h 2922543"/>
                      <a:gd name="connsiteX55" fmla="*/ 443404 w 2951235"/>
                      <a:gd name="connsiteY55" fmla="*/ 872799 h 2922543"/>
                      <a:gd name="connsiteX56" fmla="*/ 405498 w 2951235"/>
                      <a:gd name="connsiteY56" fmla="*/ 830155 h 2922543"/>
                      <a:gd name="connsiteX57" fmla="*/ 360484 w 2951235"/>
                      <a:gd name="connsiteY57" fmla="*/ 782772 h 2922543"/>
                      <a:gd name="connsiteX58" fmla="*/ 341531 w 2951235"/>
                      <a:gd name="connsiteY58" fmla="*/ 756712 h 2922543"/>
                      <a:gd name="connsiteX59" fmla="*/ 294149 w 2951235"/>
                      <a:gd name="connsiteY59" fmla="*/ 692745 h 2922543"/>
                      <a:gd name="connsiteX60" fmla="*/ 268088 w 2951235"/>
                      <a:gd name="connsiteY60" fmla="*/ 661947 h 2922543"/>
                      <a:gd name="connsiteX61" fmla="*/ 208860 w 2951235"/>
                      <a:gd name="connsiteY61" fmla="*/ 583766 h 2922543"/>
                      <a:gd name="connsiteX62" fmla="*/ 173323 w 2951235"/>
                      <a:gd name="connsiteY62" fmla="*/ 529276 h 2922543"/>
                      <a:gd name="connsiteX63" fmla="*/ 163847 w 2951235"/>
                      <a:gd name="connsiteY63" fmla="*/ 515061 h 2922543"/>
                      <a:gd name="connsiteX64" fmla="*/ 109357 w 2951235"/>
                      <a:gd name="connsiteY64" fmla="*/ 446356 h 2922543"/>
                      <a:gd name="connsiteX65" fmla="*/ 95142 w 2951235"/>
                      <a:gd name="connsiteY65" fmla="*/ 427403 h 2922543"/>
                      <a:gd name="connsiteX66" fmla="*/ 61974 w 2951235"/>
                      <a:gd name="connsiteY66" fmla="*/ 363437 h 2922543"/>
                      <a:gd name="connsiteX67" fmla="*/ 47760 w 2951235"/>
                      <a:gd name="connsiteY67" fmla="*/ 316054 h 2922543"/>
                      <a:gd name="connsiteX68" fmla="*/ 26437 w 2951235"/>
                      <a:gd name="connsiteY68" fmla="*/ 254457 h 2922543"/>
                      <a:gd name="connsiteX69" fmla="*/ 19330 w 2951235"/>
                      <a:gd name="connsiteY69" fmla="*/ 230766 h 2922543"/>
                      <a:gd name="connsiteX70" fmla="*/ 377 w 2951235"/>
                      <a:gd name="connsiteY70" fmla="*/ 185752 h 2922543"/>
                      <a:gd name="connsiteX71" fmla="*/ 9854 w 2951235"/>
                      <a:gd name="connsiteY71" fmla="*/ 128893 h 2922543"/>
                      <a:gd name="connsiteX72" fmla="*/ 50129 w 2951235"/>
                      <a:gd name="connsiteY72" fmla="*/ 69665 h 2922543"/>
                      <a:gd name="connsiteX73" fmla="*/ 144894 w 2951235"/>
                      <a:gd name="connsiteY73" fmla="*/ 22282 h 2922543"/>
                      <a:gd name="connsiteX74" fmla="*/ 175693 w 2951235"/>
                      <a:gd name="connsiteY74" fmla="*/ 15175 h 2922543"/>
                      <a:gd name="connsiteX75" fmla="*/ 215968 w 2951235"/>
                      <a:gd name="connsiteY75" fmla="*/ 12806 h 2922543"/>
                      <a:gd name="connsiteX76" fmla="*/ 279934 w 2951235"/>
                      <a:gd name="connsiteY76" fmla="*/ 960 h 2922543"/>
                      <a:gd name="connsiteX77" fmla="*/ 343901 w 2951235"/>
                      <a:gd name="connsiteY77" fmla="*/ 17544 h 2922543"/>
                      <a:gd name="connsiteX78" fmla="*/ 398390 w 2951235"/>
                      <a:gd name="connsiteY78" fmla="*/ 31759 h 2922543"/>
                      <a:gd name="connsiteX79" fmla="*/ 455250 w 2951235"/>
                      <a:gd name="connsiteY79" fmla="*/ 72034 h 2922543"/>
                      <a:gd name="connsiteX80" fmla="*/ 493156 w 2951235"/>
                      <a:gd name="connsiteY80" fmla="*/ 98094 h 2922543"/>
                      <a:gd name="connsiteX81" fmla="*/ 531062 w 2951235"/>
                      <a:gd name="connsiteY81" fmla="*/ 126524 h 2922543"/>
                      <a:gd name="connsiteX82" fmla="*/ 547646 w 2951235"/>
                      <a:gd name="connsiteY82" fmla="*/ 154954 h 2922543"/>
                      <a:gd name="connsiteX83" fmla="*/ 568968 w 2951235"/>
                      <a:gd name="connsiteY83" fmla="*/ 178645 h 2922543"/>
                      <a:gd name="connsiteX84" fmla="*/ 635303 w 2951235"/>
                      <a:gd name="connsiteY84" fmla="*/ 226027 h 2922543"/>
                      <a:gd name="connsiteX85" fmla="*/ 722961 w 2951235"/>
                      <a:gd name="connsiteY85" fmla="*/ 263933 h 2922543"/>
                      <a:gd name="connsiteX86" fmla="*/ 741914 w 2951235"/>
                      <a:gd name="connsiteY86" fmla="*/ 285256 h 2922543"/>
                      <a:gd name="connsiteX87" fmla="*/ 741914 w 2951235"/>
                      <a:gd name="connsiteY87" fmla="*/ 292363 h 2922543"/>
                      <a:gd name="connsiteX88" fmla="*/ 798773 w 2951235"/>
                      <a:gd name="connsiteY88" fmla="*/ 358698 h 2922543"/>
                      <a:gd name="connsiteX89" fmla="*/ 843787 w 2951235"/>
                      <a:gd name="connsiteY89" fmla="*/ 377651 h 2922543"/>
                      <a:gd name="connsiteX90" fmla="*/ 855632 w 2951235"/>
                      <a:gd name="connsiteY90" fmla="*/ 396604 h 2922543"/>
                      <a:gd name="connsiteX91" fmla="*/ 872216 w 2951235"/>
                      <a:gd name="connsiteY91" fmla="*/ 439249 h 2922543"/>
                      <a:gd name="connsiteX92" fmla="*/ 893538 w 2951235"/>
                      <a:gd name="connsiteY92" fmla="*/ 462940 h 2922543"/>
                      <a:gd name="connsiteX93" fmla="*/ 936182 w 2951235"/>
                      <a:gd name="connsiteY93" fmla="*/ 507953 h 2922543"/>
                      <a:gd name="connsiteX94" fmla="*/ 1011995 w 2951235"/>
                      <a:gd name="connsiteY94" fmla="*/ 555336 h 2922543"/>
                      <a:gd name="connsiteX95" fmla="*/ 1016733 w 2951235"/>
                      <a:gd name="connsiteY95" fmla="*/ 569551 h 2922543"/>
                      <a:gd name="connsiteX96" fmla="*/ 1045162 w 2951235"/>
                      <a:gd name="connsiteY96" fmla="*/ 607457 h 2922543"/>
                      <a:gd name="connsiteX97" fmla="*/ 1059377 w 2951235"/>
                      <a:gd name="connsiteY97" fmla="*/ 612195 h 2922543"/>
                      <a:gd name="connsiteX98" fmla="*/ 1068854 w 2951235"/>
                      <a:gd name="connsiteY98" fmla="*/ 624041 h 2922543"/>
                      <a:gd name="connsiteX99" fmla="*/ 1075961 w 2951235"/>
                      <a:gd name="connsiteY99" fmla="*/ 671423 h 2922543"/>
                      <a:gd name="connsiteX100" fmla="*/ 1104391 w 2951235"/>
                      <a:gd name="connsiteY100" fmla="*/ 699853 h 2922543"/>
                      <a:gd name="connsiteX101" fmla="*/ 1154142 w 2951235"/>
                      <a:gd name="connsiteY101" fmla="*/ 706960 h 2922543"/>
                      <a:gd name="connsiteX102" fmla="*/ 1187310 w 2951235"/>
                      <a:gd name="connsiteY102" fmla="*/ 728282 h 2922543"/>
                      <a:gd name="connsiteX103" fmla="*/ 1194417 w 2951235"/>
                      <a:gd name="connsiteY103" fmla="*/ 759081 h 2922543"/>
                      <a:gd name="connsiteX104" fmla="*/ 1201525 w 2951235"/>
                      <a:gd name="connsiteY104" fmla="*/ 780403 h 2922543"/>
                      <a:gd name="connsiteX105" fmla="*/ 1296290 w 2951235"/>
                      <a:gd name="connsiteY105" fmla="*/ 891752 h 2922543"/>
                      <a:gd name="connsiteX106" fmla="*/ 1301028 w 2951235"/>
                      <a:gd name="connsiteY106" fmla="*/ 905967 h 2922543"/>
                      <a:gd name="connsiteX107" fmla="*/ 1298659 w 2951235"/>
                      <a:gd name="connsiteY107" fmla="*/ 969933 h 2922543"/>
                      <a:gd name="connsiteX108" fmla="*/ 1338934 w 2951235"/>
                      <a:gd name="connsiteY108" fmla="*/ 1062329 h 2922543"/>
                      <a:gd name="connsiteX109" fmla="*/ 1353149 w 2951235"/>
                      <a:gd name="connsiteY109" fmla="*/ 1076544 h 2922543"/>
                      <a:gd name="connsiteX110" fmla="*/ 1334196 w 2951235"/>
                      <a:gd name="connsiteY110" fmla="*/ 1090759 h 2922543"/>
                      <a:gd name="connsiteX111" fmla="*/ 1253646 w 2951235"/>
                      <a:gd name="connsiteY111" fmla="*/ 1069437 h 2922543"/>
                      <a:gd name="connsiteX112" fmla="*/ 1248907 w 2951235"/>
                      <a:gd name="connsiteY112" fmla="*/ 1045745 h 2922543"/>
                      <a:gd name="connsiteX113" fmla="*/ 1222847 w 2951235"/>
                      <a:gd name="connsiteY113" fmla="*/ 1022054 h 2922543"/>
                      <a:gd name="connsiteX114" fmla="*/ 1184941 w 2951235"/>
                      <a:gd name="connsiteY114" fmla="*/ 1007839 h 2922543"/>
                      <a:gd name="connsiteX115" fmla="*/ 1106760 w 2951235"/>
                      <a:gd name="connsiteY115" fmla="*/ 922551 h 2922543"/>
                      <a:gd name="connsiteX116" fmla="*/ 1045162 w 2951235"/>
                      <a:gd name="connsiteY116" fmla="*/ 837262 h 2922543"/>
                      <a:gd name="connsiteX117" fmla="*/ 1011995 w 2951235"/>
                      <a:gd name="connsiteY117" fmla="*/ 801725 h 2922543"/>
                      <a:gd name="connsiteX118" fmla="*/ 1000149 w 2951235"/>
                      <a:gd name="connsiteY118" fmla="*/ 792249 h 2922543"/>
                      <a:gd name="connsiteX119" fmla="*/ 860370 w 2951235"/>
                      <a:gd name="connsiteY119" fmla="*/ 642994 h 2922543"/>
                      <a:gd name="connsiteX120" fmla="*/ 805880 w 2951235"/>
                      <a:gd name="connsiteY120" fmla="*/ 581396 h 2922543"/>
                      <a:gd name="connsiteX121" fmla="*/ 756129 w 2951235"/>
                      <a:gd name="connsiteY121" fmla="*/ 526906 h 2922543"/>
                      <a:gd name="connsiteX122" fmla="*/ 694531 w 2951235"/>
                      <a:gd name="connsiteY122" fmla="*/ 462940 h 2922543"/>
                      <a:gd name="connsiteX123" fmla="*/ 578444 w 2951235"/>
                      <a:gd name="connsiteY123" fmla="*/ 361068 h 2922543"/>
                      <a:gd name="connsiteX124" fmla="*/ 540538 w 2951235"/>
                      <a:gd name="connsiteY124" fmla="*/ 330269 h 2922543"/>
                      <a:gd name="connsiteX125" fmla="*/ 495525 w 2951235"/>
                      <a:gd name="connsiteY125" fmla="*/ 294732 h 2922543"/>
                      <a:gd name="connsiteX126" fmla="*/ 422082 w 2951235"/>
                      <a:gd name="connsiteY126" fmla="*/ 244980 h 2922543"/>
                      <a:gd name="connsiteX127" fmla="*/ 358115 w 2951235"/>
                      <a:gd name="connsiteY127" fmla="*/ 209443 h 2922543"/>
                      <a:gd name="connsiteX128" fmla="*/ 289411 w 2951235"/>
                      <a:gd name="connsiteY128" fmla="*/ 188121 h 2922543"/>
                      <a:gd name="connsiteX129" fmla="*/ 277565 w 2951235"/>
                      <a:gd name="connsiteY129" fmla="*/ 197598 h 2922543"/>
                      <a:gd name="connsiteX130" fmla="*/ 282303 w 2951235"/>
                      <a:gd name="connsiteY130" fmla="*/ 244980 h 2922543"/>
                      <a:gd name="connsiteX131" fmla="*/ 313102 w 2951235"/>
                      <a:gd name="connsiteY131" fmla="*/ 282886 h 2922543"/>
                      <a:gd name="connsiteX132" fmla="*/ 360484 w 2951235"/>
                      <a:gd name="connsiteY132" fmla="*/ 356329 h 2922543"/>
                      <a:gd name="connsiteX133" fmla="*/ 486048 w 2951235"/>
                      <a:gd name="connsiteY133" fmla="*/ 526906 h 2922543"/>
                      <a:gd name="connsiteX134" fmla="*/ 509739 w 2951235"/>
                      <a:gd name="connsiteY134" fmla="*/ 548229 h 2922543"/>
                      <a:gd name="connsiteX135" fmla="*/ 606874 w 2951235"/>
                      <a:gd name="connsiteY135" fmla="*/ 657208 h 2922543"/>
                      <a:gd name="connsiteX136" fmla="*/ 668471 w 2951235"/>
                      <a:gd name="connsiteY136" fmla="*/ 723544 h 2922543"/>
                      <a:gd name="connsiteX137" fmla="*/ 711115 w 2951235"/>
                      <a:gd name="connsiteY137" fmla="*/ 773296 h 2922543"/>
                      <a:gd name="connsiteX138" fmla="*/ 746652 w 2951235"/>
                      <a:gd name="connsiteY138" fmla="*/ 818309 h 2922543"/>
                      <a:gd name="connsiteX139" fmla="*/ 777451 w 2951235"/>
                      <a:gd name="connsiteY139" fmla="*/ 865692 h 2922543"/>
                      <a:gd name="connsiteX140" fmla="*/ 796404 w 2951235"/>
                      <a:gd name="connsiteY140" fmla="*/ 891752 h 2922543"/>
                      <a:gd name="connsiteX141" fmla="*/ 860370 w 2951235"/>
                      <a:gd name="connsiteY141" fmla="*/ 965195 h 2922543"/>
                      <a:gd name="connsiteX142" fmla="*/ 884062 w 2951235"/>
                      <a:gd name="connsiteY142" fmla="*/ 998363 h 2922543"/>
                      <a:gd name="connsiteX143" fmla="*/ 914860 w 2951235"/>
                      <a:gd name="connsiteY143" fmla="*/ 1045745 h 2922543"/>
                      <a:gd name="connsiteX144" fmla="*/ 929075 w 2951235"/>
                      <a:gd name="connsiteY144" fmla="*/ 1090759 h 2922543"/>
                      <a:gd name="connsiteX145" fmla="*/ 933813 w 2951235"/>
                      <a:gd name="connsiteY145" fmla="*/ 1112081 h 2922543"/>
                      <a:gd name="connsiteX146" fmla="*/ 997780 w 2951235"/>
                      <a:gd name="connsiteY146" fmla="*/ 1173678 h 2922543"/>
                      <a:gd name="connsiteX147" fmla="*/ 1023840 w 2951235"/>
                      <a:gd name="connsiteY147" fmla="*/ 1204477 h 2922543"/>
                      <a:gd name="connsiteX148" fmla="*/ 1040424 w 2951235"/>
                      <a:gd name="connsiteY148" fmla="*/ 1223430 h 2922543"/>
                      <a:gd name="connsiteX149" fmla="*/ 1130451 w 2951235"/>
                      <a:gd name="connsiteY149" fmla="*/ 1294504 h 2922543"/>
                      <a:gd name="connsiteX150" fmla="*/ 1232323 w 2951235"/>
                      <a:gd name="connsiteY150" fmla="*/ 1358470 h 2922543"/>
                      <a:gd name="connsiteX151" fmla="*/ 1322350 w 2951235"/>
                      <a:gd name="connsiteY151" fmla="*/ 1429544 h 2922543"/>
                      <a:gd name="connsiteX152" fmla="*/ 1343672 w 2951235"/>
                      <a:gd name="connsiteY152" fmla="*/ 1453235 h 2922543"/>
                      <a:gd name="connsiteX153" fmla="*/ 1372102 w 2951235"/>
                      <a:gd name="connsiteY153" fmla="*/ 1502987 h 2922543"/>
                      <a:gd name="connsiteX154" fmla="*/ 1391055 w 2951235"/>
                      <a:gd name="connsiteY154" fmla="*/ 1517202 h 2922543"/>
                      <a:gd name="connsiteX155" fmla="*/ 1447914 w 2951235"/>
                      <a:gd name="connsiteY155" fmla="*/ 1543262 h 2922543"/>
                      <a:gd name="connsiteX156" fmla="*/ 1490558 w 2951235"/>
                      <a:gd name="connsiteY156" fmla="*/ 1578799 h 2922543"/>
                      <a:gd name="connsiteX157" fmla="*/ 1495297 w 2951235"/>
                      <a:gd name="connsiteY157" fmla="*/ 1635658 h 2922543"/>
                      <a:gd name="connsiteX158" fmla="*/ 1500035 w 2951235"/>
                      <a:gd name="connsiteY158" fmla="*/ 1654611 h 2922543"/>
                      <a:gd name="connsiteX159" fmla="*/ 1552156 w 2951235"/>
                      <a:gd name="connsiteY159" fmla="*/ 1673564 h 2922543"/>
                      <a:gd name="connsiteX160" fmla="*/ 1722733 w 2951235"/>
                      <a:gd name="connsiteY160" fmla="*/ 1810973 h 2922543"/>
                      <a:gd name="connsiteX161" fmla="*/ 1822236 w 2951235"/>
                      <a:gd name="connsiteY161" fmla="*/ 1896262 h 2922543"/>
                      <a:gd name="connsiteX162" fmla="*/ 1867250 w 2951235"/>
                      <a:gd name="connsiteY162" fmla="*/ 1943645 h 2922543"/>
                      <a:gd name="connsiteX163" fmla="*/ 1912263 w 2951235"/>
                      <a:gd name="connsiteY163" fmla="*/ 1991027 h 2922543"/>
                      <a:gd name="connsiteX164" fmla="*/ 1947800 w 2951235"/>
                      <a:gd name="connsiteY164" fmla="*/ 2024195 h 2922543"/>
                      <a:gd name="connsiteX165" fmla="*/ 2063887 w 2951235"/>
                      <a:gd name="connsiteY165" fmla="*/ 2149759 h 2922543"/>
                      <a:gd name="connsiteX166" fmla="*/ 2137330 w 2951235"/>
                      <a:gd name="connsiteY166" fmla="*/ 2225571 h 2922543"/>
                      <a:gd name="connsiteX167" fmla="*/ 2163391 w 2951235"/>
                      <a:gd name="connsiteY167" fmla="*/ 2256370 h 2922543"/>
                      <a:gd name="connsiteX168" fmla="*/ 2175236 w 2951235"/>
                      <a:gd name="connsiteY168" fmla="*/ 2341658 h 2922543"/>
                      <a:gd name="connsiteX169" fmla="*/ 2170498 w 2951235"/>
                      <a:gd name="connsiteY169" fmla="*/ 2358242 h 2922543"/>
                      <a:gd name="connsiteX170" fmla="*/ 2194189 w 2951235"/>
                      <a:gd name="connsiteY170" fmla="*/ 2384302 h 2922543"/>
                      <a:gd name="connsiteX171" fmla="*/ 2208404 w 2951235"/>
                      <a:gd name="connsiteY171" fmla="*/ 2384302 h 2922543"/>
                      <a:gd name="connsiteX172" fmla="*/ 2208404 w 2951235"/>
                      <a:gd name="connsiteY172" fmla="*/ 2384302 h 2922543"/>
                      <a:gd name="connsiteX173" fmla="*/ 2108901 w 2951235"/>
                      <a:gd name="connsiteY173" fmla="*/ 2085792 h 2922543"/>
                      <a:gd name="connsiteX174" fmla="*/ 2011766 w 2951235"/>
                      <a:gd name="connsiteY174" fmla="*/ 1988658 h 2922543"/>
                      <a:gd name="connsiteX175" fmla="*/ 1898048 w 2951235"/>
                      <a:gd name="connsiteY175" fmla="*/ 1872571 h 2922543"/>
                      <a:gd name="connsiteX176" fmla="*/ 1850666 w 2951235"/>
                      <a:gd name="connsiteY176" fmla="*/ 1815712 h 2922543"/>
                      <a:gd name="connsiteX177" fmla="*/ 1819867 w 2951235"/>
                      <a:gd name="connsiteY177" fmla="*/ 1777806 h 2922543"/>
                      <a:gd name="connsiteX178" fmla="*/ 1767746 w 2951235"/>
                      <a:gd name="connsiteY178" fmla="*/ 1716208 h 2922543"/>
                      <a:gd name="connsiteX179" fmla="*/ 1734578 w 2951235"/>
                      <a:gd name="connsiteY179" fmla="*/ 1680671 h 2922543"/>
                      <a:gd name="connsiteX180" fmla="*/ 1687196 w 2951235"/>
                      <a:gd name="connsiteY180" fmla="*/ 1623813 h 2922543"/>
                      <a:gd name="connsiteX181" fmla="*/ 1656397 w 2951235"/>
                      <a:gd name="connsiteY181" fmla="*/ 1585906 h 2922543"/>
                      <a:gd name="connsiteX182" fmla="*/ 1561632 w 2951235"/>
                      <a:gd name="connsiteY182" fmla="*/ 1474557 h 2922543"/>
                      <a:gd name="connsiteX183" fmla="*/ 1556894 w 2951235"/>
                      <a:gd name="connsiteY183" fmla="*/ 1467450 h 2922543"/>
                      <a:gd name="connsiteX184" fmla="*/ 1462129 w 2951235"/>
                      <a:gd name="connsiteY184" fmla="*/ 1356101 h 2922543"/>
                      <a:gd name="connsiteX185" fmla="*/ 1402901 w 2951235"/>
                      <a:gd name="connsiteY185" fmla="*/ 1289765 h 2922543"/>
                      <a:gd name="connsiteX186" fmla="*/ 1400531 w 2951235"/>
                      <a:gd name="connsiteY186" fmla="*/ 1195000 h 2922543"/>
                      <a:gd name="connsiteX187" fmla="*/ 1395793 w 2951235"/>
                      <a:gd name="connsiteY187" fmla="*/ 1166571 h 2922543"/>
                      <a:gd name="connsiteX188" fmla="*/ 1393424 w 2951235"/>
                      <a:gd name="connsiteY188" fmla="*/ 1159463 h 2922543"/>
                      <a:gd name="connsiteX189" fmla="*/ 1407639 w 2951235"/>
                      <a:gd name="connsiteY189" fmla="*/ 1152356 h 2922543"/>
                      <a:gd name="connsiteX190" fmla="*/ 1471605 w 2951235"/>
                      <a:gd name="connsiteY190" fmla="*/ 1161833 h 2922543"/>
                      <a:gd name="connsiteX191" fmla="*/ 1478713 w 2951235"/>
                      <a:gd name="connsiteY191" fmla="*/ 1176047 h 2922543"/>
                      <a:gd name="connsiteX192" fmla="*/ 1462129 w 2951235"/>
                      <a:gd name="connsiteY192" fmla="*/ 1211584 h 2922543"/>
                      <a:gd name="connsiteX193" fmla="*/ 1471605 w 2951235"/>
                      <a:gd name="connsiteY193" fmla="*/ 1230537 h 2922543"/>
                      <a:gd name="connsiteX194" fmla="*/ 1535572 w 2951235"/>
                      <a:gd name="connsiteY194" fmla="*/ 1244752 h 2922543"/>
                      <a:gd name="connsiteX195" fmla="*/ 1545048 w 2951235"/>
                      <a:gd name="connsiteY195" fmla="*/ 1254229 h 2922543"/>
                      <a:gd name="connsiteX196" fmla="*/ 1552156 w 2951235"/>
                      <a:gd name="connsiteY196" fmla="*/ 1285027 h 2922543"/>
                      <a:gd name="connsiteX197" fmla="*/ 1575847 w 2951235"/>
                      <a:gd name="connsiteY197" fmla="*/ 1303980 h 2922543"/>
                      <a:gd name="connsiteX198" fmla="*/ 1613753 w 2951235"/>
                      <a:gd name="connsiteY198" fmla="*/ 1330041 h 2922543"/>
                      <a:gd name="connsiteX199" fmla="*/ 1635075 w 2951235"/>
                      <a:gd name="connsiteY199" fmla="*/ 1382162 h 2922543"/>
                      <a:gd name="connsiteX200" fmla="*/ 1665874 w 2951235"/>
                      <a:gd name="connsiteY200" fmla="*/ 1403484 h 2922543"/>
                      <a:gd name="connsiteX201" fmla="*/ 1677719 w 2951235"/>
                      <a:gd name="connsiteY201" fmla="*/ 1412960 h 2922543"/>
                      <a:gd name="connsiteX202" fmla="*/ 1713256 w 2951235"/>
                      <a:gd name="connsiteY202" fmla="*/ 1467450 h 2922543"/>
                      <a:gd name="connsiteX203" fmla="*/ 1779592 w 2951235"/>
                      <a:gd name="connsiteY203" fmla="*/ 1550369 h 2922543"/>
                      <a:gd name="connsiteX204" fmla="*/ 1864880 w 2951235"/>
                      <a:gd name="connsiteY204" fmla="*/ 1668826 h 2922543"/>
                      <a:gd name="connsiteX205" fmla="*/ 1898048 w 2951235"/>
                      <a:gd name="connsiteY205" fmla="*/ 1725685 h 2922543"/>
                      <a:gd name="connsiteX206" fmla="*/ 1914632 w 2951235"/>
                      <a:gd name="connsiteY206" fmla="*/ 1751745 h 2922543"/>
                      <a:gd name="connsiteX207" fmla="*/ 1978599 w 2951235"/>
                      <a:gd name="connsiteY207" fmla="*/ 1837034 h 2922543"/>
                      <a:gd name="connsiteX208" fmla="*/ 2059149 w 2951235"/>
                      <a:gd name="connsiteY208" fmla="*/ 1948383 h 2922543"/>
                      <a:gd name="connsiteX209" fmla="*/ 2068625 w 2951235"/>
                      <a:gd name="connsiteY209" fmla="*/ 1962598 h 2922543"/>
                      <a:gd name="connsiteX210" fmla="*/ 2113639 w 2951235"/>
                      <a:gd name="connsiteY210" fmla="*/ 2038410 h 2922543"/>
                      <a:gd name="connsiteX211" fmla="*/ 2132592 w 2951235"/>
                      <a:gd name="connsiteY211" fmla="*/ 2073947 h 2922543"/>
                      <a:gd name="connsiteX212" fmla="*/ 2132592 w 2951235"/>
                      <a:gd name="connsiteY212" fmla="*/ 2088161 h 2922543"/>
                      <a:gd name="connsiteX213" fmla="*/ 2108901 w 2951235"/>
                      <a:gd name="connsiteY213" fmla="*/ 2085792 h 2922543"/>
                      <a:gd name="connsiteX214" fmla="*/ 2108901 w 2951235"/>
                      <a:gd name="connsiteY214" fmla="*/ 2085792 h 2922543"/>
                      <a:gd name="connsiteX215" fmla="*/ 1407639 w 2951235"/>
                      <a:gd name="connsiteY215" fmla="*/ 1067068 h 2922543"/>
                      <a:gd name="connsiteX216" fmla="*/ 1398162 w 2951235"/>
                      <a:gd name="connsiteY216" fmla="*/ 1076544 h 2922543"/>
                      <a:gd name="connsiteX217" fmla="*/ 1391055 w 2951235"/>
                      <a:gd name="connsiteY217" fmla="*/ 1074175 h 2922543"/>
                      <a:gd name="connsiteX218" fmla="*/ 1391055 w 2951235"/>
                      <a:gd name="connsiteY218" fmla="*/ 1067068 h 2922543"/>
                      <a:gd name="connsiteX219" fmla="*/ 1402901 w 2951235"/>
                      <a:gd name="connsiteY219" fmla="*/ 1059960 h 2922543"/>
                      <a:gd name="connsiteX220" fmla="*/ 1407639 w 2951235"/>
                      <a:gd name="connsiteY220" fmla="*/ 1067068 h 2922543"/>
                      <a:gd name="connsiteX221" fmla="*/ 1407639 w 2951235"/>
                      <a:gd name="connsiteY221" fmla="*/ 1067068 h 2922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</a:cxnLst>
                    <a:rect l="l" t="t" r="r" b="b"/>
                    <a:pathLst>
                      <a:path w="2951235" h="2922543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</p:grpSp>
          </p:grp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79F4E468-FE87-91B9-EC9F-1C41CF815957}"/>
                  </a:ext>
                </a:extLst>
              </p:cNvPr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pic>
          <p:nvPicPr>
            <p:cNvPr id="29" name="Графический объект 28">
              <a:extLst>
                <a:ext uri="{FF2B5EF4-FFF2-40B4-BE49-F238E27FC236}">
                  <a16:creationId xmlns:a16="http://schemas.microsoft.com/office/drawing/2014/main" id="{45CD2F23-A216-8CA2-596A-398779D44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0720" y="2289246"/>
            <a:ext cx="10515599" cy="3654354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679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822960" y="2753248"/>
            <a:ext cx="10614073" cy="3322895"/>
          </a:xfrm>
        </p:spPr>
        <p:txBody>
          <a:bodyPr lIns="0" tIns="0" rIns="0" bIns="0" rtlCol="0" anchor="b" anchorCtr="0">
            <a:noAutofit/>
          </a:bodyPr>
          <a:lstStyle>
            <a:lvl1pPr>
              <a:lnSpc>
                <a:spcPts val="9300"/>
              </a:lnSpc>
              <a:defRPr lang="ru-RU" sz="80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EF173BF-65E4-8129-6B13-75164CB7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7185" y="-63160"/>
            <a:ext cx="4644252" cy="3153791"/>
            <a:chOff x="5934250" y="-64016"/>
            <a:chExt cx="4644252" cy="3153791"/>
          </a:xfrm>
        </p:grpSpPr>
        <p:pic>
          <p:nvPicPr>
            <p:cNvPr id="8" name="Графический объект 7">
              <a:extLst>
                <a:ext uri="{FF2B5EF4-FFF2-40B4-BE49-F238E27FC236}">
                  <a16:creationId xmlns:a16="http://schemas.microsoft.com/office/drawing/2014/main" id="{FC41A21F-D7F7-6557-728B-5A49ABD4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</p:spPr>
        </p:pic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3B07ACF-CEEF-F982-A3A4-81D644C3782A}"/>
                </a:ext>
              </a:extLst>
            </p:cNvPr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1" name="Полилиния 28">
            <a:extLst>
              <a:ext uri="{FF2B5EF4-FFF2-40B4-BE49-F238E27FC236}">
                <a16:creationId xmlns:a16="http://schemas.microsoft.com/office/drawing/2014/main" id="{2BDC000D-C35F-DD5D-AB59-E4FCD344C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2318" y="0"/>
            <a:ext cx="3301184" cy="2882776"/>
          </a:xfrm>
          <a:custGeom>
            <a:avLst/>
            <a:gdLst>
              <a:gd name="connsiteX0" fmla="*/ 59742 w 3142491"/>
              <a:gd name="connsiteY0" fmla="*/ 679268 h 2744197"/>
              <a:gd name="connsiteX1" fmla="*/ 62766 w 3142491"/>
              <a:gd name="connsiteY1" fmla="*/ 682745 h 2744197"/>
              <a:gd name="connsiteX2" fmla="*/ 62612 w 3142491"/>
              <a:gd name="connsiteY2" fmla="*/ 683184 h 2744197"/>
              <a:gd name="connsiteX3" fmla="*/ 1081127 w 3142491"/>
              <a:gd name="connsiteY3" fmla="*/ 0 h 2744197"/>
              <a:gd name="connsiteX4" fmla="*/ 1087846 w 3142491"/>
              <a:gd name="connsiteY4" fmla="*/ 0 h 2744197"/>
              <a:gd name="connsiteX5" fmla="*/ 1075461 w 3142491"/>
              <a:gd name="connsiteY5" fmla="*/ 62346 h 2744197"/>
              <a:gd name="connsiteX6" fmla="*/ 1058555 w 3142491"/>
              <a:gd name="connsiteY6" fmla="*/ 145430 h 2744197"/>
              <a:gd name="connsiteX7" fmla="*/ 1045794 w 3142491"/>
              <a:gd name="connsiteY7" fmla="*/ 178508 h 2744197"/>
              <a:gd name="connsiteX8" fmla="*/ 986529 w 3142491"/>
              <a:gd name="connsiteY8" fmla="*/ 278884 h 2744197"/>
              <a:gd name="connsiteX9" fmla="*/ 918647 w 3142491"/>
              <a:gd name="connsiteY9" fmla="*/ 362329 h 2744197"/>
              <a:gd name="connsiteX10" fmla="*/ 833378 w 3142491"/>
              <a:gd name="connsiteY10" fmla="*/ 460891 h 2744197"/>
              <a:gd name="connsiteX11" fmla="*/ 806134 w 3142491"/>
              <a:gd name="connsiteY11" fmla="*/ 495569 h 2744197"/>
              <a:gd name="connsiteX12" fmla="*/ 775533 w 3142491"/>
              <a:gd name="connsiteY12" fmla="*/ 550262 h 2744197"/>
              <a:gd name="connsiteX13" fmla="*/ 723068 w 3142491"/>
              <a:gd name="connsiteY13" fmla="*/ 693574 h 2744197"/>
              <a:gd name="connsiteX14" fmla="*/ 702531 w 3142491"/>
              <a:gd name="connsiteY14" fmla="*/ 828663 h 2744197"/>
              <a:gd name="connsiteX15" fmla="*/ 715070 w 3142491"/>
              <a:gd name="connsiteY15" fmla="*/ 976512 h 2744197"/>
              <a:gd name="connsiteX16" fmla="*/ 737014 w 3142491"/>
              <a:gd name="connsiteY16" fmla="*/ 1111302 h 2744197"/>
              <a:gd name="connsiteX17" fmla="*/ 747352 w 3142491"/>
              <a:gd name="connsiteY17" fmla="*/ 1159708 h 2744197"/>
              <a:gd name="connsiteX18" fmla="*/ 784899 w 3142491"/>
              <a:gd name="connsiteY18" fmla="*/ 1239410 h 2744197"/>
              <a:gd name="connsiteX19" fmla="*/ 819757 w 3142491"/>
              <a:gd name="connsiteY19" fmla="*/ 1292141 h 2744197"/>
              <a:gd name="connsiteX20" fmla="*/ 829341 w 3142491"/>
              <a:gd name="connsiteY20" fmla="*/ 1304568 h 2744197"/>
              <a:gd name="connsiteX21" fmla="*/ 818790 w 3142491"/>
              <a:gd name="connsiteY21" fmla="*/ 1296645 h 2744197"/>
              <a:gd name="connsiteX22" fmla="*/ 779427 w 3142491"/>
              <a:gd name="connsiteY22" fmla="*/ 1242946 h 2744197"/>
              <a:gd name="connsiteX23" fmla="*/ 732175 w 3142491"/>
              <a:gd name="connsiteY23" fmla="*/ 1133826 h 2744197"/>
              <a:gd name="connsiteX24" fmla="*/ 697325 w 3142491"/>
              <a:gd name="connsiteY24" fmla="*/ 940653 h 2744197"/>
              <a:gd name="connsiteX25" fmla="*/ 689529 w 3142491"/>
              <a:gd name="connsiteY25" fmla="*/ 827755 h 2744197"/>
              <a:gd name="connsiteX26" fmla="*/ 700843 w 3142491"/>
              <a:gd name="connsiteY26" fmla="*/ 731216 h 2744197"/>
              <a:gd name="connsiteX27" fmla="*/ 725731 w 3142491"/>
              <a:gd name="connsiteY27" fmla="*/ 646074 h 2744197"/>
              <a:gd name="connsiteX28" fmla="*/ 749772 w 3142491"/>
              <a:gd name="connsiteY28" fmla="*/ 582432 h 2744197"/>
              <a:gd name="connsiteX29" fmla="*/ 775354 w 3142491"/>
              <a:gd name="connsiteY29" fmla="*/ 524774 h 2744197"/>
              <a:gd name="connsiteX30" fmla="*/ 819863 w 3142491"/>
              <a:gd name="connsiteY30" fmla="*/ 457988 h 2744197"/>
              <a:gd name="connsiteX31" fmla="*/ 875378 w 3142491"/>
              <a:gd name="connsiteY31" fmla="*/ 392622 h 2744197"/>
              <a:gd name="connsiteX32" fmla="*/ 949248 w 3142491"/>
              <a:gd name="connsiteY32" fmla="*/ 307635 h 2744197"/>
              <a:gd name="connsiteX33" fmla="*/ 1016556 w 3142491"/>
              <a:gd name="connsiteY33" fmla="*/ 213699 h 2744197"/>
              <a:gd name="connsiteX34" fmla="*/ 1057802 w 3142491"/>
              <a:gd name="connsiteY34" fmla="*/ 109452 h 2744197"/>
              <a:gd name="connsiteX35" fmla="*/ 1077610 w 3142491"/>
              <a:gd name="connsiteY35" fmla="*/ 12851 h 2744197"/>
              <a:gd name="connsiteX36" fmla="*/ 967483 w 3142491"/>
              <a:gd name="connsiteY36" fmla="*/ 0 h 2744197"/>
              <a:gd name="connsiteX37" fmla="*/ 996819 w 3142491"/>
              <a:gd name="connsiteY37" fmla="*/ 0 h 2744197"/>
              <a:gd name="connsiteX38" fmla="*/ 904084 w 3142491"/>
              <a:gd name="connsiteY38" fmla="*/ 140524 h 2744197"/>
              <a:gd name="connsiteX39" fmla="*/ 874966 w 3142491"/>
              <a:gd name="connsiteY39" fmla="*/ 192708 h 2744197"/>
              <a:gd name="connsiteX40" fmla="*/ 831724 w 3142491"/>
              <a:gd name="connsiteY40" fmla="*/ 297471 h 2744197"/>
              <a:gd name="connsiteX41" fmla="*/ 808591 w 3142491"/>
              <a:gd name="connsiteY41" fmla="*/ 348113 h 2744197"/>
              <a:gd name="connsiteX42" fmla="*/ 799248 w 3142491"/>
              <a:gd name="connsiteY42" fmla="*/ 369671 h 2744197"/>
              <a:gd name="connsiteX43" fmla="*/ 760965 w 3142491"/>
              <a:gd name="connsiteY43" fmla="*/ 468899 h 2744197"/>
              <a:gd name="connsiteX44" fmla="*/ 728214 w 3142491"/>
              <a:gd name="connsiteY44" fmla="*/ 573087 h 2744197"/>
              <a:gd name="connsiteX45" fmla="*/ 705776 w 3142491"/>
              <a:gd name="connsiteY45" fmla="*/ 651214 h 2744197"/>
              <a:gd name="connsiteX46" fmla="*/ 691774 w 3142491"/>
              <a:gd name="connsiteY46" fmla="*/ 720784 h 2744197"/>
              <a:gd name="connsiteX47" fmla="*/ 681908 w 3142491"/>
              <a:gd name="connsiteY47" fmla="*/ 880787 h 2744197"/>
              <a:gd name="connsiteX48" fmla="*/ 691939 w 3142491"/>
              <a:gd name="connsiteY48" fmla="*/ 1027155 h 2744197"/>
              <a:gd name="connsiteX49" fmla="*/ 707081 w 3142491"/>
              <a:gd name="connsiteY49" fmla="*/ 1119010 h 2744197"/>
              <a:gd name="connsiteX50" fmla="*/ 756842 w 3142491"/>
              <a:gd name="connsiteY50" fmla="*/ 1229612 h 2744197"/>
              <a:gd name="connsiteX51" fmla="*/ 794663 w 3142491"/>
              <a:gd name="connsiteY51" fmla="*/ 1277324 h 2744197"/>
              <a:gd name="connsiteX52" fmla="*/ 830428 w 3142491"/>
              <a:gd name="connsiteY52" fmla="*/ 1317054 h 2744197"/>
              <a:gd name="connsiteX53" fmla="*/ 834934 w 3142491"/>
              <a:gd name="connsiteY53" fmla="*/ 1318024 h 2744197"/>
              <a:gd name="connsiteX54" fmla="*/ 835388 w 3142491"/>
              <a:gd name="connsiteY54" fmla="*/ 1311523 h 2744197"/>
              <a:gd name="connsiteX55" fmla="*/ 829341 w 3142491"/>
              <a:gd name="connsiteY55" fmla="*/ 1304568 h 2744197"/>
              <a:gd name="connsiteX56" fmla="*/ 839378 w 3142491"/>
              <a:gd name="connsiteY56" fmla="*/ 1310495 h 2744197"/>
              <a:gd name="connsiteX57" fmla="*/ 868644 w 3142491"/>
              <a:gd name="connsiteY57" fmla="*/ 1349772 h 2744197"/>
              <a:gd name="connsiteX58" fmla="*/ 894372 w 3142491"/>
              <a:gd name="connsiteY58" fmla="*/ 1383576 h 2744197"/>
              <a:gd name="connsiteX59" fmla="*/ 974854 w 3142491"/>
              <a:gd name="connsiteY59" fmla="*/ 1456476 h 2744197"/>
              <a:gd name="connsiteX60" fmla="*/ 1068911 w 3142491"/>
              <a:gd name="connsiteY60" fmla="*/ 1540777 h 2744197"/>
              <a:gd name="connsiteX61" fmla="*/ 1117798 w 3142491"/>
              <a:gd name="connsiteY61" fmla="*/ 1598407 h 2744197"/>
              <a:gd name="connsiteX62" fmla="*/ 1180893 w 3142491"/>
              <a:gd name="connsiteY62" fmla="*/ 1686426 h 2744197"/>
              <a:gd name="connsiteX63" fmla="*/ 1277973 w 3142491"/>
              <a:gd name="connsiteY63" fmla="*/ 1774202 h 2744197"/>
              <a:gd name="connsiteX64" fmla="*/ 1334149 w 3142491"/>
              <a:gd name="connsiteY64" fmla="*/ 1802294 h 2744197"/>
              <a:gd name="connsiteX65" fmla="*/ 1383249 w 3142491"/>
              <a:gd name="connsiteY65" fmla="*/ 1819441 h 2744197"/>
              <a:gd name="connsiteX66" fmla="*/ 1455328 w 3142491"/>
              <a:gd name="connsiteY66" fmla="*/ 1834924 h 2744197"/>
              <a:gd name="connsiteX67" fmla="*/ 1579805 w 3142491"/>
              <a:gd name="connsiteY67" fmla="*/ 1839043 h 2744197"/>
              <a:gd name="connsiteX68" fmla="*/ 1668818 w 3142491"/>
              <a:gd name="connsiteY68" fmla="*/ 1845911 h 2744197"/>
              <a:gd name="connsiteX69" fmla="*/ 1712326 w 3142491"/>
              <a:gd name="connsiteY69" fmla="*/ 1849602 h 2744197"/>
              <a:gd name="connsiteX70" fmla="*/ 1812856 w 3142491"/>
              <a:gd name="connsiteY70" fmla="*/ 1859887 h 2744197"/>
              <a:gd name="connsiteX71" fmla="*/ 1826372 w 3142491"/>
              <a:gd name="connsiteY71" fmla="*/ 1862791 h 2744197"/>
              <a:gd name="connsiteX72" fmla="*/ 1898569 w 3142491"/>
              <a:gd name="connsiteY72" fmla="*/ 1895266 h 2744197"/>
              <a:gd name="connsiteX73" fmla="*/ 1908607 w 3142491"/>
              <a:gd name="connsiteY73" fmla="*/ 1901193 h 2744197"/>
              <a:gd name="connsiteX74" fmla="*/ 1965811 w 3142491"/>
              <a:gd name="connsiteY74" fmla="*/ 1933275 h 2744197"/>
              <a:gd name="connsiteX75" fmla="*/ 2010526 w 3142491"/>
              <a:gd name="connsiteY75" fmla="*/ 1966445 h 2744197"/>
              <a:gd name="connsiteX76" fmla="*/ 2066369 w 3142491"/>
              <a:gd name="connsiteY76" fmla="*/ 2018030 h 2744197"/>
              <a:gd name="connsiteX77" fmla="*/ 2138294 w 3142491"/>
              <a:gd name="connsiteY77" fmla="*/ 2082495 h 2744197"/>
              <a:gd name="connsiteX78" fmla="*/ 2212608 w 3142491"/>
              <a:gd name="connsiteY78" fmla="*/ 2131450 h 2744197"/>
              <a:gd name="connsiteX79" fmla="*/ 2261769 w 3142491"/>
              <a:gd name="connsiteY79" fmla="*/ 2157092 h 2744197"/>
              <a:gd name="connsiteX80" fmla="*/ 2271807 w 3142491"/>
              <a:gd name="connsiteY80" fmla="*/ 2163018 h 2744197"/>
              <a:gd name="connsiteX81" fmla="*/ 2306879 w 3142491"/>
              <a:gd name="connsiteY81" fmla="*/ 2175265 h 2744197"/>
              <a:gd name="connsiteX82" fmla="*/ 2329405 w 3142491"/>
              <a:gd name="connsiteY82" fmla="*/ 2180104 h 2744197"/>
              <a:gd name="connsiteX83" fmla="*/ 2425490 w 3142491"/>
              <a:gd name="connsiteY83" fmla="*/ 2197918 h 2744197"/>
              <a:gd name="connsiteX84" fmla="*/ 2463979 w 3142491"/>
              <a:gd name="connsiteY84" fmla="*/ 2198646 h 2744197"/>
              <a:gd name="connsiteX85" fmla="*/ 2558977 w 3142491"/>
              <a:gd name="connsiteY85" fmla="*/ 2203971 h 2744197"/>
              <a:gd name="connsiteX86" fmla="*/ 2614005 w 3142491"/>
              <a:gd name="connsiteY86" fmla="*/ 2211080 h 2744197"/>
              <a:gd name="connsiteX87" fmla="*/ 2625011 w 3142491"/>
              <a:gd name="connsiteY87" fmla="*/ 2212501 h 2744197"/>
              <a:gd name="connsiteX88" fmla="*/ 2678042 w 3142491"/>
              <a:gd name="connsiteY88" fmla="*/ 2220124 h 2744197"/>
              <a:gd name="connsiteX89" fmla="*/ 2730046 w 3142491"/>
              <a:gd name="connsiteY89" fmla="*/ 2223754 h 2744197"/>
              <a:gd name="connsiteX90" fmla="*/ 2778573 w 3142491"/>
              <a:gd name="connsiteY90" fmla="*/ 2230409 h 2744197"/>
              <a:gd name="connsiteX91" fmla="*/ 2782564 w 3142491"/>
              <a:gd name="connsiteY91" fmla="*/ 2229381 h 2744197"/>
              <a:gd name="connsiteX92" fmla="*/ 2779026 w 3142491"/>
              <a:gd name="connsiteY92" fmla="*/ 2223909 h 2744197"/>
              <a:gd name="connsiteX93" fmla="*/ 2718859 w 3142491"/>
              <a:gd name="connsiteY93" fmla="*/ 2196844 h 2744197"/>
              <a:gd name="connsiteX94" fmla="*/ 2675292 w 3142491"/>
              <a:gd name="connsiteY94" fmla="*/ 2184657 h 2744197"/>
              <a:gd name="connsiteX95" fmla="*/ 2630242 w 3142491"/>
              <a:gd name="connsiteY95" fmla="*/ 2174980 h 2744197"/>
              <a:gd name="connsiteX96" fmla="*/ 2621233 w 3142491"/>
              <a:gd name="connsiteY96" fmla="*/ 2173045 h 2744197"/>
              <a:gd name="connsiteX97" fmla="*/ 2519159 w 3142491"/>
              <a:gd name="connsiteY97" fmla="*/ 2156772 h 2744197"/>
              <a:gd name="connsiteX98" fmla="*/ 2448622 w 3142491"/>
              <a:gd name="connsiteY98" fmla="*/ 2147275 h 2744197"/>
              <a:gd name="connsiteX99" fmla="*/ 2432598 w 3142491"/>
              <a:gd name="connsiteY99" fmla="*/ 2142890 h 2744197"/>
              <a:gd name="connsiteX100" fmla="*/ 2383498 w 3142491"/>
              <a:gd name="connsiteY100" fmla="*/ 2125744 h 2744197"/>
              <a:gd name="connsiteX101" fmla="*/ 2346884 w 3142491"/>
              <a:gd name="connsiteY101" fmla="*/ 2107510 h 2744197"/>
              <a:gd name="connsiteX102" fmla="*/ 2316771 w 3142491"/>
              <a:gd name="connsiteY102" fmla="*/ 2089730 h 2744197"/>
              <a:gd name="connsiteX103" fmla="*/ 2246901 w 3142491"/>
              <a:gd name="connsiteY103" fmla="*/ 2033248 h 2744197"/>
              <a:gd name="connsiteX104" fmla="*/ 2216214 w 3142491"/>
              <a:gd name="connsiteY104" fmla="*/ 2004975 h 2744197"/>
              <a:gd name="connsiteX105" fmla="*/ 2140296 w 3142491"/>
              <a:gd name="connsiteY105" fmla="*/ 1941540 h 2744197"/>
              <a:gd name="connsiteX106" fmla="*/ 2057426 w 3142491"/>
              <a:gd name="connsiteY106" fmla="*/ 1884149 h 2744197"/>
              <a:gd name="connsiteX107" fmla="*/ 1991213 w 3142491"/>
              <a:gd name="connsiteY107" fmla="*/ 1850131 h 2744197"/>
              <a:gd name="connsiteX108" fmla="*/ 1981176 w 3142491"/>
              <a:gd name="connsiteY108" fmla="*/ 1844205 h 2744197"/>
              <a:gd name="connsiteX109" fmla="*/ 1937548 w 3142491"/>
              <a:gd name="connsiteY109" fmla="*/ 1823521 h 2744197"/>
              <a:gd name="connsiteX110" fmla="*/ 1883881 w 3142491"/>
              <a:gd name="connsiteY110" fmla="*/ 1796911 h 2744197"/>
              <a:gd name="connsiteX111" fmla="*/ 1864835 w 3142491"/>
              <a:gd name="connsiteY111" fmla="*/ 1789049 h 2744197"/>
              <a:gd name="connsiteX112" fmla="*/ 1787161 w 3142491"/>
              <a:gd name="connsiteY112" fmla="*/ 1760111 h 2744197"/>
              <a:gd name="connsiteX113" fmla="*/ 1743594 w 3142491"/>
              <a:gd name="connsiteY113" fmla="*/ 1747923 h 2744197"/>
              <a:gd name="connsiteX114" fmla="*/ 1727569 w 3142491"/>
              <a:gd name="connsiteY114" fmla="*/ 1743539 h 2744197"/>
              <a:gd name="connsiteX115" fmla="*/ 1666950 w 3142491"/>
              <a:gd name="connsiteY115" fmla="*/ 1722975 h 2744197"/>
              <a:gd name="connsiteX116" fmla="*/ 1637410 w 3142491"/>
              <a:gd name="connsiteY116" fmla="*/ 1715686 h 2744197"/>
              <a:gd name="connsiteX117" fmla="*/ 1621387 w 3142491"/>
              <a:gd name="connsiteY117" fmla="*/ 1711301 h 2744197"/>
              <a:gd name="connsiteX118" fmla="*/ 1565271 w 3142491"/>
              <a:gd name="connsiteY118" fmla="*/ 1691706 h 2744197"/>
              <a:gd name="connsiteX119" fmla="*/ 1434327 w 3142491"/>
              <a:gd name="connsiteY119" fmla="*/ 1621161 h 2744197"/>
              <a:gd name="connsiteX120" fmla="*/ 1320588 w 3142491"/>
              <a:gd name="connsiteY120" fmla="*/ 1510011 h 2744197"/>
              <a:gd name="connsiteX121" fmla="*/ 1277568 w 3142491"/>
              <a:gd name="connsiteY121" fmla="*/ 1433846 h 2744197"/>
              <a:gd name="connsiteX122" fmla="*/ 1250572 w 3142491"/>
              <a:gd name="connsiteY122" fmla="*/ 1362067 h 2744197"/>
              <a:gd name="connsiteX123" fmla="*/ 1209068 w 3142491"/>
              <a:gd name="connsiteY123" fmla="*/ 1217421 h 2744197"/>
              <a:gd name="connsiteX124" fmla="*/ 1177087 w 3142491"/>
              <a:gd name="connsiteY124" fmla="*/ 1076706 h 2744197"/>
              <a:gd name="connsiteX125" fmla="*/ 1159375 w 3142491"/>
              <a:gd name="connsiteY125" fmla="*/ 974873 h 2744197"/>
              <a:gd name="connsiteX126" fmla="*/ 1149103 w 3142491"/>
              <a:gd name="connsiteY126" fmla="*/ 794521 h 2744197"/>
              <a:gd name="connsiteX127" fmla="*/ 1164863 w 3142491"/>
              <a:gd name="connsiteY127" fmla="*/ 690453 h 2744197"/>
              <a:gd name="connsiteX128" fmla="*/ 1185820 w 3142491"/>
              <a:gd name="connsiteY128" fmla="*/ 614836 h 2744197"/>
              <a:gd name="connsiteX129" fmla="*/ 1205808 w 3142491"/>
              <a:gd name="connsiteY129" fmla="*/ 543725 h 2744197"/>
              <a:gd name="connsiteX130" fmla="*/ 1212642 w 3142491"/>
              <a:gd name="connsiteY130" fmla="*/ 520686 h 2744197"/>
              <a:gd name="connsiteX131" fmla="*/ 1216513 w 3142491"/>
              <a:gd name="connsiteY131" fmla="*/ 502666 h 2744197"/>
              <a:gd name="connsiteX132" fmla="*/ 1253683 w 3142491"/>
              <a:gd name="connsiteY132" fmla="*/ 316480 h 2744197"/>
              <a:gd name="connsiteX133" fmla="*/ 1269474 w 3142491"/>
              <a:gd name="connsiteY133" fmla="*/ 146440 h 2744197"/>
              <a:gd name="connsiteX134" fmla="*/ 1282693 w 3142491"/>
              <a:gd name="connsiteY134" fmla="*/ 0 h 2744197"/>
              <a:gd name="connsiteX135" fmla="*/ 1289464 w 3142491"/>
              <a:gd name="connsiteY135" fmla="*/ 0 h 2744197"/>
              <a:gd name="connsiteX136" fmla="*/ 1281661 w 3142491"/>
              <a:gd name="connsiteY136" fmla="*/ 102872 h 2744197"/>
              <a:gd name="connsiteX137" fmla="*/ 1272979 w 3142491"/>
              <a:gd name="connsiteY137" fmla="*/ 217886 h 2744197"/>
              <a:gd name="connsiteX138" fmla="*/ 1262693 w 3142491"/>
              <a:gd name="connsiteY138" fmla="*/ 318416 h 2744197"/>
              <a:gd name="connsiteX139" fmla="*/ 1243003 w 3142491"/>
              <a:gd name="connsiteY139" fmla="*/ 432008 h 2744197"/>
              <a:gd name="connsiteX140" fmla="*/ 1225524 w 3142491"/>
              <a:gd name="connsiteY140" fmla="*/ 504602 h 2744197"/>
              <a:gd name="connsiteX141" fmla="*/ 1220171 w 3142491"/>
              <a:gd name="connsiteY141" fmla="*/ 525130 h 2744197"/>
              <a:gd name="connsiteX142" fmla="*/ 1214818 w 3142491"/>
              <a:gd name="connsiteY142" fmla="*/ 545660 h 2744197"/>
              <a:gd name="connsiteX143" fmla="*/ 1195283 w 3142491"/>
              <a:gd name="connsiteY143" fmla="*/ 610270 h 2744197"/>
              <a:gd name="connsiteX144" fmla="*/ 1185999 w 3142491"/>
              <a:gd name="connsiteY144" fmla="*/ 640324 h 2744197"/>
              <a:gd name="connsiteX145" fmla="*/ 1183097 w 3142491"/>
              <a:gd name="connsiteY145" fmla="*/ 653839 h 2744197"/>
              <a:gd name="connsiteX146" fmla="*/ 1166585 w 3142491"/>
              <a:gd name="connsiteY146" fmla="*/ 721928 h 2744197"/>
              <a:gd name="connsiteX147" fmla="*/ 1158175 w 3142491"/>
              <a:gd name="connsiteY147" fmla="*/ 804953 h 2744197"/>
              <a:gd name="connsiteX148" fmla="*/ 1173977 w 3142491"/>
              <a:gd name="connsiteY148" fmla="*/ 990264 h 2744197"/>
              <a:gd name="connsiteX149" fmla="*/ 1191689 w 3142491"/>
              <a:gd name="connsiteY149" fmla="*/ 1092097 h 2744197"/>
              <a:gd name="connsiteX150" fmla="*/ 1217504 w 3142491"/>
              <a:gd name="connsiteY150" fmla="*/ 1208865 h 2744197"/>
              <a:gd name="connsiteX151" fmla="*/ 1243652 w 3142491"/>
              <a:gd name="connsiteY151" fmla="*/ 1302142 h 2744197"/>
              <a:gd name="connsiteX152" fmla="*/ 1260036 w 3142491"/>
              <a:gd name="connsiteY152" fmla="*/ 1357503 h 2744197"/>
              <a:gd name="connsiteX153" fmla="*/ 1293138 w 3142491"/>
              <a:gd name="connsiteY153" fmla="*/ 1444732 h 2744197"/>
              <a:gd name="connsiteX154" fmla="*/ 1336614 w 3142491"/>
              <a:gd name="connsiteY154" fmla="*/ 1514396 h 2744197"/>
              <a:gd name="connsiteX155" fmla="*/ 1398047 w 3142491"/>
              <a:gd name="connsiteY155" fmla="*/ 1579435 h 2744197"/>
              <a:gd name="connsiteX156" fmla="*/ 1476926 w 3142491"/>
              <a:gd name="connsiteY156" fmla="*/ 1637853 h 2744197"/>
              <a:gd name="connsiteX157" fmla="*/ 1538121 w 3142491"/>
              <a:gd name="connsiteY157" fmla="*/ 1668908 h 2744197"/>
              <a:gd name="connsiteX158" fmla="*/ 1659874 w 3142491"/>
              <a:gd name="connsiteY158" fmla="*/ 1712029 h 2744197"/>
              <a:gd name="connsiteX159" fmla="*/ 1675899 w 3142491"/>
              <a:gd name="connsiteY159" fmla="*/ 1716415 h 2744197"/>
              <a:gd name="connsiteX160" fmla="*/ 1711940 w 3142491"/>
              <a:gd name="connsiteY160" fmla="*/ 1724157 h 2744197"/>
              <a:gd name="connsiteX161" fmla="*/ 1934918 w 3142491"/>
              <a:gd name="connsiteY161" fmla="*/ 1805047 h 2744197"/>
              <a:gd name="connsiteX162" fmla="*/ 1974041 w 3142491"/>
              <a:gd name="connsiteY162" fmla="*/ 1824763 h 2744197"/>
              <a:gd name="connsiteX163" fmla="*/ 1995598 w 3142491"/>
              <a:gd name="connsiteY163" fmla="*/ 1834106 h 2744197"/>
              <a:gd name="connsiteX164" fmla="*/ 2044244 w 3142491"/>
              <a:gd name="connsiteY164" fmla="*/ 1857753 h 2744197"/>
              <a:gd name="connsiteX165" fmla="*/ 2081886 w 3142491"/>
              <a:gd name="connsiteY165" fmla="*/ 1879977 h 2744197"/>
              <a:gd name="connsiteX166" fmla="*/ 2189398 w 3142491"/>
              <a:gd name="connsiteY166" fmla="*/ 1958686 h 2744197"/>
              <a:gd name="connsiteX167" fmla="*/ 2249743 w 3142491"/>
              <a:gd name="connsiteY167" fmla="*/ 2011237 h 2744197"/>
              <a:gd name="connsiteX168" fmla="*/ 2304557 w 3142491"/>
              <a:gd name="connsiteY168" fmla="*/ 2058830 h 2744197"/>
              <a:gd name="connsiteX169" fmla="*/ 2350242 w 3142491"/>
              <a:gd name="connsiteY169" fmla="*/ 2087495 h 2744197"/>
              <a:gd name="connsiteX170" fmla="*/ 2360279 w 3142491"/>
              <a:gd name="connsiteY170" fmla="*/ 2093422 h 2744197"/>
              <a:gd name="connsiteX171" fmla="*/ 2436984 w 3142491"/>
              <a:gd name="connsiteY171" fmla="*/ 2126866 h 2744197"/>
              <a:gd name="connsiteX172" fmla="*/ 2453008 w 3142491"/>
              <a:gd name="connsiteY172" fmla="*/ 2131251 h 2744197"/>
              <a:gd name="connsiteX173" fmla="*/ 2558557 w 3142491"/>
              <a:gd name="connsiteY173" fmla="*/ 2144500 h 2744197"/>
              <a:gd name="connsiteX174" fmla="*/ 2618603 w 3142491"/>
              <a:gd name="connsiteY174" fmla="*/ 2154571 h 2744197"/>
              <a:gd name="connsiteX175" fmla="*/ 2634628 w 3142491"/>
              <a:gd name="connsiteY175" fmla="*/ 2158956 h 2744197"/>
              <a:gd name="connsiteX176" fmla="*/ 2643123 w 3142491"/>
              <a:gd name="connsiteY176" fmla="*/ 2158896 h 2744197"/>
              <a:gd name="connsiteX177" fmla="*/ 2769836 w 3142491"/>
              <a:gd name="connsiteY177" fmla="*/ 2196486 h 2744197"/>
              <a:gd name="connsiteX178" fmla="*/ 2787403 w 3142491"/>
              <a:gd name="connsiteY178" fmla="*/ 2206857 h 2744197"/>
              <a:gd name="connsiteX179" fmla="*/ 2799950 w 3142491"/>
              <a:gd name="connsiteY179" fmla="*/ 2214265 h 2744197"/>
              <a:gd name="connsiteX180" fmla="*/ 2910425 w 3142491"/>
              <a:gd name="connsiteY180" fmla="*/ 2287953 h 2744197"/>
              <a:gd name="connsiteX181" fmla="*/ 2988457 w 3142491"/>
              <a:gd name="connsiteY181" fmla="*/ 2367868 h 2744197"/>
              <a:gd name="connsiteX182" fmla="*/ 3077280 w 3142491"/>
              <a:gd name="connsiteY182" fmla="*/ 2489691 h 2744197"/>
              <a:gd name="connsiteX183" fmla="*/ 3125774 w 3142491"/>
              <a:gd name="connsiteY183" fmla="*/ 2562317 h 2744197"/>
              <a:gd name="connsiteX184" fmla="*/ 3142491 w 3142491"/>
              <a:gd name="connsiteY184" fmla="*/ 2594186 h 2744197"/>
              <a:gd name="connsiteX185" fmla="*/ 3121449 w 3142491"/>
              <a:gd name="connsiteY185" fmla="*/ 2586838 h 2744197"/>
              <a:gd name="connsiteX186" fmla="*/ 3120421 w 3142491"/>
              <a:gd name="connsiteY186" fmla="*/ 2582846 h 2744197"/>
              <a:gd name="connsiteX187" fmla="*/ 3038098 w 3142491"/>
              <a:gd name="connsiteY187" fmla="*/ 2461479 h 2744197"/>
              <a:gd name="connsiteX188" fmla="*/ 2964451 w 3142491"/>
              <a:gd name="connsiteY188" fmla="*/ 2365539 h 2744197"/>
              <a:gd name="connsiteX189" fmla="*/ 2875414 w 3142491"/>
              <a:gd name="connsiteY189" fmla="*/ 2284203 h 2744197"/>
              <a:gd name="connsiteX190" fmla="*/ 2832752 w 3142491"/>
              <a:gd name="connsiteY190" fmla="*/ 2259015 h 2744197"/>
              <a:gd name="connsiteX191" fmla="*/ 2783652 w 3142491"/>
              <a:gd name="connsiteY191" fmla="*/ 2241868 h 2744197"/>
              <a:gd name="connsiteX192" fmla="*/ 2717619 w 3142491"/>
              <a:gd name="connsiteY192" fmla="*/ 2233339 h 2744197"/>
              <a:gd name="connsiteX193" fmla="*/ 2631116 w 3142491"/>
              <a:gd name="connsiteY193" fmla="*/ 2227951 h 2744197"/>
              <a:gd name="connsiteX194" fmla="*/ 2620111 w 3142491"/>
              <a:gd name="connsiteY194" fmla="*/ 2226531 h 2744197"/>
              <a:gd name="connsiteX195" fmla="*/ 2531554 w 3142491"/>
              <a:gd name="connsiteY195" fmla="*/ 2213162 h 2744197"/>
              <a:gd name="connsiteX196" fmla="*/ 2443569 w 3142491"/>
              <a:gd name="connsiteY196" fmla="*/ 2210284 h 2744197"/>
              <a:gd name="connsiteX197" fmla="*/ 2359064 w 3142491"/>
              <a:gd name="connsiteY197" fmla="*/ 2204384 h 2744197"/>
              <a:gd name="connsiteX198" fmla="*/ 2347544 w 3142491"/>
              <a:gd name="connsiteY198" fmla="*/ 2200966 h 2744197"/>
              <a:gd name="connsiteX199" fmla="*/ 2260862 w 3142491"/>
              <a:gd name="connsiteY199" fmla="*/ 2170091 h 2744197"/>
              <a:gd name="connsiteX200" fmla="*/ 2223734 w 3142491"/>
              <a:gd name="connsiteY200" fmla="*/ 2149864 h 2744197"/>
              <a:gd name="connsiteX201" fmla="*/ 2213696 w 3142491"/>
              <a:gd name="connsiteY201" fmla="*/ 2143936 h 2744197"/>
              <a:gd name="connsiteX202" fmla="*/ 2166016 w 3142491"/>
              <a:gd name="connsiteY202" fmla="*/ 2115785 h 2744197"/>
              <a:gd name="connsiteX203" fmla="*/ 2122330 w 3142491"/>
              <a:gd name="connsiteY203" fmla="*/ 2086606 h 2744197"/>
              <a:gd name="connsiteX204" fmla="*/ 2103736 w 3142491"/>
              <a:gd name="connsiteY204" fmla="*/ 2072243 h 2744197"/>
              <a:gd name="connsiteX205" fmla="*/ 2049376 w 3142491"/>
              <a:gd name="connsiteY205" fmla="*/ 2018150 h 2744197"/>
              <a:gd name="connsiteX206" fmla="*/ 1959885 w 3142491"/>
              <a:gd name="connsiteY206" fmla="*/ 1943313 h 2744197"/>
              <a:gd name="connsiteX207" fmla="*/ 1898177 w 3142491"/>
              <a:gd name="connsiteY207" fmla="*/ 1910263 h 2744197"/>
              <a:gd name="connsiteX208" fmla="*/ 1886143 w 3142491"/>
              <a:gd name="connsiteY208" fmla="*/ 1904850 h 2744197"/>
              <a:gd name="connsiteX209" fmla="*/ 1828486 w 3142491"/>
              <a:gd name="connsiteY209" fmla="*/ 1879268 h 2744197"/>
              <a:gd name="connsiteX210" fmla="*/ 1792446 w 3142491"/>
              <a:gd name="connsiteY210" fmla="*/ 1871527 h 2744197"/>
              <a:gd name="connsiteX211" fmla="*/ 1691916 w 3142491"/>
              <a:gd name="connsiteY211" fmla="*/ 1861240 h 2744197"/>
              <a:gd name="connsiteX212" fmla="*/ 1641393 w 3142491"/>
              <a:gd name="connsiteY212" fmla="*/ 1855101 h 2744197"/>
              <a:gd name="connsiteX213" fmla="*/ 1574907 w 3142491"/>
              <a:gd name="connsiteY213" fmla="*/ 1853071 h 2744197"/>
              <a:gd name="connsiteX214" fmla="*/ 1478942 w 3142491"/>
              <a:gd name="connsiteY214" fmla="*/ 1852251 h 2744197"/>
              <a:gd name="connsiteX215" fmla="*/ 1410913 w 3142491"/>
              <a:gd name="connsiteY215" fmla="*/ 1844234 h 2744197"/>
              <a:gd name="connsiteX216" fmla="*/ 1397397 w 3142491"/>
              <a:gd name="connsiteY216" fmla="*/ 1841331 h 2744197"/>
              <a:gd name="connsiteX217" fmla="*/ 1315735 w 3142491"/>
              <a:gd name="connsiteY217" fmla="*/ 1813419 h 2744197"/>
              <a:gd name="connsiteX218" fmla="*/ 1243475 w 3142491"/>
              <a:gd name="connsiteY218" fmla="*/ 1772447 h 2744197"/>
              <a:gd name="connsiteX219" fmla="*/ 1131158 w 3142491"/>
              <a:gd name="connsiteY219" fmla="*/ 1650291 h 2744197"/>
              <a:gd name="connsiteX220" fmla="*/ 1100351 w 3142491"/>
              <a:gd name="connsiteY220" fmla="*/ 1605029 h 2744197"/>
              <a:gd name="connsiteX221" fmla="*/ 1028820 w 3142491"/>
              <a:gd name="connsiteY221" fmla="*/ 1525566 h 2744197"/>
              <a:gd name="connsiteX222" fmla="*/ 965450 w 3142491"/>
              <a:gd name="connsiteY222" fmla="*/ 1469537 h 2744197"/>
              <a:gd name="connsiteX223" fmla="*/ 873904 w 3142491"/>
              <a:gd name="connsiteY223" fmla="*/ 1386720 h 2744197"/>
              <a:gd name="connsiteX224" fmla="*/ 796385 w 3142491"/>
              <a:gd name="connsiteY224" fmla="*/ 1308799 h 2744197"/>
              <a:gd name="connsiteX225" fmla="*/ 741965 w 3142491"/>
              <a:gd name="connsiteY225" fmla="*/ 1246209 h 2744197"/>
              <a:gd name="connsiteX226" fmla="*/ 682561 w 3142491"/>
              <a:gd name="connsiteY226" fmla="*/ 1114685 h 2744197"/>
              <a:gd name="connsiteX227" fmla="*/ 665756 w 3142491"/>
              <a:gd name="connsiteY227" fmla="*/ 999850 h 2744197"/>
              <a:gd name="connsiteX228" fmla="*/ 657901 w 3142491"/>
              <a:gd name="connsiteY228" fmla="*/ 878457 h 2744197"/>
              <a:gd name="connsiteX229" fmla="*/ 669249 w 3142491"/>
              <a:gd name="connsiteY229" fmla="*/ 715945 h 2744197"/>
              <a:gd name="connsiteX230" fmla="*/ 683251 w 3142491"/>
              <a:gd name="connsiteY230" fmla="*/ 646375 h 2744197"/>
              <a:gd name="connsiteX231" fmla="*/ 703240 w 3142491"/>
              <a:gd name="connsiteY231" fmla="*/ 575263 h 2744197"/>
              <a:gd name="connsiteX232" fmla="*/ 704722 w 3142491"/>
              <a:gd name="connsiteY232" fmla="*/ 572754 h 2744197"/>
              <a:gd name="connsiteX233" fmla="*/ 731092 w 3142491"/>
              <a:gd name="connsiteY233" fmla="*/ 485103 h 2744197"/>
              <a:gd name="connsiteX234" fmla="*/ 790965 w 3142491"/>
              <a:gd name="connsiteY234" fmla="*/ 329246 h 2744197"/>
              <a:gd name="connsiteX235" fmla="*/ 807203 w 3142491"/>
              <a:gd name="connsiteY235" fmla="*/ 293146 h 2744197"/>
              <a:gd name="connsiteX236" fmla="*/ 821959 w 3142491"/>
              <a:gd name="connsiteY236" fmla="*/ 259555 h 2744197"/>
              <a:gd name="connsiteX237" fmla="*/ 842130 w 3142491"/>
              <a:gd name="connsiteY237" fmla="*/ 213933 h 2744197"/>
              <a:gd name="connsiteX238" fmla="*/ 844578 w 3142491"/>
              <a:gd name="connsiteY238" fmla="*/ 206918 h 2744197"/>
              <a:gd name="connsiteX239" fmla="*/ 904937 w 3142491"/>
              <a:gd name="connsiteY239" fmla="*/ 93226 h 2744197"/>
              <a:gd name="connsiteX240" fmla="*/ 244297 w 3142491"/>
              <a:gd name="connsiteY240" fmla="*/ 0 h 2744197"/>
              <a:gd name="connsiteX241" fmla="*/ 273786 w 3142491"/>
              <a:gd name="connsiteY241" fmla="*/ 0 h 2744197"/>
              <a:gd name="connsiteX242" fmla="*/ 205902 w 3142491"/>
              <a:gd name="connsiteY242" fmla="*/ 73487 h 2744197"/>
              <a:gd name="connsiteX243" fmla="*/ 135750 w 3142491"/>
              <a:gd name="connsiteY243" fmla="*/ 189434 h 2744197"/>
              <a:gd name="connsiteX244" fmla="*/ 91266 w 3142491"/>
              <a:gd name="connsiteY244" fmla="*/ 330690 h 2744197"/>
              <a:gd name="connsiteX245" fmla="*/ 61719 w 3142491"/>
              <a:gd name="connsiteY245" fmla="*/ 463844 h 2744197"/>
              <a:gd name="connsiteX246" fmla="*/ 53070 w 3142491"/>
              <a:gd name="connsiteY246" fmla="*/ 512884 h 2744197"/>
              <a:gd name="connsiteX247" fmla="*/ 58689 w 3142491"/>
              <a:gd name="connsiteY247" fmla="*/ 600808 h 2744197"/>
              <a:gd name="connsiteX248" fmla="*/ 72624 w 3142491"/>
              <a:gd name="connsiteY248" fmla="*/ 663184 h 2744197"/>
              <a:gd name="connsiteX249" fmla="*/ 59742 w 3142491"/>
              <a:gd name="connsiteY249" fmla="*/ 679268 h 2744197"/>
              <a:gd name="connsiteX250" fmla="*/ 52668 w 3142491"/>
              <a:gd name="connsiteY250" fmla="*/ 668322 h 2744197"/>
              <a:gd name="connsiteX251" fmla="*/ 38219 w 3142491"/>
              <a:gd name="connsiteY251" fmla="*/ 603950 h 2744197"/>
              <a:gd name="connsiteX252" fmla="*/ 37380 w 3142491"/>
              <a:gd name="connsiteY252" fmla="*/ 485007 h 2744197"/>
              <a:gd name="connsiteX253" fmla="*/ 79506 w 3142491"/>
              <a:gd name="connsiteY253" fmla="*/ 293289 h 2744197"/>
              <a:gd name="connsiteX254" fmla="*/ 115734 w 3142491"/>
              <a:gd name="connsiteY254" fmla="*/ 186077 h 2744197"/>
              <a:gd name="connsiteX255" fmla="*/ 161606 w 3142491"/>
              <a:gd name="connsiteY255" fmla="*/ 99789 h 2744197"/>
              <a:gd name="connsiteX256" fmla="*/ 216092 w 3142491"/>
              <a:gd name="connsiteY256" fmla="*/ 30433 h 2744197"/>
              <a:gd name="connsiteX257" fmla="*/ 194411 w 3142491"/>
              <a:gd name="connsiteY257" fmla="*/ 0 h 2744197"/>
              <a:gd name="connsiteX258" fmla="*/ 211953 w 3142491"/>
              <a:gd name="connsiteY258" fmla="*/ 0 h 2744197"/>
              <a:gd name="connsiteX259" fmla="*/ 193055 w 3142491"/>
              <a:gd name="connsiteY259" fmla="*/ 23598 h 2744197"/>
              <a:gd name="connsiteX260" fmla="*/ 152989 w 3142491"/>
              <a:gd name="connsiteY260" fmla="*/ 82857 h 2744197"/>
              <a:gd name="connsiteX261" fmla="*/ 83532 w 3142491"/>
              <a:gd name="connsiteY261" fmla="*/ 226288 h 2744197"/>
              <a:gd name="connsiteX262" fmla="*/ 38535 w 3142491"/>
              <a:gd name="connsiteY262" fmla="*/ 365547 h 2744197"/>
              <a:gd name="connsiteX263" fmla="*/ 17185 w 3142491"/>
              <a:gd name="connsiteY263" fmla="*/ 456161 h 2744197"/>
              <a:gd name="connsiteX264" fmla="*/ 21047 w 3142491"/>
              <a:gd name="connsiteY264" fmla="*/ 578583 h 2744197"/>
              <a:gd name="connsiteX265" fmla="*/ 37944 w 3142491"/>
              <a:gd name="connsiteY265" fmla="*/ 635939 h 2744197"/>
              <a:gd name="connsiteX266" fmla="*/ 55298 w 3142491"/>
              <a:gd name="connsiteY266" fmla="*/ 686795 h 2744197"/>
              <a:gd name="connsiteX267" fmla="*/ 60317 w 3142491"/>
              <a:gd name="connsiteY267" fmla="*/ 689759 h 2744197"/>
              <a:gd name="connsiteX268" fmla="*/ 62612 w 3142491"/>
              <a:gd name="connsiteY268" fmla="*/ 683184 h 2744197"/>
              <a:gd name="connsiteX269" fmla="*/ 66303 w 3142491"/>
              <a:gd name="connsiteY269" fmla="*/ 688218 h 2744197"/>
              <a:gd name="connsiteX270" fmla="*/ 78637 w 3142491"/>
              <a:gd name="connsiteY270" fmla="*/ 736110 h 2744197"/>
              <a:gd name="connsiteX271" fmla="*/ 90909 w 3142491"/>
              <a:gd name="connsiteY271" fmla="*/ 775507 h 2744197"/>
              <a:gd name="connsiteX272" fmla="*/ 139069 w 3142491"/>
              <a:gd name="connsiteY272" fmla="*/ 871627 h 2744197"/>
              <a:gd name="connsiteX273" fmla="*/ 193848 w 3142491"/>
              <a:gd name="connsiteY273" fmla="*/ 985192 h 2744197"/>
              <a:gd name="connsiteX274" fmla="*/ 216340 w 3142491"/>
              <a:gd name="connsiteY274" fmla="*/ 1056003 h 2744197"/>
              <a:gd name="connsiteX275" fmla="*/ 241579 w 3142491"/>
              <a:gd name="connsiteY275" fmla="*/ 1162282 h 2744197"/>
              <a:gd name="connsiteX276" fmla="*/ 297901 w 3142491"/>
              <a:gd name="connsiteY276" fmla="*/ 1281834 h 2744197"/>
              <a:gd name="connsiteX277" fmla="*/ 339714 w 3142491"/>
              <a:gd name="connsiteY277" fmla="*/ 1328519 h 2744197"/>
              <a:gd name="connsiteX278" fmla="*/ 378443 w 3142491"/>
              <a:gd name="connsiteY278" fmla="*/ 1363231 h 2744197"/>
              <a:gd name="connsiteX279" fmla="*/ 440211 w 3142491"/>
              <a:gd name="connsiteY279" fmla="*/ 1404777 h 2744197"/>
              <a:gd name="connsiteX280" fmla="*/ 555524 w 3142491"/>
              <a:gd name="connsiteY280" fmla="*/ 1455940 h 2744197"/>
              <a:gd name="connsiteX281" fmla="*/ 635766 w 3142491"/>
              <a:gd name="connsiteY281" fmla="*/ 1494858 h 2744197"/>
              <a:gd name="connsiteX282" fmla="*/ 672893 w 3142491"/>
              <a:gd name="connsiteY282" fmla="*/ 1515087 h 2744197"/>
              <a:gd name="connsiteX283" fmla="*/ 761690 w 3142491"/>
              <a:gd name="connsiteY283" fmla="*/ 1562439 h 2744197"/>
              <a:gd name="connsiteX284" fmla="*/ 772243 w 3142491"/>
              <a:gd name="connsiteY284" fmla="*/ 1570361 h 2744197"/>
              <a:gd name="connsiteX285" fmla="*/ 827631 w 3142491"/>
              <a:gd name="connsiteY285" fmla="*/ 1628446 h 2744197"/>
              <a:gd name="connsiteX286" fmla="*/ 836186 w 3142491"/>
              <a:gd name="connsiteY286" fmla="*/ 1636883 h 2744197"/>
              <a:gd name="connsiteX287" fmla="*/ 877031 w 3142491"/>
              <a:gd name="connsiteY287" fmla="*/ 1688073 h 2744197"/>
              <a:gd name="connsiteX288" fmla="*/ 906356 w 3142491"/>
              <a:gd name="connsiteY288" fmla="*/ 1735845 h 2744197"/>
              <a:gd name="connsiteX289" fmla="*/ 938825 w 3142491"/>
              <a:gd name="connsiteY289" fmla="*/ 1804087 h 2744197"/>
              <a:gd name="connsiteX290" fmla="*/ 980423 w 3142491"/>
              <a:gd name="connsiteY290" fmla="*/ 1891257 h 2744197"/>
              <a:gd name="connsiteX291" fmla="*/ 1031425 w 3142491"/>
              <a:gd name="connsiteY291" fmla="*/ 1965366 h 2744197"/>
              <a:gd name="connsiteX292" fmla="*/ 1065710 w 3142491"/>
              <a:gd name="connsiteY292" fmla="*/ 2007606 h 2744197"/>
              <a:gd name="connsiteX293" fmla="*/ 1072271 w 3142491"/>
              <a:gd name="connsiteY293" fmla="*/ 2016557 h 2744197"/>
              <a:gd name="connsiteX294" fmla="*/ 1099934 w 3142491"/>
              <a:gd name="connsiteY294" fmla="*/ 2041350 h 2744197"/>
              <a:gd name="connsiteX295" fmla="*/ 1118528 w 3142491"/>
              <a:gd name="connsiteY295" fmla="*/ 2055713 h 2744197"/>
              <a:gd name="connsiteX296" fmla="*/ 1200372 w 3142491"/>
              <a:gd name="connsiteY296" fmla="*/ 2109113 h 2744197"/>
              <a:gd name="connsiteX297" fmla="*/ 1235958 w 3142491"/>
              <a:gd name="connsiteY297" fmla="*/ 2123355 h 2744197"/>
              <a:gd name="connsiteX298" fmla="*/ 1323213 w 3142491"/>
              <a:gd name="connsiteY298" fmla="*/ 2164721 h 2744197"/>
              <a:gd name="connsiteX299" fmla="*/ 1370379 w 3142491"/>
              <a:gd name="connsiteY299" fmla="*/ 2190877 h 2744197"/>
              <a:gd name="connsiteX300" fmla="*/ 1380416 w 3142491"/>
              <a:gd name="connsiteY300" fmla="*/ 2196804 h 2744197"/>
              <a:gd name="connsiteX301" fmla="*/ 1428096 w 3142491"/>
              <a:gd name="connsiteY301" fmla="*/ 2224955 h 2744197"/>
              <a:gd name="connsiteX302" fmla="*/ 1476229 w 3142491"/>
              <a:gd name="connsiteY302" fmla="*/ 2246606 h 2744197"/>
              <a:gd name="connsiteX303" fmla="*/ 1518888 w 3142491"/>
              <a:gd name="connsiteY303" fmla="*/ 2271794 h 2744197"/>
              <a:gd name="connsiteX304" fmla="*/ 1523393 w 3142491"/>
              <a:gd name="connsiteY304" fmla="*/ 2272762 h 2744197"/>
              <a:gd name="connsiteX305" fmla="*/ 1521851 w 3142491"/>
              <a:gd name="connsiteY305" fmla="*/ 2266775 h 2744197"/>
              <a:gd name="connsiteX306" fmla="*/ 1475534 w 3142491"/>
              <a:gd name="connsiteY306" fmla="*/ 2219121 h 2744197"/>
              <a:gd name="connsiteX307" fmla="*/ 1438861 w 3142491"/>
              <a:gd name="connsiteY307" fmla="*/ 2192393 h 2744197"/>
              <a:gd name="connsiteX308" fmla="*/ 1402187 w 3142491"/>
              <a:gd name="connsiteY308" fmla="*/ 2165663 h 2744197"/>
              <a:gd name="connsiteX309" fmla="*/ 1394658 w 3142491"/>
              <a:gd name="connsiteY309" fmla="*/ 2161217 h 2744197"/>
              <a:gd name="connsiteX310" fmla="*/ 1306316 w 3142491"/>
              <a:gd name="connsiteY310" fmla="*/ 2107364 h 2744197"/>
              <a:gd name="connsiteX311" fmla="*/ 1244093 w 3142491"/>
              <a:gd name="connsiteY311" fmla="*/ 2072319 h 2744197"/>
              <a:gd name="connsiteX312" fmla="*/ 1230519 w 3142491"/>
              <a:gd name="connsiteY312" fmla="*/ 2060919 h 2744197"/>
              <a:gd name="connsiteX313" fmla="*/ 1191789 w 3142491"/>
              <a:gd name="connsiteY313" fmla="*/ 2026207 h 2744197"/>
              <a:gd name="connsiteX314" fmla="*/ 1165093 w 3142491"/>
              <a:gd name="connsiteY314" fmla="*/ 1996908 h 2744197"/>
              <a:gd name="connsiteX315" fmla="*/ 1143416 w 3142491"/>
              <a:gd name="connsiteY315" fmla="*/ 1970572 h 2744197"/>
              <a:gd name="connsiteX316" fmla="*/ 1099882 w 3142491"/>
              <a:gd name="connsiteY316" fmla="*/ 1892412 h 2744197"/>
              <a:gd name="connsiteX317" fmla="*/ 1081622 w 3142491"/>
              <a:gd name="connsiteY317" fmla="*/ 1854557 h 2744197"/>
              <a:gd name="connsiteX318" fmla="*/ 1035518 w 3142491"/>
              <a:gd name="connsiteY318" fmla="*/ 1766420 h 2744197"/>
              <a:gd name="connsiteX319" fmla="*/ 979951 w 3142491"/>
              <a:gd name="connsiteY319" fmla="*/ 1682847 h 2744197"/>
              <a:gd name="connsiteX320" fmla="*/ 931064 w 3142491"/>
              <a:gd name="connsiteY320" fmla="*/ 1625216 h 2744197"/>
              <a:gd name="connsiteX321" fmla="*/ 922508 w 3142491"/>
              <a:gd name="connsiteY321" fmla="*/ 1616780 h 2744197"/>
              <a:gd name="connsiteX322" fmla="*/ 889765 w 3142491"/>
              <a:gd name="connsiteY322" fmla="*/ 1580527 h 2744197"/>
              <a:gd name="connsiteX323" fmla="*/ 848467 w 3142491"/>
              <a:gd name="connsiteY323" fmla="*/ 1535838 h 2744197"/>
              <a:gd name="connsiteX324" fmla="*/ 834379 w 3142491"/>
              <a:gd name="connsiteY324" fmla="*/ 1522443 h 2744197"/>
              <a:gd name="connsiteX325" fmla="*/ 773004 w 3142491"/>
              <a:gd name="connsiteY325" fmla="*/ 1465900 h 2744197"/>
              <a:gd name="connsiteX326" fmla="*/ 735818 w 3142491"/>
              <a:gd name="connsiteY326" fmla="*/ 1437175 h 2744197"/>
              <a:gd name="connsiteX327" fmla="*/ 722242 w 3142491"/>
              <a:gd name="connsiteY327" fmla="*/ 1425775 h 2744197"/>
              <a:gd name="connsiteX328" fmla="*/ 675470 w 3142491"/>
              <a:gd name="connsiteY328" fmla="*/ 1384623 h 2744197"/>
              <a:gd name="connsiteX329" fmla="*/ 649348 w 3142491"/>
              <a:gd name="connsiteY329" fmla="*/ 1365815 h 2744197"/>
              <a:gd name="connsiteX330" fmla="*/ 635774 w 3142491"/>
              <a:gd name="connsiteY330" fmla="*/ 1354416 h 2744197"/>
              <a:gd name="connsiteX331" fmla="*/ 591512 w 3142491"/>
              <a:gd name="connsiteY331" fmla="*/ 1314745 h 2744197"/>
              <a:gd name="connsiteX332" fmla="*/ 498243 w 3142491"/>
              <a:gd name="connsiteY332" fmla="*/ 1200452 h 2744197"/>
              <a:gd name="connsiteX333" fmla="*/ 435241 w 3142491"/>
              <a:gd name="connsiteY333" fmla="*/ 1054958 h 2744197"/>
              <a:gd name="connsiteX334" fmla="*/ 425631 w 3142491"/>
              <a:gd name="connsiteY334" fmla="*/ 968062 h 2744197"/>
              <a:gd name="connsiteX335" fmla="*/ 427086 w 3142491"/>
              <a:gd name="connsiteY335" fmla="*/ 891083 h 2744197"/>
              <a:gd name="connsiteX336" fmla="*/ 444026 w 3142491"/>
              <a:gd name="connsiteY336" fmla="*/ 742026 h 2744197"/>
              <a:gd name="connsiteX337" fmla="*/ 469008 w 3142491"/>
              <a:gd name="connsiteY337" fmla="*/ 599409 h 2744197"/>
              <a:gd name="connsiteX338" fmla="*/ 489785 w 3142491"/>
              <a:gd name="connsiteY338" fmla="*/ 498303 h 2744197"/>
              <a:gd name="connsiteX339" fmla="*/ 548057 w 3142491"/>
              <a:gd name="connsiteY339" fmla="*/ 327964 h 2744197"/>
              <a:gd name="connsiteX340" fmla="*/ 601398 w 3142491"/>
              <a:gd name="connsiteY340" fmla="*/ 237624 h 2744197"/>
              <a:gd name="connsiteX341" fmla="*/ 649443 w 3142491"/>
              <a:gd name="connsiteY341" fmla="*/ 176309 h 2744197"/>
              <a:gd name="connsiteX342" fmla="*/ 696009 w 3142491"/>
              <a:gd name="connsiteY342" fmla="*/ 117505 h 2744197"/>
              <a:gd name="connsiteX343" fmla="*/ 709858 w 3142491"/>
              <a:gd name="connsiteY343" fmla="*/ 96915 h 2744197"/>
              <a:gd name="connsiteX344" fmla="*/ 720743 w 3142491"/>
              <a:gd name="connsiteY344" fmla="*/ 81345 h 2744197"/>
              <a:gd name="connsiteX345" fmla="*/ 776482 w 3142491"/>
              <a:gd name="connsiteY345" fmla="*/ 3422 h 2744197"/>
              <a:gd name="connsiteX346" fmla="*/ 778591 w 3142491"/>
              <a:gd name="connsiteY346" fmla="*/ 0 h 2744197"/>
              <a:gd name="connsiteX347" fmla="*/ 789421 w 3142491"/>
              <a:gd name="connsiteY347" fmla="*/ 0 h 2744197"/>
              <a:gd name="connsiteX348" fmla="*/ 777285 w 3142491"/>
              <a:gd name="connsiteY348" fmla="*/ 19971 h 2744197"/>
              <a:gd name="connsiteX349" fmla="*/ 735225 w 3142491"/>
              <a:gd name="connsiteY349" fmla="*/ 79743 h 2744197"/>
              <a:gd name="connsiteX350" fmla="*/ 722344 w 3142491"/>
              <a:gd name="connsiteY350" fmla="*/ 95828 h 2744197"/>
              <a:gd name="connsiteX351" fmla="*/ 709463 w 3142491"/>
              <a:gd name="connsiteY351" fmla="*/ 111913 h 2744197"/>
              <a:gd name="connsiteX352" fmla="*/ 667857 w 3142491"/>
              <a:gd name="connsiteY352" fmla="*/ 165183 h 2744197"/>
              <a:gd name="connsiteX353" fmla="*/ 649050 w 3142491"/>
              <a:gd name="connsiteY353" fmla="*/ 191305 h 2744197"/>
              <a:gd name="connsiteX354" fmla="*/ 641127 w 3142491"/>
              <a:gd name="connsiteY354" fmla="*/ 201858 h 2744197"/>
              <a:gd name="connsiteX355" fmla="*/ 598553 w 3142491"/>
              <a:gd name="connsiteY355" fmla="*/ 259634 h 2744197"/>
              <a:gd name="connsiteX356" fmla="*/ 560091 w 3142491"/>
              <a:gd name="connsiteY356" fmla="*/ 333376 h 2744197"/>
              <a:gd name="connsiteX357" fmla="*/ 503873 w 3142491"/>
              <a:gd name="connsiteY357" fmla="*/ 511699 h 2744197"/>
              <a:gd name="connsiteX358" fmla="*/ 483097 w 3142491"/>
              <a:gd name="connsiteY358" fmla="*/ 612804 h 2744197"/>
              <a:gd name="connsiteX359" fmla="*/ 462440 w 3142491"/>
              <a:gd name="connsiteY359" fmla="*/ 730901 h 2744197"/>
              <a:gd name="connsiteX360" fmla="*/ 451127 w 3142491"/>
              <a:gd name="connsiteY360" fmla="*/ 827440 h 2744197"/>
              <a:gd name="connsiteX361" fmla="*/ 445046 w 3142491"/>
              <a:gd name="connsiteY361" fmla="*/ 886458 h 2744197"/>
              <a:gd name="connsiteX362" fmla="*/ 443197 w 3142491"/>
              <a:gd name="connsiteY362" fmla="*/ 978434 h 2744197"/>
              <a:gd name="connsiteX363" fmla="*/ 457767 w 3142491"/>
              <a:gd name="connsiteY363" fmla="*/ 1059796 h 2744197"/>
              <a:gd name="connsiteX364" fmla="*/ 489840 w 3142491"/>
              <a:gd name="connsiteY364" fmla="*/ 1143034 h 2744197"/>
              <a:gd name="connsiteX365" fmla="*/ 541417 w 3142491"/>
              <a:gd name="connsiteY365" fmla="*/ 1227635 h 2744197"/>
              <a:gd name="connsiteX366" fmla="*/ 586767 w 3142491"/>
              <a:gd name="connsiteY366" fmla="*/ 1279794 h 2744197"/>
              <a:gd name="connsiteX367" fmla="*/ 683333 w 3142491"/>
              <a:gd name="connsiteY367" fmla="*/ 1365576 h 2744197"/>
              <a:gd name="connsiteX368" fmla="*/ 696908 w 3142491"/>
              <a:gd name="connsiteY368" fmla="*/ 1376974 h 2744197"/>
              <a:gd name="connsiteX369" fmla="*/ 728049 w 3142491"/>
              <a:gd name="connsiteY369" fmla="*/ 1398746 h 2744197"/>
              <a:gd name="connsiteX370" fmla="*/ 898082 w 3142491"/>
              <a:gd name="connsiteY370" fmla="*/ 1554978 h 2744197"/>
              <a:gd name="connsiteX371" fmla="*/ 925804 w 3142491"/>
              <a:gd name="connsiteY371" fmla="*/ 1588269 h 2744197"/>
              <a:gd name="connsiteX372" fmla="*/ 940922 w 3142491"/>
              <a:gd name="connsiteY372" fmla="*/ 1605655 h 2744197"/>
              <a:gd name="connsiteX373" fmla="*/ 977202 w 3142491"/>
              <a:gd name="connsiteY373" fmla="*/ 1647381 h 2744197"/>
              <a:gd name="connsiteX374" fmla="*/ 1002930 w 3142491"/>
              <a:gd name="connsiteY374" fmla="*/ 1681185 h 2744197"/>
              <a:gd name="connsiteX375" fmla="*/ 1072706 w 3142491"/>
              <a:gd name="connsiteY375" fmla="*/ 1795146 h 2744197"/>
              <a:gd name="connsiteX376" fmla="*/ 1107684 w 3142491"/>
              <a:gd name="connsiteY376" fmla="*/ 1864869 h 2744197"/>
              <a:gd name="connsiteX377" fmla="*/ 1141634 w 3142491"/>
              <a:gd name="connsiteY377" fmla="*/ 1930601 h 2744197"/>
              <a:gd name="connsiteX378" fmla="*/ 1172442 w 3142491"/>
              <a:gd name="connsiteY378" fmla="*/ 1975865 h 2744197"/>
              <a:gd name="connsiteX379" fmla="*/ 1180997 w 3142491"/>
              <a:gd name="connsiteY379" fmla="*/ 1984301 h 2744197"/>
              <a:gd name="connsiteX380" fmla="*/ 1238894 w 3142491"/>
              <a:gd name="connsiteY380" fmla="*/ 2043868 h 2744197"/>
              <a:gd name="connsiteX381" fmla="*/ 1252470 w 3142491"/>
              <a:gd name="connsiteY381" fmla="*/ 2055266 h 2744197"/>
              <a:gd name="connsiteX382" fmla="*/ 1344804 w 3142491"/>
              <a:gd name="connsiteY382" fmla="*/ 2108092 h 2744197"/>
              <a:gd name="connsiteX383" fmla="*/ 1395506 w 3142491"/>
              <a:gd name="connsiteY383" fmla="*/ 2139720 h 2744197"/>
              <a:gd name="connsiteX384" fmla="*/ 1408567 w 3142491"/>
              <a:gd name="connsiteY384" fmla="*/ 2149124 h 2744197"/>
              <a:gd name="connsiteX385" fmla="*/ 1416097 w 3142491"/>
              <a:gd name="connsiteY385" fmla="*/ 2153569 h 2744197"/>
              <a:gd name="connsiteX386" fmla="*/ 1518135 w 3142491"/>
              <a:gd name="connsiteY386" fmla="*/ 2235815 h 2744197"/>
              <a:gd name="connsiteX387" fmla="*/ 1530743 w 3142491"/>
              <a:gd name="connsiteY387" fmla="*/ 2251718 h 2744197"/>
              <a:gd name="connsiteX388" fmla="*/ 1539812 w 3142491"/>
              <a:gd name="connsiteY388" fmla="*/ 2262150 h 2744197"/>
              <a:gd name="connsiteX389" fmla="*/ 1614546 w 3142491"/>
              <a:gd name="connsiteY389" fmla="*/ 2370577 h 2744197"/>
              <a:gd name="connsiteX390" fmla="*/ 1658261 w 3142491"/>
              <a:gd name="connsiteY390" fmla="*/ 2474224 h 2744197"/>
              <a:gd name="connsiteX391" fmla="*/ 1693779 w 3142491"/>
              <a:gd name="connsiteY391" fmla="*/ 2620412 h 2744197"/>
              <a:gd name="connsiteX392" fmla="*/ 1711886 w 3142491"/>
              <a:gd name="connsiteY392" fmla="*/ 2707250 h 2744197"/>
              <a:gd name="connsiteX393" fmla="*/ 1717144 w 3142491"/>
              <a:gd name="connsiteY393" fmla="*/ 2744197 h 2744197"/>
              <a:gd name="connsiteX394" fmla="*/ 1700547 w 3142491"/>
              <a:gd name="connsiteY394" fmla="*/ 2729319 h 2744197"/>
              <a:gd name="connsiteX395" fmla="*/ 1702028 w 3142491"/>
              <a:gd name="connsiteY395" fmla="*/ 2726810 h 2744197"/>
              <a:gd name="connsiteX396" fmla="*/ 1671529 w 3142491"/>
              <a:gd name="connsiteY396" fmla="*/ 2583586 h 2744197"/>
              <a:gd name="connsiteX397" fmla="*/ 1639726 w 3142491"/>
              <a:gd name="connsiteY397" fmla="*/ 2468357 h 2744197"/>
              <a:gd name="connsiteX398" fmla="*/ 1588484 w 3142491"/>
              <a:gd name="connsiteY398" fmla="*/ 2360265 h 2744197"/>
              <a:gd name="connsiteX399" fmla="*/ 1559220 w 3142491"/>
              <a:gd name="connsiteY399" fmla="*/ 2320987 h 2744197"/>
              <a:gd name="connsiteX400" fmla="*/ 1520491 w 3142491"/>
              <a:gd name="connsiteY400" fmla="*/ 2286276 h 2744197"/>
              <a:gd name="connsiteX401" fmla="*/ 1462773 w 3142491"/>
              <a:gd name="connsiteY401" fmla="*/ 2252198 h 2744197"/>
              <a:gd name="connsiteX402" fmla="*/ 1385041 w 3142491"/>
              <a:gd name="connsiteY402" fmla="*/ 2214764 h 2744197"/>
              <a:gd name="connsiteX403" fmla="*/ 1375004 w 3142491"/>
              <a:gd name="connsiteY403" fmla="*/ 2208837 h 2744197"/>
              <a:gd name="connsiteX404" fmla="*/ 1297212 w 3142491"/>
              <a:gd name="connsiteY404" fmla="*/ 2162906 h 2744197"/>
              <a:gd name="connsiteX405" fmla="*/ 1217997 w 3142491"/>
              <a:gd name="connsiteY405" fmla="*/ 2127980 h 2744197"/>
              <a:gd name="connsiteX406" fmla="*/ 1142261 w 3142491"/>
              <a:gd name="connsiteY406" fmla="*/ 2090031 h 2744197"/>
              <a:gd name="connsiteX407" fmla="*/ 1132224 w 3142491"/>
              <a:gd name="connsiteY407" fmla="*/ 2084104 h 2744197"/>
              <a:gd name="connsiteX408" fmla="*/ 1063321 w 3142491"/>
              <a:gd name="connsiteY408" fmla="*/ 2023117 h 2744197"/>
              <a:gd name="connsiteX409" fmla="*/ 1035597 w 3142491"/>
              <a:gd name="connsiteY409" fmla="*/ 1989826 h 2744197"/>
              <a:gd name="connsiteX410" fmla="*/ 1029038 w 3142491"/>
              <a:gd name="connsiteY410" fmla="*/ 1980876 h 2744197"/>
              <a:gd name="connsiteX411" fmla="*/ 996748 w 3142491"/>
              <a:gd name="connsiteY411" fmla="*/ 1938122 h 2744197"/>
              <a:gd name="connsiteX412" fmla="*/ 968450 w 3142491"/>
              <a:gd name="connsiteY412" fmla="*/ 1894341 h 2744197"/>
              <a:gd name="connsiteX413" fmla="*/ 956812 w 3142491"/>
              <a:gd name="connsiteY413" fmla="*/ 1873931 h 2744197"/>
              <a:gd name="connsiteX414" fmla="*/ 925824 w 3142491"/>
              <a:gd name="connsiteY414" fmla="*/ 1803179 h 2744197"/>
              <a:gd name="connsiteX415" fmla="*/ 871618 w 3142491"/>
              <a:gd name="connsiteY415" fmla="*/ 1700105 h 2744197"/>
              <a:gd name="connsiteX416" fmla="*/ 828264 w 3142491"/>
              <a:gd name="connsiteY416" fmla="*/ 1647434 h 2744197"/>
              <a:gd name="connsiteX417" fmla="*/ 819194 w 3142491"/>
              <a:gd name="connsiteY417" fmla="*/ 1637002 h 2744197"/>
              <a:gd name="connsiteX418" fmla="*/ 777381 w 3142491"/>
              <a:gd name="connsiteY418" fmla="*/ 1590316 h 2744197"/>
              <a:gd name="connsiteX419" fmla="*/ 746241 w 3142491"/>
              <a:gd name="connsiteY419" fmla="*/ 1568546 h 2744197"/>
              <a:gd name="connsiteX420" fmla="*/ 657443 w 3142491"/>
              <a:gd name="connsiteY420" fmla="*/ 1521192 h 2744197"/>
              <a:gd name="connsiteX421" fmla="*/ 612787 w 3142491"/>
              <a:gd name="connsiteY421" fmla="*/ 1496520 h 2744197"/>
              <a:gd name="connsiteX422" fmla="*/ 552621 w 3142491"/>
              <a:gd name="connsiteY422" fmla="*/ 1469455 h 2744197"/>
              <a:gd name="connsiteX423" fmla="*/ 464396 w 3142491"/>
              <a:gd name="connsiteY423" fmla="*/ 1432595 h 2744197"/>
              <a:gd name="connsiteX424" fmla="*/ 402689 w 3142491"/>
              <a:gd name="connsiteY424" fmla="*/ 1399543 h 2744197"/>
              <a:gd name="connsiteX425" fmla="*/ 392138 w 3142491"/>
              <a:gd name="connsiteY425" fmla="*/ 1391623 h 2744197"/>
              <a:gd name="connsiteX426" fmla="*/ 328254 w 3142491"/>
              <a:gd name="connsiteY426" fmla="*/ 1333598 h 2744197"/>
              <a:gd name="connsiteX427" fmla="*/ 277312 w 3142491"/>
              <a:gd name="connsiteY427" fmla="*/ 1267985 h 2744197"/>
              <a:gd name="connsiteX428" fmla="*/ 220237 w 3142491"/>
              <a:gd name="connsiteY428" fmla="*/ 1112453 h 2744197"/>
              <a:gd name="connsiteX429" fmla="*/ 208357 w 3142491"/>
              <a:gd name="connsiteY429" fmla="*/ 1058059 h 2744197"/>
              <a:gd name="connsiteX430" fmla="*/ 171657 w 3142491"/>
              <a:gd name="connsiteY430" fmla="*/ 956861 h 2744197"/>
              <a:gd name="connsiteX431" fmla="*/ 133142 w 3142491"/>
              <a:gd name="connsiteY431" fmla="*/ 881665 h 2744197"/>
              <a:gd name="connsiteX432" fmla="*/ 79390 w 3142491"/>
              <a:gd name="connsiteY432" fmla="*/ 772091 h 2744197"/>
              <a:gd name="connsiteX433" fmla="*/ 38185 w 3142491"/>
              <a:gd name="connsiteY433" fmla="*/ 669923 h 2744197"/>
              <a:gd name="connsiteX434" fmla="*/ 11644 w 3142491"/>
              <a:gd name="connsiteY434" fmla="*/ 591644 h 2744197"/>
              <a:gd name="connsiteX435" fmla="*/ 6632 w 3142491"/>
              <a:gd name="connsiteY435" fmla="*/ 448239 h 2744197"/>
              <a:gd name="connsiteX436" fmla="*/ 34817 w 3142491"/>
              <a:gd name="connsiteY436" fmla="*/ 334587 h 2744197"/>
              <a:gd name="connsiteX437" fmla="*/ 72980 w 3142491"/>
              <a:gd name="connsiteY437" fmla="*/ 218367 h 2744197"/>
              <a:gd name="connsiteX438" fmla="*/ 143919 w 3142491"/>
              <a:gd name="connsiteY438" fmla="*/ 72425 h 2744197"/>
              <a:gd name="connsiteX439" fmla="*/ 183984 w 3142491"/>
              <a:gd name="connsiteY439" fmla="*/ 13168 h 274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3142491" h="2744197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96DF43-1095-5774-9D3A-10AF8430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3810" t="9909" r="26776" b="48280"/>
          <a:stretch>
            <a:fillRect/>
          </a:stretch>
        </p:blipFill>
        <p:spPr>
          <a:xfrm rot="10800000">
            <a:off x="7591562" y="1"/>
            <a:ext cx="3063398" cy="2166462"/>
          </a:xfrm>
          <a:custGeom>
            <a:avLst/>
            <a:gdLst>
              <a:gd name="connsiteX0" fmla="*/ 1716477 w 3063398"/>
              <a:gd name="connsiteY0" fmla="*/ 173069 h 2166462"/>
              <a:gd name="connsiteX1" fmla="*/ 1733178 w 3063398"/>
              <a:gd name="connsiteY1" fmla="*/ 135726 h 2166462"/>
              <a:gd name="connsiteX2" fmla="*/ 1775804 w 3063398"/>
              <a:gd name="connsiteY2" fmla="*/ 116173 h 2166462"/>
              <a:gd name="connsiteX3" fmla="*/ 1750856 w 3063398"/>
              <a:gd name="connsiteY3" fmla="*/ 120636 h 2166462"/>
              <a:gd name="connsiteX4" fmla="*/ 1733178 w 3063398"/>
              <a:gd name="connsiteY4" fmla="*/ 135726 h 2166462"/>
              <a:gd name="connsiteX5" fmla="*/ 1716477 w 3063398"/>
              <a:gd name="connsiteY5" fmla="*/ 173069 h 2166462"/>
              <a:gd name="connsiteX6" fmla="*/ 1883049 w 3063398"/>
              <a:gd name="connsiteY6" fmla="*/ 194786 h 2166462"/>
              <a:gd name="connsiteX7" fmla="*/ 1904291 w 3063398"/>
              <a:gd name="connsiteY7" fmla="*/ 188939 h 2166462"/>
              <a:gd name="connsiteX8" fmla="*/ 1968888 w 3063398"/>
              <a:gd name="connsiteY8" fmla="*/ 174839 h 2166462"/>
              <a:gd name="connsiteX9" fmla="*/ 1904291 w 3063398"/>
              <a:gd name="connsiteY9" fmla="*/ 188939 h 2166462"/>
              <a:gd name="connsiteX10" fmla="*/ 1868092 w 3063398"/>
              <a:gd name="connsiteY10" fmla="*/ 188416 h 2166462"/>
              <a:gd name="connsiteX11" fmla="*/ 1883049 w 3063398"/>
              <a:gd name="connsiteY11" fmla="*/ 194786 h 2166462"/>
              <a:gd name="connsiteX12" fmla="*/ 1503583 w 3063398"/>
              <a:gd name="connsiteY12" fmla="*/ 210831 h 2166462"/>
              <a:gd name="connsiteX13" fmla="*/ 1586888 w 3063398"/>
              <a:gd name="connsiteY13" fmla="*/ 167938 h 2166462"/>
              <a:gd name="connsiteX14" fmla="*/ 1522934 w 3063398"/>
              <a:gd name="connsiteY14" fmla="*/ 196152 h 2166462"/>
              <a:gd name="connsiteX15" fmla="*/ 1503583 w 3063398"/>
              <a:gd name="connsiteY15" fmla="*/ 210831 h 2166462"/>
              <a:gd name="connsiteX16" fmla="*/ 2141781 w 3063398"/>
              <a:gd name="connsiteY16" fmla="*/ 217554 h 2166462"/>
              <a:gd name="connsiteX17" fmla="*/ 2117862 w 3063398"/>
              <a:gd name="connsiteY17" fmla="*/ 208313 h 2166462"/>
              <a:gd name="connsiteX18" fmla="*/ 2141781 w 3063398"/>
              <a:gd name="connsiteY18" fmla="*/ 217554 h 2166462"/>
              <a:gd name="connsiteX19" fmla="*/ 1729489 w 3063398"/>
              <a:gd name="connsiteY19" fmla="*/ 226250 h 2166462"/>
              <a:gd name="connsiteX20" fmla="*/ 1664045 w 3063398"/>
              <a:gd name="connsiteY20" fmla="*/ 168928 h 2166462"/>
              <a:gd name="connsiteX21" fmla="*/ 1729489 w 3063398"/>
              <a:gd name="connsiteY21" fmla="*/ 226250 h 2166462"/>
              <a:gd name="connsiteX22" fmla="*/ 2039093 w 3063398"/>
              <a:gd name="connsiteY22" fmla="*/ 232105 h 2166462"/>
              <a:gd name="connsiteX23" fmla="*/ 1984372 w 3063398"/>
              <a:gd name="connsiteY23" fmla="*/ 195609 h 2166462"/>
              <a:gd name="connsiteX24" fmla="*/ 2039093 w 3063398"/>
              <a:gd name="connsiteY24" fmla="*/ 232105 h 2166462"/>
              <a:gd name="connsiteX25" fmla="*/ 1554686 w 3063398"/>
              <a:gd name="connsiteY25" fmla="*/ 263561 h 2166462"/>
              <a:gd name="connsiteX26" fmla="*/ 1516256 w 3063398"/>
              <a:gd name="connsiteY26" fmla="*/ 235444 h 2166462"/>
              <a:gd name="connsiteX27" fmla="*/ 1554686 w 3063398"/>
              <a:gd name="connsiteY27" fmla="*/ 263561 h 2166462"/>
              <a:gd name="connsiteX28" fmla="*/ 1640448 w 3063398"/>
              <a:gd name="connsiteY28" fmla="*/ 267307 h 2166462"/>
              <a:gd name="connsiteX29" fmla="*/ 1646995 w 3063398"/>
              <a:gd name="connsiteY29" fmla="*/ 253284 h 2166462"/>
              <a:gd name="connsiteX30" fmla="*/ 1646338 w 3063398"/>
              <a:gd name="connsiteY30" fmla="*/ 250546 h 2166462"/>
              <a:gd name="connsiteX31" fmla="*/ 1647128 w 3063398"/>
              <a:gd name="connsiteY31" fmla="*/ 248298 h 2166462"/>
              <a:gd name="connsiteX32" fmla="*/ 1644053 w 3063398"/>
              <a:gd name="connsiteY32" fmla="*/ 241020 h 2166462"/>
              <a:gd name="connsiteX33" fmla="*/ 1644019 w 3063398"/>
              <a:gd name="connsiteY33" fmla="*/ 240880 h 2166462"/>
              <a:gd name="connsiteX34" fmla="*/ 1643984 w 3063398"/>
              <a:gd name="connsiteY34" fmla="*/ 240857 h 2166462"/>
              <a:gd name="connsiteX35" fmla="*/ 1643882 w 3063398"/>
              <a:gd name="connsiteY35" fmla="*/ 240613 h 2166462"/>
              <a:gd name="connsiteX36" fmla="*/ 1632423 w 3063398"/>
              <a:gd name="connsiteY36" fmla="*/ 233115 h 2166462"/>
              <a:gd name="connsiteX37" fmla="*/ 1643984 w 3063398"/>
              <a:gd name="connsiteY37" fmla="*/ 240857 h 2166462"/>
              <a:gd name="connsiteX38" fmla="*/ 1644053 w 3063398"/>
              <a:gd name="connsiteY38" fmla="*/ 241020 h 2166462"/>
              <a:gd name="connsiteX39" fmla="*/ 1646338 w 3063398"/>
              <a:gd name="connsiteY39" fmla="*/ 250546 h 2166462"/>
              <a:gd name="connsiteX40" fmla="*/ 1679683 w 3063398"/>
              <a:gd name="connsiteY40" fmla="*/ 283032 h 2166462"/>
              <a:gd name="connsiteX41" fmla="*/ 1651059 w 3063398"/>
              <a:gd name="connsiteY41" fmla="*/ 278610 h 2166462"/>
              <a:gd name="connsiteX42" fmla="*/ 1679683 w 3063398"/>
              <a:gd name="connsiteY42" fmla="*/ 283032 h 2166462"/>
              <a:gd name="connsiteX43" fmla="*/ 2279790 w 3063398"/>
              <a:gd name="connsiteY43" fmla="*/ 290206 h 2166462"/>
              <a:gd name="connsiteX44" fmla="*/ 2242391 w 3063398"/>
              <a:gd name="connsiteY44" fmla="*/ 268744 h 2166462"/>
              <a:gd name="connsiteX45" fmla="*/ 2279790 w 3063398"/>
              <a:gd name="connsiteY45" fmla="*/ 290206 h 2166462"/>
              <a:gd name="connsiteX46" fmla="*/ 1147494 w 3063398"/>
              <a:gd name="connsiteY46" fmla="*/ 300769 h 2166462"/>
              <a:gd name="connsiteX47" fmla="*/ 1120536 w 3063398"/>
              <a:gd name="connsiteY47" fmla="*/ 276326 h 2166462"/>
              <a:gd name="connsiteX48" fmla="*/ 1147494 w 3063398"/>
              <a:gd name="connsiteY48" fmla="*/ 300769 h 2166462"/>
              <a:gd name="connsiteX49" fmla="*/ 1438222 w 3063398"/>
              <a:gd name="connsiteY49" fmla="*/ 321134 h 2166462"/>
              <a:gd name="connsiteX50" fmla="*/ 1428642 w 3063398"/>
              <a:gd name="connsiteY50" fmla="*/ 316485 h 2166462"/>
              <a:gd name="connsiteX51" fmla="*/ 1438222 w 3063398"/>
              <a:gd name="connsiteY51" fmla="*/ 321134 h 2166462"/>
              <a:gd name="connsiteX52" fmla="*/ 2045039 w 3063398"/>
              <a:gd name="connsiteY52" fmla="*/ 332037 h 2166462"/>
              <a:gd name="connsiteX53" fmla="*/ 2044008 w 3063398"/>
              <a:gd name="connsiteY53" fmla="*/ 325383 h 2166462"/>
              <a:gd name="connsiteX54" fmla="*/ 2045039 w 3063398"/>
              <a:gd name="connsiteY54" fmla="*/ 332037 h 2166462"/>
              <a:gd name="connsiteX55" fmla="*/ 1702886 w 3063398"/>
              <a:gd name="connsiteY55" fmla="*/ 332164 h 2166462"/>
              <a:gd name="connsiteX56" fmla="*/ 1728837 w 3063398"/>
              <a:gd name="connsiteY56" fmla="*/ 331975 h 2166462"/>
              <a:gd name="connsiteX57" fmla="*/ 1675430 w 3063398"/>
              <a:gd name="connsiteY57" fmla="*/ 325942 h 2166462"/>
              <a:gd name="connsiteX58" fmla="*/ 1656328 w 3063398"/>
              <a:gd name="connsiteY58" fmla="*/ 321406 h 2166462"/>
              <a:gd name="connsiteX59" fmla="*/ 1662757 w 3063398"/>
              <a:gd name="connsiteY59" fmla="*/ 301329 h 2166462"/>
              <a:gd name="connsiteX60" fmla="*/ 1656328 w 3063398"/>
              <a:gd name="connsiteY60" fmla="*/ 321406 h 2166462"/>
              <a:gd name="connsiteX61" fmla="*/ 1675430 w 3063398"/>
              <a:gd name="connsiteY61" fmla="*/ 325942 h 2166462"/>
              <a:gd name="connsiteX62" fmla="*/ 1702886 w 3063398"/>
              <a:gd name="connsiteY62" fmla="*/ 332164 h 2166462"/>
              <a:gd name="connsiteX63" fmla="*/ 1408961 w 3063398"/>
              <a:gd name="connsiteY63" fmla="*/ 343386 h 2166462"/>
              <a:gd name="connsiteX64" fmla="*/ 1385040 w 3063398"/>
              <a:gd name="connsiteY64" fmla="*/ 334146 h 2166462"/>
              <a:gd name="connsiteX65" fmla="*/ 1408961 w 3063398"/>
              <a:gd name="connsiteY65" fmla="*/ 343386 h 2166462"/>
              <a:gd name="connsiteX66" fmla="*/ 1736636 w 3063398"/>
              <a:gd name="connsiteY66" fmla="*/ 347122 h 2166462"/>
              <a:gd name="connsiteX67" fmla="*/ 1746794 w 3063398"/>
              <a:gd name="connsiteY67" fmla="*/ 320334 h 2166462"/>
              <a:gd name="connsiteX68" fmla="*/ 1736636 w 3063398"/>
              <a:gd name="connsiteY68" fmla="*/ 347122 h 2166462"/>
              <a:gd name="connsiteX69" fmla="*/ 1194136 w 3063398"/>
              <a:gd name="connsiteY69" fmla="*/ 356394 h 2166462"/>
              <a:gd name="connsiteX70" fmla="*/ 1212880 w 3063398"/>
              <a:gd name="connsiteY70" fmla="*/ 353329 h 2166462"/>
              <a:gd name="connsiteX71" fmla="*/ 1193725 w 3063398"/>
              <a:gd name="connsiteY71" fmla="*/ 355595 h 2166462"/>
              <a:gd name="connsiteX72" fmla="*/ 1187620 w 3063398"/>
              <a:gd name="connsiteY72" fmla="*/ 353449 h 2166462"/>
              <a:gd name="connsiteX73" fmla="*/ 1174422 w 3063398"/>
              <a:gd name="connsiteY73" fmla="*/ 347484 h 2166462"/>
              <a:gd name="connsiteX74" fmla="*/ 1150700 w 3063398"/>
              <a:gd name="connsiteY74" fmla="*/ 330256 h 2166462"/>
              <a:gd name="connsiteX75" fmla="*/ 1153173 w 3063398"/>
              <a:gd name="connsiteY75" fmla="*/ 297845 h 2166462"/>
              <a:gd name="connsiteX76" fmla="*/ 1150700 w 3063398"/>
              <a:gd name="connsiteY76" fmla="*/ 330256 h 2166462"/>
              <a:gd name="connsiteX77" fmla="*/ 1171144 w 3063398"/>
              <a:gd name="connsiteY77" fmla="*/ 346002 h 2166462"/>
              <a:gd name="connsiteX78" fmla="*/ 1174422 w 3063398"/>
              <a:gd name="connsiteY78" fmla="*/ 347484 h 2166462"/>
              <a:gd name="connsiteX79" fmla="*/ 1177959 w 3063398"/>
              <a:gd name="connsiteY79" fmla="*/ 350053 h 2166462"/>
              <a:gd name="connsiteX80" fmla="*/ 1187620 w 3063398"/>
              <a:gd name="connsiteY80" fmla="*/ 353449 h 2166462"/>
              <a:gd name="connsiteX81" fmla="*/ 1235854 w 3063398"/>
              <a:gd name="connsiteY81" fmla="*/ 363057 h 2166462"/>
              <a:gd name="connsiteX82" fmla="*/ 1248216 w 3063398"/>
              <a:gd name="connsiteY82" fmla="*/ 361483 h 2166462"/>
              <a:gd name="connsiteX83" fmla="*/ 1251141 w 3063398"/>
              <a:gd name="connsiteY83" fmla="*/ 343038 h 2166462"/>
              <a:gd name="connsiteX84" fmla="*/ 1268873 w 3063398"/>
              <a:gd name="connsiteY84" fmla="*/ 336475 h 2166462"/>
              <a:gd name="connsiteX85" fmla="*/ 1304096 w 3063398"/>
              <a:gd name="connsiteY85" fmla="*/ 335105 h 2166462"/>
              <a:gd name="connsiteX86" fmla="*/ 1326722 w 3063398"/>
              <a:gd name="connsiteY86" fmla="*/ 325551 h 2166462"/>
              <a:gd name="connsiteX87" fmla="*/ 1329062 w 3063398"/>
              <a:gd name="connsiteY87" fmla="*/ 325813 h 2166462"/>
              <a:gd name="connsiteX88" fmla="*/ 1351711 w 3063398"/>
              <a:gd name="connsiteY88" fmla="*/ 334540 h 2166462"/>
              <a:gd name="connsiteX89" fmla="*/ 1338956 w 3063398"/>
              <a:gd name="connsiteY89" fmla="*/ 326923 h 2166462"/>
              <a:gd name="connsiteX90" fmla="*/ 1329062 w 3063398"/>
              <a:gd name="connsiteY90" fmla="*/ 325813 h 2166462"/>
              <a:gd name="connsiteX91" fmla="*/ 1327432 w 3063398"/>
              <a:gd name="connsiteY91" fmla="*/ 325185 h 2166462"/>
              <a:gd name="connsiteX92" fmla="*/ 1304096 w 3063398"/>
              <a:gd name="connsiteY92" fmla="*/ 335105 h 2166462"/>
              <a:gd name="connsiteX93" fmla="*/ 1268873 w 3063398"/>
              <a:gd name="connsiteY93" fmla="*/ 336475 h 2166462"/>
              <a:gd name="connsiteX94" fmla="*/ 1251318 w 3063398"/>
              <a:gd name="connsiteY94" fmla="*/ 341922 h 2166462"/>
              <a:gd name="connsiteX95" fmla="*/ 1251141 w 3063398"/>
              <a:gd name="connsiteY95" fmla="*/ 343038 h 2166462"/>
              <a:gd name="connsiteX96" fmla="*/ 1250264 w 3063398"/>
              <a:gd name="connsiteY96" fmla="*/ 343362 h 2166462"/>
              <a:gd name="connsiteX97" fmla="*/ 1248216 w 3063398"/>
              <a:gd name="connsiteY97" fmla="*/ 361483 h 2166462"/>
              <a:gd name="connsiteX98" fmla="*/ 1226247 w 3063398"/>
              <a:gd name="connsiteY98" fmla="*/ 356028 h 2166462"/>
              <a:gd name="connsiteX99" fmla="*/ 1235854 w 3063398"/>
              <a:gd name="connsiteY99" fmla="*/ 363057 h 2166462"/>
              <a:gd name="connsiteX100" fmla="*/ 1977800 w 3063398"/>
              <a:gd name="connsiteY100" fmla="*/ 364264 h 2166462"/>
              <a:gd name="connsiteX101" fmla="*/ 1997651 w 3063398"/>
              <a:gd name="connsiteY101" fmla="*/ 351647 h 2166462"/>
              <a:gd name="connsiteX102" fmla="*/ 2017163 w 3063398"/>
              <a:gd name="connsiteY102" fmla="*/ 310462 h 2166462"/>
              <a:gd name="connsiteX103" fmla="*/ 2012870 w 3063398"/>
              <a:gd name="connsiteY103" fmla="*/ 299799 h 2166462"/>
              <a:gd name="connsiteX104" fmla="*/ 2012767 w 3063398"/>
              <a:gd name="connsiteY104" fmla="*/ 299727 h 2166462"/>
              <a:gd name="connsiteX105" fmla="*/ 2012504 w 3063398"/>
              <a:gd name="connsiteY105" fmla="*/ 299089 h 2166462"/>
              <a:gd name="connsiteX106" fmla="*/ 2003628 w 3063398"/>
              <a:gd name="connsiteY106" fmla="*/ 293480 h 2166462"/>
              <a:gd name="connsiteX107" fmla="*/ 2012767 w 3063398"/>
              <a:gd name="connsiteY107" fmla="*/ 299727 h 2166462"/>
              <a:gd name="connsiteX108" fmla="*/ 2017163 w 3063398"/>
              <a:gd name="connsiteY108" fmla="*/ 310462 h 2166462"/>
              <a:gd name="connsiteX109" fmla="*/ 1997651 w 3063398"/>
              <a:gd name="connsiteY109" fmla="*/ 351647 h 2166462"/>
              <a:gd name="connsiteX110" fmla="*/ 1977800 w 3063398"/>
              <a:gd name="connsiteY110" fmla="*/ 364264 h 2166462"/>
              <a:gd name="connsiteX111" fmla="*/ 1806615 w 3063398"/>
              <a:gd name="connsiteY111" fmla="*/ 385341 h 2166462"/>
              <a:gd name="connsiteX112" fmla="*/ 1848790 w 3063398"/>
              <a:gd name="connsiteY112" fmla="*/ 327697 h 2166462"/>
              <a:gd name="connsiteX113" fmla="*/ 1868585 w 3063398"/>
              <a:gd name="connsiteY113" fmla="*/ 310318 h 2166462"/>
              <a:gd name="connsiteX114" fmla="*/ 1848790 w 3063398"/>
              <a:gd name="connsiteY114" fmla="*/ 327697 h 2166462"/>
              <a:gd name="connsiteX115" fmla="*/ 1806615 w 3063398"/>
              <a:gd name="connsiteY115" fmla="*/ 385341 h 2166462"/>
              <a:gd name="connsiteX116" fmla="*/ 1931818 w 3063398"/>
              <a:gd name="connsiteY116" fmla="*/ 385732 h 2166462"/>
              <a:gd name="connsiteX117" fmla="*/ 1947563 w 3063398"/>
              <a:gd name="connsiteY117" fmla="*/ 384623 h 2166462"/>
              <a:gd name="connsiteX118" fmla="*/ 1919942 w 3063398"/>
              <a:gd name="connsiteY118" fmla="*/ 382246 h 2166462"/>
              <a:gd name="connsiteX119" fmla="*/ 1917885 w 3063398"/>
              <a:gd name="connsiteY119" fmla="*/ 381642 h 2166462"/>
              <a:gd name="connsiteX120" fmla="*/ 1890314 w 3063398"/>
              <a:gd name="connsiteY120" fmla="*/ 375778 h 2166462"/>
              <a:gd name="connsiteX121" fmla="*/ 1917174 w 3063398"/>
              <a:gd name="connsiteY121" fmla="*/ 382008 h 2166462"/>
              <a:gd name="connsiteX122" fmla="*/ 1919942 w 3063398"/>
              <a:gd name="connsiteY122" fmla="*/ 382246 h 2166462"/>
              <a:gd name="connsiteX123" fmla="*/ 1756189 w 3063398"/>
              <a:gd name="connsiteY123" fmla="*/ 389748 h 2166462"/>
              <a:gd name="connsiteX124" fmla="*/ 1728370 w 3063398"/>
              <a:gd name="connsiteY124" fmla="*/ 372935 h 2166462"/>
              <a:gd name="connsiteX125" fmla="*/ 1756189 w 3063398"/>
              <a:gd name="connsiteY125" fmla="*/ 389748 h 2166462"/>
              <a:gd name="connsiteX126" fmla="*/ 1082937 w 3063398"/>
              <a:gd name="connsiteY126" fmla="*/ 398680 h 2166462"/>
              <a:gd name="connsiteX127" fmla="*/ 1099807 w 3063398"/>
              <a:gd name="connsiteY127" fmla="*/ 375623 h 2166462"/>
              <a:gd name="connsiteX128" fmla="*/ 1114216 w 3063398"/>
              <a:gd name="connsiteY128" fmla="*/ 369588 h 2166462"/>
              <a:gd name="connsiteX129" fmla="*/ 1114239 w 3063398"/>
              <a:gd name="connsiteY129" fmla="*/ 369554 h 2166462"/>
              <a:gd name="connsiteX130" fmla="*/ 1114482 w 3063398"/>
              <a:gd name="connsiteY130" fmla="*/ 369451 h 2166462"/>
              <a:gd name="connsiteX131" fmla="*/ 1117756 w 3063398"/>
              <a:gd name="connsiteY131" fmla="*/ 364258 h 2166462"/>
              <a:gd name="connsiteX132" fmla="*/ 1122563 w 3063398"/>
              <a:gd name="connsiteY132" fmla="*/ 357019 h 2166462"/>
              <a:gd name="connsiteX133" fmla="*/ 1124948 w 3063398"/>
              <a:gd name="connsiteY133" fmla="*/ 352850 h 2166462"/>
              <a:gd name="connsiteX134" fmla="*/ 1127020 w 3063398"/>
              <a:gd name="connsiteY134" fmla="*/ 349565 h 2166462"/>
              <a:gd name="connsiteX135" fmla="*/ 1143127 w 3063398"/>
              <a:gd name="connsiteY135" fmla="*/ 334155 h 2166462"/>
              <a:gd name="connsiteX136" fmla="*/ 1130364 w 3063398"/>
              <a:gd name="connsiteY136" fmla="*/ 343384 h 2166462"/>
              <a:gd name="connsiteX137" fmla="*/ 1124948 w 3063398"/>
              <a:gd name="connsiteY137" fmla="*/ 352850 h 2166462"/>
              <a:gd name="connsiteX138" fmla="*/ 1117756 w 3063398"/>
              <a:gd name="connsiteY138" fmla="*/ 364258 h 2166462"/>
              <a:gd name="connsiteX139" fmla="*/ 1114239 w 3063398"/>
              <a:gd name="connsiteY139" fmla="*/ 369554 h 2166462"/>
              <a:gd name="connsiteX140" fmla="*/ 1099807 w 3063398"/>
              <a:gd name="connsiteY140" fmla="*/ 375623 h 2166462"/>
              <a:gd name="connsiteX141" fmla="*/ 1082937 w 3063398"/>
              <a:gd name="connsiteY141" fmla="*/ 398680 h 2166462"/>
              <a:gd name="connsiteX142" fmla="*/ 1277415 w 3063398"/>
              <a:gd name="connsiteY142" fmla="*/ 404233 h 2166462"/>
              <a:gd name="connsiteX143" fmla="*/ 1283609 w 3063398"/>
              <a:gd name="connsiteY143" fmla="*/ 374397 h 2166462"/>
              <a:gd name="connsiteX144" fmla="*/ 1277049 w 3063398"/>
              <a:gd name="connsiteY144" fmla="*/ 403523 h 2166462"/>
              <a:gd name="connsiteX145" fmla="*/ 943132 w 3063398"/>
              <a:gd name="connsiteY145" fmla="*/ 415576 h 2166462"/>
              <a:gd name="connsiteX146" fmla="*/ 1007786 w 3063398"/>
              <a:gd name="connsiteY146" fmla="*/ 406239 h 2166462"/>
              <a:gd name="connsiteX147" fmla="*/ 1026180 w 3063398"/>
              <a:gd name="connsiteY147" fmla="*/ 401258 h 2166462"/>
              <a:gd name="connsiteX148" fmla="*/ 1026288 w 3063398"/>
              <a:gd name="connsiteY148" fmla="*/ 401061 h 2166462"/>
              <a:gd name="connsiteX149" fmla="*/ 1026889 w 3063398"/>
              <a:gd name="connsiteY149" fmla="*/ 400893 h 2166462"/>
              <a:gd name="connsiteX150" fmla="*/ 1035153 w 3063398"/>
              <a:gd name="connsiteY150" fmla="*/ 384961 h 2166462"/>
              <a:gd name="connsiteX151" fmla="*/ 1026288 w 3063398"/>
              <a:gd name="connsiteY151" fmla="*/ 401061 h 2166462"/>
              <a:gd name="connsiteX152" fmla="*/ 1007786 w 3063398"/>
              <a:gd name="connsiteY152" fmla="*/ 406239 h 2166462"/>
              <a:gd name="connsiteX153" fmla="*/ 943132 w 3063398"/>
              <a:gd name="connsiteY153" fmla="*/ 415576 h 2166462"/>
              <a:gd name="connsiteX154" fmla="*/ 2134628 w 3063398"/>
              <a:gd name="connsiteY154" fmla="*/ 417645 h 2166462"/>
              <a:gd name="connsiteX155" fmla="*/ 2124880 w 3063398"/>
              <a:gd name="connsiteY155" fmla="*/ 398713 h 2166462"/>
              <a:gd name="connsiteX156" fmla="*/ 2134628 w 3063398"/>
              <a:gd name="connsiteY156" fmla="*/ 417645 h 2166462"/>
              <a:gd name="connsiteX157" fmla="*/ 1332762 w 3063398"/>
              <a:gd name="connsiteY157" fmla="*/ 423339 h 2166462"/>
              <a:gd name="connsiteX158" fmla="*/ 1328694 w 3063398"/>
              <a:gd name="connsiteY158" fmla="*/ 401482 h 2166462"/>
              <a:gd name="connsiteX159" fmla="*/ 1376251 w 3063398"/>
              <a:gd name="connsiteY159" fmla="*/ 396157 h 2166462"/>
              <a:gd name="connsiteX160" fmla="*/ 1328694 w 3063398"/>
              <a:gd name="connsiteY160" fmla="*/ 401482 h 2166462"/>
              <a:gd name="connsiteX161" fmla="*/ 1320895 w 3063398"/>
              <a:gd name="connsiteY161" fmla="*/ 386336 h 2166462"/>
              <a:gd name="connsiteX162" fmla="*/ 1334601 w 3063398"/>
              <a:gd name="connsiteY162" fmla="*/ 367602 h 2166462"/>
              <a:gd name="connsiteX163" fmla="*/ 1334441 w 3063398"/>
              <a:gd name="connsiteY163" fmla="*/ 365924 h 2166462"/>
              <a:gd name="connsiteX164" fmla="*/ 1336857 w 3063398"/>
              <a:gd name="connsiteY164" fmla="*/ 354539 h 2166462"/>
              <a:gd name="connsiteX165" fmla="*/ 1331746 w 3063398"/>
              <a:gd name="connsiteY165" fmla="*/ 337635 h 2166462"/>
              <a:gd name="connsiteX166" fmla="*/ 1334441 w 3063398"/>
              <a:gd name="connsiteY166" fmla="*/ 365924 h 2166462"/>
              <a:gd name="connsiteX167" fmla="*/ 1334236 w 3063398"/>
              <a:gd name="connsiteY167" fmla="*/ 366892 h 2166462"/>
              <a:gd name="connsiteX168" fmla="*/ 1320895 w 3063398"/>
              <a:gd name="connsiteY168" fmla="*/ 386336 h 2166462"/>
              <a:gd name="connsiteX169" fmla="*/ 1326801 w 3063398"/>
              <a:gd name="connsiteY169" fmla="*/ 402457 h 2166462"/>
              <a:gd name="connsiteX170" fmla="*/ 1332762 w 3063398"/>
              <a:gd name="connsiteY170" fmla="*/ 423339 h 2166462"/>
              <a:gd name="connsiteX171" fmla="*/ 2255034 w 3063398"/>
              <a:gd name="connsiteY171" fmla="*/ 451457 h 2166462"/>
              <a:gd name="connsiteX172" fmla="*/ 2252758 w 3063398"/>
              <a:gd name="connsiteY172" fmla="*/ 443121 h 2166462"/>
              <a:gd name="connsiteX173" fmla="*/ 2256757 w 3063398"/>
              <a:gd name="connsiteY173" fmla="*/ 436198 h 2166462"/>
              <a:gd name="connsiteX174" fmla="*/ 2252670 w 3063398"/>
              <a:gd name="connsiteY174" fmla="*/ 442795 h 2166462"/>
              <a:gd name="connsiteX175" fmla="*/ 2252758 w 3063398"/>
              <a:gd name="connsiteY175" fmla="*/ 443121 h 2166462"/>
              <a:gd name="connsiteX176" fmla="*/ 2252324 w 3063398"/>
              <a:gd name="connsiteY176" fmla="*/ 443871 h 2166462"/>
              <a:gd name="connsiteX177" fmla="*/ 2255034 w 3063398"/>
              <a:gd name="connsiteY177" fmla="*/ 451457 h 2166462"/>
              <a:gd name="connsiteX178" fmla="*/ 874282 w 3063398"/>
              <a:gd name="connsiteY178" fmla="*/ 472584 h 2166462"/>
              <a:gd name="connsiteX179" fmla="*/ 883687 w 3063398"/>
              <a:gd name="connsiteY179" fmla="*/ 465258 h 2166462"/>
              <a:gd name="connsiteX180" fmla="*/ 883784 w 3063398"/>
              <a:gd name="connsiteY180" fmla="*/ 461900 h 2166462"/>
              <a:gd name="connsiteX181" fmla="*/ 885090 w 3063398"/>
              <a:gd name="connsiteY181" fmla="*/ 460432 h 2166462"/>
              <a:gd name="connsiteX182" fmla="*/ 884060 w 3063398"/>
              <a:gd name="connsiteY182" fmla="*/ 452371 h 2166462"/>
              <a:gd name="connsiteX183" fmla="*/ 884079 w 3063398"/>
              <a:gd name="connsiteY183" fmla="*/ 451709 h 2166462"/>
              <a:gd name="connsiteX184" fmla="*/ 883963 w 3063398"/>
              <a:gd name="connsiteY184" fmla="*/ 451609 h 2166462"/>
              <a:gd name="connsiteX185" fmla="*/ 883942 w 3063398"/>
              <a:gd name="connsiteY185" fmla="*/ 451443 h 2166462"/>
              <a:gd name="connsiteX186" fmla="*/ 872968 w 3063398"/>
              <a:gd name="connsiteY186" fmla="*/ 442123 h 2166462"/>
              <a:gd name="connsiteX187" fmla="*/ 883963 w 3063398"/>
              <a:gd name="connsiteY187" fmla="*/ 451609 h 2166462"/>
              <a:gd name="connsiteX188" fmla="*/ 884060 w 3063398"/>
              <a:gd name="connsiteY188" fmla="*/ 452371 h 2166462"/>
              <a:gd name="connsiteX189" fmla="*/ 883784 w 3063398"/>
              <a:gd name="connsiteY189" fmla="*/ 461900 h 2166462"/>
              <a:gd name="connsiteX190" fmla="*/ 2158195 w 3063398"/>
              <a:gd name="connsiteY190" fmla="*/ 477368 h 2166462"/>
              <a:gd name="connsiteX191" fmla="*/ 2148135 w 3063398"/>
              <a:gd name="connsiteY191" fmla="*/ 473365 h 2166462"/>
              <a:gd name="connsiteX192" fmla="*/ 2145691 w 3063398"/>
              <a:gd name="connsiteY192" fmla="*/ 467040 h 2166462"/>
              <a:gd name="connsiteX193" fmla="*/ 2148027 w 3063398"/>
              <a:gd name="connsiteY193" fmla="*/ 473322 h 2166462"/>
              <a:gd name="connsiteX194" fmla="*/ 2148135 w 3063398"/>
              <a:gd name="connsiteY194" fmla="*/ 473365 h 2166462"/>
              <a:gd name="connsiteX195" fmla="*/ 2148393 w 3063398"/>
              <a:gd name="connsiteY195" fmla="*/ 474032 h 2166462"/>
              <a:gd name="connsiteX196" fmla="*/ 2158195 w 3063398"/>
              <a:gd name="connsiteY196" fmla="*/ 477368 h 2166462"/>
              <a:gd name="connsiteX197" fmla="*/ 2234547 w 3063398"/>
              <a:gd name="connsiteY197" fmla="*/ 490750 h 2166462"/>
              <a:gd name="connsiteX198" fmla="*/ 2213212 w 3063398"/>
              <a:gd name="connsiteY198" fmla="*/ 458620 h 2166462"/>
              <a:gd name="connsiteX199" fmla="*/ 2234547 w 3063398"/>
              <a:gd name="connsiteY199" fmla="*/ 490750 h 2166462"/>
              <a:gd name="connsiteX200" fmla="*/ 824081 w 3063398"/>
              <a:gd name="connsiteY200" fmla="*/ 496038 h 2166462"/>
              <a:gd name="connsiteX201" fmla="*/ 860972 w 3063398"/>
              <a:gd name="connsiteY201" fmla="*/ 474647 h 2166462"/>
              <a:gd name="connsiteX202" fmla="*/ 824081 w 3063398"/>
              <a:gd name="connsiteY202" fmla="*/ 496038 h 2166462"/>
              <a:gd name="connsiteX203" fmla="*/ 1539380 w 3063398"/>
              <a:gd name="connsiteY203" fmla="*/ 498989 h 2166462"/>
              <a:gd name="connsiteX204" fmla="*/ 1575466 w 3063398"/>
              <a:gd name="connsiteY204" fmla="*/ 489990 h 2166462"/>
              <a:gd name="connsiteX205" fmla="*/ 1539380 w 3063398"/>
              <a:gd name="connsiteY205" fmla="*/ 498989 h 2166462"/>
              <a:gd name="connsiteX206" fmla="*/ 1718533 w 3063398"/>
              <a:gd name="connsiteY206" fmla="*/ 507343 h 2166462"/>
              <a:gd name="connsiteX207" fmla="*/ 1740053 w 3063398"/>
              <a:gd name="connsiteY207" fmla="*/ 474704 h 2166462"/>
              <a:gd name="connsiteX208" fmla="*/ 1748375 w 3063398"/>
              <a:gd name="connsiteY208" fmla="*/ 453653 h 2166462"/>
              <a:gd name="connsiteX209" fmla="*/ 1740053 w 3063398"/>
              <a:gd name="connsiteY209" fmla="*/ 474704 h 2166462"/>
              <a:gd name="connsiteX210" fmla="*/ 1718533 w 3063398"/>
              <a:gd name="connsiteY210" fmla="*/ 507343 h 2166462"/>
              <a:gd name="connsiteX211" fmla="*/ 1052798 w 3063398"/>
              <a:gd name="connsiteY211" fmla="*/ 507613 h 2166462"/>
              <a:gd name="connsiteX212" fmla="*/ 1100413 w 3063398"/>
              <a:gd name="connsiteY212" fmla="*/ 507049 h 2166462"/>
              <a:gd name="connsiteX213" fmla="*/ 1052798 w 3063398"/>
              <a:gd name="connsiteY213" fmla="*/ 507613 h 2166462"/>
              <a:gd name="connsiteX214" fmla="*/ 1128062 w 3063398"/>
              <a:gd name="connsiteY214" fmla="*/ 509578 h 2166462"/>
              <a:gd name="connsiteX215" fmla="*/ 1167072 w 3063398"/>
              <a:gd name="connsiteY215" fmla="*/ 506259 h 2166462"/>
              <a:gd name="connsiteX216" fmla="*/ 1128062 w 3063398"/>
              <a:gd name="connsiteY216" fmla="*/ 509578 h 2166462"/>
              <a:gd name="connsiteX217" fmla="*/ 1653824 w 3063398"/>
              <a:gd name="connsiteY217" fmla="*/ 511919 h 2166462"/>
              <a:gd name="connsiteX218" fmla="*/ 1658360 w 3063398"/>
              <a:gd name="connsiteY218" fmla="*/ 492816 h 2166462"/>
              <a:gd name="connsiteX219" fmla="*/ 1653824 w 3063398"/>
              <a:gd name="connsiteY219" fmla="*/ 511919 h 2166462"/>
              <a:gd name="connsiteX220" fmla="*/ 2171281 w 3063398"/>
              <a:gd name="connsiteY220" fmla="*/ 516739 h 2166462"/>
              <a:gd name="connsiteX221" fmla="*/ 2190945 w 3063398"/>
              <a:gd name="connsiteY221" fmla="*/ 508410 h 2166462"/>
              <a:gd name="connsiteX222" fmla="*/ 2187844 w 3063398"/>
              <a:gd name="connsiteY222" fmla="*/ 495481 h 2166462"/>
              <a:gd name="connsiteX223" fmla="*/ 2192555 w 3063398"/>
              <a:gd name="connsiteY223" fmla="*/ 483628 h 2166462"/>
              <a:gd name="connsiteX224" fmla="*/ 2207758 w 3063398"/>
              <a:gd name="connsiteY224" fmla="*/ 480590 h 2166462"/>
              <a:gd name="connsiteX225" fmla="*/ 2192555 w 3063398"/>
              <a:gd name="connsiteY225" fmla="*/ 483628 h 2166462"/>
              <a:gd name="connsiteX226" fmla="*/ 2187814 w 3063398"/>
              <a:gd name="connsiteY226" fmla="*/ 495351 h 2166462"/>
              <a:gd name="connsiteX227" fmla="*/ 2187844 w 3063398"/>
              <a:gd name="connsiteY227" fmla="*/ 495481 h 2166462"/>
              <a:gd name="connsiteX228" fmla="*/ 2187469 w 3063398"/>
              <a:gd name="connsiteY228" fmla="*/ 496427 h 2166462"/>
              <a:gd name="connsiteX229" fmla="*/ 2190945 w 3063398"/>
              <a:gd name="connsiteY229" fmla="*/ 508410 h 2166462"/>
              <a:gd name="connsiteX230" fmla="*/ 2149985 w 3063398"/>
              <a:gd name="connsiteY230" fmla="*/ 507944 h 2166462"/>
              <a:gd name="connsiteX231" fmla="*/ 2171281 w 3063398"/>
              <a:gd name="connsiteY231" fmla="*/ 516739 h 2166462"/>
              <a:gd name="connsiteX232" fmla="*/ 2438053 w 3063398"/>
              <a:gd name="connsiteY232" fmla="*/ 524886 h 2166462"/>
              <a:gd name="connsiteX233" fmla="*/ 2448230 w 3063398"/>
              <a:gd name="connsiteY233" fmla="*/ 519647 h 2166462"/>
              <a:gd name="connsiteX234" fmla="*/ 2426373 w 3063398"/>
              <a:gd name="connsiteY234" fmla="*/ 523716 h 2166462"/>
              <a:gd name="connsiteX235" fmla="*/ 2402453 w 3063398"/>
              <a:gd name="connsiteY235" fmla="*/ 514475 h 2166462"/>
              <a:gd name="connsiteX236" fmla="*/ 2426373 w 3063398"/>
              <a:gd name="connsiteY236" fmla="*/ 523716 h 2166462"/>
              <a:gd name="connsiteX237" fmla="*/ 2438053 w 3063398"/>
              <a:gd name="connsiteY237" fmla="*/ 524886 h 2166462"/>
              <a:gd name="connsiteX238" fmla="*/ 2321621 w 3063398"/>
              <a:gd name="connsiteY238" fmla="*/ 524957 h 2166462"/>
              <a:gd name="connsiteX239" fmla="*/ 2328065 w 3063398"/>
              <a:gd name="connsiteY239" fmla="*/ 515093 h 2166462"/>
              <a:gd name="connsiteX240" fmla="*/ 2341473 w 3063398"/>
              <a:gd name="connsiteY240" fmla="*/ 512340 h 2166462"/>
              <a:gd name="connsiteX241" fmla="*/ 2360349 w 3063398"/>
              <a:gd name="connsiteY241" fmla="*/ 497831 h 2166462"/>
              <a:gd name="connsiteX242" fmla="*/ 2341473 w 3063398"/>
              <a:gd name="connsiteY242" fmla="*/ 512340 h 2166462"/>
              <a:gd name="connsiteX243" fmla="*/ 2328989 w 3063398"/>
              <a:gd name="connsiteY243" fmla="*/ 513679 h 2166462"/>
              <a:gd name="connsiteX244" fmla="*/ 2328065 w 3063398"/>
              <a:gd name="connsiteY244" fmla="*/ 515093 h 2166462"/>
              <a:gd name="connsiteX245" fmla="*/ 2327933 w 3063398"/>
              <a:gd name="connsiteY245" fmla="*/ 515120 h 2166462"/>
              <a:gd name="connsiteX246" fmla="*/ 2321621 w 3063398"/>
              <a:gd name="connsiteY246" fmla="*/ 524957 h 2166462"/>
              <a:gd name="connsiteX247" fmla="*/ 2089400 w 3063398"/>
              <a:gd name="connsiteY247" fmla="*/ 539139 h 2166462"/>
              <a:gd name="connsiteX248" fmla="*/ 2120498 w 3063398"/>
              <a:gd name="connsiteY248" fmla="*/ 511150 h 2166462"/>
              <a:gd name="connsiteX249" fmla="*/ 2089400 w 3063398"/>
              <a:gd name="connsiteY249" fmla="*/ 539139 h 2166462"/>
              <a:gd name="connsiteX250" fmla="*/ 2257250 w 3063398"/>
              <a:gd name="connsiteY250" fmla="*/ 558102 h 2166462"/>
              <a:gd name="connsiteX251" fmla="*/ 2211940 w 3063398"/>
              <a:gd name="connsiteY251" fmla="*/ 511970 h 2166462"/>
              <a:gd name="connsiteX252" fmla="*/ 2257250 w 3063398"/>
              <a:gd name="connsiteY252" fmla="*/ 558102 h 2166462"/>
              <a:gd name="connsiteX253" fmla="*/ 1999159 w 3063398"/>
              <a:gd name="connsiteY253" fmla="*/ 559256 h 2166462"/>
              <a:gd name="connsiteX254" fmla="*/ 1971114 w 3063398"/>
              <a:gd name="connsiteY254" fmla="*/ 523396 h 2166462"/>
              <a:gd name="connsiteX255" fmla="*/ 1953679 w 3063398"/>
              <a:gd name="connsiteY255" fmla="*/ 498841 h 2166462"/>
              <a:gd name="connsiteX256" fmla="*/ 1971114 w 3063398"/>
              <a:gd name="connsiteY256" fmla="*/ 523396 h 2166462"/>
              <a:gd name="connsiteX257" fmla="*/ 1999159 w 3063398"/>
              <a:gd name="connsiteY257" fmla="*/ 559256 h 2166462"/>
              <a:gd name="connsiteX258" fmla="*/ 1511546 w 3063398"/>
              <a:gd name="connsiteY258" fmla="*/ 561226 h 2166462"/>
              <a:gd name="connsiteX259" fmla="*/ 1514994 w 3063398"/>
              <a:gd name="connsiteY259" fmla="*/ 530707 h 2166462"/>
              <a:gd name="connsiteX260" fmla="*/ 1511546 w 3063398"/>
              <a:gd name="connsiteY260" fmla="*/ 561226 h 2166462"/>
              <a:gd name="connsiteX261" fmla="*/ 748745 w 3063398"/>
              <a:gd name="connsiteY261" fmla="*/ 568362 h 2166462"/>
              <a:gd name="connsiteX262" fmla="*/ 749529 w 3063398"/>
              <a:gd name="connsiteY262" fmla="*/ 555346 h 2166462"/>
              <a:gd name="connsiteX263" fmla="*/ 749112 w 3063398"/>
              <a:gd name="connsiteY263" fmla="*/ 554727 h 2166462"/>
              <a:gd name="connsiteX264" fmla="*/ 749118 w 3063398"/>
              <a:gd name="connsiteY264" fmla="*/ 554547 h 2166462"/>
              <a:gd name="connsiteX265" fmla="*/ 742755 w 3063398"/>
              <a:gd name="connsiteY265" fmla="*/ 545099 h 2166462"/>
              <a:gd name="connsiteX266" fmla="*/ 735049 w 3063398"/>
              <a:gd name="connsiteY266" fmla="*/ 536466 h 2166462"/>
              <a:gd name="connsiteX267" fmla="*/ 731086 w 3063398"/>
              <a:gd name="connsiteY267" fmla="*/ 524759 h 2166462"/>
              <a:gd name="connsiteX268" fmla="*/ 734974 w 3063398"/>
              <a:gd name="connsiteY268" fmla="*/ 536381 h 2166462"/>
              <a:gd name="connsiteX269" fmla="*/ 735049 w 3063398"/>
              <a:gd name="connsiteY269" fmla="*/ 536466 h 2166462"/>
              <a:gd name="connsiteX270" fmla="*/ 735111 w 3063398"/>
              <a:gd name="connsiteY270" fmla="*/ 536647 h 2166462"/>
              <a:gd name="connsiteX271" fmla="*/ 743121 w 3063398"/>
              <a:gd name="connsiteY271" fmla="*/ 545808 h 2166462"/>
              <a:gd name="connsiteX272" fmla="*/ 749112 w 3063398"/>
              <a:gd name="connsiteY272" fmla="*/ 554727 h 2166462"/>
              <a:gd name="connsiteX273" fmla="*/ 1903182 w 3063398"/>
              <a:gd name="connsiteY273" fmla="*/ 577537 h 2166462"/>
              <a:gd name="connsiteX274" fmla="*/ 1917708 w 3063398"/>
              <a:gd name="connsiteY274" fmla="*/ 517363 h 2166462"/>
              <a:gd name="connsiteX275" fmla="*/ 1903182 w 3063398"/>
              <a:gd name="connsiteY275" fmla="*/ 577537 h 2166462"/>
              <a:gd name="connsiteX276" fmla="*/ 2100406 w 3063398"/>
              <a:gd name="connsiteY276" fmla="*/ 583771 h 2166462"/>
              <a:gd name="connsiteX277" fmla="*/ 2043962 w 3063398"/>
              <a:gd name="connsiteY277" fmla="*/ 562535 h 2166462"/>
              <a:gd name="connsiteX278" fmla="*/ 2019293 w 3063398"/>
              <a:gd name="connsiteY278" fmla="*/ 570446 h 2166462"/>
              <a:gd name="connsiteX279" fmla="*/ 1995598 w 3063398"/>
              <a:gd name="connsiteY279" fmla="*/ 580252 h 2166462"/>
              <a:gd name="connsiteX280" fmla="*/ 2019293 w 3063398"/>
              <a:gd name="connsiteY280" fmla="*/ 570446 h 2166462"/>
              <a:gd name="connsiteX281" fmla="*/ 2043962 w 3063398"/>
              <a:gd name="connsiteY281" fmla="*/ 562535 h 2166462"/>
              <a:gd name="connsiteX282" fmla="*/ 2100406 w 3063398"/>
              <a:gd name="connsiteY282" fmla="*/ 583771 h 2166462"/>
              <a:gd name="connsiteX283" fmla="*/ 2493017 w 3063398"/>
              <a:gd name="connsiteY283" fmla="*/ 601976 h 2166462"/>
              <a:gd name="connsiteX284" fmla="*/ 2409035 w 3063398"/>
              <a:gd name="connsiteY284" fmla="*/ 587733 h 2166462"/>
              <a:gd name="connsiteX285" fmla="*/ 2493017 w 3063398"/>
              <a:gd name="connsiteY285" fmla="*/ 601976 h 2166462"/>
              <a:gd name="connsiteX286" fmla="*/ 1861642 w 3063398"/>
              <a:gd name="connsiteY286" fmla="*/ 608507 h 2166462"/>
              <a:gd name="connsiteX287" fmla="*/ 1850976 w 3063398"/>
              <a:gd name="connsiteY287" fmla="*/ 592442 h 2166462"/>
              <a:gd name="connsiteX288" fmla="*/ 1868990 w 3063398"/>
              <a:gd name="connsiteY288" fmla="*/ 585562 h 2166462"/>
              <a:gd name="connsiteX289" fmla="*/ 1859252 w 3063398"/>
              <a:gd name="connsiteY289" fmla="*/ 587583 h 2166462"/>
              <a:gd name="connsiteX290" fmla="*/ 1850976 w 3063398"/>
              <a:gd name="connsiteY290" fmla="*/ 592442 h 2166462"/>
              <a:gd name="connsiteX291" fmla="*/ 1861642 w 3063398"/>
              <a:gd name="connsiteY291" fmla="*/ 608507 h 2166462"/>
              <a:gd name="connsiteX292" fmla="*/ 816945 w 3063398"/>
              <a:gd name="connsiteY292" fmla="*/ 617079 h 2166462"/>
              <a:gd name="connsiteX293" fmla="*/ 822097 w 3063398"/>
              <a:gd name="connsiteY293" fmla="*/ 599755 h 2166462"/>
              <a:gd name="connsiteX294" fmla="*/ 822132 w 3063398"/>
              <a:gd name="connsiteY294" fmla="*/ 599320 h 2166462"/>
              <a:gd name="connsiteX295" fmla="*/ 823589 w 3063398"/>
              <a:gd name="connsiteY295" fmla="*/ 594332 h 2166462"/>
              <a:gd name="connsiteX296" fmla="*/ 822754 w 3063398"/>
              <a:gd name="connsiteY296" fmla="*/ 591633 h 2166462"/>
              <a:gd name="connsiteX297" fmla="*/ 823032 w 3063398"/>
              <a:gd name="connsiteY297" fmla="*/ 588197 h 2166462"/>
              <a:gd name="connsiteX298" fmla="*/ 818802 w 3063398"/>
              <a:gd name="connsiteY298" fmla="*/ 578866 h 2166462"/>
              <a:gd name="connsiteX299" fmla="*/ 818767 w 3063398"/>
              <a:gd name="connsiteY299" fmla="*/ 578752 h 2166462"/>
              <a:gd name="connsiteX300" fmla="*/ 818735 w 3063398"/>
              <a:gd name="connsiteY300" fmla="*/ 578717 h 2166462"/>
              <a:gd name="connsiteX301" fmla="*/ 818630 w 3063398"/>
              <a:gd name="connsiteY301" fmla="*/ 578486 h 2166462"/>
              <a:gd name="connsiteX302" fmla="*/ 807776 w 3063398"/>
              <a:gd name="connsiteY302" fmla="*/ 566710 h 2166462"/>
              <a:gd name="connsiteX303" fmla="*/ 818735 w 3063398"/>
              <a:gd name="connsiteY303" fmla="*/ 578717 h 2166462"/>
              <a:gd name="connsiteX304" fmla="*/ 818802 w 3063398"/>
              <a:gd name="connsiteY304" fmla="*/ 578866 h 2166462"/>
              <a:gd name="connsiteX305" fmla="*/ 822754 w 3063398"/>
              <a:gd name="connsiteY305" fmla="*/ 591633 h 2166462"/>
              <a:gd name="connsiteX306" fmla="*/ 822132 w 3063398"/>
              <a:gd name="connsiteY306" fmla="*/ 599320 h 2166462"/>
              <a:gd name="connsiteX307" fmla="*/ 677083 w 3063398"/>
              <a:gd name="connsiteY307" fmla="*/ 629213 h 2166462"/>
              <a:gd name="connsiteX308" fmla="*/ 666247 w 3063398"/>
              <a:gd name="connsiteY308" fmla="*/ 598865 h 2166462"/>
              <a:gd name="connsiteX309" fmla="*/ 677083 w 3063398"/>
              <a:gd name="connsiteY309" fmla="*/ 629213 h 2166462"/>
              <a:gd name="connsiteX310" fmla="*/ 2307773 w 3063398"/>
              <a:gd name="connsiteY310" fmla="*/ 642268 h 2166462"/>
              <a:gd name="connsiteX311" fmla="*/ 2310134 w 3063398"/>
              <a:gd name="connsiteY311" fmla="*/ 600334 h 2166462"/>
              <a:gd name="connsiteX312" fmla="*/ 2351897 w 3063398"/>
              <a:gd name="connsiteY312" fmla="*/ 598291 h 2166462"/>
              <a:gd name="connsiteX313" fmla="*/ 2352586 w 3063398"/>
              <a:gd name="connsiteY313" fmla="*/ 597931 h 2166462"/>
              <a:gd name="connsiteX314" fmla="*/ 2352606 w 3063398"/>
              <a:gd name="connsiteY314" fmla="*/ 597926 h 2166462"/>
              <a:gd name="connsiteX315" fmla="*/ 2389877 w 3063398"/>
              <a:gd name="connsiteY315" fmla="*/ 578436 h 2166462"/>
              <a:gd name="connsiteX316" fmla="*/ 2352586 w 3063398"/>
              <a:gd name="connsiteY316" fmla="*/ 597931 h 2166462"/>
              <a:gd name="connsiteX317" fmla="*/ 2332443 w 3063398"/>
              <a:gd name="connsiteY317" fmla="*/ 602957 h 2166462"/>
              <a:gd name="connsiteX318" fmla="*/ 2310134 w 3063398"/>
              <a:gd name="connsiteY318" fmla="*/ 600334 h 2166462"/>
              <a:gd name="connsiteX319" fmla="*/ 2307773 w 3063398"/>
              <a:gd name="connsiteY319" fmla="*/ 642268 h 2166462"/>
              <a:gd name="connsiteX320" fmla="*/ 1103942 w 3063398"/>
              <a:gd name="connsiteY320" fmla="*/ 644155 h 2166462"/>
              <a:gd name="connsiteX321" fmla="*/ 1051398 w 3063398"/>
              <a:gd name="connsiteY321" fmla="*/ 630491 h 2166462"/>
              <a:gd name="connsiteX322" fmla="*/ 1103942 w 3063398"/>
              <a:gd name="connsiteY322" fmla="*/ 644155 h 2166462"/>
              <a:gd name="connsiteX323" fmla="*/ 967924 w 3063398"/>
              <a:gd name="connsiteY323" fmla="*/ 659101 h 2166462"/>
              <a:gd name="connsiteX324" fmla="*/ 970510 w 3063398"/>
              <a:gd name="connsiteY324" fmla="*/ 636212 h 2166462"/>
              <a:gd name="connsiteX325" fmla="*/ 967924 w 3063398"/>
              <a:gd name="connsiteY325" fmla="*/ 659101 h 2166462"/>
              <a:gd name="connsiteX326" fmla="*/ 1891863 w 3063398"/>
              <a:gd name="connsiteY326" fmla="*/ 667199 h 2166462"/>
              <a:gd name="connsiteX327" fmla="*/ 1918369 w 3063398"/>
              <a:gd name="connsiteY327" fmla="*/ 653551 h 2166462"/>
              <a:gd name="connsiteX328" fmla="*/ 1891863 w 3063398"/>
              <a:gd name="connsiteY328" fmla="*/ 667199 h 2166462"/>
              <a:gd name="connsiteX329" fmla="*/ 1262284 w 3063398"/>
              <a:gd name="connsiteY329" fmla="*/ 674452 h 2166462"/>
              <a:gd name="connsiteX330" fmla="*/ 1264636 w 3063398"/>
              <a:gd name="connsiteY330" fmla="*/ 673819 h 2166462"/>
              <a:gd name="connsiteX331" fmla="*/ 1269173 w 3063398"/>
              <a:gd name="connsiteY331" fmla="*/ 673150 h 2166462"/>
              <a:gd name="connsiteX332" fmla="*/ 1269856 w 3063398"/>
              <a:gd name="connsiteY332" fmla="*/ 672414 h 2166462"/>
              <a:gd name="connsiteX333" fmla="*/ 1272564 w 3063398"/>
              <a:gd name="connsiteY333" fmla="*/ 671685 h 2166462"/>
              <a:gd name="connsiteX334" fmla="*/ 1280340 w 3063398"/>
              <a:gd name="connsiteY334" fmla="*/ 661113 h 2166462"/>
              <a:gd name="connsiteX335" fmla="*/ 1269856 w 3063398"/>
              <a:gd name="connsiteY335" fmla="*/ 672414 h 2166462"/>
              <a:gd name="connsiteX336" fmla="*/ 1264636 w 3063398"/>
              <a:gd name="connsiteY336" fmla="*/ 673819 h 2166462"/>
              <a:gd name="connsiteX337" fmla="*/ 1262146 w 3063398"/>
              <a:gd name="connsiteY337" fmla="*/ 674186 h 2166462"/>
              <a:gd name="connsiteX338" fmla="*/ 1252803 w 3063398"/>
              <a:gd name="connsiteY338" fmla="*/ 668106 h 2166462"/>
              <a:gd name="connsiteX339" fmla="*/ 1262284 w 3063398"/>
              <a:gd name="connsiteY339" fmla="*/ 674452 h 2166462"/>
              <a:gd name="connsiteX340" fmla="*/ 1131125 w 3063398"/>
              <a:gd name="connsiteY340" fmla="*/ 687644 h 2166462"/>
              <a:gd name="connsiteX341" fmla="*/ 1173527 w 3063398"/>
              <a:gd name="connsiteY341" fmla="*/ 649044 h 2166462"/>
              <a:gd name="connsiteX342" fmla="*/ 1191428 w 3063398"/>
              <a:gd name="connsiteY342" fmla="*/ 632642 h 2166462"/>
              <a:gd name="connsiteX343" fmla="*/ 1173527 w 3063398"/>
              <a:gd name="connsiteY343" fmla="*/ 649044 h 2166462"/>
              <a:gd name="connsiteX344" fmla="*/ 1140368 w 3063398"/>
              <a:gd name="connsiteY344" fmla="*/ 653843 h 2166462"/>
              <a:gd name="connsiteX345" fmla="*/ 1131125 w 3063398"/>
              <a:gd name="connsiteY345" fmla="*/ 687644 h 2166462"/>
              <a:gd name="connsiteX346" fmla="*/ 1318770 w 3063398"/>
              <a:gd name="connsiteY346" fmla="*/ 689229 h 2166462"/>
              <a:gd name="connsiteX347" fmla="*/ 1328141 w 3063398"/>
              <a:gd name="connsiteY347" fmla="*/ 653542 h 2166462"/>
              <a:gd name="connsiteX348" fmla="*/ 1326050 w 3063398"/>
              <a:gd name="connsiteY348" fmla="*/ 645731 h 2166462"/>
              <a:gd name="connsiteX349" fmla="*/ 1326775 w 3063398"/>
              <a:gd name="connsiteY349" fmla="*/ 641395 h 2166462"/>
              <a:gd name="connsiteX350" fmla="*/ 1319504 w 3063398"/>
              <a:gd name="connsiteY350" fmla="*/ 621287 h 2166462"/>
              <a:gd name="connsiteX351" fmla="*/ 1319155 w 3063398"/>
              <a:gd name="connsiteY351" fmla="*/ 619982 h 2166462"/>
              <a:gd name="connsiteX352" fmla="*/ 1318918 w 3063398"/>
              <a:gd name="connsiteY352" fmla="*/ 619665 h 2166462"/>
              <a:gd name="connsiteX353" fmla="*/ 1318744 w 3063398"/>
              <a:gd name="connsiteY353" fmla="*/ 619183 h 2166462"/>
              <a:gd name="connsiteX354" fmla="*/ 1303414 w 3063398"/>
              <a:gd name="connsiteY354" fmla="*/ 598932 h 2166462"/>
              <a:gd name="connsiteX355" fmla="*/ 1294414 w 3063398"/>
              <a:gd name="connsiteY355" fmla="*/ 562847 h 2166462"/>
              <a:gd name="connsiteX356" fmla="*/ 1292609 w 3063398"/>
              <a:gd name="connsiteY356" fmla="*/ 520962 h 2166462"/>
              <a:gd name="connsiteX357" fmla="*/ 1292329 w 3063398"/>
              <a:gd name="connsiteY357" fmla="*/ 520669 h 2166462"/>
              <a:gd name="connsiteX358" fmla="*/ 1292243 w 3063398"/>
              <a:gd name="connsiteY358" fmla="*/ 520252 h 2166462"/>
              <a:gd name="connsiteX359" fmla="*/ 1260294 w 3063398"/>
              <a:gd name="connsiteY359" fmla="*/ 496582 h 2166462"/>
              <a:gd name="connsiteX360" fmla="*/ 1273265 w 3063398"/>
              <a:gd name="connsiteY360" fmla="*/ 465951 h 2166462"/>
              <a:gd name="connsiteX361" fmla="*/ 1260294 w 3063398"/>
              <a:gd name="connsiteY361" fmla="*/ 496582 h 2166462"/>
              <a:gd name="connsiteX362" fmla="*/ 1281864 w 3063398"/>
              <a:gd name="connsiteY362" fmla="*/ 509690 h 2166462"/>
              <a:gd name="connsiteX363" fmla="*/ 1292329 w 3063398"/>
              <a:gd name="connsiteY363" fmla="*/ 520669 h 2166462"/>
              <a:gd name="connsiteX364" fmla="*/ 1295588 w 3063398"/>
              <a:gd name="connsiteY364" fmla="*/ 536344 h 2166462"/>
              <a:gd name="connsiteX365" fmla="*/ 1294414 w 3063398"/>
              <a:gd name="connsiteY365" fmla="*/ 562847 h 2166462"/>
              <a:gd name="connsiteX366" fmla="*/ 1303414 w 3063398"/>
              <a:gd name="connsiteY366" fmla="*/ 598932 h 2166462"/>
              <a:gd name="connsiteX367" fmla="*/ 1318918 w 3063398"/>
              <a:gd name="connsiteY367" fmla="*/ 619665 h 2166462"/>
              <a:gd name="connsiteX368" fmla="*/ 1319504 w 3063398"/>
              <a:gd name="connsiteY368" fmla="*/ 621287 h 2166462"/>
              <a:gd name="connsiteX369" fmla="*/ 1326050 w 3063398"/>
              <a:gd name="connsiteY369" fmla="*/ 645731 h 2166462"/>
              <a:gd name="connsiteX370" fmla="*/ 2533155 w 3063398"/>
              <a:gd name="connsiteY370" fmla="*/ 693885 h 2166462"/>
              <a:gd name="connsiteX371" fmla="*/ 2543257 w 3063398"/>
              <a:gd name="connsiteY371" fmla="*/ 662335 h 2166462"/>
              <a:gd name="connsiteX372" fmla="*/ 2557468 w 3063398"/>
              <a:gd name="connsiteY372" fmla="*/ 645886 h 2166462"/>
              <a:gd name="connsiteX373" fmla="*/ 2561945 w 3063398"/>
              <a:gd name="connsiteY373" fmla="*/ 631290 h 2166462"/>
              <a:gd name="connsiteX374" fmla="*/ 2563106 w 3063398"/>
              <a:gd name="connsiteY374" fmla="*/ 629361 h 2166462"/>
              <a:gd name="connsiteX375" fmla="*/ 2562893 w 3063398"/>
              <a:gd name="connsiteY375" fmla="*/ 628197 h 2166462"/>
              <a:gd name="connsiteX376" fmla="*/ 2563084 w 3063398"/>
              <a:gd name="connsiteY376" fmla="*/ 627575 h 2166462"/>
              <a:gd name="connsiteX377" fmla="*/ 2555721 w 3063398"/>
              <a:gd name="connsiteY377" fmla="*/ 588851 h 2166462"/>
              <a:gd name="connsiteX378" fmla="*/ 2562893 w 3063398"/>
              <a:gd name="connsiteY378" fmla="*/ 628197 h 2166462"/>
              <a:gd name="connsiteX379" fmla="*/ 2561945 w 3063398"/>
              <a:gd name="connsiteY379" fmla="*/ 631290 h 2166462"/>
              <a:gd name="connsiteX380" fmla="*/ 2543257 w 3063398"/>
              <a:gd name="connsiteY380" fmla="*/ 662335 h 2166462"/>
              <a:gd name="connsiteX381" fmla="*/ 2533155 w 3063398"/>
              <a:gd name="connsiteY381" fmla="*/ 693885 h 2166462"/>
              <a:gd name="connsiteX382" fmla="*/ 1340966 w 3063398"/>
              <a:gd name="connsiteY382" fmla="*/ 713729 h 2166462"/>
              <a:gd name="connsiteX383" fmla="*/ 1330412 w 3063398"/>
              <a:gd name="connsiteY383" fmla="*/ 707188 h 2166462"/>
              <a:gd name="connsiteX384" fmla="*/ 1340966 w 3063398"/>
              <a:gd name="connsiteY384" fmla="*/ 713729 h 2166462"/>
              <a:gd name="connsiteX385" fmla="*/ 2033377 w 3063398"/>
              <a:gd name="connsiteY385" fmla="*/ 714094 h 2166462"/>
              <a:gd name="connsiteX386" fmla="*/ 2058963 w 3063398"/>
              <a:gd name="connsiteY386" fmla="*/ 703314 h 2166462"/>
              <a:gd name="connsiteX387" fmla="*/ 2033377 w 3063398"/>
              <a:gd name="connsiteY387" fmla="*/ 714094 h 2166462"/>
              <a:gd name="connsiteX388" fmla="*/ 2155740 w 3063398"/>
              <a:gd name="connsiteY388" fmla="*/ 742407 h 2166462"/>
              <a:gd name="connsiteX389" fmla="*/ 2203006 w 3063398"/>
              <a:gd name="connsiteY389" fmla="*/ 722560 h 2166462"/>
              <a:gd name="connsiteX390" fmla="*/ 2243797 w 3063398"/>
              <a:gd name="connsiteY390" fmla="*/ 708743 h 2166462"/>
              <a:gd name="connsiteX391" fmla="*/ 2287568 w 3063398"/>
              <a:gd name="connsiteY391" fmla="*/ 705367 h 2166462"/>
              <a:gd name="connsiteX392" fmla="*/ 2243797 w 3063398"/>
              <a:gd name="connsiteY392" fmla="*/ 708743 h 2166462"/>
              <a:gd name="connsiteX393" fmla="*/ 2203006 w 3063398"/>
              <a:gd name="connsiteY393" fmla="*/ 722560 h 2166462"/>
              <a:gd name="connsiteX394" fmla="*/ 2177121 w 3063398"/>
              <a:gd name="connsiteY394" fmla="*/ 738359 h 2166462"/>
              <a:gd name="connsiteX395" fmla="*/ 2154825 w 3063398"/>
              <a:gd name="connsiteY395" fmla="*/ 742036 h 2166462"/>
              <a:gd name="connsiteX396" fmla="*/ 2133893 w 3063398"/>
              <a:gd name="connsiteY396" fmla="*/ 733559 h 2166462"/>
              <a:gd name="connsiteX397" fmla="*/ 2111452 w 3063398"/>
              <a:gd name="connsiteY397" fmla="*/ 712216 h 2166462"/>
              <a:gd name="connsiteX398" fmla="*/ 2154665 w 3063398"/>
              <a:gd name="connsiteY398" fmla="*/ 742063 h 2166462"/>
              <a:gd name="connsiteX399" fmla="*/ 2154825 w 3063398"/>
              <a:gd name="connsiteY399" fmla="*/ 742036 h 2166462"/>
              <a:gd name="connsiteX400" fmla="*/ 647976 w 3063398"/>
              <a:gd name="connsiteY400" fmla="*/ 744801 h 2166462"/>
              <a:gd name="connsiteX401" fmla="*/ 653317 w 3063398"/>
              <a:gd name="connsiteY401" fmla="*/ 713307 h 2166462"/>
              <a:gd name="connsiteX402" fmla="*/ 660778 w 3063398"/>
              <a:gd name="connsiteY402" fmla="*/ 699886 h 2166462"/>
              <a:gd name="connsiteX403" fmla="*/ 653317 w 3063398"/>
              <a:gd name="connsiteY403" fmla="*/ 713307 h 2166462"/>
              <a:gd name="connsiteX404" fmla="*/ 647976 w 3063398"/>
              <a:gd name="connsiteY404" fmla="*/ 744801 h 2166462"/>
              <a:gd name="connsiteX405" fmla="*/ 1273726 w 3063398"/>
              <a:gd name="connsiteY405" fmla="*/ 745956 h 2166462"/>
              <a:gd name="connsiteX406" fmla="*/ 1235353 w 3063398"/>
              <a:gd name="connsiteY406" fmla="*/ 722600 h 2166462"/>
              <a:gd name="connsiteX407" fmla="*/ 1273726 w 3063398"/>
              <a:gd name="connsiteY407" fmla="*/ 745956 h 2166462"/>
              <a:gd name="connsiteX408" fmla="*/ 1161402 w 3063398"/>
              <a:gd name="connsiteY408" fmla="*/ 751097 h 2166462"/>
              <a:gd name="connsiteX409" fmla="*/ 1194450 w 3063398"/>
              <a:gd name="connsiteY409" fmla="*/ 726895 h 2166462"/>
              <a:gd name="connsiteX410" fmla="*/ 1161402 w 3063398"/>
              <a:gd name="connsiteY410" fmla="*/ 751097 h 2166462"/>
              <a:gd name="connsiteX411" fmla="*/ 2511000 w 3063398"/>
              <a:gd name="connsiteY411" fmla="*/ 753197 h 2166462"/>
              <a:gd name="connsiteX412" fmla="*/ 2503781 w 3063398"/>
              <a:gd name="connsiteY412" fmla="*/ 706614 h 2166462"/>
              <a:gd name="connsiteX413" fmla="*/ 2511000 w 3063398"/>
              <a:gd name="connsiteY413" fmla="*/ 753197 h 2166462"/>
              <a:gd name="connsiteX414" fmla="*/ 1649185 w 3063398"/>
              <a:gd name="connsiteY414" fmla="*/ 763411 h 2166462"/>
              <a:gd name="connsiteX415" fmla="*/ 1630027 w 3063398"/>
              <a:gd name="connsiteY415" fmla="*/ 754114 h 2166462"/>
              <a:gd name="connsiteX416" fmla="*/ 1649185 w 3063398"/>
              <a:gd name="connsiteY416" fmla="*/ 763411 h 2166462"/>
              <a:gd name="connsiteX417" fmla="*/ 790182 w 3063398"/>
              <a:gd name="connsiteY417" fmla="*/ 769783 h 2166462"/>
              <a:gd name="connsiteX418" fmla="*/ 819669 w 3063398"/>
              <a:gd name="connsiteY418" fmla="*/ 766576 h 2166462"/>
              <a:gd name="connsiteX419" fmla="*/ 790182 w 3063398"/>
              <a:gd name="connsiteY419" fmla="*/ 769783 h 2166462"/>
              <a:gd name="connsiteX420" fmla="*/ 1791459 w 3063398"/>
              <a:gd name="connsiteY420" fmla="*/ 773987 h 2166462"/>
              <a:gd name="connsiteX421" fmla="*/ 1792169 w 3063398"/>
              <a:gd name="connsiteY421" fmla="*/ 773622 h 2166462"/>
              <a:gd name="connsiteX422" fmla="*/ 1794839 w 3063398"/>
              <a:gd name="connsiteY422" fmla="*/ 757875 h 2166462"/>
              <a:gd name="connsiteX423" fmla="*/ 1142752 w 3063398"/>
              <a:gd name="connsiteY423" fmla="*/ 784653 h 2166462"/>
              <a:gd name="connsiteX424" fmla="*/ 1136620 w 3063398"/>
              <a:gd name="connsiteY424" fmla="*/ 768107 h 2166462"/>
              <a:gd name="connsiteX425" fmla="*/ 1140520 w 3063398"/>
              <a:gd name="connsiteY425" fmla="*/ 757059 h 2166462"/>
              <a:gd name="connsiteX426" fmla="*/ 1136603 w 3063398"/>
              <a:gd name="connsiteY426" fmla="*/ 768059 h 2166462"/>
              <a:gd name="connsiteX427" fmla="*/ 1136620 w 3063398"/>
              <a:gd name="connsiteY427" fmla="*/ 768107 h 2166462"/>
              <a:gd name="connsiteX428" fmla="*/ 1136258 w 3063398"/>
              <a:gd name="connsiteY428" fmla="*/ 769134 h 2166462"/>
              <a:gd name="connsiteX429" fmla="*/ 1142752 w 3063398"/>
              <a:gd name="connsiteY429" fmla="*/ 784653 h 2166462"/>
              <a:gd name="connsiteX430" fmla="*/ 2357250 w 3063398"/>
              <a:gd name="connsiteY430" fmla="*/ 798830 h 2166462"/>
              <a:gd name="connsiteX431" fmla="*/ 2369302 w 3063398"/>
              <a:gd name="connsiteY431" fmla="*/ 771067 h 2166462"/>
              <a:gd name="connsiteX432" fmla="*/ 2357250 w 3063398"/>
              <a:gd name="connsiteY432" fmla="*/ 798830 h 2166462"/>
              <a:gd name="connsiteX433" fmla="*/ 576483 w 3063398"/>
              <a:gd name="connsiteY433" fmla="*/ 819936 h 2166462"/>
              <a:gd name="connsiteX434" fmla="*/ 575918 w 3063398"/>
              <a:gd name="connsiteY434" fmla="*/ 772322 h 2166462"/>
              <a:gd name="connsiteX435" fmla="*/ 576483 w 3063398"/>
              <a:gd name="connsiteY435" fmla="*/ 819936 h 2166462"/>
              <a:gd name="connsiteX436" fmla="*/ 1308990 w 3063398"/>
              <a:gd name="connsiteY436" fmla="*/ 828398 h 2166462"/>
              <a:gd name="connsiteX437" fmla="*/ 1296374 w 3063398"/>
              <a:gd name="connsiteY437" fmla="*/ 808547 h 2166462"/>
              <a:gd name="connsiteX438" fmla="*/ 1281425 w 3063398"/>
              <a:gd name="connsiteY438" fmla="*/ 790366 h 2166462"/>
              <a:gd name="connsiteX439" fmla="*/ 1279035 w 3063398"/>
              <a:gd name="connsiteY439" fmla="*/ 780760 h 2166462"/>
              <a:gd name="connsiteX440" fmla="*/ 1287318 w 3063398"/>
              <a:gd name="connsiteY440" fmla="*/ 767701 h 2166462"/>
              <a:gd name="connsiteX441" fmla="*/ 1290822 w 3063398"/>
              <a:gd name="connsiteY441" fmla="*/ 741943 h 2166462"/>
              <a:gd name="connsiteX442" fmla="*/ 1293408 w 3063398"/>
              <a:gd name="connsiteY442" fmla="*/ 719055 h 2166462"/>
              <a:gd name="connsiteX443" fmla="*/ 1290822 w 3063398"/>
              <a:gd name="connsiteY443" fmla="*/ 741943 h 2166462"/>
              <a:gd name="connsiteX444" fmla="*/ 1287318 w 3063398"/>
              <a:gd name="connsiteY444" fmla="*/ 767701 h 2166462"/>
              <a:gd name="connsiteX445" fmla="*/ 1281154 w 3063398"/>
              <a:gd name="connsiteY445" fmla="*/ 790036 h 2166462"/>
              <a:gd name="connsiteX446" fmla="*/ 1281425 w 3063398"/>
              <a:gd name="connsiteY446" fmla="*/ 790366 h 2166462"/>
              <a:gd name="connsiteX447" fmla="*/ 1281519 w 3063398"/>
              <a:gd name="connsiteY447" fmla="*/ 790746 h 2166462"/>
              <a:gd name="connsiteX448" fmla="*/ 1296374 w 3063398"/>
              <a:gd name="connsiteY448" fmla="*/ 808547 h 2166462"/>
              <a:gd name="connsiteX449" fmla="*/ 1308990 w 3063398"/>
              <a:gd name="connsiteY449" fmla="*/ 828398 h 2166462"/>
              <a:gd name="connsiteX450" fmla="*/ 2744406 w 3063398"/>
              <a:gd name="connsiteY450" fmla="*/ 839005 h 2166462"/>
              <a:gd name="connsiteX451" fmla="*/ 2725941 w 3063398"/>
              <a:gd name="connsiteY451" fmla="*/ 807794 h 2166462"/>
              <a:gd name="connsiteX452" fmla="*/ 2744406 w 3063398"/>
              <a:gd name="connsiteY452" fmla="*/ 839005 h 2166462"/>
              <a:gd name="connsiteX453" fmla="*/ 1608419 w 3063398"/>
              <a:gd name="connsiteY453" fmla="*/ 839492 h 2166462"/>
              <a:gd name="connsiteX454" fmla="*/ 1615727 w 3063398"/>
              <a:gd name="connsiteY454" fmla="*/ 833334 h 2166462"/>
              <a:gd name="connsiteX455" fmla="*/ 1623904 w 3063398"/>
              <a:gd name="connsiteY455" fmla="*/ 825993 h 2166462"/>
              <a:gd name="connsiteX456" fmla="*/ 1633741 w 3063398"/>
              <a:gd name="connsiteY456" fmla="*/ 826454 h 2166462"/>
              <a:gd name="connsiteX457" fmla="*/ 1624326 w 3063398"/>
              <a:gd name="connsiteY457" fmla="*/ 825613 h 2166462"/>
              <a:gd name="connsiteX458" fmla="*/ 1623904 w 3063398"/>
              <a:gd name="connsiteY458" fmla="*/ 825993 h 2166462"/>
              <a:gd name="connsiteX459" fmla="*/ 1623616 w 3063398"/>
              <a:gd name="connsiteY459" fmla="*/ 825979 h 2166462"/>
              <a:gd name="connsiteX460" fmla="*/ 1615727 w 3063398"/>
              <a:gd name="connsiteY460" fmla="*/ 833334 h 2166462"/>
              <a:gd name="connsiteX461" fmla="*/ 1599606 w 3063398"/>
              <a:gd name="connsiteY461" fmla="*/ 839240 h 2166462"/>
              <a:gd name="connsiteX462" fmla="*/ 1608419 w 3063398"/>
              <a:gd name="connsiteY462" fmla="*/ 839492 h 2166462"/>
              <a:gd name="connsiteX463" fmla="*/ 1548262 w 3063398"/>
              <a:gd name="connsiteY463" fmla="*/ 846515 h 2166462"/>
              <a:gd name="connsiteX464" fmla="*/ 1550042 w 3063398"/>
              <a:gd name="connsiteY464" fmla="*/ 836017 h 2166462"/>
              <a:gd name="connsiteX465" fmla="*/ 1548262 w 3063398"/>
              <a:gd name="connsiteY465" fmla="*/ 846515 h 2166462"/>
              <a:gd name="connsiteX466" fmla="*/ 2332170 w 3063398"/>
              <a:gd name="connsiteY466" fmla="*/ 852463 h 2166462"/>
              <a:gd name="connsiteX467" fmla="*/ 2342605 w 3063398"/>
              <a:gd name="connsiteY467" fmla="*/ 843048 h 2166462"/>
              <a:gd name="connsiteX468" fmla="*/ 2343131 w 3063398"/>
              <a:gd name="connsiteY468" fmla="*/ 842552 h 2166462"/>
              <a:gd name="connsiteX469" fmla="*/ 2345245 w 3063398"/>
              <a:gd name="connsiteY469" fmla="*/ 840641 h 2166462"/>
              <a:gd name="connsiteX470" fmla="*/ 2360513 w 3063398"/>
              <a:gd name="connsiteY470" fmla="*/ 833078 h 2166462"/>
              <a:gd name="connsiteX471" fmla="*/ 2352043 w 3063398"/>
              <a:gd name="connsiteY471" fmla="*/ 834147 h 2166462"/>
              <a:gd name="connsiteX472" fmla="*/ 2343131 w 3063398"/>
              <a:gd name="connsiteY472" fmla="*/ 842552 h 2166462"/>
              <a:gd name="connsiteX473" fmla="*/ 1195974 w 3063398"/>
              <a:gd name="connsiteY473" fmla="*/ 855453 h 2166462"/>
              <a:gd name="connsiteX474" fmla="*/ 1181186 w 3063398"/>
              <a:gd name="connsiteY474" fmla="*/ 841997 h 2166462"/>
              <a:gd name="connsiteX475" fmla="*/ 1175864 w 3063398"/>
              <a:gd name="connsiteY475" fmla="*/ 833569 h 2166462"/>
              <a:gd name="connsiteX476" fmla="*/ 1177240 w 3063398"/>
              <a:gd name="connsiteY476" fmla="*/ 822995 h 2166462"/>
              <a:gd name="connsiteX477" fmla="*/ 1184912 w 3063398"/>
              <a:gd name="connsiteY477" fmla="*/ 806058 h 2166462"/>
              <a:gd name="connsiteX478" fmla="*/ 1175104 w 3063398"/>
              <a:gd name="connsiteY478" fmla="*/ 832366 h 2166462"/>
              <a:gd name="connsiteX479" fmla="*/ 1175864 w 3063398"/>
              <a:gd name="connsiteY479" fmla="*/ 833569 h 2166462"/>
              <a:gd name="connsiteX480" fmla="*/ 1175836 w 3063398"/>
              <a:gd name="connsiteY480" fmla="*/ 833786 h 2166462"/>
              <a:gd name="connsiteX481" fmla="*/ 1195974 w 3063398"/>
              <a:gd name="connsiteY481" fmla="*/ 855453 h 2166462"/>
              <a:gd name="connsiteX482" fmla="*/ 2392288 w 3063398"/>
              <a:gd name="connsiteY482" fmla="*/ 862227 h 2166462"/>
              <a:gd name="connsiteX483" fmla="*/ 2425464 w 3063398"/>
              <a:gd name="connsiteY483" fmla="*/ 768497 h 2166462"/>
              <a:gd name="connsiteX484" fmla="*/ 2392288 w 3063398"/>
              <a:gd name="connsiteY484" fmla="*/ 862227 h 2166462"/>
              <a:gd name="connsiteX485" fmla="*/ 1228611 w 3063398"/>
              <a:gd name="connsiteY485" fmla="*/ 876972 h 2166462"/>
              <a:gd name="connsiteX486" fmla="*/ 1279730 w 3063398"/>
              <a:gd name="connsiteY486" fmla="*/ 850650 h 2166462"/>
              <a:gd name="connsiteX487" fmla="*/ 1249418 w 3063398"/>
              <a:gd name="connsiteY487" fmla="*/ 854582 h 2166462"/>
              <a:gd name="connsiteX488" fmla="*/ 1228611 w 3063398"/>
              <a:gd name="connsiteY488" fmla="*/ 876972 h 2166462"/>
              <a:gd name="connsiteX489" fmla="*/ 2673719 w 3063398"/>
              <a:gd name="connsiteY489" fmla="*/ 901750 h 2166462"/>
              <a:gd name="connsiteX490" fmla="*/ 2660933 w 3063398"/>
              <a:gd name="connsiteY490" fmla="*/ 867615 h 2166462"/>
              <a:gd name="connsiteX491" fmla="*/ 2646947 w 3063398"/>
              <a:gd name="connsiteY491" fmla="*/ 812540 h 2166462"/>
              <a:gd name="connsiteX492" fmla="*/ 2660933 w 3063398"/>
              <a:gd name="connsiteY492" fmla="*/ 867615 h 2166462"/>
              <a:gd name="connsiteX493" fmla="*/ 2673719 w 3063398"/>
              <a:gd name="connsiteY493" fmla="*/ 901750 h 2166462"/>
              <a:gd name="connsiteX494" fmla="*/ 2486243 w 3063398"/>
              <a:gd name="connsiteY494" fmla="*/ 914448 h 2166462"/>
              <a:gd name="connsiteX495" fmla="*/ 2491171 w 3063398"/>
              <a:gd name="connsiteY495" fmla="*/ 908319 h 2166462"/>
              <a:gd name="connsiteX496" fmla="*/ 2490605 w 3063398"/>
              <a:gd name="connsiteY496" fmla="*/ 907412 h 2166462"/>
              <a:gd name="connsiteX497" fmla="*/ 2491150 w 3063398"/>
              <a:gd name="connsiteY497" fmla="*/ 906533 h 2166462"/>
              <a:gd name="connsiteX498" fmla="*/ 2486074 w 3063398"/>
              <a:gd name="connsiteY498" fmla="*/ 900164 h 2166462"/>
              <a:gd name="connsiteX499" fmla="*/ 2490605 w 3063398"/>
              <a:gd name="connsiteY499" fmla="*/ 907412 h 2166462"/>
              <a:gd name="connsiteX500" fmla="*/ 855723 w 3063398"/>
              <a:gd name="connsiteY500" fmla="*/ 915678 h 2166462"/>
              <a:gd name="connsiteX501" fmla="*/ 864158 w 3063398"/>
              <a:gd name="connsiteY501" fmla="*/ 904149 h 2166462"/>
              <a:gd name="connsiteX502" fmla="*/ 855723 w 3063398"/>
              <a:gd name="connsiteY502" fmla="*/ 915678 h 2166462"/>
              <a:gd name="connsiteX503" fmla="*/ 2432144 w 3063398"/>
              <a:gd name="connsiteY503" fmla="*/ 930329 h 2166462"/>
              <a:gd name="connsiteX504" fmla="*/ 2374443 w 3063398"/>
              <a:gd name="connsiteY504" fmla="*/ 883392 h 2166462"/>
              <a:gd name="connsiteX505" fmla="*/ 2432144 w 3063398"/>
              <a:gd name="connsiteY505" fmla="*/ 930329 h 2166462"/>
              <a:gd name="connsiteX506" fmla="*/ 1977365 w 3063398"/>
              <a:gd name="connsiteY506" fmla="*/ 940242 h 2166462"/>
              <a:gd name="connsiteX507" fmla="*/ 1988302 w 3063398"/>
              <a:gd name="connsiteY507" fmla="*/ 928921 h 2166462"/>
              <a:gd name="connsiteX508" fmla="*/ 1976330 w 3063398"/>
              <a:gd name="connsiteY508" fmla="*/ 939860 h 2166462"/>
              <a:gd name="connsiteX509" fmla="*/ 1965526 w 3063398"/>
              <a:gd name="connsiteY509" fmla="*/ 935859 h 2166462"/>
              <a:gd name="connsiteX510" fmla="*/ 1976289 w 3063398"/>
              <a:gd name="connsiteY510" fmla="*/ 939898 h 2166462"/>
              <a:gd name="connsiteX511" fmla="*/ 1976330 w 3063398"/>
              <a:gd name="connsiteY511" fmla="*/ 939860 h 2166462"/>
              <a:gd name="connsiteX512" fmla="*/ 1358072 w 3063398"/>
              <a:gd name="connsiteY512" fmla="*/ 951630 h 2166462"/>
              <a:gd name="connsiteX513" fmla="*/ 1360204 w 3063398"/>
              <a:gd name="connsiteY513" fmla="*/ 940652 h 2166462"/>
              <a:gd name="connsiteX514" fmla="*/ 1359800 w 3063398"/>
              <a:gd name="connsiteY514" fmla="*/ 940197 h 2166462"/>
              <a:gd name="connsiteX515" fmla="*/ 1359839 w 3063398"/>
              <a:gd name="connsiteY515" fmla="*/ 939943 h 2166462"/>
              <a:gd name="connsiteX516" fmla="*/ 1353084 w 3063398"/>
              <a:gd name="connsiteY516" fmla="*/ 932641 h 2166462"/>
              <a:gd name="connsiteX517" fmla="*/ 1359800 w 3063398"/>
              <a:gd name="connsiteY517" fmla="*/ 940197 h 2166462"/>
              <a:gd name="connsiteX518" fmla="*/ 738379 w 3063398"/>
              <a:gd name="connsiteY518" fmla="*/ 959332 h 2166462"/>
              <a:gd name="connsiteX519" fmla="*/ 755210 w 3063398"/>
              <a:gd name="connsiteY519" fmla="*/ 953061 h 2166462"/>
              <a:gd name="connsiteX520" fmla="*/ 720043 w 3063398"/>
              <a:gd name="connsiteY520" fmla="*/ 959192 h 2166462"/>
              <a:gd name="connsiteX521" fmla="*/ 738379 w 3063398"/>
              <a:gd name="connsiteY521" fmla="*/ 959332 h 2166462"/>
              <a:gd name="connsiteX522" fmla="*/ 2692523 w 3063398"/>
              <a:gd name="connsiteY522" fmla="*/ 961529 h 2166462"/>
              <a:gd name="connsiteX523" fmla="*/ 2699927 w 3063398"/>
              <a:gd name="connsiteY523" fmla="*/ 943346 h 2166462"/>
              <a:gd name="connsiteX524" fmla="*/ 2692523 w 3063398"/>
              <a:gd name="connsiteY524" fmla="*/ 961529 h 2166462"/>
              <a:gd name="connsiteX525" fmla="*/ 796339 w 3063398"/>
              <a:gd name="connsiteY525" fmla="*/ 967812 h 2166462"/>
              <a:gd name="connsiteX526" fmla="*/ 799674 w 3063398"/>
              <a:gd name="connsiteY526" fmla="*/ 927771 h 2166462"/>
              <a:gd name="connsiteX527" fmla="*/ 796339 w 3063398"/>
              <a:gd name="connsiteY527" fmla="*/ 967812 h 2166462"/>
              <a:gd name="connsiteX528" fmla="*/ 604045 w 3063398"/>
              <a:gd name="connsiteY528" fmla="*/ 975806 h 2166462"/>
              <a:gd name="connsiteX529" fmla="*/ 596077 w 3063398"/>
              <a:gd name="connsiteY529" fmla="*/ 946375 h 2166462"/>
              <a:gd name="connsiteX530" fmla="*/ 604045 w 3063398"/>
              <a:gd name="connsiteY530" fmla="*/ 975806 h 2166462"/>
              <a:gd name="connsiteX531" fmla="*/ 2508891 w 3063398"/>
              <a:gd name="connsiteY531" fmla="*/ 977039 h 2166462"/>
              <a:gd name="connsiteX532" fmla="*/ 2503257 w 3063398"/>
              <a:gd name="connsiteY532" fmla="*/ 963773 h 2166462"/>
              <a:gd name="connsiteX533" fmla="*/ 2503188 w 3063398"/>
              <a:gd name="connsiteY533" fmla="*/ 963752 h 2166462"/>
              <a:gd name="connsiteX534" fmla="*/ 2502891 w 3063398"/>
              <a:gd name="connsiteY534" fmla="*/ 963062 h 2166462"/>
              <a:gd name="connsiteX535" fmla="*/ 2487726 w 3063398"/>
              <a:gd name="connsiteY535" fmla="*/ 959195 h 2166462"/>
              <a:gd name="connsiteX536" fmla="*/ 2503188 w 3063398"/>
              <a:gd name="connsiteY536" fmla="*/ 963752 h 2166462"/>
              <a:gd name="connsiteX537" fmla="*/ 1694577 w 3063398"/>
              <a:gd name="connsiteY537" fmla="*/ 977167 h 2166462"/>
              <a:gd name="connsiteX538" fmla="*/ 1641171 w 3063398"/>
              <a:gd name="connsiteY538" fmla="*/ 971133 h 2166462"/>
              <a:gd name="connsiteX539" fmla="*/ 1694577 w 3063398"/>
              <a:gd name="connsiteY539" fmla="*/ 977167 h 2166462"/>
              <a:gd name="connsiteX540" fmla="*/ 1885147 w 3063398"/>
              <a:gd name="connsiteY540" fmla="*/ 984432 h 2166462"/>
              <a:gd name="connsiteX541" fmla="*/ 1893638 w 3063398"/>
              <a:gd name="connsiteY541" fmla="*/ 977664 h 2166462"/>
              <a:gd name="connsiteX542" fmla="*/ 1885147 w 3063398"/>
              <a:gd name="connsiteY542" fmla="*/ 984432 h 2166462"/>
              <a:gd name="connsiteX543" fmla="*/ 895635 w 3063398"/>
              <a:gd name="connsiteY543" fmla="*/ 988541 h 2166462"/>
              <a:gd name="connsiteX544" fmla="*/ 923564 w 3063398"/>
              <a:gd name="connsiteY544" fmla="*/ 986503 h 2166462"/>
              <a:gd name="connsiteX545" fmla="*/ 926090 w 3063398"/>
              <a:gd name="connsiteY545" fmla="*/ 986632 h 2166462"/>
              <a:gd name="connsiteX546" fmla="*/ 956503 w 3063398"/>
              <a:gd name="connsiteY546" fmla="*/ 981153 h 2166462"/>
              <a:gd name="connsiteX547" fmla="*/ 926800 w 3063398"/>
              <a:gd name="connsiteY547" fmla="*/ 986267 h 2166462"/>
              <a:gd name="connsiteX548" fmla="*/ 923564 w 3063398"/>
              <a:gd name="connsiteY548" fmla="*/ 986503 h 2166462"/>
              <a:gd name="connsiteX549" fmla="*/ 910753 w 3063398"/>
              <a:gd name="connsiteY549" fmla="*/ 985847 h 2166462"/>
              <a:gd name="connsiteX550" fmla="*/ 895635 w 3063398"/>
              <a:gd name="connsiteY550" fmla="*/ 988541 h 2166462"/>
              <a:gd name="connsiteX551" fmla="*/ 641444 w 3063398"/>
              <a:gd name="connsiteY551" fmla="*/ 997268 h 2166462"/>
              <a:gd name="connsiteX552" fmla="*/ 652465 w 3063398"/>
              <a:gd name="connsiteY552" fmla="*/ 962851 h 2166462"/>
              <a:gd name="connsiteX553" fmla="*/ 641444 w 3063398"/>
              <a:gd name="connsiteY553" fmla="*/ 997268 h 2166462"/>
              <a:gd name="connsiteX554" fmla="*/ 1937692 w 3063398"/>
              <a:gd name="connsiteY554" fmla="*/ 998096 h 2166462"/>
              <a:gd name="connsiteX555" fmla="*/ 1912853 w 3063398"/>
              <a:gd name="connsiteY555" fmla="*/ 991723 h 2166462"/>
              <a:gd name="connsiteX556" fmla="*/ 1937692 w 3063398"/>
              <a:gd name="connsiteY556" fmla="*/ 998096 h 2166462"/>
              <a:gd name="connsiteX557" fmla="*/ 1847225 w 3063398"/>
              <a:gd name="connsiteY557" fmla="*/ 999168 h 2166462"/>
              <a:gd name="connsiteX558" fmla="*/ 1814998 w 3063398"/>
              <a:gd name="connsiteY558" fmla="*/ 931929 h 2166462"/>
              <a:gd name="connsiteX559" fmla="*/ 1799321 w 3063398"/>
              <a:gd name="connsiteY559" fmla="*/ 920090 h 2166462"/>
              <a:gd name="connsiteX560" fmla="*/ 1797875 w 3063398"/>
              <a:gd name="connsiteY560" fmla="*/ 919590 h 2166462"/>
              <a:gd name="connsiteX561" fmla="*/ 1792506 w 3063398"/>
              <a:gd name="connsiteY561" fmla="*/ 915722 h 2166462"/>
              <a:gd name="connsiteX562" fmla="*/ 1789037 w 3063398"/>
              <a:gd name="connsiteY562" fmla="*/ 916536 h 2166462"/>
              <a:gd name="connsiteX563" fmla="*/ 1787666 w 3063398"/>
              <a:gd name="connsiteY563" fmla="*/ 916062 h 2166462"/>
              <a:gd name="connsiteX564" fmla="*/ 1783330 w 3063398"/>
              <a:gd name="connsiteY564" fmla="*/ 917875 h 2166462"/>
              <a:gd name="connsiteX565" fmla="*/ 1776278 w 3063398"/>
              <a:gd name="connsiteY565" fmla="*/ 919530 h 2166462"/>
              <a:gd name="connsiteX566" fmla="*/ 1763597 w 3063398"/>
              <a:gd name="connsiteY566" fmla="*/ 934443 h 2166462"/>
              <a:gd name="connsiteX567" fmla="*/ 1776826 w 3063398"/>
              <a:gd name="connsiteY567" fmla="*/ 920595 h 2166462"/>
              <a:gd name="connsiteX568" fmla="*/ 1783330 w 3063398"/>
              <a:gd name="connsiteY568" fmla="*/ 917875 h 2166462"/>
              <a:gd name="connsiteX569" fmla="*/ 1789037 w 3063398"/>
              <a:gd name="connsiteY569" fmla="*/ 916536 h 2166462"/>
              <a:gd name="connsiteX570" fmla="*/ 1797875 w 3063398"/>
              <a:gd name="connsiteY570" fmla="*/ 919590 h 2166462"/>
              <a:gd name="connsiteX571" fmla="*/ 1814998 w 3063398"/>
              <a:gd name="connsiteY571" fmla="*/ 931929 h 2166462"/>
              <a:gd name="connsiteX572" fmla="*/ 1847225 w 3063398"/>
              <a:gd name="connsiteY572" fmla="*/ 999168 h 2166462"/>
              <a:gd name="connsiteX573" fmla="*/ 1009103 w 3063398"/>
              <a:gd name="connsiteY573" fmla="*/ 999577 h 2166462"/>
              <a:gd name="connsiteX574" fmla="*/ 1023367 w 3063398"/>
              <a:gd name="connsiteY574" fmla="*/ 997623 h 2166462"/>
              <a:gd name="connsiteX575" fmla="*/ 1023712 w 3063398"/>
              <a:gd name="connsiteY575" fmla="*/ 997314 h 2166462"/>
              <a:gd name="connsiteX576" fmla="*/ 1024077 w 3063398"/>
              <a:gd name="connsiteY576" fmla="*/ 997257 h 2166462"/>
              <a:gd name="connsiteX577" fmla="*/ 1037503 w 3063398"/>
              <a:gd name="connsiteY577" fmla="*/ 984954 h 2166462"/>
              <a:gd name="connsiteX578" fmla="*/ 1023712 w 3063398"/>
              <a:gd name="connsiteY578" fmla="*/ 997314 h 2166462"/>
              <a:gd name="connsiteX579" fmla="*/ 1991098 w 3063398"/>
              <a:gd name="connsiteY579" fmla="*/ 1004129 h 2166462"/>
              <a:gd name="connsiteX580" fmla="*/ 1974751 w 3063398"/>
              <a:gd name="connsiteY580" fmla="*/ 990989 h 2166462"/>
              <a:gd name="connsiteX581" fmla="*/ 1951863 w 3063398"/>
              <a:gd name="connsiteY581" fmla="*/ 988403 h 2166462"/>
              <a:gd name="connsiteX582" fmla="*/ 1974751 w 3063398"/>
              <a:gd name="connsiteY582" fmla="*/ 990989 h 2166462"/>
              <a:gd name="connsiteX583" fmla="*/ 1991098 w 3063398"/>
              <a:gd name="connsiteY583" fmla="*/ 1004129 h 2166462"/>
              <a:gd name="connsiteX584" fmla="*/ 108223 w 3063398"/>
              <a:gd name="connsiteY584" fmla="*/ 1008350 h 2166462"/>
              <a:gd name="connsiteX585" fmla="*/ 109551 w 3063398"/>
              <a:gd name="connsiteY585" fmla="*/ 959761 h 2166462"/>
              <a:gd name="connsiteX586" fmla="*/ 108223 w 3063398"/>
              <a:gd name="connsiteY586" fmla="*/ 1008350 h 2166462"/>
              <a:gd name="connsiteX587" fmla="*/ 1888792 w 3063398"/>
              <a:gd name="connsiteY587" fmla="*/ 1010700 h 2166462"/>
              <a:gd name="connsiteX588" fmla="*/ 1889100 w 3063398"/>
              <a:gd name="connsiteY588" fmla="*/ 1010467 h 2166462"/>
              <a:gd name="connsiteX589" fmla="*/ 1890577 w 3063398"/>
              <a:gd name="connsiteY589" fmla="*/ 1010678 h 2166462"/>
              <a:gd name="connsiteX590" fmla="*/ 1906255 w 3063398"/>
              <a:gd name="connsiteY590" fmla="*/ 997516 h 2166462"/>
              <a:gd name="connsiteX591" fmla="*/ 1889100 w 3063398"/>
              <a:gd name="connsiteY591" fmla="*/ 1010467 h 2166462"/>
              <a:gd name="connsiteX592" fmla="*/ 1868276 w 3063398"/>
              <a:gd name="connsiteY592" fmla="*/ 1007490 h 2166462"/>
              <a:gd name="connsiteX593" fmla="*/ 1888792 w 3063398"/>
              <a:gd name="connsiteY593" fmla="*/ 1010700 h 2166462"/>
              <a:gd name="connsiteX594" fmla="*/ 1545476 w 3063398"/>
              <a:gd name="connsiteY594" fmla="*/ 1013221 h 2166462"/>
              <a:gd name="connsiteX595" fmla="*/ 1508246 w 3063398"/>
              <a:gd name="connsiteY595" fmla="*/ 1006043 h 2166462"/>
              <a:gd name="connsiteX596" fmla="*/ 1545476 w 3063398"/>
              <a:gd name="connsiteY596" fmla="*/ 1013221 h 2166462"/>
              <a:gd name="connsiteX597" fmla="*/ 514030 w 3063398"/>
              <a:gd name="connsiteY597" fmla="*/ 1014970 h 2166462"/>
              <a:gd name="connsiteX598" fmla="*/ 543235 w 3063398"/>
              <a:gd name="connsiteY598" fmla="*/ 987956 h 2166462"/>
              <a:gd name="connsiteX599" fmla="*/ 567173 w 3063398"/>
              <a:gd name="connsiteY599" fmla="*/ 990005 h 2166462"/>
              <a:gd name="connsiteX600" fmla="*/ 578689 w 3063398"/>
              <a:gd name="connsiteY600" fmla="*/ 995974 h 2166462"/>
              <a:gd name="connsiteX601" fmla="*/ 590156 w 3063398"/>
              <a:gd name="connsiteY601" fmla="*/ 1009304 h 2166462"/>
              <a:gd name="connsiteX602" fmla="*/ 567666 w 3063398"/>
              <a:gd name="connsiteY602" fmla="*/ 990047 h 2166462"/>
              <a:gd name="connsiteX603" fmla="*/ 567173 w 3063398"/>
              <a:gd name="connsiteY603" fmla="*/ 990005 h 2166462"/>
              <a:gd name="connsiteX604" fmla="*/ 566590 w 3063398"/>
              <a:gd name="connsiteY604" fmla="*/ 989703 h 2166462"/>
              <a:gd name="connsiteX605" fmla="*/ 543235 w 3063398"/>
              <a:gd name="connsiteY605" fmla="*/ 987956 h 2166462"/>
              <a:gd name="connsiteX606" fmla="*/ 521771 w 3063398"/>
              <a:gd name="connsiteY606" fmla="*/ 995115 h 2166462"/>
              <a:gd name="connsiteX607" fmla="*/ 514030 w 3063398"/>
              <a:gd name="connsiteY607" fmla="*/ 1014970 h 2166462"/>
              <a:gd name="connsiteX608" fmla="*/ 1223649 w 3063398"/>
              <a:gd name="connsiteY608" fmla="*/ 1020845 h 2166462"/>
              <a:gd name="connsiteX609" fmla="*/ 1258703 w 3063398"/>
              <a:gd name="connsiteY609" fmla="*/ 1005191 h 2166462"/>
              <a:gd name="connsiteX610" fmla="*/ 1223649 w 3063398"/>
              <a:gd name="connsiteY610" fmla="*/ 1020845 h 2166462"/>
              <a:gd name="connsiteX611" fmla="*/ 1314229 w 3063398"/>
              <a:gd name="connsiteY611" fmla="*/ 1029295 h 2166462"/>
              <a:gd name="connsiteX612" fmla="*/ 1302629 w 3063398"/>
              <a:gd name="connsiteY612" fmla="*/ 1009087 h 2166462"/>
              <a:gd name="connsiteX613" fmla="*/ 1302447 w 3063398"/>
              <a:gd name="connsiteY613" fmla="*/ 1006325 h 2166462"/>
              <a:gd name="connsiteX614" fmla="*/ 1304184 w 3063398"/>
              <a:gd name="connsiteY614" fmla="*/ 990260 h 2166462"/>
              <a:gd name="connsiteX615" fmla="*/ 1332540 w 3063398"/>
              <a:gd name="connsiteY615" fmla="*/ 967171 h 2166462"/>
              <a:gd name="connsiteX616" fmla="*/ 1304789 w 3063398"/>
              <a:gd name="connsiteY616" fmla="*/ 984661 h 2166462"/>
              <a:gd name="connsiteX617" fmla="*/ 1304184 w 3063398"/>
              <a:gd name="connsiteY617" fmla="*/ 990260 h 2166462"/>
              <a:gd name="connsiteX618" fmla="*/ 1301529 w 3063398"/>
              <a:gd name="connsiteY618" fmla="*/ 992421 h 2166462"/>
              <a:gd name="connsiteX619" fmla="*/ 1302447 w 3063398"/>
              <a:gd name="connsiteY619" fmla="*/ 1006325 h 2166462"/>
              <a:gd name="connsiteX620" fmla="*/ 1302225 w 3063398"/>
              <a:gd name="connsiteY620" fmla="*/ 1008381 h 2166462"/>
              <a:gd name="connsiteX621" fmla="*/ 1302629 w 3063398"/>
              <a:gd name="connsiteY621" fmla="*/ 1009087 h 2166462"/>
              <a:gd name="connsiteX622" fmla="*/ 1302636 w 3063398"/>
              <a:gd name="connsiteY622" fmla="*/ 1009179 h 2166462"/>
              <a:gd name="connsiteX623" fmla="*/ 1314229 w 3063398"/>
              <a:gd name="connsiteY623" fmla="*/ 1029295 h 2166462"/>
              <a:gd name="connsiteX624" fmla="*/ 2003305 w 3063398"/>
              <a:gd name="connsiteY624" fmla="*/ 1029581 h 2166462"/>
              <a:gd name="connsiteX625" fmla="*/ 2033951 w 3063398"/>
              <a:gd name="connsiteY625" fmla="*/ 1003622 h 2166462"/>
              <a:gd name="connsiteX626" fmla="*/ 1963674 w 3063398"/>
              <a:gd name="connsiteY626" fmla="*/ 1020646 h 2166462"/>
              <a:gd name="connsiteX627" fmla="*/ 2003305 w 3063398"/>
              <a:gd name="connsiteY627" fmla="*/ 1029581 h 2166462"/>
              <a:gd name="connsiteX628" fmla="*/ 2486593 w 3063398"/>
              <a:gd name="connsiteY628" fmla="*/ 1034330 h 2166462"/>
              <a:gd name="connsiteX629" fmla="*/ 2492416 w 3063398"/>
              <a:gd name="connsiteY629" fmla="*/ 1033428 h 2166462"/>
              <a:gd name="connsiteX630" fmla="*/ 2482836 w 3063398"/>
              <a:gd name="connsiteY630" fmla="*/ 1028779 h 2166462"/>
              <a:gd name="connsiteX631" fmla="*/ 2445325 w 3063398"/>
              <a:gd name="connsiteY631" fmla="*/ 997793 h 2166462"/>
              <a:gd name="connsiteX632" fmla="*/ 2482836 w 3063398"/>
              <a:gd name="connsiteY632" fmla="*/ 1028779 h 2166462"/>
              <a:gd name="connsiteX633" fmla="*/ 2486593 w 3063398"/>
              <a:gd name="connsiteY633" fmla="*/ 1034330 h 2166462"/>
              <a:gd name="connsiteX634" fmla="*/ 589520 w 3063398"/>
              <a:gd name="connsiteY634" fmla="*/ 1035980 h 2166462"/>
              <a:gd name="connsiteX635" fmla="*/ 594225 w 3063398"/>
              <a:gd name="connsiteY635" fmla="*/ 1031163 h 2166462"/>
              <a:gd name="connsiteX636" fmla="*/ 589520 w 3063398"/>
              <a:gd name="connsiteY636" fmla="*/ 1035980 h 2166462"/>
              <a:gd name="connsiteX637" fmla="*/ 1591478 w 3063398"/>
              <a:gd name="connsiteY637" fmla="*/ 1037438 h 2166462"/>
              <a:gd name="connsiteX638" fmla="*/ 1613167 w 3063398"/>
              <a:gd name="connsiteY638" fmla="*/ 1019086 h 2166462"/>
              <a:gd name="connsiteX639" fmla="*/ 1591478 w 3063398"/>
              <a:gd name="connsiteY639" fmla="*/ 1037438 h 2166462"/>
              <a:gd name="connsiteX640" fmla="*/ 720197 w 3063398"/>
              <a:gd name="connsiteY640" fmla="*/ 1052527 h 2166462"/>
              <a:gd name="connsiteX641" fmla="*/ 719915 w 3063398"/>
              <a:gd name="connsiteY641" fmla="*/ 1028720 h 2166462"/>
              <a:gd name="connsiteX642" fmla="*/ 721526 w 3063398"/>
              <a:gd name="connsiteY642" fmla="*/ 1003939 h 2166462"/>
              <a:gd name="connsiteX643" fmla="*/ 719915 w 3063398"/>
              <a:gd name="connsiteY643" fmla="*/ 1028720 h 2166462"/>
              <a:gd name="connsiteX644" fmla="*/ 720197 w 3063398"/>
              <a:gd name="connsiteY644" fmla="*/ 1052527 h 2166462"/>
              <a:gd name="connsiteX645" fmla="*/ 2515530 w 3063398"/>
              <a:gd name="connsiteY645" fmla="*/ 1055059 h 2166462"/>
              <a:gd name="connsiteX646" fmla="*/ 2522821 w 3063398"/>
              <a:gd name="connsiteY646" fmla="*/ 1027352 h 2166462"/>
              <a:gd name="connsiteX647" fmla="*/ 2502801 w 3063398"/>
              <a:gd name="connsiteY647" fmla="*/ 1025685 h 2166462"/>
              <a:gd name="connsiteX648" fmla="*/ 2522821 w 3063398"/>
              <a:gd name="connsiteY648" fmla="*/ 1027352 h 2166462"/>
              <a:gd name="connsiteX649" fmla="*/ 2515530 w 3063398"/>
              <a:gd name="connsiteY649" fmla="*/ 1055059 h 2166462"/>
              <a:gd name="connsiteX650" fmla="*/ 2559527 w 3063398"/>
              <a:gd name="connsiteY650" fmla="*/ 1070728 h 2166462"/>
              <a:gd name="connsiteX651" fmla="*/ 2549722 w 3063398"/>
              <a:gd name="connsiteY651" fmla="*/ 1047034 h 2166462"/>
              <a:gd name="connsiteX652" fmla="*/ 2559527 w 3063398"/>
              <a:gd name="connsiteY652" fmla="*/ 1070728 h 2166462"/>
              <a:gd name="connsiteX653" fmla="*/ 2643395 w 3063398"/>
              <a:gd name="connsiteY653" fmla="*/ 1075449 h 2166462"/>
              <a:gd name="connsiteX654" fmla="*/ 2666002 w 3063398"/>
              <a:gd name="connsiteY654" fmla="*/ 1054228 h 2166462"/>
              <a:gd name="connsiteX655" fmla="*/ 2643395 w 3063398"/>
              <a:gd name="connsiteY655" fmla="*/ 1075449 h 2166462"/>
              <a:gd name="connsiteX656" fmla="*/ 2591021 w 3063398"/>
              <a:gd name="connsiteY656" fmla="*/ 1076070 h 2166462"/>
              <a:gd name="connsiteX657" fmla="*/ 2584260 w 3063398"/>
              <a:gd name="connsiteY657" fmla="*/ 1068174 h 2166462"/>
              <a:gd name="connsiteX658" fmla="*/ 2582633 w 3063398"/>
              <a:gd name="connsiteY658" fmla="*/ 1067990 h 2166462"/>
              <a:gd name="connsiteX659" fmla="*/ 2582109 w 3063398"/>
              <a:gd name="connsiteY659" fmla="*/ 1067485 h 2166462"/>
              <a:gd name="connsiteX660" fmla="*/ 2571862 w 3063398"/>
              <a:gd name="connsiteY660" fmla="*/ 1066773 h 2166462"/>
              <a:gd name="connsiteX661" fmla="*/ 2582633 w 3063398"/>
              <a:gd name="connsiteY661" fmla="*/ 1067990 h 2166462"/>
              <a:gd name="connsiteX662" fmla="*/ 1623366 w 3063398"/>
              <a:gd name="connsiteY662" fmla="*/ 1076109 h 2166462"/>
              <a:gd name="connsiteX663" fmla="*/ 1652740 w 3063398"/>
              <a:gd name="connsiteY663" fmla="*/ 1063380 h 2166462"/>
              <a:gd name="connsiteX664" fmla="*/ 1623366 w 3063398"/>
              <a:gd name="connsiteY664" fmla="*/ 1076109 h 2166462"/>
              <a:gd name="connsiteX665" fmla="*/ 2067208 w 3063398"/>
              <a:gd name="connsiteY665" fmla="*/ 1077517 h 2166462"/>
              <a:gd name="connsiteX666" fmla="*/ 2058548 w 3063398"/>
              <a:gd name="connsiteY666" fmla="*/ 1070000 h 2166462"/>
              <a:gd name="connsiteX667" fmla="*/ 2067208 w 3063398"/>
              <a:gd name="connsiteY667" fmla="*/ 1077517 h 2166462"/>
              <a:gd name="connsiteX668" fmla="*/ 1196733 w 3063398"/>
              <a:gd name="connsiteY668" fmla="*/ 1080214 h 2166462"/>
              <a:gd name="connsiteX669" fmla="*/ 1208898 w 3063398"/>
              <a:gd name="connsiteY669" fmla="*/ 1061974 h 2166462"/>
              <a:gd name="connsiteX670" fmla="*/ 1196733 w 3063398"/>
              <a:gd name="connsiteY670" fmla="*/ 1080214 h 2166462"/>
              <a:gd name="connsiteX671" fmla="*/ 373066 w 3063398"/>
              <a:gd name="connsiteY671" fmla="*/ 1094738 h 2166462"/>
              <a:gd name="connsiteX672" fmla="*/ 360022 w 3063398"/>
              <a:gd name="connsiteY672" fmla="*/ 1078983 h 2166462"/>
              <a:gd name="connsiteX673" fmla="*/ 359844 w 3063398"/>
              <a:gd name="connsiteY673" fmla="*/ 1077637 h 2166462"/>
              <a:gd name="connsiteX674" fmla="*/ 358851 w 3063398"/>
              <a:gd name="connsiteY674" fmla="*/ 1056800 h 2166462"/>
              <a:gd name="connsiteX675" fmla="*/ 364646 w 3063398"/>
              <a:gd name="connsiteY675" fmla="*/ 1027216 h 2166462"/>
              <a:gd name="connsiteX676" fmla="*/ 358652 w 3063398"/>
              <a:gd name="connsiteY676" fmla="*/ 1052618 h 2166462"/>
              <a:gd name="connsiteX677" fmla="*/ 358851 w 3063398"/>
              <a:gd name="connsiteY677" fmla="*/ 1056800 h 2166462"/>
              <a:gd name="connsiteX678" fmla="*/ 357798 w 3063398"/>
              <a:gd name="connsiteY678" fmla="*/ 1062180 h 2166462"/>
              <a:gd name="connsiteX679" fmla="*/ 359844 w 3063398"/>
              <a:gd name="connsiteY679" fmla="*/ 1077637 h 2166462"/>
              <a:gd name="connsiteX680" fmla="*/ 359901 w 3063398"/>
              <a:gd name="connsiteY680" fmla="*/ 1078837 h 2166462"/>
              <a:gd name="connsiteX681" fmla="*/ 360022 w 3063398"/>
              <a:gd name="connsiteY681" fmla="*/ 1078983 h 2166462"/>
              <a:gd name="connsiteX682" fmla="*/ 360038 w 3063398"/>
              <a:gd name="connsiteY682" fmla="*/ 1079103 h 2166462"/>
              <a:gd name="connsiteX683" fmla="*/ 373066 w 3063398"/>
              <a:gd name="connsiteY683" fmla="*/ 1094738 h 2166462"/>
              <a:gd name="connsiteX684" fmla="*/ 1483618 w 3063398"/>
              <a:gd name="connsiteY684" fmla="*/ 1097766 h 2166462"/>
              <a:gd name="connsiteX685" fmla="*/ 1542532 w 3063398"/>
              <a:gd name="connsiteY685" fmla="*/ 1066234 h 2166462"/>
              <a:gd name="connsiteX686" fmla="*/ 1573184 w 3063398"/>
              <a:gd name="connsiteY686" fmla="*/ 1065506 h 2166462"/>
              <a:gd name="connsiteX687" fmla="*/ 1606214 w 3063398"/>
              <a:gd name="connsiteY687" fmla="*/ 1075361 h 2166462"/>
              <a:gd name="connsiteX688" fmla="*/ 1573774 w 3063398"/>
              <a:gd name="connsiteY688" fmla="*/ 1065491 h 2166462"/>
              <a:gd name="connsiteX689" fmla="*/ 1573184 w 3063398"/>
              <a:gd name="connsiteY689" fmla="*/ 1065506 h 2166462"/>
              <a:gd name="connsiteX690" fmla="*/ 1572299 w 3063398"/>
              <a:gd name="connsiteY690" fmla="*/ 1065241 h 2166462"/>
              <a:gd name="connsiteX691" fmla="*/ 1511280 w 3063398"/>
              <a:gd name="connsiteY691" fmla="*/ 1077423 h 2166462"/>
              <a:gd name="connsiteX692" fmla="*/ 1483618 w 3063398"/>
              <a:gd name="connsiteY692" fmla="*/ 1097766 h 2166462"/>
              <a:gd name="connsiteX693" fmla="*/ 692249 w 3063398"/>
              <a:gd name="connsiteY693" fmla="*/ 1105241 h 2166462"/>
              <a:gd name="connsiteX694" fmla="*/ 691797 w 3063398"/>
              <a:gd name="connsiteY694" fmla="*/ 1067150 h 2166462"/>
              <a:gd name="connsiteX695" fmla="*/ 692249 w 3063398"/>
              <a:gd name="connsiteY695" fmla="*/ 1105241 h 2166462"/>
              <a:gd name="connsiteX696" fmla="*/ 645610 w 3063398"/>
              <a:gd name="connsiteY696" fmla="*/ 1107699 h 2166462"/>
              <a:gd name="connsiteX697" fmla="*/ 645046 w 3063398"/>
              <a:gd name="connsiteY697" fmla="*/ 1060085 h 2166462"/>
              <a:gd name="connsiteX698" fmla="*/ 645610 w 3063398"/>
              <a:gd name="connsiteY698" fmla="*/ 1107699 h 2166462"/>
              <a:gd name="connsiteX699" fmla="*/ 2770625 w 3063398"/>
              <a:gd name="connsiteY699" fmla="*/ 1122514 h 2166462"/>
              <a:gd name="connsiteX700" fmla="*/ 2751000 w 3063398"/>
              <a:gd name="connsiteY700" fmla="*/ 1093245 h 2166462"/>
              <a:gd name="connsiteX701" fmla="*/ 2750860 w 3063398"/>
              <a:gd name="connsiteY701" fmla="*/ 1092929 h 2166462"/>
              <a:gd name="connsiteX702" fmla="*/ 2714832 w 3063398"/>
              <a:gd name="connsiteY702" fmla="*/ 995552 h 2166462"/>
              <a:gd name="connsiteX703" fmla="*/ 2697285 w 3063398"/>
              <a:gd name="connsiteY703" fmla="*/ 961473 h 2166462"/>
              <a:gd name="connsiteX704" fmla="*/ 2714832 w 3063398"/>
              <a:gd name="connsiteY704" fmla="*/ 995552 h 2166462"/>
              <a:gd name="connsiteX705" fmla="*/ 2737049 w 3063398"/>
              <a:gd name="connsiteY705" fmla="*/ 1061958 h 2166462"/>
              <a:gd name="connsiteX706" fmla="*/ 2750860 w 3063398"/>
              <a:gd name="connsiteY706" fmla="*/ 1092929 h 2166462"/>
              <a:gd name="connsiteX707" fmla="*/ 2750946 w 3063398"/>
              <a:gd name="connsiteY707" fmla="*/ 1093163 h 2166462"/>
              <a:gd name="connsiteX708" fmla="*/ 2751000 w 3063398"/>
              <a:gd name="connsiteY708" fmla="*/ 1093245 h 2166462"/>
              <a:gd name="connsiteX709" fmla="*/ 2751083 w 3063398"/>
              <a:gd name="connsiteY709" fmla="*/ 1093429 h 2166462"/>
              <a:gd name="connsiteX710" fmla="*/ 2770625 w 3063398"/>
              <a:gd name="connsiteY710" fmla="*/ 1122514 h 2166462"/>
              <a:gd name="connsiteX711" fmla="*/ 1668846 w 3063398"/>
              <a:gd name="connsiteY711" fmla="*/ 1136525 h 2166462"/>
              <a:gd name="connsiteX712" fmla="*/ 1660934 w 3063398"/>
              <a:gd name="connsiteY712" fmla="*/ 1111856 h 2166462"/>
              <a:gd name="connsiteX713" fmla="*/ 1656349 w 3063398"/>
              <a:gd name="connsiteY713" fmla="*/ 1106260 h 2166462"/>
              <a:gd name="connsiteX714" fmla="*/ 1654110 w 3063398"/>
              <a:gd name="connsiteY714" fmla="*/ 1098603 h 2166462"/>
              <a:gd name="connsiteX715" fmla="*/ 1656103 w 3063398"/>
              <a:gd name="connsiteY715" fmla="*/ 1105962 h 2166462"/>
              <a:gd name="connsiteX716" fmla="*/ 1656349 w 3063398"/>
              <a:gd name="connsiteY716" fmla="*/ 1106260 h 2166462"/>
              <a:gd name="connsiteX717" fmla="*/ 1656468 w 3063398"/>
              <a:gd name="connsiteY717" fmla="*/ 1106671 h 2166462"/>
              <a:gd name="connsiteX718" fmla="*/ 1660934 w 3063398"/>
              <a:gd name="connsiteY718" fmla="*/ 1111856 h 2166462"/>
              <a:gd name="connsiteX719" fmla="*/ 1668846 w 3063398"/>
              <a:gd name="connsiteY719" fmla="*/ 1136525 h 2166462"/>
              <a:gd name="connsiteX720" fmla="*/ 2551744 w 3063398"/>
              <a:gd name="connsiteY720" fmla="*/ 1157371 h 2166462"/>
              <a:gd name="connsiteX721" fmla="*/ 2565248 w 3063398"/>
              <a:gd name="connsiteY721" fmla="*/ 1151616 h 2166462"/>
              <a:gd name="connsiteX722" fmla="*/ 2536735 w 3063398"/>
              <a:gd name="connsiteY722" fmla="*/ 1156716 h 2166462"/>
              <a:gd name="connsiteX723" fmla="*/ 2563708 w 3063398"/>
              <a:gd name="connsiteY723" fmla="*/ 1102108 h 2166462"/>
              <a:gd name="connsiteX724" fmla="*/ 2536735 w 3063398"/>
              <a:gd name="connsiteY724" fmla="*/ 1156716 h 2166462"/>
              <a:gd name="connsiteX725" fmla="*/ 2551744 w 3063398"/>
              <a:gd name="connsiteY725" fmla="*/ 1157371 h 2166462"/>
              <a:gd name="connsiteX726" fmla="*/ 1574182 w 3063398"/>
              <a:gd name="connsiteY726" fmla="*/ 1185268 h 2166462"/>
              <a:gd name="connsiteX727" fmla="*/ 1577686 w 3063398"/>
              <a:gd name="connsiteY727" fmla="*/ 1159511 h 2166462"/>
              <a:gd name="connsiteX728" fmla="*/ 1574182 w 3063398"/>
              <a:gd name="connsiteY728" fmla="*/ 1185268 h 2166462"/>
              <a:gd name="connsiteX729" fmla="*/ 691372 w 3063398"/>
              <a:gd name="connsiteY729" fmla="*/ 1191922 h 2166462"/>
              <a:gd name="connsiteX730" fmla="*/ 679730 w 3063398"/>
              <a:gd name="connsiteY730" fmla="*/ 1173964 h 2166462"/>
              <a:gd name="connsiteX731" fmla="*/ 691372 w 3063398"/>
              <a:gd name="connsiteY731" fmla="*/ 1191922 h 2166462"/>
              <a:gd name="connsiteX732" fmla="*/ 1000919 w 3063398"/>
              <a:gd name="connsiteY732" fmla="*/ 1193015 h 2166462"/>
              <a:gd name="connsiteX733" fmla="*/ 1019966 w 3063398"/>
              <a:gd name="connsiteY733" fmla="*/ 1192789 h 2166462"/>
              <a:gd name="connsiteX734" fmla="*/ 1000919 w 3063398"/>
              <a:gd name="connsiteY734" fmla="*/ 1193015 h 2166462"/>
              <a:gd name="connsiteX735" fmla="*/ 2675268 w 3063398"/>
              <a:gd name="connsiteY735" fmla="*/ 1193170 h 2166462"/>
              <a:gd name="connsiteX736" fmla="*/ 2678977 w 3063398"/>
              <a:gd name="connsiteY736" fmla="*/ 1184674 h 2166462"/>
              <a:gd name="connsiteX737" fmla="*/ 2678581 w 3063398"/>
              <a:gd name="connsiteY737" fmla="*/ 1184048 h 2166462"/>
              <a:gd name="connsiteX738" fmla="*/ 2678611 w 3063398"/>
              <a:gd name="connsiteY738" fmla="*/ 1183965 h 2166462"/>
              <a:gd name="connsiteX739" fmla="*/ 2674124 w 3063398"/>
              <a:gd name="connsiteY739" fmla="*/ 1176993 h 2166462"/>
              <a:gd name="connsiteX740" fmla="*/ 2638449 w 3063398"/>
              <a:gd name="connsiteY740" fmla="*/ 1140272 h 2166462"/>
              <a:gd name="connsiteX741" fmla="*/ 2588773 w 3063398"/>
              <a:gd name="connsiteY741" fmla="*/ 1127526 h 2166462"/>
              <a:gd name="connsiteX742" fmla="*/ 2638449 w 3063398"/>
              <a:gd name="connsiteY742" fmla="*/ 1140272 h 2166462"/>
              <a:gd name="connsiteX743" fmla="*/ 2674124 w 3063398"/>
              <a:gd name="connsiteY743" fmla="*/ 1176993 h 2166462"/>
              <a:gd name="connsiteX744" fmla="*/ 2678581 w 3063398"/>
              <a:gd name="connsiteY744" fmla="*/ 1184048 h 2166462"/>
              <a:gd name="connsiteX745" fmla="*/ 939078 w 3063398"/>
              <a:gd name="connsiteY745" fmla="*/ 1198510 h 2166462"/>
              <a:gd name="connsiteX746" fmla="*/ 965640 w 3063398"/>
              <a:gd name="connsiteY746" fmla="*/ 1189623 h 2166462"/>
              <a:gd name="connsiteX747" fmla="*/ 950532 w 3063398"/>
              <a:gd name="connsiteY747" fmla="*/ 1190516 h 2166462"/>
              <a:gd name="connsiteX748" fmla="*/ 939078 w 3063398"/>
              <a:gd name="connsiteY748" fmla="*/ 1198510 h 2166462"/>
              <a:gd name="connsiteX749" fmla="*/ 404938 w 3063398"/>
              <a:gd name="connsiteY749" fmla="*/ 1212460 h 2166462"/>
              <a:gd name="connsiteX750" fmla="*/ 375015 w 3063398"/>
              <a:gd name="connsiteY750" fmla="*/ 1098524 h 2166462"/>
              <a:gd name="connsiteX751" fmla="*/ 404938 w 3063398"/>
              <a:gd name="connsiteY751" fmla="*/ 1212460 h 2166462"/>
              <a:gd name="connsiteX752" fmla="*/ 72728 w 3063398"/>
              <a:gd name="connsiteY752" fmla="*/ 1227826 h 2166462"/>
              <a:gd name="connsiteX753" fmla="*/ 67515 w 3063398"/>
              <a:gd name="connsiteY753" fmla="*/ 1189792 h 2166462"/>
              <a:gd name="connsiteX754" fmla="*/ 97525 w 3063398"/>
              <a:gd name="connsiteY754" fmla="*/ 1150386 h 2166462"/>
              <a:gd name="connsiteX755" fmla="*/ 67515 w 3063398"/>
              <a:gd name="connsiteY755" fmla="*/ 1189792 h 2166462"/>
              <a:gd name="connsiteX756" fmla="*/ 72728 w 3063398"/>
              <a:gd name="connsiteY756" fmla="*/ 1227826 h 2166462"/>
              <a:gd name="connsiteX757" fmla="*/ 1082466 w 3063398"/>
              <a:gd name="connsiteY757" fmla="*/ 1231922 h 2166462"/>
              <a:gd name="connsiteX758" fmla="*/ 1101248 w 3063398"/>
              <a:gd name="connsiteY758" fmla="*/ 1220398 h 2166462"/>
              <a:gd name="connsiteX759" fmla="*/ 1108009 w 3063398"/>
              <a:gd name="connsiteY759" fmla="*/ 1215512 h 2166462"/>
              <a:gd name="connsiteX760" fmla="*/ 1119262 w 3063398"/>
              <a:gd name="connsiteY760" fmla="*/ 1213518 h 2166462"/>
              <a:gd name="connsiteX761" fmla="*/ 1108449 w 3063398"/>
              <a:gd name="connsiteY761" fmla="*/ 1215194 h 2166462"/>
              <a:gd name="connsiteX762" fmla="*/ 1108009 w 3063398"/>
              <a:gd name="connsiteY762" fmla="*/ 1215512 h 2166462"/>
              <a:gd name="connsiteX763" fmla="*/ 1107738 w 3063398"/>
              <a:gd name="connsiteY763" fmla="*/ 1215559 h 2166462"/>
              <a:gd name="connsiteX764" fmla="*/ 1101248 w 3063398"/>
              <a:gd name="connsiteY764" fmla="*/ 1220398 h 2166462"/>
              <a:gd name="connsiteX765" fmla="*/ 1086438 w 3063398"/>
              <a:gd name="connsiteY765" fmla="*/ 1228923 h 2166462"/>
              <a:gd name="connsiteX766" fmla="*/ 1080604 w 3063398"/>
              <a:gd name="connsiteY766" fmla="*/ 1229944 h 2166462"/>
              <a:gd name="connsiteX767" fmla="*/ 1075351 w 3063398"/>
              <a:gd name="connsiteY767" fmla="*/ 1224364 h 2166462"/>
              <a:gd name="connsiteX768" fmla="*/ 1075305 w 3063398"/>
              <a:gd name="connsiteY768" fmla="*/ 1224277 h 2166462"/>
              <a:gd name="connsiteX769" fmla="*/ 1072510 w 3063398"/>
              <a:gd name="connsiteY769" fmla="*/ 1206452 h 2166462"/>
              <a:gd name="connsiteX770" fmla="*/ 1049396 w 3063398"/>
              <a:gd name="connsiteY770" fmla="*/ 1184821 h 2166462"/>
              <a:gd name="connsiteX771" fmla="*/ 1072510 w 3063398"/>
              <a:gd name="connsiteY771" fmla="*/ 1206452 h 2166462"/>
              <a:gd name="connsiteX772" fmla="*/ 1074763 w 3063398"/>
              <a:gd name="connsiteY772" fmla="*/ 1223257 h 2166462"/>
              <a:gd name="connsiteX773" fmla="*/ 1075305 w 3063398"/>
              <a:gd name="connsiteY773" fmla="*/ 1224277 h 2166462"/>
              <a:gd name="connsiteX774" fmla="*/ 1075311 w 3063398"/>
              <a:gd name="connsiteY774" fmla="*/ 1224322 h 2166462"/>
              <a:gd name="connsiteX775" fmla="*/ 1075351 w 3063398"/>
              <a:gd name="connsiteY775" fmla="*/ 1224364 h 2166462"/>
              <a:gd name="connsiteX776" fmla="*/ 1078508 w 3063398"/>
              <a:gd name="connsiteY776" fmla="*/ 1230311 h 2166462"/>
              <a:gd name="connsiteX777" fmla="*/ 1080604 w 3063398"/>
              <a:gd name="connsiteY777" fmla="*/ 1229944 h 2166462"/>
              <a:gd name="connsiteX778" fmla="*/ 917616 w 3063398"/>
              <a:gd name="connsiteY778" fmla="*/ 1235908 h 2166462"/>
              <a:gd name="connsiteX779" fmla="*/ 886929 w 3063398"/>
              <a:gd name="connsiteY779" fmla="*/ 1218176 h 2166462"/>
              <a:gd name="connsiteX780" fmla="*/ 883552 w 3063398"/>
              <a:gd name="connsiteY780" fmla="*/ 1205805 h 2166462"/>
              <a:gd name="connsiteX781" fmla="*/ 883309 w 3063398"/>
              <a:gd name="connsiteY781" fmla="*/ 1205590 h 2166462"/>
              <a:gd name="connsiteX782" fmla="*/ 883141 w 3063398"/>
              <a:gd name="connsiteY782" fmla="*/ 1205007 h 2166462"/>
              <a:gd name="connsiteX783" fmla="*/ 881245 w 3063398"/>
              <a:gd name="connsiteY783" fmla="*/ 1203768 h 2166462"/>
              <a:gd name="connsiteX784" fmla="*/ 875867 w 3063398"/>
              <a:gd name="connsiteY784" fmla="*/ 1199021 h 2166462"/>
              <a:gd name="connsiteX785" fmla="*/ 873488 w 3063398"/>
              <a:gd name="connsiteY785" fmla="*/ 1198702 h 2166462"/>
              <a:gd name="connsiteX786" fmla="*/ 870453 w 3063398"/>
              <a:gd name="connsiteY786" fmla="*/ 1196719 h 2166462"/>
              <a:gd name="connsiteX787" fmla="*/ 851422 w 3063398"/>
              <a:gd name="connsiteY787" fmla="*/ 1195739 h 2166462"/>
              <a:gd name="connsiteX788" fmla="*/ 785456 w 3063398"/>
              <a:gd name="connsiteY788" fmla="*/ 1174616 h 2166462"/>
              <a:gd name="connsiteX789" fmla="*/ 851422 w 3063398"/>
              <a:gd name="connsiteY789" fmla="*/ 1195739 h 2166462"/>
              <a:gd name="connsiteX790" fmla="*/ 873488 w 3063398"/>
              <a:gd name="connsiteY790" fmla="*/ 1198702 h 2166462"/>
              <a:gd name="connsiteX791" fmla="*/ 881245 w 3063398"/>
              <a:gd name="connsiteY791" fmla="*/ 1203768 h 2166462"/>
              <a:gd name="connsiteX792" fmla="*/ 883309 w 3063398"/>
              <a:gd name="connsiteY792" fmla="*/ 1205590 h 2166462"/>
              <a:gd name="connsiteX793" fmla="*/ 886929 w 3063398"/>
              <a:gd name="connsiteY793" fmla="*/ 1218176 h 2166462"/>
              <a:gd name="connsiteX794" fmla="*/ 917616 w 3063398"/>
              <a:gd name="connsiteY794" fmla="*/ 1235908 h 2166462"/>
              <a:gd name="connsiteX795" fmla="*/ 2880629 w 3063398"/>
              <a:gd name="connsiteY795" fmla="*/ 1243119 h 2166462"/>
              <a:gd name="connsiteX796" fmla="*/ 2886833 w 3063398"/>
              <a:gd name="connsiteY796" fmla="*/ 1203997 h 2166462"/>
              <a:gd name="connsiteX797" fmla="*/ 2898673 w 3063398"/>
              <a:gd name="connsiteY797" fmla="*/ 1198499 h 2166462"/>
              <a:gd name="connsiteX798" fmla="*/ 2898683 w 3063398"/>
              <a:gd name="connsiteY798" fmla="*/ 1198461 h 2166462"/>
              <a:gd name="connsiteX799" fmla="*/ 2899383 w 3063398"/>
              <a:gd name="connsiteY799" fmla="*/ 1198134 h 2166462"/>
              <a:gd name="connsiteX800" fmla="*/ 2901866 w 3063398"/>
              <a:gd name="connsiteY800" fmla="*/ 1186675 h 2166462"/>
              <a:gd name="connsiteX801" fmla="*/ 2898683 w 3063398"/>
              <a:gd name="connsiteY801" fmla="*/ 1198461 h 2166462"/>
              <a:gd name="connsiteX802" fmla="*/ 2886833 w 3063398"/>
              <a:gd name="connsiteY802" fmla="*/ 1203997 h 2166462"/>
              <a:gd name="connsiteX803" fmla="*/ 2880629 w 3063398"/>
              <a:gd name="connsiteY803" fmla="*/ 1243119 h 2166462"/>
              <a:gd name="connsiteX804" fmla="*/ 670248 w 3063398"/>
              <a:gd name="connsiteY804" fmla="*/ 1257889 h 2166462"/>
              <a:gd name="connsiteX805" fmla="*/ 664342 w 3063398"/>
              <a:gd name="connsiteY805" fmla="*/ 1241768 h 2166462"/>
              <a:gd name="connsiteX806" fmla="*/ 670248 w 3063398"/>
              <a:gd name="connsiteY806" fmla="*/ 1257889 h 2166462"/>
              <a:gd name="connsiteX807" fmla="*/ 406703 w 3063398"/>
              <a:gd name="connsiteY807" fmla="*/ 1281013 h 2166462"/>
              <a:gd name="connsiteX808" fmla="*/ 423573 w 3063398"/>
              <a:gd name="connsiteY808" fmla="*/ 1257955 h 2166462"/>
              <a:gd name="connsiteX809" fmla="*/ 388630 w 3063398"/>
              <a:gd name="connsiteY809" fmla="*/ 1241473 h 2166462"/>
              <a:gd name="connsiteX810" fmla="*/ 374280 w 3063398"/>
              <a:gd name="connsiteY810" fmla="*/ 1230508 h 2166462"/>
              <a:gd name="connsiteX811" fmla="*/ 369110 w 3063398"/>
              <a:gd name="connsiteY811" fmla="*/ 1225931 h 2166462"/>
              <a:gd name="connsiteX812" fmla="*/ 360079 w 3063398"/>
              <a:gd name="connsiteY812" fmla="*/ 1204419 h 2166462"/>
              <a:gd name="connsiteX813" fmla="*/ 368949 w 3063398"/>
              <a:gd name="connsiteY813" fmla="*/ 1225789 h 2166462"/>
              <a:gd name="connsiteX814" fmla="*/ 369110 w 3063398"/>
              <a:gd name="connsiteY814" fmla="*/ 1225931 h 2166462"/>
              <a:gd name="connsiteX815" fmla="*/ 369498 w 3063398"/>
              <a:gd name="connsiteY815" fmla="*/ 1226854 h 2166462"/>
              <a:gd name="connsiteX816" fmla="*/ 374280 w 3063398"/>
              <a:gd name="connsiteY816" fmla="*/ 1230508 h 2166462"/>
              <a:gd name="connsiteX817" fmla="*/ 384425 w 3063398"/>
              <a:gd name="connsiteY817" fmla="*/ 1239490 h 2166462"/>
              <a:gd name="connsiteX818" fmla="*/ 388630 w 3063398"/>
              <a:gd name="connsiteY818" fmla="*/ 1241473 h 2166462"/>
              <a:gd name="connsiteX819" fmla="*/ 394417 w 3063398"/>
              <a:gd name="connsiteY819" fmla="*/ 1245895 h 2166462"/>
              <a:gd name="connsiteX820" fmla="*/ 423573 w 3063398"/>
              <a:gd name="connsiteY820" fmla="*/ 1257955 h 2166462"/>
              <a:gd name="connsiteX821" fmla="*/ 406703 w 3063398"/>
              <a:gd name="connsiteY821" fmla="*/ 1281013 h 2166462"/>
              <a:gd name="connsiteX822" fmla="*/ 944444 w 3063398"/>
              <a:gd name="connsiteY822" fmla="*/ 1289685 h 2166462"/>
              <a:gd name="connsiteX823" fmla="*/ 959140 w 3063398"/>
              <a:gd name="connsiteY823" fmla="*/ 1283989 h 2166462"/>
              <a:gd name="connsiteX824" fmla="*/ 943896 w 3063398"/>
              <a:gd name="connsiteY824" fmla="*/ 1288619 h 2166462"/>
              <a:gd name="connsiteX825" fmla="*/ 933747 w 3063398"/>
              <a:gd name="connsiteY825" fmla="*/ 1286878 h 2166462"/>
              <a:gd name="connsiteX826" fmla="*/ 925663 w 3063398"/>
              <a:gd name="connsiteY826" fmla="*/ 1284757 h 2166462"/>
              <a:gd name="connsiteX827" fmla="*/ 896959 w 3063398"/>
              <a:gd name="connsiteY827" fmla="*/ 1260916 h 2166462"/>
              <a:gd name="connsiteX828" fmla="*/ 918985 w 3063398"/>
              <a:gd name="connsiteY828" fmla="*/ 1283005 h 2166462"/>
              <a:gd name="connsiteX829" fmla="*/ 925663 w 3063398"/>
              <a:gd name="connsiteY829" fmla="*/ 1284757 h 2166462"/>
              <a:gd name="connsiteX830" fmla="*/ 926777 w 3063398"/>
              <a:gd name="connsiteY830" fmla="*/ 1285682 h 2166462"/>
              <a:gd name="connsiteX831" fmla="*/ 933747 w 3063398"/>
              <a:gd name="connsiteY831" fmla="*/ 1286878 h 2166462"/>
              <a:gd name="connsiteX832" fmla="*/ 2456633 w 3063398"/>
              <a:gd name="connsiteY832" fmla="*/ 1302715 h 2166462"/>
              <a:gd name="connsiteX833" fmla="*/ 2465115 w 3063398"/>
              <a:gd name="connsiteY833" fmla="*/ 1301379 h 2166462"/>
              <a:gd name="connsiteX834" fmla="*/ 2447360 w 3063398"/>
              <a:gd name="connsiteY834" fmla="*/ 1297754 h 2166462"/>
              <a:gd name="connsiteX835" fmla="*/ 2445671 w 3063398"/>
              <a:gd name="connsiteY835" fmla="*/ 1296850 h 2166462"/>
              <a:gd name="connsiteX836" fmla="*/ 2426741 w 3063398"/>
              <a:gd name="connsiteY836" fmla="*/ 1278024 h 2166462"/>
              <a:gd name="connsiteX837" fmla="*/ 2433170 w 3063398"/>
              <a:gd name="connsiteY837" fmla="*/ 1257947 h 2166462"/>
              <a:gd name="connsiteX838" fmla="*/ 2426741 w 3063398"/>
              <a:gd name="connsiteY838" fmla="*/ 1278024 h 2166462"/>
              <a:gd name="connsiteX839" fmla="*/ 2440071 w 3063398"/>
              <a:gd name="connsiteY839" fmla="*/ 1293854 h 2166462"/>
              <a:gd name="connsiteX840" fmla="*/ 2445671 w 3063398"/>
              <a:gd name="connsiteY840" fmla="*/ 1296850 h 2166462"/>
              <a:gd name="connsiteX841" fmla="*/ 2446378 w 3063398"/>
              <a:gd name="connsiteY841" fmla="*/ 1297554 h 2166462"/>
              <a:gd name="connsiteX842" fmla="*/ 2447360 w 3063398"/>
              <a:gd name="connsiteY842" fmla="*/ 1297754 h 2166462"/>
              <a:gd name="connsiteX843" fmla="*/ 1572725 w 3063398"/>
              <a:gd name="connsiteY843" fmla="*/ 1303385 h 2166462"/>
              <a:gd name="connsiteX844" fmla="*/ 1517368 w 3063398"/>
              <a:gd name="connsiteY844" fmla="*/ 1293564 h 2166462"/>
              <a:gd name="connsiteX845" fmla="*/ 1572725 w 3063398"/>
              <a:gd name="connsiteY845" fmla="*/ 1303385 h 2166462"/>
              <a:gd name="connsiteX846" fmla="*/ 1415654 w 3063398"/>
              <a:gd name="connsiteY846" fmla="*/ 1310009 h 2166462"/>
              <a:gd name="connsiteX847" fmla="*/ 1434305 w 3063398"/>
              <a:gd name="connsiteY847" fmla="*/ 1276453 h 2166462"/>
              <a:gd name="connsiteX848" fmla="*/ 1415654 w 3063398"/>
              <a:gd name="connsiteY848" fmla="*/ 1310009 h 2166462"/>
              <a:gd name="connsiteX849" fmla="*/ 2873846 w 3063398"/>
              <a:gd name="connsiteY849" fmla="*/ 1313679 h 2166462"/>
              <a:gd name="connsiteX850" fmla="*/ 2854631 w 3063398"/>
              <a:gd name="connsiteY850" fmla="*/ 1299620 h 2166462"/>
              <a:gd name="connsiteX851" fmla="*/ 2873846 w 3063398"/>
              <a:gd name="connsiteY851" fmla="*/ 1313679 h 2166462"/>
              <a:gd name="connsiteX852" fmla="*/ 1293002 w 3063398"/>
              <a:gd name="connsiteY852" fmla="*/ 1327653 h 2166462"/>
              <a:gd name="connsiteX853" fmla="*/ 1301212 w 3063398"/>
              <a:gd name="connsiteY853" fmla="*/ 1297078 h 2166462"/>
              <a:gd name="connsiteX854" fmla="*/ 1293002 w 3063398"/>
              <a:gd name="connsiteY854" fmla="*/ 1327653 h 2166462"/>
              <a:gd name="connsiteX855" fmla="*/ 1604500 w 3063398"/>
              <a:gd name="connsiteY855" fmla="*/ 1332533 h 2166462"/>
              <a:gd name="connsiteX856" fmla="*/ 1618191 w 3063398"/>
              <a:gd name="connsiteY856" fmla="*/ 1321428 h 2166462"/>
              <a:gd name="connsiteX857" fmla="*/ 1630087 w 3063398"/>
              <a:gd name="connsiteY857" fmla="*/ 1321753 h 2166462"/>
              <a:gd name="connsiteX858" fmla="*/ 1618650 w 3063398"/>
              <a:gd name="connsiteY858" fmla="*/ 1321055 h 2166462"/>
              <a:gd name="connsiteX859" fmla="*/ 1618191 w 3063398"/>
              <a:gd name="connsiteY859" fmla="*/ 1321428 h 2166462"/>
              <a:gd name="connsiteX860" fmla="*/ 1617940 w 3063398"/>
              <a:gd name="connsiteY860" fmla="*/ 1321420 h 2166462"/>
              <a:gd name="connsiteX861" fmla="*/ 1604500 w 3063398"/>
              <a:gd name="connsiteY861" fmla="*/ 1332533 h 2166462"/>
              <a:gd name="connsiteX862" fmla="*/ 2666463 w 3063398"/>
              <a:gd name="connsiteY862" fmla="*/ 1334232 h 2166462"/>
              <a:gd name="connsiteX863" fmla="*/ 2668936 w 3063398"/>
              <a:gd name="connsiteY863" fmla="*/ 1301821 h 2166462"/>
              <a:gd name="connsiteX864" fmla="*/ 2666463 w 3063398"/>
              <a:gd name="connsiteY864" fmla="*/ 1334232 h 2166462"/>
              <a:gd name="connsiteX865" fmla="*/ 362578 w 3063398"/>
              <a:gd name="connsiteY865" fmla="*/ 1334871 h 2166462"/>
              <a:gd name="connsiteX866" fmla="*/ 356535 w 3063398"/>
              <a:gd name="connsiteY866" fmla="*/ 1327205 h 2166462"/>
              <a:gd name="connsiteX867" fmla="*/ 355638 w 3063398"/>
              <a:gd name="connsiteY867" fmla="*/ 1327061 h 2166462"/>
              <a:gd name="connsiteX868" fmla="*/ 355459 w 3063398"/>
              <a:gd name="connsiteY868" fmla="*/ 1326860 h 2166462"/>
              <a:gd name="connsiteX869" fmla="*/ 340551 w 3063398"/>
              <a:gd name="connsiteY869" fmla="*/ 1324655 h 2166462"/>
              <a:gd name="connsiteX870" fmla="*/ 355638 w 3063398"/>
              <a:gd name="connsiteY870" fmla="*/ 1327061 h 2166462"/>
              <a:gd name="connsiteX871" fmla="*/ 1078852 w 3063398"/>
              <a:gd name="connsiteY871" fmla="*/ 1339715 h 2166462"/>
              <a:gd name="connsiteX872" fmla="*/ 1118610 w 3063398"/>
              <a:gd name="connsiteY872" fmla="*/ 1319243 h 2166462"/>
              <a:gd name="connsiteX873" fmla="*/ 1078852 w 3063398"/>
              <a:gd name="connsiteY873" fmla="*/ 1339715 h 2166462"/>
              <a:gd name="connsiteX874" fmla="*/ 1062053 w 3063398"/>
              <a:gd name="connsiteY874" fmla="*/ 1288484 h 2166462"/>
              <a:gd name="connsiteX875" fmla="*/ 1078852 w 3063398"/>
              <a:gd name="connsiteY875" fmla="*/ 1339715 h 2166462"/>
              <a:gd name="connsiteX876" fmla="*/ 1953170 w 3063398"/>
              <a:gd name="connsiteY876" fmla="*/ 1339829 h 2166462"/>
              <a:gd name="connsiteX877" fmla="*/ 1936485 w 3063398"/>
              <a:gd name="connsiteY877" fmla="*/ 1298121 h 2166462"/>
              <a:gd name="connsiteX878" fmla="*/ 1953170 w 3063398"/>
              <a:gd name="connsiteY878" fmla="*/ 1339829 h 2166462"/>
              <a:gd name="connsiteX879" fmla="*/ 1745675 w 3063398"/>
              <a:gd name="connsiteY879" fmla="*/ 1350860 h 2166462"/>
              <a:gd name="connsiteX880" fmla="*/ 1668646 w 3063398"/>
              <a:gd name="connsiteY880" fmla="*/ 1280342 h 2166462"/>
              <a:gd name="connsiteX881" fmla="*/ 1587661 w 3063398"/>
              <a:gd name="connsiteY881" fmla="*/ 1197490 h 2166462"/>
              <a:gd name="connsiteX882" fmla="*/ 1668646 w 3063398"/>
              <a:gd name="connsiteY882" fmla="*/ 1280342 h 2166462"/>
              <a:gd name="connsiteX883" fmla="*/ 1745675 w 3063398"/>
              <a:gd name="connsiteY883" fmla="*/ 1350860 h 2166462"/>
              <a:gd name="connsiteX884" fmla="*/ 277099 w 3063398"/>
              <a:gd name="connsiteY884" fmla="*/ 1354932 h 2166462"/>
              <a:gd name="connsiteX885" fmla="*/ 268021 w 3063398"/>
              <a:gd name="connsiteY885" fmla="*/ 1352421 h 2166462"/>
              <a:gd name="connsiteX886" fmla="*/ 266601 w 3063398"/>
              <a:gd name="connsiteY886" fmla="*/ 1353152 h 2166462"/>
              <a:gd name="connsiteX887" fmla="*/ 277099 w 3063398"/>
              <a:gd name="connsiteY887" fmla="*/ 1354932 h 2166462"/>
              <a:gd name="connsiteX888" fmla="*/ 981899 w 3063398"/>
              <a:gd name="connsiteY888" fmla="*/ 1356103 h 2166462"/>
              <a:gd name="connsiteX889" fmla="*/ 1031181 w 3063398"/>
              <a:gd name="connsiteY889" fmla="*/ 1335519 h 2166462"/>
              <a:gd name="connsiteX890" fmla="*/ 981899 w 3063398"/>
              <a:gd name="connsiteY890" fmla="*/ 1356103 h 2166462"/>
              <a:gd name="connsiteX891" fmla="*/ 593357 w 3063398"/>
              <a:gd name="connsiteY891" fmla="*/ 1359756 h 2166462"/>
              <a:gd name="connsiteX892" fmla="*/ 570130 w 3063398"/>
              <a:gd name="connsiteY892" fmla="*/ 1328602 h 2166462"/>
              <a:gd name="connsiteX893" fmla="*/ 593357 w 3063398"/>
              <a:gd name="connsiteY893" fmla="*/ 1359756 h 2166462"/>
              <a:gd name="connsiteX894" fmla="*/ 2871655 w 3063398"/>
              <a:gd name="connsiteY894" fmla="*/ 1369897 h 2166462"/>
              <a:gd name="connsiteX895" fmla="*/ 2870625 w 3063398"/>
              <a:gd name="connsiteY895" fmla="*/ 1363243 h 2166462"/>
              <a:gd name="connsiteX896" fmla="*/ 2871655 w 3063398"/>
              <a:gd name="connsiteY896" fmla="*/ 1369897 h 2166462"/>
              <a:gd name="connsiteX897" fmla="*/ 1458322 w 3063398"/>
              <a:gd name="connsiteY897" fmla="*/ 1374266 h 2166462"/>
              <a:gd name="connsiteX898" fmla="*/ 1469511 w 3063398"/>
              <a:gd name="connsiteY898" fmla="*/ 1364014 h 2166462"/>
              <a:gd name="connsiteX899" fmla="*/ 1469468 w 3063398"/>
              <a:gd name="connsiteY899" fmla="*/ 1363320 h 2166462"/>
              <a:gd name="connsiteX900" fmla="*/ 1469855 w 3063398"/>
              <a:gd name="connsiteY900" fmla="*/ 1362939 h 2166462"/>
              <a:gd name="connsiteX901" fmla="*/ 1468481 w 3063398"/>
              <a:gd name="connsiteY901" fmla="*/ 1347479 h 2166462"/>
              <a:gd name="connsiteX902" fmla="*/ 1469468 w 3063398"/>
              <a:gd name="connsiteY902" fmla="*/ 1363320 h 2166462"/>
              <a:gd name="connsiteX903" fmla="*/ 2281821 w 3063398"/>
              <a:gd name="connsiteY903" fmla="*/ 1375697 h 2166462"/>
              <a:gd name="connsiteX904" fmla="*/ 2308778 w 3063398"/>
              <a:gd name="connsiteY904" fmla="*/ 1369902 h 2166462"/>
              <a:gd name="connsiteX905" fmla="*/ 2261107 w 3063398"/>
              <a:gd name="connsiteY905" fmla="*/ 1365704 h 2166462"/>
              <a:gd name="connsiteX906" fmla="*/ 2281821 w 3063398"/>
              <a:gd name="connsiteY906" fmla="*/ 1375697 h 2166462"/>
              <a:gd name="connsiteX907" fmla="*/ 2108911 w 3063398"/>
              <a:gd name="connsiteY907" fmla="*/ 1381795 h 2166462"/>
              <a:gd name="connsiteX908" fmla="*/ 2094233 w 3063398"/>
              <a:gd name="connsiteY908" fmla="*/ 1348634 h 2166462"/>
              <a:gd name="connsiteX909" fmla="*/ 2058855 w 3063398"/>
              <a:gd name="connsiteY909" fmla="*/ 1256669 h 2166462"/>
              <a:gd name="connsiteX910" fmla="*/ 2094233 w 3063398"/>
              <a:gd name="connsiteY910" fmla="*/ 1348634 h 2166462"/>
              <a:gd name="connsiteX911" fmla="*/ 2108911 w 3063398"/>
              <a:gd name="connsiteY911" fmla="*/ 1381795 h 2166462"/>
              <a:gd name="connsiteX912" fmla="*/ 2704200 w 3063398"/>
              <a:gd name="connsiteY912" fmla="*/ 1384263 h 2166462"/>
              <a:gd name="connsiteX913" fmla="*/ 2708706 w 3063398"/>
              <a:gd name="connsiteY913" fmla="*/ 1372662 h 2166462"/>
              <a:gd name="connsiteX914" fmla="*/ 2708267 w 3063398"/>
              <a:gd name="connsiteY914" fmla="*/ 1372171 h 2166462"/>
              <a:gd name="connsiteX915" fmla="*/ 2708340 w 3063398"/>
              <a:gd name="connsiteY915" fmla="*/ 1371952 h 2166462"/>
              <a:gd name="connsiteX916" fmla="*/ 2695314 w 3063398"/>
              <a:gd name="connsiteY916" fmla="*/ 1357701 h 2166462"/>
              <a:gd name="connsiteX917" fmla="*/ 2708267 w 3063398"/>
              <a:gd name="connsiteY917" fmla="*/ 1372171 h 2166462"/>
              <a:gd name="connsiteX918" fmla="*/ 345071 w 3063398"/>
              <a:gd name="connsiteY918" fmla="*/ 1384604 h 2166462"/>
              <a:gd name="connsiteX919" fmla="*/ 324035 w 3063398"/>
              <a:gd name="connsiteY919" fmla="*/ 1297231 h 2166462"/>
              <a:gd name="connsiteX920" fmla="*/ 345071 w 3063398"/>
              <a:gd name="connsiteY920" fmla="*/ 1384604 h 2166462"/>
              <a:gd name="connsiteX921" fmla="*/ 1232756 w 3063398"/>
              <a:gd name="connsiteY921" fmla="*/ 1387417 h 2166462"/>
              <a:gd name="connsiteX922" fmla="*/ 1252269 w 3063398"/>
              <a:gd name="connsiteY922" fmla="*/ 1346231 h 2166462"/>
              <a:gd name="connsiteX923" fmla="*/ 1232756 w 3063398"/>
              <a:gd name="connsiteY923" fmla="*/ 1387417 h 2166462"/>
              <a:gd name="connsiteX924" fmla="*/ 2650907 w 3063398"/>
              <a:gd name="connsiteY924" fmla="*/ 1387752 h 2166462"/>
              <a:gd name="connsiteX925" fmla="*/ 2640916 w 3063398"/>
              <a:gd name="connsiteY925" fmla="*/ 1380158 h 2166462"/>
              <a:gd name="connsiteX926" fmla="*/ 2640183 w 3063398"/>
              <a:gd name="connsiteY926" fmla="*/ 1366926 h 2166462"/>
              <a:gd name="connsiteX927" fmla="*/ 2640575 w 3063398"/>
              <a:gd name="connsiteY927" fmla="*/ 1379899 h 2166462"/>
              <a:gd name="connsiteX928" fmla="*/ 2640916 w 3063398"/>
              <a:gd name="connsiteY928" fmla="*/ 1380158 h 2166462"/>
              <a:gd name="connsiteX929" fmla="*/ 2640941 w 3063398"/>
              <a:gd name="connsiteY929" fmla="*/ 1380609 h 2166462"/>
              <a:gd name="connsiteX930" fmla="*/ 2650907 w 3063398"/>
              <a:gd name="connsiteY930" fmla="*/ 1387752 h 2166462"/>
              <a:gd name="connsiteX931" fmla="*/ 1102304 w 3063398"/>
              <a:gd name="connsiteY931" fmla="*/ 1389915 h 2166462"/>
              <a:gd name="connsiteX932" fmla="*/ 1046892 w 3063398"/>
              <a:gd name="connsiteY932" fmla="*/ 1375333 h 2166462"/>
              <a:gd name="connsiteX933" fmla="*/ 1102304 w 3063398"/>
              <a:gd name="connsiteY933" fmla="*/ 1389915 h 2166462"/>
              <a:gd name="connsiteX934" fmla="*/ 2516726 w 3063398"/>
              <a:gd name="connsiteY934" fmla="*/ 1396962 h 2166462"/>
              <a:gd name="connsiteX935" fmla="*/ 2494811 w 3063398"/>
              <a:gd name="connsiteY935" fmla="*/ 1396269 h 2166462"/>
              <a:gd name="connsiteX936" fmla="*/ 2516726 w 3063398"/>
              <a:gd name="connsiteY936" fmla="*/ 1396962 h 2166462"/>
              <a:gd name="connsiteX937" fmla="*/ 2071046 w 3063398"/>
              <a:gd name="connsiteY937" fmla="*/ 1401292 h 2166462"/>
              <a:gd name="connsiteX938" fmla="*/ 2056649 w 3063398"/>
              <a:gd name="connsiteY938" fmla="*/ 1391938 h 2166462"/>
              <a:gd name="connsiteX939" fmla="*/ 2042252 w 3063398"/>
              <a:gd name="connsiteY939" fmla="*/ 1382585 h 2166462"/>
              <a:gd name="connsiteX940" fmla="*/ 2056649 w 3063398"/>
              <a:gd name="connsiteY940" fmla="*/ 1391938 h 2166462"/>
              <a:gd name="connsiteX941" fmla="*/ 2071046 w 3063398"/>
              <a:gd name="connsiteY941" fmla="*/ 1401292 h 2166462"/>
              <a:gd name="connsiteX942" fmla="*/ 653009 w 3063398"/>
              <a:gd name="connsiteY942" fmla="*/ 1410480 h 2166462"/>
              <a:gd name="connsiteX943" fmla="*/ 614748 w 3063398"/>
              <a:gd name="connsiteY943" fmla="*/ 1396647 h 2166462"/>
              <a:gd name="connsiteX944" fmla="*/ 653009 w 3063398"/>
              <a:gd name="connsiteY944" fmla="*/ 1410480 h 2166462"/>
              <a:gd name="connsiteX945" fmla="*/ 2135007 w 3063398"/>
              <a:gd name="connsiteY945" fmla="*/ 1413867 h 2166462"/>
              <a:gd name="connsiteX946" fmla="*/ 2136401 w 3063398"/>
              <a:gd name="connsiteY946" fmla="*/ 1400875 h 2166462"/>
              <a:gd name="connsiteX947" fmla="*/ 2136268 w 3063398"/>
              <a:gd name="connsiteY947" fmla="*/ 1398475 h 2166462"/>
              <a:gd name="connsiteX948" fmla="*/ 2137310 w 3063398"/>
              <a:gd name="connsiteY948" fmla="*/ 1393482 h 2166462"/>
              <a:gd name="connsiteX949" fmla="*/ 2135644 w 3063398"/>
              <a:gd name="connsiteY949" fmla="*/ 1387192 h 2166462"/>
              <a:gd name="connsiteX950" fmla="*/ 2136268 w 3063398"/>
              <a:gd name="connsiteY950" fmla="*/ 1398475 h 2166462"/>
              <a:gd name="connsiteX951" fmla="*/ 2135691 w 3063398"/>
              <a:gd name="connsiteY951" fmla="*/ 1401240 h 2166462"/>
              <a:gd name="connsiteX952" fmla="*/ 2135007 w 3063398"/>
              <a:gd name="connsiteY952" fmla="*/ 1413867 h 2166462"/>
              <a:gd name="connsiteX953" fmla="*/ 1428369 w 3063398"/>
              <a:gd name="connsiteY953" fmla="*/ 1418433 h 2166462"/>
              <a:gd name="connsiteX954" fmla="*/ 1427224 w 3063398"/>
              <a:gd name="connsiteY954" fmla="*/ 1402256 h 2166462"/>
              <a:gd name="connsiteX955" fmla="*/ 1430785 w 3063398"/>
              <a:gd name="connsiteY955" fmla="*/ 1381260 h 2166462"/>
              <a:gd name="connsiteX956" fmla="*/ 1427224 w 3063398"/>
              <a:gd name="connsiteY956" fmla="*/ 1402256 h 2166462"/>
              <a:gd name="connsiteX957" fmla="*/ 1428369 w 3063398"/>
              <a:gd name="connsiteY957" fmla="*/ 1418433 h 2166462"/>
              <a:gd name="connsiteX958" fmla="*/ 445696 w 3063398"/>
              <a:gd name="connsiteY958" fmla="*/ 1436985 h 2166462"/>
              <a:gd name="connsiteX959" fmla="*/ 479012 w 3063398"/>
              <a:gd name="connsiteY959" fmla="*/ 1435400 h 2166462"/>
              <a:gd name="connsiteX960" fmla="*/ 415051 w 3063398"/>
              <a:gd name="connsiteY960" fmla="*/ 1422824 h 2166462"/>
              <a:gd name="connsiteX961" fmla="*/ 445696 w 3063398"/>
              <a:gd name="connsiteY961" fmla="*/ 1436985 h 2166462"/>
              <a:gd name="connsiteX962" fmla="*/ 959051 w 3063398"/>
              <a:gd name="connsiteY962" fmla="*/ 1437329 h 2166462"/>
              <a:gd name="connsiteX963" fmla="*/ 946263 w 3063398"/>
              <a:gd name="connsiteY963" fmla="*/ 1435261 h 2166462"/>
              <a:gd name="connsiteX964" fmla="*/ 937944 w 3063398"/>
              <a:gd name="connsiteY964" fmla="*/ 1424246 h 2166462"/>
              <a:gd name="connsiteX965" fmla="*/ 945335 w 3063398"/>
              <a:gd name="connsiteY965" fmla="*/ 1435111 h 2166462"/>
              <a:gd name="connsiteX966" fmla="*/ 946263 w 3063398"/>
              <a:gd name="connsiteY966" fmla="*/ 1435261 h 2166462"/>
              <a:gd name="connsiteX967" fmla="*/ 946410 w 3063398"/>
              <a:gd name="connsiteY967" fmla="*/ 1435456 h 2166462"/>
              <a:gd name="connsiteX968" fmla="*/ 959051 w 3063398"/>
              <a:gd name="connsiteY968" fmla="*/ 1437329 h 2166462"/>
              <a:gd name="connsiteX969" fmla="*/ 618124 w 3063398"/>
              <a:gd name="connsiteY969" fmla="*/ 1440418 h 2166462"/>
              <a:gd name="connsiteX970" fmla="*/ 614112 w 3063398"/>
              <a:gd name="connsiteY970" fmla="*/ 1423322 h 2166462"/>
              <a:gd name="connsiteX971" fmla="*/ 618124 w 3063398"/>
              <a:gd name="connsiteY971" fmla="*/ 1440418 h 2166462"/>
              <a:gd name="connsiteX972" fmla="*/ 2714570 w 3063398"/>
              <a:gd name="connsiteY972" fmla="*/ 1455571 h 2166462"/>
              <a:gd name="connsiteX973" fmla="*/ 2694380 w 3063398"/>
              <a:gd name="connsiteY973" fmla="*/ 1439620 h 2166462"/>
              <a:gd name="connsiteX974" fmla="*/ 2714570 w 3063398"/>
              <a:gd name="connsiteY974" fmla="*/ 1455571 h 2166462"/>
              <a:gd name="connsiteX975" fmla="*/ 509812 w 3063398"/>
              <a:gd name="connsiteY975" fmla="*/ 1462654 h 2166462"/>
              <a:gd name="connsiteX976" fmla="*/ 514461 w 3063398"/>
              <a:gd name="connsiteY976" fmla="*/ 1453075 h 2166462"/>
              <a:gd name="connsiteX977" fmla="*/ 507034 w 3063398"/>
              <a:gd name="connsiteY977" fmla="*/ 1439234 h 2166462"/>
              <a:gd name="connsiteX978" fmla="*/ 505975 w 3063398"/>
              <a:gd name="connsiteY978" fmla="*/ 1438917 h 2166462"/>
              <a:gd name="connsiteX979" fmla="*/ 505959 w 3063398"/>
              <a:gd name="connsiteY979" fmla="*/ 1438890 h 2166462"/>
              <a:gd name="connsiteX980" fmla="*/ 487560 w 3063398"/>
              <a:gd name="connsiteY980" fmla="*/ 1433393 h 2166462"/>
              <a:gd name="connsiteX981" fmla="*/ 505975 w 3063398"/>
              <a:gd name="connsiteY981" fmla="*/ 1438917 h 2166462"/>
              <a:gd name="connsiteX982" fmla="*/ 514461 w 3063398"/>
              <a:gd name="connsiteY982" fmla="*/ 1453075 h 2166462"/>
              <a:gd name="connsiteX983" fmla="*/ 509812 w 3063398"/>
              <a:gd name="connsiteY983" fmla="*/ 1462654 h 2166462"/>
              <a:gd name="connsiteX984" fmla="*/ 2636607 w 3063398"/>
              <a:gd name="connsiteY984" fmla="*/ 1466972 h 2166462"/>
              <a:gd name="connsiteX985" fmla="*/ 2644817 w 3063398"/>
              <a:gd name="connsiteY985" fmla="*/ 1436397 h 2166462"/>
              <a:gd name="connsiteX986" fmla="*/ 2665586 w 3063398"/>
              <a:gd name="connsiteY986" fmla="*/ 1420913 h 2166462"/>
              <a:gd name="connsiteX987" fmla="*/ 2644817 w 3063398"/>
              <a:gd name="connsiteY987" fmla="*/ 1436397 h 2166462"/>
              <a:gd name="connsiteX988" fmla="*/ 2636607 w 3063398"/>
              <a:gd name="connsiteY988" fmla="*/ 1466972 h 2166462"/>
              <a:gd name="connsiteX989" fmla="*/ 719794 w 3063398"/>
              <a:gd name="connsiteY989" fmla="*/ 1474642 h 2166462"/>
              <a:gd name="connsiteX990" fmla="*/ 726782 w 3063398"/>
              <a:gd name="connsiteY990" fmla="*/ 1473233 h 2166462"/>
              <a:gd name="connsiteX991" fmla="*/ 730433 w 3063398"/>
              <a:gd name="connsiteY991" fmla="*/ 1474207 h 2166462"/>
              <a:gd name="connsiteX992" fmla="*/ 747967 w 3063398"/>
              <a:gd name="connsiteY992" fmla="*/ 1468961 h 2166462"/>
              <a:gd name="connsiteX993" fmla="*/ 748555 w 3063398"/>
              <a:gd name="connsiteY993" fmla="*/ 1468843 h 2166462"/>
              <a:gd name="connsiteX994" fmla="*/ 748671 w 3063398"/>
              <a:gd name="connsiteY994" fmla="*/ 1468751 h 2166462"/>
              <a:gd name="connsiteX995" fmla="*/ 748821 w 3063398"/>
              <a:gd name="connsiteY995" fmla="*/ 1468706 h 2166462"/>
              <a:gd name="connsiteX996" fmla="*/ 764979 w 3063398"/>
              <a:gd name="connsiteY996" fmla="*/ 1455821 h 2166462"/>
              <a:gd name="connsiteX997" fmla="*/ 748671 w 3063398"/>
              <a:gd name="connsiteY997" fmla="*/ 1468751 h 2166462"/>
              <a:gd name="connsiteX998" fmla="*/ 747967 w 3063398"/>
              <a:gd name="connsiteY998" fmla="*/ 1468961 h 2166462"/>
              <a:gd name="connsiteX999" fmla="*/ 726782 w 3063398"/>
              <a:gd name="connsiteY999" fmla="*/ 1473233 h 2166462"/>
              <a:gd name="connsiteX1000" fmla="*/ 689827 w 3063398"/>
              <a:gd name="connsiteY1000" fmla="*/ 1463378 h 2166462"/>
              <a:gd name="connsiteX1001" fmla="*/ 646862 w 3063398"/>
              <a:gd name="connsiteY1001" fmla="*/ 1454363 h 2166462"/>
              <a:gd name="connsiteX1002" fmla="*/ 689827 w 3063398"/>
              <a:gd name="connsiteY1002" fmla="*/ 1463378 h 2166462"/>
              <a:gd name="connsiteX1003" fmla="*/ 719794 w 3063398"/>
              <a:gd name="connsiteY1003" fmla="*/ 1474642 h 2166462"/>
              <a:gd name="connsiteX1004" fmla="*/ 1120529 w 3063398"/>
              <a:gd name="connsiteY1004" fmla="*/ 1481131 h 2166462"/>
              <a:gd name="connsiteX1005" fmla="*/ 1120997 w 3063398"/>
              <a:gd name="connsiteY1005" fmla="*/ 1457018 h 2166462"/>
              <a:gd name="connsiteX1006" fmla="*/ 1120409 w 3063398"/>
              <a:gd name="connsiteY1006" fmla="*/ 1454904 h 2166462"/>
              <a:gd name="connsiteX1007" fmla="*/ 1120378 w 3063398"/>
              <a:gd name="connsiteY1007" fmla="*/ 1448275 h 2166462"/>
              <a:gd name="connsiteX1008" fmla="*/ 1114811 w 3063398"/>
              <a:gd name="connsiteY1008" fmla="*/ 1434792 h 2166462"/>
              <a:gd name="connsiteX1009" fmla="*/ 1114755 w 3063398"/>
              <a:gd name="connsiteY1009" fmla="*/ 1434591 h 2166462"/>
              <a:gd name="connsiteX1010" fmla="*/ 1114720 w 3063398"/>
              <a:gd name="connsiteY1010" fmla="*/ 1434572 h 2166462"/>
              <a:gd name="connsiteX1011" fmla="*/ 1114618 w 3063398"/>
              <a:gd name="connsiteY1011" fmla="*/ 1434325 h 2166462"/>
              <a:gd name="connsiteX1012" fmla="*/ 1096045 w 3063398"/>
              <a:gd name="connsiteY1012" fmla="*/ 1424277 h 2166462"/>
              <a:gd name="connsiteX1013" fmla="*/ 1114720 w 3063398"/>
              <a:gd name="connsiteY1013" fmla="*/ 1434572 h 2166462"/>
              <a:gd name="connsiteX1014" fmla="*/ 1114811 w 3063398"/>
              <a:gd name="connsiteY1014" fmla="*/ 1434792 h 2166462"/>
              <a:gd name="connsiteX1015" fmla="*/ 1120409 w 3063398"/>
              <a:gd name="connsiteY1015" fmla="*/ 1454904 h 2166462"/>
              <a:gd name="connsiteX1016" fmla="*/ 359566 w 3063398"/>
              <a:gd name="connsiteY1016" fmla="*/ 1482531 h 2166462"/>
              <a:gd name="connsiteX1017" fmla="*/ 375575 w 3063398"/>
              <a:gd name="connsiteY1017" fmla="*/ 1467103 h 2166462"/>
              <a:gd name="connsiteX1018" fmla="*/ 359566 w 3063398"/>
              <a:gd name="connsiteY1018" fmla="*/ 1482531 h 2166462"/>
              <a:gd name="connsiteX1019" fmla="*/ 1543206 w 3063398"/>
              <a:gd name="connsiteY1019" fmla="*/ 1488458 h 2166462"/>
              <a:gd name="connsiteX1020" fmla="*/ 1553012 w 3063398"/>
              <a:gd name="connsiteY1020" fmla="*/ 1488387 h 2166462"/>
              <a:gd name="connsiteX1021" fmla="*/ 1543061 w 3063398"/>
              <a:gd name="connsiteY1021" fmla="*/ 1487523 h 2166462"/>
              <a:gd name="connsiteX1022" fmla="*/ 1541278 w 3063398"/>
              <a:gd name="connsiteY1022" fmla="*/ 1484126 h 2166462"/>
              <a:gd name="connsiteX1023" fmla="*/ 1538568 w 3063398"/>
              <a:gd name="connsiteY1023" fmla="*/ 1478037 h 2166462"/>
              <a:gd name="connsiteX1024" fmla="*/ 1533627 w 3063398"/>
              <a:gd name="connsiteY1024" fmla="*/ 1460044 h 2166462"/>
              <a:gd name="connsiteX1025" fmla="*/ 1537581 w 3063398"/>
              <a:gd name="connsiteY1025" fmla="*/ 1475818 h 2166462"/>
              <a:gd name="connsiteX1026" fmla="*/ 1538568 w 3063398"/>
              <a:gd name="connsiteY1026" fmla="*/ 1478037 h 2166462"/>
              <a:gd name="connsiteX1027" fmla="*/ 1539102 w 3063398"/>
              <a:gd name="connsiteY1027" fmla="*/ 1479980 h 2166462"/>
              <a:gd name="connsiteX1028" fmla="*/ 1541278 w 3063398"/>
              <a:gd name="connsiteY1028" fmla="*/ 1484126 h 2166462"/>
              <a:gd name="connsiteX1029" fmla="*/ 797785 w 3063398"/>
              <a:gd name="connsiteY1029" fmla="*/ 1491624 h 2166462"/>
              <a:gd name="connsiteX1030" fmla="*/ 788898 w 3063398"/>
              <a:gd name="connsiteY1030" fmla="*/ 1465061 h 2166462"/>
              <a:gd name="connsiteX1031" fmla="*/ 797785 w 3063398"/>
              <a:gd name="connsiteY1031" fmla="*/ 1491624 h 2166462"/>
              <a:gd name="connsiteX1032" fmla="*/ 1287347 w 3063398"/>
              <a:gd name="connsiteY1032" fmla="*/ 1493441 h 2166462"/>
              <a:gd name="connsiteX1033" fmla="*/ 1303710 w 3063398"/>
              <a:gd name="connsiteY1033" fmla="*/ 1427530 h 2166462"/>
              <a:gd name="connsiteX1034" fmla="*/ 1287347 w 3063398"/>
              <a:gd name="connsiteY1034" fmla="*/ 1493441 h 2166462"/>
              <a:gd name="connsiteX1035" fmla="*/ 828303 w 3063398"/>
              <a:gd name="connsiteY1035" fmla="*/ 1495072 h 2166462"/>
              <a:gd name="connsiteX1036" fmla="*/ 882234 w 3063398"/>
              <a:gd name="connsiteY1036" fmla="*/ 1464908 h 2166462"/>
              <a:gd name="connsiteX1037" fmla="*/ 828303 w 3063398"/>
              <a:gd name="connsiteY1037" fmla="*/ 1495072 h 2166462"/>
              <a:gd name="connsiteX1038" fmla="*/ 1570277 w 3063398"/>
              <a:gd name="connsiteY1038" fmla="*/ 1498659 h 2166462"/>
              <a:gd name="connsiteX1039" fmla="*/ 1560585 w 3063398"/>
              <a:gd name="connsiteY1039" fmla="*/ 1484487 h 2166462"/>
              <a:gd name="connsiteX1040" fmla="*/ 1570277 w 3063398"/>
              <a:gd name="connsiteY1040" fmla="*/ 1498659 h 2166462"/>
              <a:gd name="connsiteX1041" fmla="*/ 1061838 w 3063398"/>
              <a:gd name="connsiteY1041" fmla="*/ 1511352 h 2166462"/>
              <a:gd name="connsiteX1042" fmla="*/ 1081632 w 3063398"/>
              <a:gd name="connsiteY1042" fmla="*/ 1493974 h 2166462"/>
              <a:gd name="connsiteX1043" fmla="*/ 1061838 w 3063398"/>
              <a:gd name="connsiteY1043" fmla="*/ 1511352 h 2166462"/>
              <a:gd name="connsiteX1044" fmla="*/ 2728547 w 3063398"/>
              <a:gd name="connsiteY1044" fmla="*/ 1519932 h 2166462"/>
              <a:gd name="connsiteX1045" fmla="*/ 2741978 w 3063398"/>
              <a:gd name="connsiteY1045" fmla="*/ 1518106 h 2166462"/>
              <a:gd name="connsiteX1046" fmla="*/ 2722820 w 3063398"/>
              <a:gd name="connsiteY1046" fmla="*/ 1508808 h 2166462"/>
              <a:gd name="connsiteX1047" fmla="*/ 2728547 w 3063398"/>
              <a:gd name="connsiteY1047" fmla="*/ 1519932 h 2166462"/>
              <a:gd name="connsiteX1048" fmla="*/ 1425824 w 3063398"/>
              <a:gd name="connsiteY1048" fmla="*/ 1525134 h 2166462"/>
              <a:gd name="connsiteX1049" fmla="*/ 1469893 w 3063398"/>
              <a:gd name="connsiteY1049" fmla="*/ 1466514 h 2166462"/>
              <a:gd name="connsiteX1050" fmla="*/ 1478340 w 3063398"/>
              <a:gd name="connsiteY1050" fmla="*/ 1456018 h 2166462"/>
              <a:gd name="connsiteX1051" fmla="*/ 1478858 w 3063398"/>
              <a:gd name="connsiteY1051" fmla="*/ 1452987 h 2166462"/>
              <a:gd name="connsiteX1052" fmla="*/ 1479834 w 3063398"/>
              <a:gd name="connsiteY1052" fmla="*/ 1451515 h 2166462"/>
              <a:gd name="connsiteX1053" fmla="*/ 1479890 w 3063398"/>
              <a:gd name="connsiteY1053" fmla="*/ 1446947 h 2166462"/>
              <a:gd name="connsiteX1054" fmla="*/ 1480344 w 3063398"/>
              <a:gd name="connsiteY1054" fmla="*/ 1444291 h 2166462"/>
              <a:gd name="connsiteX1055" fmla="*/ 1479929 w 3063398"/>
              <a:gd name="connsiteY1055" fmla="*/ 1443799 h 2166462"/>
              <a:gd name="connsiteX1056" fmla="*/ 1479933 w 3063398"/>
              <a:gd name="connsiteY1056" fmla="*/ 1443493 h 2166462"/>
              <a:gd name="connsiteX1057" fmla="*/ 1473340 w 3063398"/>
              <a:gd name="connsiteY1057" fmla="*/ 1435996 h 2166462"/>
              <a:gd name="connsiteX1058" fmla="*/ 1479929 w 3063398"/>
              <a:gd name="connsiteY1058" fmla="*/ 1443799 h 2166462"/>
              <a:gd name="connsiteX1059" fmla="*/ 1479890 w 3063398"/>
              <a:gd name="connsiteY1059" fmla="*/ 1446947 h 2166462"/>
              <a:gd name="connsiteX1060" fmla="*/ 1478858 w 3063398"/>
              <a:gd name="connsiteY1060" fmla="*/ 1452987 h 2166462"/>
              <a:gd name="connsiteX1061" fmla="*/ 1469893 w 3063398"/>
              <a:gd name="connsiteY1061" fmla="*/ 1466514 h 2166462"/>
              <a:gd name="connsiteX1062" fmla="*/ 1425824 w 3063398"/>
              <a:gd name="connsiteY1062" fmla="*/ 1525134 h 2166462"/>
              <a:gd name="connsiteX1063" fmla="*/ 310566 w 3063398"/>
              <a:gd name="connsiteY1063" fmla="*/ 1526923 h 2166462"/>
              <a:gd name="connsiteX1064" fmla="*/ 303063 w 3063398"/>
              <a:gd name="connsiteY1064" fmla="*/ 1506535 h 2166462"/>
              <a:gd name="connsiteX1065" fmla="*/ 302743 w 3063398"/>
              <a:gd name="connsiteY1065" fmla="*/ 1505947 h 2166462"/>
              <a:gd name="connsiteX1066" fmla="*/ 302697 w 3063398"/>
              <a:gd name="connsiteY1066" fmla="*/ 1505825 h 2166462"/>
              <a:gd name="connsiteX1067" fmla="*/ 291989 w 3063398"/>
              <a:gd name="connsiteY1067" fmla="*/ 1486190 h 2166462"/>
              <a:gd name="connsiteX1068" fmla="*/ 302743 w 3063398"/>
              <a:gd name="connsiteY1068" fmla="*/ 1505947 h 2166462"/>
              <a:gd name="connsiteX1069" fmla="*/ 1350616 w 3063398"/>
              <a:gd name="connsiteY1069" fmla="*/ 1527930 h 2166462"/>
              <a:gd name="connsiteX1070" fmla="*/ 1393469 w 3063398"/>
              <a:gd name="connsiteY1070" fmla="*/ 1527422 h 2166462"/>
              <a:gd name="connsiteX1071" fmla="*/ 1350616 w 3063398"/>
              <a:gd name="connsiteY1071" fmla="*/ 1527930 h 2166462"/>
              <a:gd name="connsiteX1072" fmla="*/ 2084099 w 3063398"/>
              <a:gd name="connsiteY1072" fmla="*/ 1538284 h 2166462"/>
              <a:gd name="connsiteX1073" fmla="*/ 2085977 w 3063398"/>
              <a:gd name="connsiteY1073" fmla="*/ 1519690 h 2166462"/>
              <a:gd name="connsiteX1074" fmla="*/ 2083026 w 3063398"/>
              <a:gd name="connsiteY1074" fmla="*/ 1505908 h 2166462"/>
              <a:gd name="connsiteX1075" fmla="*/ 2082987 w 3063398"/>
              <a:gd name="connsiteY1075" fmla="*/ 1504725 h 2166462"/>
              <a:gd name="connsiteX1076" fmla="*/ 2082692 w 3063398"/>
              <a:gd name="connsiteY1076" fmla="*/ 1504349 h 2166462"/>
              <a:gd name="connsiteX1077" fmla="*/ 2082622 w 3063398"/>
              <a:gd name="connsiteY1077" fmla="*/ 1504015 h 2166462"/>
              <a:gd name="connsiteX1078" fmla="*/ 2082103 w 3063398"/>
              <a:gd name="connsiteY1078" fmla="*/ 1503594 h 2166462"/>
              <a:gd name="connsiteX1079" fmla="*/ 2073104 w 3063398"/>
              <a:gd name="connsiteY1079" fmla="*/ 1492074 h 2166462"/>
              <a:gd name="connsiteX1080" fmla="*/ 2054853 w 3063398"/>
              <a:gd name="connsiteY1080" fmla="*/ 1481486 h 2166462"/>
              <a:gd name="connsiteX1081" fmla="*/ 2082103 w 3063398"/>
              <a:gd name="connsiteY1081" fmla="*/ 1503594 h 2166462"/>
              <a:gd name="connsiteX1082" fmla="*/ 2082692 w 3063398"/>
              <a:gd name="connsiteY1082" fmla="*/ 1504349 h 2166462"/>
              <a:gd name="connsiteX1083" fmla="*/ 2083026 w 3063398"/>
              <a:gd name="connsiteY1083" fmla="*/ 1505908 h 2166462"/>
              <a:gd name="connsiteX1084" fmla="*/ 405964 w 3063398"/>
              <a:gd name="connsiteY1084" fmla="*/ 1540078 h 2166462"/>
              <a:gd name="connsiteX1085" fmla="*/ 428457 w 3063398"/>
              <a:gd name="connsiteY1085" fmla="*/ 1509334 h 2166462"/>
              <a:gd name="connsiteX1086" fmla="*/ 448083 w 3063398"/>
              <a:gd name="connsiteY1086" fmla="*/ 1477672 h 2166462"/>
              <a:gd name="connsiteX1087" fmla="*/ 428457 w 3063398"/>
              <a:gd name="connsiteY1087" fmla="*/ 1509334 h 2166462"/>
              <a:gd name="connsiteX1088" fmla="*/ 405964 w 3063398"/>
              <a:gd name="connsiteY1088" fmla="*/ 1540078 h 2166462"/>
              <a:gd name="connsiteX1089" fmla="*/ 458361 w 3063398"/>
              <a:gd name="connsiteY1089" fmla="*/ 1541243 h 2166462"/>
              <a:gd name="connsiteX1090" fmla="*/ 468781 w 3063398"/>
              <a:gd name="connsiteY1090" fmla="*/ 1536477 h 2166462"/>
              <a:gd name="connsiteX1091" fmla="*/ 489258 w 3063398"/>
              <a:gd name="connsiteY1091" fmla="*/ 1521264 h 2166462"/>
              <a:gd name="connsiteX1092" fmla="*/ 500229 w 3063398"/>
              <a:gd name="connsiteY1092" fmla="*/ 1522979 h 2166462"/>
              <a:gd name="connsiteX1093" fmla="*/ 512552 w 3063398"/>
              <a:gd name="connsiteY1093" fmla="*/ 1533101 h 2166462"/>
              <a:gd name="connsiteX1094" fmla="*/ 489788 w 3063398"/>
              <a:gd name="connsiteY1094" fmla="*/ 1520870 h 2166462"/>
              <a:gd name="connsiteX1095" fmla="*/ 489258 w 3063398"/>
              <a:gd name="connsiteY1095" fmla="*/ 1521264 h 2166462"/>
              <a:gd name="connsiteX1096" fmla="*/ 489077 w 3063398"/>
              <a:gd name="connsiteY1096" fmla="*/ 1521236 h 2166462"/>
              <a:gd name="connsiteX1097" fmla="*/ 468781 w 3063398"/>
              <a:gd name="connsiteY1097" fmla="*/ 1536477 h 2166462"/>
              <a:gd name="connsiteX1098" fmla="*/ 444973 w 3063398"/>
              <a:gd name="connsiteY1098" fmla="*/ 1536759 h 2166462"/>
              <a:gd name="connsiteX1099" fmla="*/ 458361 w 3063398"/>
              <a:gd name="connsiteY1099" fmla="*/ 1541243 h 2166462"/>
              <a:gd name="connsiteX1100" fmla="*/ 555517 w 3063398"/>
              <a:gd name="connsiteY1100" fmla="*/ 1542116 h 2166462"/>
              <a:gd name="connsiteX1101" fmla="*/ 565676 w 3063398"/>
              <a:gd name="connsiteY1101" fmla="*/ 1515328 h 2166462"/>
              <a:gd name="connsiteX1102" fmla="*/ 555517 w 3063398"/>
              <a:gd name="connsiteY1102" fmla="*/ 1542116 h 2166462"/>
              <a:gd name="connsiteX1103" fmla="*/ 1319405 w 3063398"/>
              <a:gd name="connsiteY1103" fmla="*/ 1546396 h 2166462"/>
              <a:gd name="connsiteX1104" fmla="*/ 1283038 w 3063398"/>
              <a:gd name="connsiteY1104" fmla="*/ 1531588 h 2166462"/>
              <a:gd name="connsiteX1105" fmla="*/ 1262961 w 3063398"/>
              <a:gd name="connsiteY1105" fmla="*/ 1525159 h 2166462"/>
              <a:gd name="connsiteX1106" fmla="*/ 1252078 w 3063398"/>
              <a:gd name="connsiteY1106" fmla="*/ 1519245 h 2166462"/>
              <a:gd name="connsiteX1107" fmla="*/ 1251723 w 3063398"/>
              <a:gd name="connsiteY1107" fmla="*/ 1518146 h 2166462"/>
              <a:gd name="connsiteX1108" fmla="*/ 1250027 w 3063398"/>
              <a:gd name="connsiteY1108" fmla="*/ 1508119 h 2166462"/>
              <a:gd name="connsiteX1109" fmla="*/ 1253043 w 3063398"/>
              <a:gd name="connsiteY1109" fmla="*/ 1491942 h 2166462"/>
              <a:gd name="connsiteX1110" fmla="*/ 1249606 w 3063398"/>
              <a:gd name="connsiteY1110" fmla="*/ 1505628 h 2166462"/>
              <a:gd name="connsiteX1111" fmla="*/ 1250027 w 3063398"/>
              <a:gd name="connsiteY1111" fmla="*/ 1508119 h 2166462"/>
              <a:gd name="connsiteX1112" fmla="*/ 1249461 w 3063398"/>
              <a:gd name="connsiteY1112" fmla="*/ 1511153 h 2166462"/>
              <a:gd name="connsiteX1113" fmla="*/ 1251723 w 3063398"/>
              <a:gd name="connsiteY1113" fmla="*/ 1518146 h 2166462"/>
              <a:gd name="connsiteX1114" fmla="*/ 1251892 w 3063398"/>
              <a:gd name="connsiteY1114" fmla="*/ 1519145 h 2166462"/>
              <a:gd name="connsiteX1115" fmla="*/ 1252078 w 3063398"/>
              <a:gd name="connsiteY1115" fmla="*/ 1519245 h 2166462"/>
              <a:gd name="connsiteX1116" fmla="*/ 1252303 w 3063398"/>
              <a:gd name="connsiteY1116" fmla="*/ 1519943 h 2166462"/>
              <a:gd name="connsiteX1117" fmla="*/ 1262961 w 3063398"/>
              <a:gd name="connsiteY1117" fmla="*/ 1525159 h 2166462"/>
              <a:gd name="connsiteX1118" fmla="*/ 1283038 w 3063398"/>
              <a:gd name="connsiteY1118" fmla="*/ 1531588 h 2166462"/>
              <a:gd name="connsiteX1119" fmla="*/ 1319405 w 3063398"/>
              <a:gd name="connsiteY1119" fmla="*/ 1546396 h 2166462"/>
              <a:gd name="connsiteX1120" fmla="*/ 1493080 w 3063398"/>
              <a:gd name="connsiteY1120" fmla="*/ 1554576 h 2166462"/>
              <a:gd name="connsiteX1121" fmla="*/ 1506132 w 3063398"/>
              <a:gd name="connsiteY1121" fmla="*/ 1550849 h 2166462"/>
              <a:gd name="connsiteX1122" fmla="*/ 1484161 w 3063398"/>
              <a:gd name="connsiteY1122" fmla="*/ 1545395 h 2166462"/>
              <a:gd name="connsiteX1123" fmla="*/ 1493080 w 3063398"/>
              <a:gd name="connsiteY1123" fmla="*/ 1554576 h 2166462"/>
              <a:gd name="connsiteX1124" fmla="*/ 2104345 w 3063398"/>
              <a:gd name="connsiteY1124" fmla="*/ 1558998 h 2166462"/>
              <a:gd name="connsiteX1125" fmla="*/ 2227915 w 3063398"/>
              <a:gd name="connsiteY1125" fmla="*/ 1538485 h 2166462"/>
              <a:gd name="connsiteX1126" fmla="*/ 2104345 w 3063398"/>
              <a:gd name="connsiteY1126" fmla="*/ 1558998 h 2166462"/>
              <a:gd name="connsiteX1127" fmla="*/ 2962655 w 3063398"/>
              <a:gd name="connsiteY1127" fmla="*/ 1574541 h 2166462"/>
              <a:gd name="connsiteX1128" fmla="*/ 2968859 w 3063398"/>
              <a:gd name="connsiteY1128" fmla="*/ 1535418 h 2166462"/>
              <a:gd name="connsiteX1129" fmla="*/ 2962655 w 3063398"/>
              <a:gd name="connsiteY1129" fmla="*/ 1574541 h 2166462"/>
              <a:gd name="connsiteX1130" fmla="*/ 1018800 w 3063398"/>
              <a:gd name="connsiteY1130" fmla="*/ 1576626 h 2166462"/>
              <a:gd name="connsiteX1131" fmla="*/ 1018462 w 3063398"/>
              <a:gd name="connsiteY1131" fmla="*/ 1548058 h 2166462"/>
              <a:gd name="connsiteX1132" fmla="*/ 1018800 w 3063398"/>
              <a:gd name="connsiteY1132" fmla="*/ 1576626 h 2166462"/>
              <a:gd name="connsiteX1133" fmla="*/ 1627455 w 3063398"/>
              <a:gd name="connsiteY1133" fmla="*/ 1581794 h 2166462"/>
              <a:gd name="connsiteX1134" fmla="*/ 1572509 w 3063398"/>
              <a:gd name="connsiteY1134" fmla="*/ 1526253 h 2166462"/>
              <a:gd name="connsiteX1135" fmla="*/ 1627455 w 3063398"/>
              <a:gd name="connsiteY1135" fmla="*/ 1581794 h 2166462"/>
              <a:gd name="connsiteX1136" fmla="*/ 505429 w 3063398"/>
              <a:gd name="connsiteY1136" fmla="*/ 1595077 h 2166462"/>
              <a:gd name="connsiteX1137" fmla="*/ 519940 w 3063398"/>
              <a:gd name="connsiteY1137" fmla="*/ 1593967 h 2166462"/>
              <a:gd name="connsiteX1138" fmla="*/ 505695 w 3063398"/>
              <a:gd name="connsiteY1138" fmla="*/ 1594939 h 2166462"/>
              <a:gd name="connsiteX1139" fmla="*/ 503550 w 3063398"/>
              <a:gd name="connsiteY1139" fmla="*/ 1593603 h 2166462"/>
              <a:gd name="connsiteX1140" fmla="*/ 496084 w 3063398"/>
              <a:gd name="connsiteY1140" fmla="*/ 1587749 h 2166462"/>
              <a:gd name="connsiteX1141" fmla="*/ 490114 w 3063398"/>
              <a:gd name="connsiteY1141" fmla="*/ 1568606 h 2166462"/>
              <a:gd name="connsiteX1142" fmla="*/ 496657 w 3063398"/>
              <a:gd name="connsiteY1142" fmla="*/ 1558052 h 2166462"/>
              <a:gd name="connsiteX1143" fmla="*/ 490114 w 3063398"/>
              <a:gd name="connsiteY1143" fmla="*/ 1568606 h 2166462"/>
              <a:gd name="connsiteX1144" fmla="*/ 492789 w 3063398"/>
              <a:gd name="connsiteY1144" fmla="*/ 1585165 h 2166462"/>
              <a:gd name="connsiteX1145" fmla="*/ 496084 w 3063398"/>
              <a:gd name="connsiteY1145" fmla="*/ 1587749 h 2166462"/>
              <a:gd name="connsiteX1146" fmla="*/ 496550 w 3063398"/>
              <a:gd name="connsiteY1146" fmla="*/ 1589244 h 2166462"/>
              <a:gd name="connsiteX1147" fmla="*/ 503550 w 3063398"/>
              <a:gd name="connsiteY1147" fmla="*/ 1593603 h 2166462"/>
              <a:gd name="connsiteX1148" fmla="*/ 2077154 w 3063398"/>
              <a:gd name="connsiteY1148" fmla="*/ 1595155 h 2166462"/>
              <a:gd name="connsiteX1149" fmla="*/ 2112313 w 3063398"/>
              <a:gd name="connsiteY1149" fmla="*/ 1588428 h 2166462"/>
              <a:gd name="connsiteX1150" fmla="*/ 2135234 w 3063398"/>
              <a:gd name="connsiteY1150" fmla="*/ 1576364 h 2166462"/>
              <a:gd name="connsiteX1151" fmla="*/ 2139424 w 3063398"/>
              <a:gd name="connsiteY1151" fmla="*/ 1575045 h 2166462"/>
              <a:gd name="connsiteX1152" fmla="*/ 2159870 w 3063398"/>
              <a:gd name="connsiteY1152" fmla="*/ 1583103 h 2166462"/>
              <a:gd name="connsiteX1153" fmla="*/ 2139536 w 3063398"/>
              <a:gd name="connsiteY1153" fmla="*/ 1575010 h 2166462"/>
              <a:gd name="connsiteX1154" fmla="*/ 2139424 w 3063398"/>
              <a:gd name="connsiteY1154" fmla="*/ 1575045 h 2166462"/>
              <a:gd name="connsiteX1155" fmla="*/ 2138461 w 3063398"/>
              <a:gd name="connsiteY1155" fmla="*/ 1574666 h 2166462"/>
              <a:gd name="connsiteX1156" fmla="*/ 2135234 w 3063398"/>
              <a:gd name="connsiteY1156" fmla="*/ 1576364 h 2166462"/>
              <a:gd name="connsiteX1157" fmla="*/ 2127942 w 3063398"/>
              <a:gd name="connsiteY1157" fmla="*/ 1578659 h 2166462"/>
              <a:gd name="connsiteX1158" fmla="*/ 2112313 w 3063398"/>
              <a:gd name="connsiteY1158" fmla="*/ 1588428 h 2166462"/>
              <a:gd name="connsiteX1159" fmla="*/ 2053057 w 3063398"/>
              <a:gd name="connsiteY1159" fmla="*/ 1571035 h 2166462"/>
              <a:gd name="connsiteX1160" fmla="*/ 2019670 w 3063398"/>
              <a:gd name="connsiteY1160" fmla="*/ 1566668 h 2166462"/>
              <a:gd name="connsiteX1161" fmla="*/ 2053057 w 3063398"/>
              <a:gd name="connsiteY1161" fmla="*/ 1571035 h 2166462"/>
              <a:gd name="connsiteX1162" fmla="*/ 2077154 w 3063398"/>
              <a:gd name="connsiteY1162" fmla="*/ 1595155 h 2166462"/>
              <a:gd name="connsiteX1163" fmla="*/ 2729572 w 3063398"/>
              <a:gd name="connsiteY1163" fmla="*/ 1596351 h 2166462"/>
              <a:gd name="connsiteX1164" fmla="*/ 2746933 w 3063398"/>
              <a:gd name="connsiteY1164" fmla="*/ 1583332 h 2166462"/>
              <a:gd name="connsiteX1165" fmla="*/ 2752349 w 3063398"/>
              <a:gd name="connsiteY1165" fmla="*/ 1575914 h 2166462"/>
              <a:gd name="connsiteX1166" fmla="*/ 2756195 w 3063398"/>
              <a:gd name="connsiteY1166" fmla="*/ 1572463 h 2166462"/>
              <a:gd name="connsiteX1167" fmla="*/ 2752702 w 3063398"/>
              <a:gd name="connsiteY1167" fmla="*/ 1538933 h 2166462"/>
              <a:gd name="connsiteX1168" fmla="*/ 2755119 w 3063398"/>
              <a:gd name="connsiteY1168" fmla="*/ 1572119 h 2166462"/>
              <a:gd name="connsiteX1169" fmla="*/ 2752349 w 3063398"/>
              <a:gd name="connsiteY1169" fmla="*/ 1575914 h 2166462"/>
              <a:gd name="connsiteX1170" fmla="*/ 2024827 w 3063398"/>
              <a:gd name="connsiteY1170" fmla="*/ 1599942 h 2166462"/>
              <a:gd name="connsiteX1171" fmla="*/ 2018696 w 3063398"/>
              <a:gd name="connsiteY1171" fmla="*/ 1564775 h 2166462"/>
              <a:gd name="connsiteX1172" fmla="*/ 2024827 w 3063398"/>
              <a:gd name="connsiteY1172" fmla="*/ 1599942 h 2166462"/>
              <a:gd name="connsiteX1173" fmla="*/ 2938212 w 3063398"/>
              <a:gd name="connsiteY1173" fmla="*/ 1601497 h 2166462"/>
              <a:gd name="connsiteX1174" fmla="*/ 2940346 w 3063398"/>
              <a:gd name="connsiteY1174" fmla="*/ 1540518 h 2166462"/>
              <a:gd name="connsiteX1175" fmla="*/ 2986252 w 3063398"/>
              <a:gd name="connsiteY1175" fmla="*/ 1476162 h 2166462"/>
              <a:gd name="connsiteX1176" fmla="*/ 2940346 w 3063398"/>
              <a:gd name="connsiteY1176" fmla="*/ 1540518 h 2166462"/>
              <a:gd name="connsiteX1177" fmla="*/ 2938212 w 3063398"/>
              <a:gd name="connsiteY1177" fmla="*/ 1601497 h 2166462"/>
              <a:gd name="connsiteX1178" fmla="*/ 1661123 w 3063398"/>
              <a:gd name="connsiteY1178" fmla="*/ 1609968 h 2166462"/>
              <a:gd name="connsiteX1179" fmla="*/ 1651375 w 3063398"/>
              <a:gd name="connsiteY1179" fmla="*/ 1591034 h 2166462"/>
              <a:gd name="connsiteX1180" fmla="*/ 1661123 w 3063398"/>
              <a:gd name="connsiteY1180" fmla="*/ 1609968 h 2166462"/>
              <a:gd name="connsiteX1181" fmla="*/ 1130657 w 3063398"/>
              <a:gd name="connsiteY1181" fmla="*/ 1612444 h 2166462"/>
              <a:gd name="connsiteX1182" fmla="*/ 1127927 w 3063398"/>
              <a:gd name="connsiteY1182" fmla="*/ 1603072 h 2166462"/>
              <a:gd name="connsiteX1183" fmla="*/ 1127747 w 3063398"/>
              <a:gd name="connsiteY1183" fmla="*/ 1602967 h 2166462"/>
              <a:gd name="connsiteX1184" fmla="*/ 1127562 w 3063398"/>
              <a:gd name="connsiteY1184" fmla="*/ 1602362 h 2166462"/>
              <a:gd name="connsiteX1185" fmla="*/ 1118097 w 3063398"/>
              <a:gd name="connsiteY1185" fmla="*/ 1597355 h 2166462"/>
              <a:gd name="connsiteX1186" fmla="*/ 1017036 w 3063398"/>
              <a:gd name="connsiteY1186" fmla="*/ 1508073 h 2166462"/>
              <a:gd name="connsiteX1187" fmla="*/ 1118097 w 3063398"/>
              <a:gd name="connsiteY1187" fmla="*/ 1597355 h 2166462"/>
              <a:gd name="connsiteX1188" fmla="*/ 1127747 w 3063398"/>
              <a:gd name="connsiteY1188" fmla="*/ 1602967 h 2166462"/>
              <a:gd name="connsiteX1189" fmla="*/ 1713612 w 3063398"/>
              <a:gd name="connsiteY1189" fmla="*/ 1618869 h 2166462"/>
              <a:gd name="connsiteX1190" fmla="*/ 1701107 w 3063398"/>
              <a:gd name="connsiteY1190" fmla="*/ 1608540 h 2166462"/>
              <a:gd name="connsiteX1191" fmla="*/ 1713612 w 3063398"/>
              <a:gd name="connsiteY1191" fmla="*/ 1618869 h 2166462"/>
              <a:gd name="connsiteX1192" fmla="*/ 2326109 w 3063398"/>
              <a:gd name="connsiteY1192" fmla="*/ 1626849 h 2166462"/>
              <a:gd name="connsiteX1193" fmla="*/ 2380901 w 3063398"/>
              <a:gd name="connsiteY1193" fmla="*/ 1589055 h 2166462"/>
              <a:gd name="connsiteX1194" fmla="*/ 2326109 w 3063398"/>
              <a:gd name="connsiteY1194" fmla="*/ 1626849 h 2166462"/>
              <a:gd name="connsiteX1195" fmla="*/ 1990861 w 3063398"/>
              <a:gd name="connsiteY1195" fmla="*/ 1627012 h 2166462"/>
              <a:gd name="connsiteX1196" fmla="*/ 1980307 w 3063398"/>
              <a:gd name="connsiteY1196" fmla="*/ 1620470 h 2166462"/>
              <a:gd name="connsiteX1197" fmla="*/ 1990861 w 3063398"/>
              <a:gd name="connsiteY1197" fmla="*/ 1627012 h 2166462"/>
              <a:gd name="connsiteX1198" fmla="*/ 2120564 w 3063398"/>
              <a:gd name="connsiteY1198" fmla="*/ 1641666 h 2166462"/>
              <a:gd name="connsiteX1199" fmla="*/ 2122231 w 3063398"/>
              <a:gd name="connsiteY1199" fmla="*/ 1621645 h 2166462"/>
              <a:gd name="connsiteX1200" fmla="*/ 2120564 w 3063398"/>
              <a:gd name="connsiteY1200" fmla="*/ 1641666 h 2166462"/>
              <a:gd name="connsiteX1201" fmla="*/ 2158768 w 3063398"/>
              <a:gd name="connsiteY1201" fmla="*/ 1650737 h 2166462"/>
              <a:gd name="connsiteX1202" fmla="*/ 2147182 w 3063398"/>
              <a:gd name="connsiteY1202" fmla="*/ 1637541 h 2166462"/>
              <a:gd name="connsiteX1203" fmla="*/ 2158768 w 3063398"/>
              <a:gd name="connsiteY1203" fmla="*/ 1650737 h 2166462"/>
              <a:gd name="connsiteX1204" fmla="*/ 347370 w 3063398"/>
              <a:gd name="connsiteY1204" fmla="*/ 1658872 h 2166462"/>
              <a:gd name="connsiteX1205" fmla="*/ 353178 w 3063398"/>
              <a:gd name="connsiteY1205" fmla="*/ 1586421 h 2166462"/>
              <a:gd name="connsiteX1206" fmla="*/ 347370 w 3063398"/>
              <a:gd name="connsiteY1206" fmla="*/ 1658872 h 2166462"/>
              <a:gd name="connsiteX1207" fmla="*/ 2723651 w 3063398"/>
              <a:gd name="connsiteY1207" fmla="*/ 1659280 h 2166462"/>
              <a:gd name="connsiteX1208" fmla="*/ 2742696 w 3063398"/>
              <a:gd name="connsiteY1208" fmla="*/ 1659055 h 2166462"/>
              <a:gd name="connsiteX1209" fmla="*/ 2723651 w 3063398"/>
              <a:gd name="connsiteY1209" fmla="*/ 1659280 h 2166462"/>
              <a:gd name="connsiteX1210" fmla="*/ 2251297 w 3063398"/>
              <a:gd name="connsiteY1210" fmla="*/ 1662975 h 2166462"/>
              <a:gd name="connsiteX1211" fmla="*/ 2260196 w 3063398"/>
              <a:gd name="connsiteY1211" fmla="*/ 1660488 h 2166462"/>
              <a:gd name="connsiteX1212" fmla="*/ 2260247 w 3063398"/>
              <a:gd name="connsiteY1212" fmla="*/ 1660319 h 2166462"/>
              <a:gd name="connsiteX1213" fmla="*/ 2260906 w 3063398"/>
              <a:gd name="connsiteY1213" fmla="*/ 1660123 h 2166462"/>
              <a:gd name="connsiteX1214" fmla="*/ 2262600 w 3063398"/>
              <a:gd name="connsiteY1214" fmla="*/ 1652364 h 2166462"/>
              <a:gd name="connsiteX1215" fmla="*/ 2260247 w 3063398"/>
              <a:gd name="connsiteY1215" fmla="*/ 1660319 h 2166462"/>
              <a:gd name="connsiteX1216" fmla="*/ 1998943 w 3063398"/>
              <a:gd name="connsiteY1216" fmla="*/ 1665965 h 2166462"/>
              <a:gd name="connsiteX1217" fmla="*/ 2024642 w 3063398"/>
              <a:gd name="connsiteY1217" fmla="*/ 1664708 h 2166462"/>
              <a:gd name="connsiteX1218" fmla="*/ 1998943 w 3063398"/>
              <a:gd name="connsiteY1218" fmla="*/ 1665965 h 2166462"/>
              <a:gd name="connsiteX1219" fmla="*/ 1670518 w 3063398"/>
              <a:gd name="connsiteY1219" fmla="*/ 1679382 h 2166462"/>
              <a:gd name="connsiteX1220" fmla="*/ 1672176 w 3063398"/>
              <a:gd name="connsiteY1220" fmla="*/ 1668648 h 2166462"/>
              <a:gd name="connsiteX1221" fmla="*/ 1671811 w 3063398"/>
              <a:gd name="connsiteY1221" fmla="*/ 1667938 h 2166462"/>
              <a:gd name="connsiteX1222" fmla="*/ 1968650 w 3063398"/>
              <a:gd name="connsiteY1222" fmla="*/ 1681563 h 2166462"/>
              <a:gd name="connsiteX1223" fmla="*/ 1972267 w 3063398"/>
              <a:gd name="connsiteY1223" fmla="*/ 1665329 h 2166462"/>
              <a:gd name="connsiteX1224" fmla="*/ 1968650 w 3063398"/>
              <a:gd name="connsiteY1224" fmla="*/ 1681563 h 2166462"/>
              <a:gd name="connsiteX1225" fmla="*/ 2946801 w 3063398"/>
              <a:gd name="connsiteY1225" fmla="*/ 1683304 h 2166462"/>
              <a:gd name="connsiteX1226" fmla="*/ 2941419 w 3063398"/>
              <a:gd name="connsiteY1226" fmla="*/ 1630985 h 2166462"/>
              <a:gd name="connsiteX1227" fmla="*/ 2946801 w 3063398"/>
              <a:gd name="connsiteY1227" fmla="*/ 1683304 h 2166462"/>
              <a:gd name="connsiteX1228" fmla="*/ 803885 w 3063398"/>
              <a:gd name="connsiteY1228" fmla="*/ 1684891 h 2166462"/>
              <a:gd name="connsiteX1229" fmla="*/ 826153 w 3063398"/>
              <a:gd name="connsiteY1229" fmla="*/ 1635102 h 2166462"/>
              <a:gd name="connsiteX1230" fmla="*/ 803885 w 3063398"/>
              <a:gd name="connsiteY1230" fmla="*/ 1684891 h 2166462"/>
              <a:gd name="connsiteX1231" fmla="*/ 1071375 w 3063398"/>
              <a:gd name="connsiteY1231" fmla="*/ 1693269 h 2166462"/>
              <a:gd name="connsiteX1232" fmla="*/ 1071949 w 3063398"/>
              <a:gd name="connsiteY1232" fmla="*/ 1692863 h 2166462"/>
              <a:gd name="connsiteX1233" fmla="*/ 1072085 w 3063398"/>
              <a:gd name="connsiteY1233" fmla="*/ 1692904 h 2166462"/>
              <a:gd name="connsiteX1234" fmla="*/ 1083890 w 3063398"/>
              <a:gd name="connsiteY1234" fmla="*/ 1684430 h 2166462"/>
              <a:gd name="connsiteX1235" fmla="*/ 1071949 w 3063398"/>
              <a:gd name="connsiteY1235" fmla="*/ 1692863 h 2166462"/>
              <a:gd name="connsiteX1236" fmla="*/ 1057271 w 3063398"/>
              <a:gd name="connsiteY1236" fmla="*/ 1688555 h 2166462"/>
              <a:gd name="connsiteX1237" fmla="*/ 1071375 w 3063398"/>
              <a:gd name="connsiteY1237" fmla="*/ 1693269 h 2166462"/>
              <a:gd name="connsiteX1238" fmla="*/ 2764087 w 3063398"/>
              <a:gd name="connsiteY1238" fmla="*/ 1695945 h 2166462"/>
              <a:gd name="connsiteX1239" fmla="*/ 2774489 w 3063398"/>
              <a:gd name="connsiteY1239" fmla="*/ 1691188 h 2166462"/>
              <a:gd name="connsiteX1240" fmla="*/ 2787894 w 3063398"/>
              <a:gd name="connsiteY1240" fmla="*/ 1695664 h 2166462"/>
              <a:gd name="connsiteX1241" fmla="*/ 2774507 w 3063398"/>
              <a:gd name="connsiteY1241" fmla="*/ 1691179 h 2166462"/>
              <a:gd name="connsiteX1242" fmla="*/ 2774489 w 3063398"/>
              <a:gd name="connsiteY1242" fmla="*/ 1691188 h 2166462"/>
              <a:gd name="connsiteX1243" fmla="*/ 2773431 w 3063398"/>
              <a:gd name="connsiteY1243" fmla="*/ 1690835 h 2166462"/>
              <a:gd name="connsiteX1244" fmla="*/ 2764087 w 3063398"/>
              <a:gd name="connsiteY1244" fmla="*/ 1695945 h 2166462"/>
              <a:gd name="connsiteX1245" fmla="*/ 2431707 w 3063398"/>
              <a:gd name="connsiteY1245" fmla="*/ 1697028 h 2166462"/>
              <a:gd name="connsiteX1246" fmla="*/ 2459075 w 3063398"/>
              <a:gd name="connsiteY1246" fmla="*/ 1675750 h 2166462"/>
              <a:gd name="connsiteX1247" fmla="*/ 2444252 w 3063398"/>
              <a:gd name="connsiteY1247" fmla="*/ 1680688 h 2166462"/>
              <a:gd name="connsiteX1248" fmla="*/ 2431707 w 3063398"/>
              <a:gd name="connsiteY1248" fmla="*/ 1697028 h 2166462"/>
              <a:gd name="connsiteX1249" fmla="*/ 1629784 w 3063398"/>
              <a:gd name="connsiteY1249" fmla="*/ 1697961 h 2166462"/>
              <a:gd name="connsiteX1250" fmla="*/ 1619979 w 3063398"/>
              <a:gd name="connsiteY1250" fmla="*/ 1674267 h 2166462"/>
              <a:gd name="connsiteX1251" fmla="*/ 1628938 w 3063398"/>
              <a:gd name="connsiteY1251" fmla="*/ 1626540 h 2166462"/>
              <a:gd name="connsiteX1252" fmla="*/ 1619979 w 3063398"/>
              <a:gd name="connsiteY1252" fmla="*/ 1674267 h 2166462"/>
              <a:gd name="connsiteX1253" fmla="*/ 1629784 w 3063398"/>
              <a:gd name="connsiteY1253" fmla="*/ 1697961 h 2166462"/>
              <a:gd name="connsiteX1254" fmla="*/ 2335737 w 3063398"/>
              <a:gd name="connsiteY1254" fmla="*/ 1715904 h 2166462"/>
              <a:gd name="connsiteX1255" fmla="*/ 2336317 w 3063398"/>
              <a:gd name="connsiteY1255" fmla="*/ 1715487 h 2166462"/>
              <a:gd name="connsiteX1256" fmla="*/ 2336447 w 3063398"/>
              <a:gd name="connsiteY1256" fmla="*/ 1715538 h 2166462"/>
              <a:gd name="connsiteX1257" fmla="*/ 2362179 w 3063398"/>
              <a:gd name="connsiteY1257" fmla="*/ 1696900 h 2166462"/>
              <a:gd name="connsiteX1258" fmla="*/ 2336317 w 3063398"/>
              <a:gd name="connsiteY1258" fmla="*/ 1715487 h 2166462"/>
              <a:gd name="connsiteX1259" fmla="*/ 2314678 w 3063398"/>
              <a:gd name="connsiteY1259" fmla="*/ 1706987 h 2166462"/>
              <a:gd name="connsiteX1260" fmla="*/ 2318295 w 3063398"/>
              <a:gd name="connsiteY1260" fmla="*/ 1690753 h 2166462"/>
              <a:gd name="connsiteX1261" fmla="*/ 2314678 w 3063398"/>
              <a:gd name="connsiteY1261" fmla="*/ 1706987 h 2166462"/>
              <a:gd name="connsiteX1262" fmla="*/ 2335737 w 3063398"/>
              <a:gd name="connsiteY1262" fmla="*/ 1715904 h 2166462"/>
              <a:gd name="connsiteX1263" fmla="*/ 1041432 w 3063398"/>
              <a:gd name="connsiteY1263" fmla="*/ 1718268 h 2166462"/>
              <a:gd name="connsiteX1264" fmla="*/ 1046999 w 3063398"/>
              <a:gd name="connsiteY1264" fmla="*/ 1705821 h 2166462"/>
              <a:gd name="connsiteX1265" fmla="*/ 1041432 w 3063398"/>
              <a:gd name="connsiteY1265" fmla="*/ 1718268 h 2166462"/>
              <a:gd name="connsiteX1266" fmla="*/ 1719728 w 3063398"/>
              <a:gd name="connsiteY1266" fmla="*/ 1733087 h 2166462"/>
              <a:gd name="connsiteX1267" fmla="*/ 1710519 w 3063398"/>
              <a:gd name="connsiteY1267" fmla="*/ 1720598 h 2166462"/>
              <a:gd name="connsiteX1268" fmla="*/ 1709866 w 3063398"/>
              <a:gd name="connsiteY1268" fmla="*/ 1704631 h 2166462"/>
              <a:gd name="connsiteX1269" fmla="*/ 1724617 w 3063398"/>
              <a:gd name="connsiteY1269" fmla="*/ 1663502 h 2166462"/>
              <a:gd name="connsiteX1270" fmla="*/ 1735415 w 3063398"/>
              <a:gd name="connsiteY1270" fmla="*/ 1650458 h 2166462"/>
              <a:gd name="connsiteX1271" fmla="*/ 1736702 w 3063398"/>
              <a:gd name="connsiteY1271" fmla="*/ 1640457 h 2166462"/>
              <a:gd name="connsiteX1272" fmla="*/ 1737307 w 3063398"/>
              <a:gd name="connsiteY1272" fmla="*/ 1639303 h 2166462"/>
              <a:gd name="connsiteX1273" fmla="*/ 1736924 w 3063398"/>
              <a:gd name="connsiteY1273" fmla="*/ 1638735 h 2166462"/>
              <a:gd name="connsiteX1274" fmla="*/ 1736942 w 3063398"/>
              <a:gd name="connsiteY1274" fmla="*/ 1638594 h 2166462"/>
              <a:gd name="connsiteX1275" fmla="*/ 1722160 w 3063398"/>
              <a:gd name="connsiteY1275" fmla="*/ 1616863 h 2166462"/>
              <a:gd name="connsiteX1276" fmla="*/ 1736924 w 3063398"/>
              <a:gd name="connsiteY1276" fmla="*/ 1638735 h 2166462"/>
              <a:gd name="connsiteX1277" fmla="*/ 1736702 w 3063398"/>
              <a:gd name="connsiteY1277" fmla="*/ 1640457 h 2166462"/>
              <a:gd name="connsiteX1278" fmla="*/ 1724617 w 3063398"/>
              <a:gd name="connsiteY1278" fmla="*/ 1663502 h 2166462"/>
              <a:gd name="connsiteX1279" fmla="*/ 1709866 w 3063398"/>
              <a:gd name="connsiteY1279" fmla="*/ 1704631 h 2166462"/>
              <a:gd name="connsiteX1280" fmla="*/ 1709806 w 3063398"/>
              <a:gd name="connsiteY1280" fmla="*/ 1719632 h 2166462"/>
              <a:gd name="connsiteX1281" fmla="*/ 1710519 w 3063398"/>
              <a:gd name="connsiteY1281" fmla="*/ 1720598 h 2166462"/>
              <a:gd name="connsiteX1282" fmla="*/ 1710537 w 3063398"/>
              <a:gd name="connsiteY1282" fmla="*/ 1721052 h 2166462"/>
              <a:gd name="connsiteX1283" fmla="*/ 1719728 w 3063398"/>
              <a:gd name="connsiteY1283" fmla="*/ 1733087 h 2166462"/>
              <a:gd name="connsiteX1284" fmla="*/ 493065 w 3063398"/>
              <a:gd name="connsiteY1284" fmla="*/ 1737148 h 2166462"/>
              <a:gd name="connsiteX1285" fmla="*/ 458422 w 3063398"/>
              <a:gd name="connsiteY1285" fmla="*/ 1707082 h 2166462"/>
              <a:gd name="connsiteX1286" fmla="*/ 472310 w 3063398"/>
              <a:gd name="connsiteY1286" fmla="*/ 1673583 h 2166462"/>
              <a:gd name="connsiteX1287" fmla="*/ 458422 w 3063398"/>
              <a:gd name="connsiteY1287" fmla="*/ 1707082 h 2166462"/>
              <a:gd name="connsiteX1288" fmla="*/ 493065 w 3063398"/>
              <a:gd name="connsiteY1288" fmla="*/ 1737148 h 2166462"/>
              <a:gd name="connsiteX1289" fmla="*/ 1786556 w 3063398"/>
              <a:gd name="connsiteY1289" fmla="*/ 1746580 h 2166462"/>
              <a:gd name="connsiteX1290" fmla="*/ 1773190 w 3063398"/>
              <a:gd name="connsiteY1290" fmla="*/ 1743882 h 2166462"/>
              <a:gd name="connsiteX1291" fmla="*/ 1786556 w 3063398"/>
              <a:gd name="connsiteY1291" fmla="*/ 1746580 h 2166462"/>
              <a:gd name="connsiteX1292" fmla="*/ 2413282 w 3063398"/>
              <a:gd name="connsiteY1292" fmla="*/ 1749630 h 2166462"/>
              <a:gd name="connsiteX1293" fmla="*/ 2454185 w 3063398"/>
              <a:gd name="connsiteY1293" fmla="*/ 1745335 h 2166462"/>
              <a:gd name="connsiteX1294" fmla="*/ 2413282 w 3063398"/>
              <a:gd name="connsiteY1294" fmla="*/ 1749630 h 2166462"/>
              <a:gd name="connsiteX1295" fmla="*/ 1954237 w 3063398"/>
              <a:gd name="connsiteY1295" fmla="*/ 1751260 h 2166462"/>
              <a:gd name="connsiteX1296" fmla="*/ 1959293 w 3063398"/>
              <a:gd name="connsiteY1296" fmla="*/ 1732430 h 2166462"/>
              <a:gd name="connsiteX1297" fmla="*/ 1976844 w 3063398"/>
              <a:gd name="connsiteY1297" fmla="*/ 1730038 h 2166462"/>
              <a:gd name="connsiteX1298" fmla="*/ 1991990 w 3063398"/>
              <a:gd name="connsiteY1298" fmla="*/ 1722240 h 2166462"/>
              <a:gd name="connsiteX1299" fmla="*/ 1976844 w 3063398"/>
              <a:gd name="connsiteY1299" fmla="*/ 1730038 h 2166462"/>
              <a:gd name="connsiteX1300" fmla="*/ 1959368 w 3063398"/>
              <a:gd name="connsiteY1300" fmla="*/ 1732152 h 2166462"/>
              <a:gd name="connsiteX1301" fmla="*/ 1959293 w 3063398"/>
              <a:gd name="connsiteY1301" fmla="*/ 1732430 h 2166462"/>
              <a:gd name="connsiteX1302" fmla="*/ 1958659 w 3063398"/>
              <a:gd name="connsiteY1302" fmla="*/ 1732517 h 2166462"/>
              <a:gd name="connsiteX1303" fmla="*/ 1954237 w 3063398"/>
              <a:gd name="connsiteY1303" fmla="*/ 1751260 h 2166462"/>
              <a:gd name="connsiteX1304" fmla="*/ 1823842 w 3063398"/>
              <a:gd name="connsiteY1304" fmla="*/ 1758520 h 2166462"/>
              <a:gd name="connsiteX1305" fmla="*/ 1840544 w 3063398"/>
              <a:gd name="connsiteY1305" fmla="*/ 1721178 h 2166462"/>
              <a:gd name="connsiteX1306" fmla="*/ 1823842 w 3063398"/>
              <a:gd name="connsiteY1306" fmla="*/ 1758520 h 2166462"/>
              <a:gd name="connsiteX1307" fmla="*/ 2852476 w 3063398"/>
              <a:gd name="connsiteY1307" fmla="*/ 1760614 h 2166462"/>
              <a:gd name="connsiteX1308" fmla="*/ 2843420 w 3063398"/>
              <a:gd name="connsiteY1308" fmla="*/ 1719768 h 2166462"/>
              <a:gd name="connsiteX1309" fmla="*/ 2852476 w 3063398"/>
              <a:gd name="connsiteY1309" fmla="*/ 1760614 h 2166462"/>
              <a:gd name="connsiteX1310" fmla="*/ 2501050 w 3063398"/>
              <a:gd name="connsiteY1310" fmla="*/ 1761923 h 2166462"/>
              <a:gd name="connsiteX1311" fmla="*/ 2492749 w 3063398"/>
              <a:gd name="connsiteY1311" fmla="*/ 1755850 h 2166462"/>
              <a:gd name="connsiteX1312" fmla="*/ 2492277 w 3063398"/>
              <a:gd name="connsiteY1312" fmla="*/ 1744884 h 2166462"/>
              <a:gd name="connsiteX1313" fmla="*/ 2470942 w 3063398"/>
              <a:gd name="connsiteY1313" fmla="*/ 1712754 h 2166462"/>
              <a:gd name="connsiteX1314" fmla="*/ 2492277 w 3063398"/>
              <a:gd name="connsiteY1314" fmla="*/ 1744884 h 2166462"/>
              <a:gd name="connsiteX1315" fmla="*/ 2492403 w 3063398"/>
              <a:gd name="connsiteY1315" fmla="*/ 1755597 h 2166462"/>
              <a:gd name="connsiteX1316" fmla="*/ 2492749 w 3063398"/>
              <a:gd name="connsiteY1316" fmla="*/ 1755850 h 2166462"/>
              <a:gd name="connsiteX1317" fmla="*/ 2492769 w 3063398"/>
              <a:gd name="connsiteY1317" fmla="*/ 1756307 h 2166462"/>
              <a:gd name="connsiteX1318" fmla="*/ 2501050 w 3063398"/>
              <a:gd name="connsiteY1318" fmla="*/ 1761923 h 2166462"/>
              <a:gd name="connsiteX1319" fmla="*/ 1865254 w 3063398"/>
              <a:gd name="connsiteY1319" fmla="*/ 1770768 h 2166462"/>
              <a:gd name="connsiteX1320" fmla="*/ 1867413 w 3063398"/>
              <a:gd name="connsiteY1320" fmla="*/ 1768957 h 2166462"/>
              <a:gd name="connsiteX1321" fmla="*/ 1874624 w 3063398"/>
              <a:gd name="connsiteY1321" fmla="*/ 1764109 h 2166462"/>
              <a:gd name="connsiteX1322" fmla="*/ 1875470 w 3063398"/>
              <a:gd name="connsiteY1322" fmla="*/ 1762201 h 2166462"/>
              <a:gd name="connsiteX1323" fmla="*/ 1878134 w 3063398"/>
              <a:gd name="connsiteY1323" fmla="*/ 1759967 h 2166462"/>
              <a:gd name="connsiteX1324" fmla="*/ 1884597 w 3063398"/>
              <a:gd name="connsiteY1324" fmla="*/ 1741609 h 2166462"/>
              <a:gd name="connsiteX1325" fmla="*/ 1875470 w 3063398"/>
              <a:gd name="connsiteY1325" fmla="*/ 1762201 h 2166462"/>
              <a:gd name="connsiteX1326" fmla="*/ 1867413 w 3063398"/>
              <a:gd name="connsiteY1326" fmla="*/ 1768957 h 2166462"/>
              <a:gd name="connsiteX1327" fmla="*/ 1865116 w 3063398"/>
              <a:gd name="connsiteY1327" fmla="*/ 1770502 h 2166462"/>
              <a:gd name="connsiteX1328" fmla="*/ 1848737 w 3063398"/>
              <a:gd name="connsiteY1328" fmla="*/ 1769654 h 2166462"/>
              <a:gd name="connsiteX1329" fmla="*/ 1865254 w 3063398"/>
              <a:gd name="connsiteY1329" fmla="*/ 1770768 h 2166462"/>
              <a:gd name="connsiteX1330" fmla="*/ 614501 w 3063398"/>
              <a:gd name="connsiteY1330" fmla="*/ 1777616 h 2166462"/>
              <a:gd name="connsiteX1331" fmla="*/ 609818 w 3063398"/>
              <a:gd name="connsiteY1331" fmla="*/ 1774334 h 2166462"/>
              <a:gd name="connsiteX1332" fmla="*/ 602952 w 3063398"/>
              <a:gd name="connsiteY1332" fmla="*/ 1770481 h 2166462"/>
              <a:gd name="connsiteX1333" fmla="*/ 597981 w 3063398"/>
              <a:gd name="connsiteY1333" fmla="*/ 1767409 h 2166462"/>
              <a:gd name="connsiteX1334" fmla="*/ 577790 w 3063398"/>
              <a:gd name="connsiteY1334" fmla="*/ 1757363 h 2166462"/>
              <a:gd name="connsiteX1335" fmla="*/ 565494 w 3063398"/>
              <a:gd name="connsiteY1335" fmla="*/ 1751052 h 2166462"/>
              <a:gd name="connsiteX1336" fmla="*/ 515841 w 3063398"/>
              <a:gd name="connsiteY1336" fmla="*/ 1730212 h 2166462"/>
              <a:gd name="connsiteX1337" fmla="*/ 564419 w 3063398"/>
              <a:gd name="connsiteY1337" fmla="*/ 1750708 h 2166462"/>
              <a:gd name="connsiteX1338" fmla="*/ 577790 w 3063398"/>
              <a:gd name="connsiteY1338" fmla="*/ 1757363 h 2166462"/>
              <a:gd name="connsiteX1339" fmla="*/ 598658 w 3063398"/>
              <a:gd name="connsiteY1339" fmla="*/ 1768070 h 2166462"/>
              <a:gd name="connsiteX1340" fmla="*/ 602952 w 3063398"/>
              <a:gd name="connsiteY1340" fmla="*/ 1770481 h 2166462"/>
              <a:gd name="connsiteX1341" fmla="*/ 2022211 w 3063398"/>
              <a:gd name="connsiteY1341" fmla="*/ 1780932 h 2166462"/>
              <a:gd name="connsiteX1342" fmla="*/ 2021437 w 3063398"/>
              <a:gd name="connsiteY1342" fmla="*/ 1770926 h 2166462"/>
              <a:gd name="connsiteX1343" fmla="*/ 2020936 w 3063398"/>
              <a:gd name="connsiteY1343" fmla="*/ 1770258 h 2166462"/>
              <a:gd name="connsiteX1344" fmla="*/ 2020889 w 3063398"/>
              <a:gd name="connsiteY1344" fmla="*/ 1769861 h 2166462"/>
              <a:gd name="connsiteX1345" fmla="*/ 2015323 w 3063398"/>
              <a:gd name="connsiteY1345" fmla="*/ 1762323 h 2166462"/>
              <a:gd name="connsiteX1346" fmla="*/ 2009140 w 3063398"/>
              <a:gd name="connsiteY1346" fmla="*/ 1756125 h 2166462"/>
              <a:gd name="connsiteX1347" fmla="*/ 2005638 w 3063398"/>
              <a:gd name="connsiteY1347" fmla="*/ 1748746 h 2166462"/>
              <a:gd name="connsiteX1348" fmla="*/ 2013903 w 3063398"/>
              <a:gd name="connsiteY1348" fmla="*/ 1722933 h 2166462"/>
              <a:gd name="connsiteX1349" fmla="*/ 2037259 w 3063398"/>
              <a:gd name="connsiteY1349" fmla="*/ 1684560 h 2166462"/>
              <a:gd name="connsiteX1350" fmla="*/ 2013903 w 3063398"/>
              <a:gd name="connsiteY1350" fmla="*/ 1722933 h 2166462"/>
              <a:gd name="connsiteX1351" fmla="*/ 2005638 w 3063398"/>
              <a:gd name="connsiteY1351" fmla="*/ 1748746 h 2166462"/>
              <a:gd name="connsiteX1352" fmla="*/ 2009058 w 3063398"/>
              <a:gd name="connsiteY1352" fmla="*/ 1756042 h 2166462"/>
              <a:gd name="connsiteX1353" fmla="*/ 2009140 w 3063398"/>
              <a:gd name="connsiteY1353" fmla="*/ 1756125 h 2166462"/>
              <a:gd name="connsiteX1354" fmla="*/ 2009606 w 3063398"/>
              <a:gd name="connsiteY1354" fmla="*/ 1757107 h 2166462"/>
              <a:gd name="connsiteX1355" fmla="*/ 2016054 w 3063398"/>
              <a:gd name="connsiteY1355" fmla="*/ 1763742 h 2166462"/>
              <a:gd name="connsiteX1356" fmla="*/ 2020936 w 3063398"/>
              <a:gd name="connsiteY1356" fmla="*/ 1770258 h 2166462"/>
              <a:gd name="connsiteX1357" fmla="*/ 1316660 w 3063398"/>
              <a:gd name="connsiteY1357" fmla="*/ 1796913 h 2166462"/>
              <a:gd name="connsiteX1358" fmla="*/ 1301848 w 3063398"/>
              <a:gd name="connsiteY1358" fmla="*/ 1779786 h 2166462"/>
              <a:gd name="connsiteX1359" fmla="*/ 1301588 w 3063398"/>
              <a:gd name="connsiteY1359" fmla="*/ 1779232 h 2166462"/>
              <a:gd name="connsiteX1360" fmla="*/ 1275660 w 3063398"/>
              <a:gd name="connsiteY1360" fmla="*/ 1712635 h 2166462"/>
              <a:gd name="connsiteX1361" fmla="*/ 1249049 w 3063398"/>
              <a:gd name="connsiteY1361" fmla="*/ 1742397 h 2166462"/>
              <a:gd name="connsiteX1362" fmla="*/ 1232946 w 3063398"/>
              <a:gd name="connsiteY1362" fmla="*/ 1747428 h 2166462"/>
              <a:gd name="connsiteX1363" fmla="*/ 1213182 w 3063398"/>
              <a:gd name="connsiteY1363" fmla="*/ 1744805 h 2166462"/>
              <a:gd name="connsiteX1364" fmla="*/ 1184388 w 3063398"/>
              <a:gd name="connsiteY1364" fmla="*/ 1726098 h 2166462"/>
              <a:gd name="connsiteX1365" fmla="*/ 1213182 w 3063398"/>
              <a:gd name="connsiteY1365" fmla="*/ 1744805 h 2166462"/>
              <a:gd name="connsiteX1366" fmla="*/ 1248871 w 3063398"/>
              <a:gd name="connsiteY1366" fmla="*/ 1742596 h 2166462"/>
              <a:gd name="connsiteX1367" fmla="*/ 1249049 w 3063398"/>
              <a:gd name="connsiteY1367" fmla="*/ 1742397 h 2166462"/>
              <a:gd name="connsiteX1368" fmla="*/ 1249580 w 3063398"/>
              <a:gd name="connsiteY1368" fmla="*/ 1742230 h 2166462"/>
              <a:gd name="connsiteX1369" fmla="*/ 1275660 w 3063398"/>
              <a:gd name="connsiteY1369" fmla="*/ 1712635 h 2166462"/>
              <a:gd name="connsiteX1370" fmla="*/ 1292653 w 3063398"/>
              <a:gd name="connsiteY1370" fmla="*/ 1760173 h 2166462"/>
              <a:gd name="connsiteX1371" fmla="*/ 1301588 w 3063398"/>
              <a:gd name="connsiteY1371" fmla="*/ 1779232 h 2166462"/>
              <a:gd name="connsiteX1372" fmla="*/ 1301768 w 3063398"/>
              <a:gd name="connsiteY1372" fmla="*/ 1779694 h 2166462"/>
              <a:gd name="connsiteX1373" fmla="*/ 1301848 w 3063398"/>
              <a:gd name="connsiteY1373" fmla="*/ 1779786 h 2166462"/>
              <a:gd name="connsiteX1374" fmla="*/ 1302179 w 3063398"/>
              <a:gd name="connsiteY1374" fmla="*/ 1780492 h 2166462"/>
              <a:gd name="connsiteX1375" fmla="*/ 1316660 w 3063398"/>
              <a:gd name="connsiteY1375" fmla="*/ 1796913 h 2166462"/>
              <a:gd name="connsiteX1376" fmla="*/ 1597696 w 3063398"/>
              <a:gd name="connsiteY1376" fmla="*/ 1803106 h 2166462"/>
              <a:gd name="connsiteX1377" fmla="*/ 1602175 w 3063398"/>
              <a:gd name="connsiteY1377" fmla="*/ 1779243 h 2166462"/>
              <a:gd name="connsiteX1378" fmla="*/ 1597696 w 3063398"/>
              <a:gd name="connsiteY1378" fmla="*/ 1803106 h 2166462"/>
              <a:gd name="connsiteX1379" fmla="*/ 1924509 w 3063398"/>
              <a:gd name="connsiteY1379" fmla="*/ 1814472 h 2166462"/>
              <a:gd name="connsiteX1380" fmla="*/ 1932888 w 3063398"/>
              <a:gd name="connsiteY1380" fmla="*/ 1798181 h 2166462"/>
              <a:gd name="connsiteX1381" fmla="*/ 1924509 w 3063398"/>
              <a:gd name="connsiteY1381" fmla="*/ 1814472 h 2166462"/>
              <a:gd name="connsiteX1382" fmla="*/ 1843565 w 3063398"/>
              <a:gd name="connsiteY1382" fmla="*/ 1815432 h 2166462"/>
              <a:gd name="connsiteX1383" fmla="*/ 1836628 w 3063398"/>
              <a:gd name="connsiteY1383" fmla="*/ 1792656 h 2166462"/>
              <a:gd name="connsiteX1384" fmla="*/ 1843565 w 3063398"/>
              <a:gd name="connsiteY1384" fmla="*/ 1815432 h 2166462"/>
              <a:gd name="connsiteX1385" fmla="*/ 2329191 w 3063398"/>
              <a:gd name="connsiteY1385" fmla="*/ 1816581 h 2166462"/>
              <a:gd name="connsiteX1386" fmla="*/ 2332153 w 3063398"/>
              <a:gd name="connsiteY1386" fmla="*/ 1815355 h 2166462"/>
              <a:gd name="connsiteX1387" fmla="*/ 2325499 w 3063398"/>
              <a:gd name="connsiteY1387" fmla="*/ 1816386 h 2166462"/>
              <a:gd name="connsiteX1388" fmla="*/ 2329191 w 3063398"/>
              <a:gd name="connsiteY1388" fmla="*/ 1816581 h 2166462"/>
              <a:gd name="connsiteX1389" fmla="*/ 2966508 w 3063398"/>
              <a:gd name="connsiteY1389" fmla="*/ 1819265 h 2166462"/>
              <a:gd name="connsiteX1390" fmla="*/ 2981726 w 3063398"/>
              <a:gd name="connsiteY1390" fmla="*/ 1737178 h 2166462"/>
              <a:gd name="connsiteX1391" fmla="*/ 2966508 w 3063398"/>
              <a:gd name="connsiteY1391" fmla="*/ 1819265 h 2166462"/>
              <a:gd name="connsiteX1392" fmla="*/ 2394108 w 3063398"/>
              <a:gd name="connsiteY1392" fmla="*/ 1819383 h 2166462"/>
              <a:gd name="connsiteX1393" fmla="*/ 2417521 w 3063398"/>
              <a:gd name="connsiteY1393" fmla="*/ 1785771 h 2166462"/>
              <a:gd name="connsiteX1394" fmla="*/ 2394108 w 3063398"/>
              <a:gd name="connsiteY1394" fmla="*/ 1819383 h 2166462"/>
              <a:gd name="connsiteX1395" fmla="*/ 2776109 w 3063398"/>
              <a:gd name="connsiteY1395" fmla="*/ 1826284 h 2166462"/>
              <a:gd name="connsiteX1396" fmla="*/ 2792173 w 3063398"/>
              <a:gd name="connsiteY1396" fmla="*/ 1815618 h 2166462"/>
              <a:gd name="connsiteX1397" fmla="*/ 2781948 w 3063398"/>
              <a:gd name="connsiteY1397" fmla="*/ 1816691 h 2166462"/>
              <a:gd name="connsiteX1398" fmla="*/ 2776109 w 3063398"/>
              <a:gd name="connsiteY1398" fmla="*/ 1826284 h 2166462"/>
              <a:gd name="connsiteX1399" fmla="*/ 573645 w 3063398"/>
              <a:gd name="connsiteY1399" fmla="*/ 1836078 h 2166462"/>
              <a:gd name="connsiteX1400" fmla="*/ 610417 w 3063398"/>
              <a:gd name="connsiteY1400" fmla="*/ 1834809 h 2166462"/>
              <a:gd name="connsiteX1401" fmla="*/ 573008 w 3063398"/>
              <a:gd name="connsiteY1401" fmla="*/ 1835723 h 2166462"/>
              <a:gd name="connsiteX1402" fmla="*/ 538770 w 3063398"/>
              <a:gd name="connsiteY1402" fmla="*/ 1816610 h 2166462"/>
              <a:gd name="connsiteX1403" fmla="*/ 539294 w 3063398"/>
              <a:gd name="connsiteY1403" fmla="*/ 1780412 h 2166462"/>
              <a:gd name="connsiteX1404" fmla="*/ 538770 w 3063398"/>
              <a:gd name="connsiteY1404" fmla="*/ 1816610 h 2166462"/>
              <a:gd name="connsiteX1405" fmla="*/ 572569 w 3063398"/>
              <a:gd name="connsiteY1405" fmla="*/ 1835734 h 2166462"/>
              <a:gd name="connsiteX1406" fmla="*/ 573008 w 3063398"/>
              <a:gd name="connsiteY1406" fmla="*/ 1835723 h 2166462"/>
              <a:gd name="connsiteX1407" fmla="*/ 629575 w 3063398"/>
              <a:gd name="connsiteY1407" fmla="*/ 1844106 h 2166462"/>
              <a:gd name="connsiteX1408" fmla="*/ 634111 w 3063398"/>
              <a:gd name="connsiteY1408" fmla="*/ 1825004 h 2166462"/>
              <a:gd name="connsiteX1409" fmla="*/ 629575 w 3063398"/>
              <a:gd name="connsiteY1409" fmla="*/ 1844106 h 2166462"/>
              <a:gd name="connsiteX1410" fmla="*/ 334424 w 3063398"/>
              <a:gd name="connsiteY1410" fmla="*/ 1852366 h 2166462"/>
              <a:gd name="connsiteX1411" fmla="*/ 351084 w 3063398"/>
              <a:gd name="connsiteY1411" fmla="*/ 1731212 h 2166462"/>
              <a:gd name="connsiteX1412" fmla="*/ 334424 w 3063398"/>
              <a:gd name="connsiteY1412" fmla="*/ 1852366 h 2166462"/>
              <a:gd name="connsiteX1413" fmla="*/ 2409926 w 3063398"/>
              <a:gd name="connsiteY1413" fmla="*/ 1858244 h 2166462"/>
              <a:gd name="connsiteX1414" fmla="*/ 2417392 w 3063398"/>
              <a:gd name="connsiteY1414" fmla="*/ 1855299 h 2166462"/>
              <a:gd name="connsiteX1415" fmla="*/ 2403107 w 3063398"/>
              <a:gd name="connsiteY1415" fmla="*/ 1855468 h 2166462"/>
              <a:gd name="connsiteX1416" fmla="*/ 2409926 w 3063398"/>
              <a:gd name="connsiteY1416" fmla="*/ 1858244 h 2166462"/>
              <a:gd name="connsiteX1417" fmla="*/ 2461276 w 3063398"/>
              <a:gd name="connsiteY1417" fmla="*/ 1861445 h 2166462"/>
              <a:gd name="connsiteX1418" fmla="*/ 2489280 w 3063398"/>
              <a:gd name="connsiteY1418" fmla="*/ 1813493 h 2166462"/>
              <a:gd name="connsiteX1419" fmla="*/ 2461276 w 3063398"/>
              <a:gd name="connsiteY1419" fmla="*/ 1861445 h 2166462"/>
              <a:gd name="connsiteX1420" fmla="*/ 2015653 w 3063398"/>
              <a:gd name="connsiteY1420" fmla="*/ 1870536 h 2166462"/>
              <a:gd name="connsiteX1421" fmla="*/ 1953529 w 3063398"/>
              <a:gd name="connsiteY1421" fmla="*/ 1852225 h 2166462"/>
              <a:gd name="connsiteX1422" fmla="*/ 2015653 w 3063398"/>
              <a:gd name="connsiteY1422" fmla="*/ 1870536 h 2166462"/>
              <a:gd name="connsiteX1423" fmla="*/ 1915664 w 3063398"/>
              <a:gd name="connsiteY1423" fmla="*/ 1871722 h 2166462"/>
              <a:gd name="connsiteX1424" fmla="*/ 1923011 w 3063398"/>
              <a:gd name="connsiteY1424" fmla="*/ 1848776 h 2166462"/>
              <a:gd name="connsiteX1425" fmla="*/ 1915664 w 3063398"/>
              <a:gd name="connsiteY1425" fmla="*/ 1871722 h 2166462"/>
              <a:gd name="connsiteX1426" fmla="*/ 2031025 w 3063398"/>
              <a:gd name="connsiteY1426" fmla="*/ 1881783 h 2166462"/>
              <a:gd name="connsiteX1427" fmla="*/ 2021913 w 3063398"/>
              <a:gd name="connsiteY1427" fmla="*/ 1836176 h 2166462"/>
              <a:gd name="connsiteX1428" fmla="*/ 2020495 w 3063398"/>
              <a:gd name="connsiteY1428" fmla="*/ 1827025 h 2166462"/>
              <a:gd name="connsiteX1429" fmla="*/ 2020221 w 3063398"/>
              <a:gd name="connsiteY1429" fmla="*/ 1826821 h 2166462"/>
              <a:gd name="connsiteX1430" fmla="*/ 2020129 w 3063398"/>
              <a:gd name="connsiteY1430" fmla="*/ 1826316 h 2166462"/>
              <a:gd name="connsiteX1431" fmla="*/ 2011245 w 3063398"/>
              <a:gd name="connsiteY1431" fmla="*/ 1820111 h 2166462"/>
              <a:gd name="connsiteX1432" fmla="*/ 2020221 w 3063398"/>
              <a:gd name="connsiteY1432" fmla="*/ 1826821 h 2166462"/>
              <a:gd name="connsiteX1433" fmla="*/ 2021913 w 3063398"/>
              <a:gd name="connsiteY1433" fmla="*/ 1836176 h 2166462"/>
              <a:gd name="connsiteX1434" fmla="*/ 2031025 w 3063398"/>
              <a:gd name="connsiteY1434" fmla="*/ 1881783 h 2166462"/>
              <a:gd name="connsiteX1435" fmla="*/ 1526260 w 3063398"/>
              <a:gd name="connsiteY1435" fmla="*/ 1883004 h 2166462"/>
              <a:gd name="connsiteX1436" fmla="*/ 1520071 w 3063398"/>
              <a:gd name="connsiteY1436" fmla="*/ 1843076 h 2166462"/>
              <a:gd name="connsiteX1437" fmla="*/ 1499772 w 3063398"/>
              <a:gd name="connsiteY1437" fmla="*/ 1825288 h 2166462"/>
              <a:gd name="connsiteX1438" fmla="*/ 1489624 w 3063398"/>
              <a:gd name="connsiteY1438" fmla="*/ 1811629 h 2166462"/>
              <a:gd name="connsiteX1439" fmla="*/ 1488830 w 3063398"/>
              <a:gd name="connsiteY1439" fmla="*/ 1810392 h 2166462"/>
              <a:gd name="connsiteX1440" fmla="*/ 1485203 w 3063398"/>
              <a:gd name="connsiteY1440" fmla="*/ 1793964 h 2166462"/>
              <a:gd name="connsiteX1441" fmla="*/ 1488472 w 3063398"/>
              <a:gd name="connsiteY1441" fmla="*/ 1809833 h 2166462"/>
              <a:gd name="connsiteX1442" fmla="*/ 1488830 w 3063398"/>
              <a:gd name="connsiteY1442" fmla="*/ 1810392 h 2166462"/>
              <a:gd name="connsiteX1443" fmla="*/ 1488883 w 3063398"/>
              <a:gd name="connsiteY1443" fmla="*/ 1810632 h 2166462"/>
              <a:gd name="connsiteX1444" fmla="*/ 1489624 w 3063398"/>
              <a:gd name="connsiteY1444" fmla="*/ 1811629 h 2166462"/>
              <a:gd name="connsiteX1445" fmla="*/ 1496613 w 3063398"/>
              <a:gd name="connsiteY1445" fmla="*/ 1822520 h 2166462"/>
              <a:gd name="connsiteX1446" fmla="*/ 1499772 w 3063398"/>
              <a:gd name="connsiteY1446" fmla="*/ 1825288 h 2166462"/>
              <a:gd name="connsiteX1447" fmla="*/ 1502187 w 3063398"/>
              <a:gd name="connsiteY1447" fmla="*/ 1828539 h 2166462"/>
              <a:gd name="connsiteX1448" fmla="*/ 1520071 w 3063398"/>
              <a:gd name="connsiteY1448" fmla="*/ 1843076 h 2166462"/>
              <a:gd name="connsiteX1449" fmla="*/ 1526260 w 3063398"/>
              <a:gd name="connsiteY1449" fmla="*/ 1883004 h 2166462"/>
              <a:gd name="connsiteX1450" fmla="*/ 2707258 w 3063398"/>
              <a:gd name="connsiteY1450" fmla="*/ 1883293 h 2166462"/>
              <a:gd name="connsiteX1451" fmla="*/ 2717529 w 3063398"/>
              <a:gd name="connsiteY1451" fmla="*/ 1866028 h 2166462"/>
              <a:gd name="connsiteX1452" fmla="*/ 2707258 w 3063398"/>
              <a:gd name="connsiteY1452" fmla="*/ 1883293 h 2166462"/>
              <a:gd name="connsiteX1453" fmla="*/ 1293925 w 3063398"/>
              <a:gd name="connsiteY1453" fmla="*/ 1887662 h 2166462"/>
              <a:gd name="connsiteX1454" fmla="*/ 1317619 w 3063398"/>
              <a:gd name="connsiteY1454" fmla="*/ 1877857 h 2166462"/>
              <a:gd name="connsiteX1455" fmla="*/ 1333909 w 3063398"/>
              <a:gd name="connsiteY1455" fmla="*/ 1886236 h 2166462"/>
              <a:gd name="connsiteX1456" fmla="*/ 1317619 w 3063398"/>
              <a:gd name="connsiteY1456" fmla="*/ 1877857 h 2166462"/>
              <a:gd name="connsiteX1457" fmla="*/ 1293925 w 3063398"/>
              <a:gd name="connsiteY1457" fmla="*/ 1887662 h 2166462"/>
              <a:gd name="connsiteX1458" fmla="*/ 1895229 w 3063398"/>
              <a:gd name="connsiteY1458" fmla="*/ 1895417 h 2166462"/>
              <a:gd name="connsiteX1459" fmla="*/ 1916864 w 3063398"/>
              <a:gd name="connsiteY1459" fmla="*/ 1892661 h 2166462"/>
              <a:gd name="connsiteX1460" fmla="*/ 1883534 w 3063398"/>
              <a:gd name="connsiteY1460" fmla="*/ 1893056 h 2166462"/>
              <a:gd name="connsiteX1461" fmla="*/ 1895229 w 3063398"/>
              <a:gd name="connsiteY1461" fmla="*/ 1895417 h 2166462"/>
              <a:gd name="connsiteX1462" fmla="*/ 1837870 w 3063398"/>
              <a:gd name="connsiteY1462" fmla="*/ 1897407 h 2166462"/>
              <a:gd name="connsiteX1463" fmla="*/ 1848834 w 3063398"/>
              <a:gd name="connsiteY1463" fmla="*/ 1858228 h 2166462"/>
              <a:gd name="connsiteX1464" fmla="*/ 1837870 w 3063398"/>
              <a:gd name="connsiteY1464" fmla="*/ 1897407 h 2166462"/>
              <a:gd name="connsiteX1465" fmla="*/ 2041748 w 3063398"/>
              <a:gd name="connsiteY1465" fmla="*/ 1902610 h 2166462"/>
              <a:gd name="connsiteX1466" fmla="*/ 2055694 w 3063398"/>
              <a:gd name="connsiteY1466" fmla="*/ 1873872 h 2166462"/>
              <a:gd name="connsiteX1467" fmla="*/ 2061092 w 3063398"/>
              <a:gd name="connsiteY1467" fmla="*/ 1847140 h 2166462"/>
              <a:gd name="connsiteX1468" fmla="*/ 2055694 w 3063398"/>
              <a:gd name="connsiteY1468" fmla="*/ 1873872 h 2166462"/>
              <a:gd name="connsiteX1469" fmla="*/ 2041748 w 3063398"/>
              <a:gd name="connsiteY1469" fmla="*/ 1902610 h 2166462"/>
              <a:gd name="connsiteX1470" fmla="*/ 2585693 w 3063398"/>
              <a:gd name="connsiteY1470" fmla="*/ 1912354 h 2166462"/>
              <a:gd name="connsiteX1471" fmla="*/ 2546288 w 3063398"/>
              <a:gd name="connsiteY1471" fmla="*/ 1882343 h 2166462"/>
              <a:gd name="connsiteX1472" fmla="*/ 2585693 w 3063398"/>
              <a:gd name="connsiteY1472" fmla="*/ 1912354 h 2166462"/>
              <a:gd name="connsiteX1473" fmla="*/ 2349572 w 3063398"/>
              <a:gd name="connsiteY1473" fmla="*/ 1918962 h 2166462"/>
              <a:gd name="connsiteX1474" fmla="*/ 2374129 w 3063398"/>
              <a:gd name="connsiteY1474" fmla="*/ 1901528 h 2166462"/>
              <a:gd name="connsiteX1475" fmla="*/ 2359334 w 3063398"/>
              <a:gd name="connsiteY1475" fmla="*/ 1908846 h 2166462"/>
              <a:gd name="connsiteX1476" fmla="*/ 2349572 w 3063398"/>
              <a:gd name="connsiteY1476" fmla="*/ 1918962 h 2166462"/>
              <a:gd name="connsiteX1477" fmla="*/ 1112268 w 3063398"/>
              <a:gd name="connsiteY1477" fmla="*/ 1919222 h 2166462"/>
              <a:gd name="connsiteX1478" fmla="*/ 1139836 w 3063398"/>
              <a:gd name="connsiteY1478" fmla="*/ 1904728 h 2166462"/>
              <a:gd name="connsiteX1479" fmla="*/ 1075070 w 3063398"/>
              <a:gd name="connsiteY1479" fmla="*/ 1904542 h 2166462"/>
              <a:gd name="connsiteX1480" fmla="*/ 1112268 w 3063398"/>
              <a:gd name="connsiteY1480" fmla="*/ 1919222 h 2166462"/>
              <a:gd name="connsiteX1481" fmla="*/ 1485751 w 3063398"/>
              <a:gd name="connsiteY1481" fmla="*/ 1920628 h 2166462"/>
              <a:gd name="connsiteX1482" fmla="*/ 1489765 w 3063398"/>
              <a:gd name="connsiteY1482" fmla="*/ 1913267 h 2166462"/>
              <a:gd name="connsiteX1483" fmla="*/ 1498029 w 3063398"/>
              <a:gd name="connsiteY1483" fmla="*/ 1911911 h 2166462"/>
              <a:gd name="connsiteX1484" fmla="*/ 1490062 w 3063398"/>
              <a:gd name="connsiteY1484" fmla="*/ 1912720 h 2166462"/>
              <a:gd name="connsiteX1485" fmla="*/ 1489765 w 3063398"/>
              <a:gd name="connsiteY1485" fmla="*/ 1913267 h 2166462"/>
              <a:gd name="connsiteX1486" fmla="*/ 1488643 w 3063398"/>
              <a:gd name="connsiteY1486" fmla="*/ 1913451 h 2166462"/>
              <a:gd name="connsiteX1487" fmla="*/ 1485751 w 3063398"/>
              <a:gd name="connsiteY1487" fmla="*/ 1920628 h 2166462"/>
              <a:gd name="connsiteX1488" fmla="*/ 1220031 w 3063398"/>
              <a:gd name="connsiteY1488" fmla="*/ 1920920 h 2166462"/>
              <a:gd name="connsiteX1489" fmla="*/ 1212798 w 3063398"/>
              <a:gd name="connsiteY1489" fmla="*/ 1911744 h 2166462"/>
              <a:gd name="connsiteX1490" fmla="*/ 1208598 w 3063398"/>
              <a:gd name="connsiteY1490" fmla="*/ 1900460 h 2166462"/>
              <a:gd name="connsiteX1491" fmla="*/ 1208361 w 3063398"/>
              <a:gd name="connsiteY1491" fmla="*/ 1900099 h 2166462"/>
              <a:gd name="connsiteX1492" fmla="*/ 1208232 w 3063398"/>
              <a:gd name="connsiteY1492" fmla="*/ 1899750 h 2166462"/>
              <a:gd name="connsiteX1493" fmla="*/ 1187224 w 3063398"/>
              <a:gd name="connsiteY1493" fmla="*/ 1885117 h 2166462"/>
              <a:gd name="connsiteX1494" fmla="*/ 1201716 w 3063398"/>
              <a:gd name="connsiteY1494" fmla="*/ 1889931 h 2166462"/>
              <a:gd name="connsiteX1495" fmla="*/ 1208361 w 3063398"/>
              <a:gd name="connsiteY1495" fmla="*/ 1900099 h 2166462"/>
              <a:gd name="connsiteX1496" fmla="*/ 1212582 w 3063398"/>
              <a:gd name="connsiteY1496" fmla="*/ 1911470 h 2166462"/>
              <a:gd name="connsiteX1497" fmla="*/ 1212798 w 3063398"/>
              <a:gd name="connsiteY1497" fmla="*/ 1911744 h 2166462"/>
              <a:gd name="connsiteX1498" fmla="*/ 1212993 w 3063398"/>
              <a:gd name="connsiteY1498" fmla="*/ 1912268 h 2166462"/>
              <a:gd name="connsiteX1499" fmla="*/ 1220031 w 3063398"/>
              <a:gd name="connsiteY1499" fmla="*/ 1920920 h 2166462"/>
              <a:gd name="connsiteX1500" fmla="*/ 2209655 w 3063398"/>
              <a:gd name="connsiteY1500" fmla="*/ 1926335 h 2166462"/>
              <a:gd name="connsiteX1501" fmla="*/ 2172312 w 3063398"/>
              <a:gd name="connsiteY1501" fmla="*/ 1909634 h 2166462"/>
              <a:gd name="connsiteX1502" fmla="*/ 2162834 w 3063398"/>
              <a:gd name="connsiteY1502" fmla="*/ 1903437 h 2166462"/>
              <a:gd name="connsiteX1503" fmla="*/ 2162200 w 3063398"/>
              <a:gd name="connsiteY1503" fmla="*/ 1903846 h 2166462"/>
              <a:gd name="connsiteX1504" fmla="*/ 2162124 w 3063398"/>
              <a:gd name="connsiteY1504" fmla="*/ 1903802 h 2166462"/>
              <a:gd name="connsiteX1505" fmla="*/ 2151374 w 3063398"/>
              <a:gd name="connsiteY1505" fmla="*/ 1910834 h 2166462"/>
              <a:gd name="connsiteX1506" fmla="*/ 2162200 w 3063398"/>
              <a:gd name="connsiteY1506" fmla="*/ 1903846 h 2166462"/>
              <a:gd name="connsiteX1507" fmla="*/ 2172312 w 3063398"/>
              <a:gd name="connsiteY1507" fmla="*/ 1909634 h 2166462"/>
              <a:gd name="connsiteX1508" fmla="*/ 2209655 w 3063398"/>
              <a:gd name="connsiteY1508" fmla="*/ 1926335 h 2166462"/>
              <a:gd name="connsiteX1509" fmla="*/ 2701858 w 3063398"/>
              <a:gd name="connsiteY1509" fmla="*/ 1929936 h 2166462"/>
              <a:gd name="connsiteX1510" fmla="*/ 2772194 w 3063398"/>
              <a:gd name="connsiteY1510" fmla="*/ 1897761 h 2166462"/>
              <a:gd name="connsiteX1511" fmla="*/ 2783441 w 3063398"/>
              <a:gd name="connsiteY1511" fmla="*/ 1882390 h 2166462"/>
              <a:gd name="connsiteX1512" fmla="*/ 2772194 w 3063398"/>
              <a:gd name="connsiteY1512" fmla="*/ 1897761 h 2166462"/>
              <a:gd name="connsiteX1513" fmla="*/ 2673517 w 3063398"/>
              <a:gd name="connsiteY1513" fmla="*/ 1929409 h 2166462"/>
              <a:gd name="connsiteX1514" fmla="*/ 2701858 w 3063398"/>
              <a:gd name="connsiteY1514" fmla="*/ 1929936 h 2166462"/>
              <a:gd name="connsiteX1515" fmla="*/ 518267 w 3063398"/>
              <a:gd name="connsiteY1515" fmla="*/ 1934953 h 2166462"/>
              <a:gd name="connsiteX1516" fmla="*/ 503870 w 3063398"/>
              <a:gd name="connsiteY1516" fmla="*/ 1925599 h 2166462"/>
              <a:gd name="connsiteX1517" fmla="*/ 511274 w 3063398"/>
              <a:gd name="connsiteY1517" fmla="*/ 1907415 h 2166462"/>
              <a:gd name="connsiteX1518" fmla="*/ 503870 w 3063398"/>
              <a:gd name="connsiteY1518" fmla="*/ 1925599 h 2166462"/>
              <a:gd name="connsiteX1519" fmla="*/ 518267 w 3063398"/>
              <a:gd name="connsiteY1519" fmla="*/ 1934953 h 2166462"/>
              <a:gd name="connsiteX1520" fmla="*/ 552571 w 3063398"/>
              <a:gd name="connsiteY1520" fmla="*/ 1936450 h 2166462"/>
              <a:gd name="connsiteX1521" fmla="*/ 538231 w 3063398"/>
              <a:gd name="connsiteY1521" fmla="*/ 1931858 h 2166462"/>
              <a:gd name="connsiteX1522" fmla="*/ 552571 w 3063398"/>
              <a:gd name="connsiteY1522" fmla="*/ 1936450 h 2166462"/>
              <a:gd name="connsiteX1523" fmla="*/ 3001306 w 3063398"/>
              <a:gd name="connsiteY1523" fmla="*/ 1942667 h 2166462"/>
              <a:gd name="connsiteX1524" fmla="*/ 2985466 w 3063398"/>
              <a:gd name="connsiteY1524" fmla="*/ 1929810 h 2166462"/>
              <a:gd name="connsiteX1525" fmla="*/ 2985340 w 3063398"/>
              <a:gd name="connsiteY1525" fmla="*/ 1929498 h 2166462"/>
              <a:gd name="connsiteX1526" fmla="*/ 2979132 w 3063398"/>
              <a:gd name="connsiteY1526" fmla="*/ 1908922 h 2166462"/>
              <a:gd name="connsiteX1527" fmla="*/ 2979576 w 3063398"/>
              <a:gd name="connsiteY1527" fmla="*/ 1877208 h 2166462"/>
              <a:gd name="connsiteX1528" fmla="*/ 2974307 w 3063398"/>
              <a:gd name="connsiteY1528" fmla="*/ 1834411 h 2166462"/>
              <a:gd name="connsiteX1529" fmla="*/ 2979576 w 3063398"/>
              <a:gd name="connsiteY1529" fmla="*/ 1877208 h 2166462"/>
              <a:gd name="connsiteX1530" fmla="*/ 2977738 w 3063398"/>
              <a:gd name="connsiteY1530" fmla="*/ 1904301 h 2166462"/>
              <a:gd name="connsiteX1531" fmla="*/ 2979132 w 3063398"/>
              <a:gd name="connsiteY1531" fmla="*/ 1908922 h 2166462"/>
              <a:gd name="connsiteX1532" fmla="*/ 2979061 w 3063398"/>
              <a:gd name="connsiteY1532" fmla="*/ 1914002 h 2166462"/>
              <a:gd name="connsiteX1533" fmla="*/ 2985340 w 3063398"/>
              <a:gd name="connsiteY1533" fmla="*/ 1929498 h 2166462"/>
              <a:gd name="connsiteX1534" fmla="*/ 2985423 w 3063398"/>
              <a:gd name="connsiteY1534" fmla="*/ 1929775 h 2166462"/>
              <a:gd name="connsiteX1535" fmla="*/ 2985466 w 3063398"/>
              <a:gd name="connsiteY1535" fmla="*/ 1929810 h 2166462"/>
              <a:gd name="connsiteX1536" fmla="*/ 2985560 w 3063398"/>
              <a:gd name="connsiteY1536" fmla="*/ 1930041 h 2166462"/>
              <a:gd name="connsiteX1537" fmla="*/ 3001306 w 3063398"/>
              <a:gd name="connsiteY1537" fmla="*/ 1942667 h 2166462"/>
              <a:gd name="connsiteX1538" fmla="*/ 1728116 w 3063398"/>
              <a:gd name="connsiteY1538" fmla="*/ 1958710 h 2166462"/>
              <a:gd name="connsiteX1539" fmla="*/ 1733570 w 3063398"/>
              <a:gd name="connsiteY1539" fmla="*/ 1936739 h 2166462"/>
              <a:gd name="connsiteX1540" fmla="*/ 1728116 w 3063398"/>
              <a:gd name="connsiteY1540" fmla="*/ 1958710 h 2166462"/>
              <a:gd name="connsiteX1541" fmla="*/ 2832014 w 3063398"/>
              <a:gd name="connsiteY1541" fmla="*/ 1962769 h 2166462"/>
              <a:gd name="connsiteX1542" fmla="*/ 2841368 w 3063398"/>
              <a:gd name="connsiteY1542" fmla="*/ 1948372 h 2166462"/>
              <a:gd name="connsiteX1543" fmla="*/ 2890664 w 3063398"/>
              <a:gd name="connsiteY1543" fmla="*/ 1848737 h 2166462"/>
              <a:gd name="connsiteX1544" fmla="*/ 2841368 w 3063398"/>
              <a:gd name="connsiteY1544" fmla="*/ 1948372 h 2166462"/>
              <a:gd name="connsiteX1545" fmla="*/ 2832014 w 3063398"/>
              <a:gd name="connsiteY1545" fmla="*/ 1962769 h 2166462"/>
              <a:gd name="connsiteX1546" fmla="*/ 1965381 w 3063398"/>
              <a:gd name="connsiteY1546" fmla="*/ 1968279 h 2166462"/>
              <a:gd name="connsiteX1547" fmla="*/ 1977624 w 3063398"/>
              <a:gd name="connsiteY1547" fmla="*/ 1956586 h 2166462"/>
              <a:gd name="connsiteX1548" fmla="*/ 1977806 w 3063398"/>
              <a:gd name="connsiteY1548" fmla="*/ 1955675 h 2166462"/>
              <a:gd name="connsiteX1549" fmla="*/ 1977969 w 3063398"/>
              <a:gd name="connsiteY1549" fmla="*/ 1955511 h 2166462"/>
              <a:gd name="connsiteX1550" fmla="*/ 1981220 w 3063398"/>
              <a:gd name="connsiteY1550" fmla="*/ 1938566 h 2166462"/>
              <a:gd name="connsiteX1551" fmla="*/ 1977806 w 3063398"/>
              <a:gd name="connsiteY1551" fmla="*/ 1955675 h 2166462"/>
              <a:gd name="connsiteX1552" fmla="*/ 1602596 w 3063398"/>
              <a:gd name="connsiteY1552" fmla="*/ 1975436 h 2166462"/>
              <a:gd name="connsiteX1553" fmla="*/ 1638229 w 3063398"/>
              <a:gd name="connsiteY1553" fmla="*/ 1928345 h 2166462"/>
              <a:gd name="connsiteX1554" fmla="*/ 1607443 w 3063398"/>
              <a:gd name="connsiteY1554" fmla="*/ 1942401 h 2166462"/>
              <a:gd name="connsiteX1555" fmla="*/ 1602596 w 3063398"/>
              <a:gd name="connsiteY1555" fmla="*/ 1975436 h 2166462"/>
              <a:gd name="connsiteX1556" fmla="*/ 1000257 w 3063398"/>
              <a:gd name="connsiteY1556" fmla="*/ 1980789 h 2166462"/>
              <a:gd name="connsiteX1557" fmla="*/ 1012125 w 3063398"/>
              <a:gd name="connsiteY1557" fmla="*/ 1977672 h 2166462"/>
              <a:gd name="connsiteX1558" fmla="*/ 988261 w 3063398"/>
              <a:gd name="connsiteY1558" fmla="*/ 1973194 h 2166462"/>
              <a:gd name="connsiteX1559" fmla="*/ 960611 w 3063398"/>
              <a:gd name="connsiteY1559" fmla="*/ 1970664 h 2166462"/>
              <a:gd name="connsiteX1560" fmla="*/ 988261 w 3063398"/>
              <a:gd name="connsiteY1560" fmla="*/ 1973194 h 2166462"/>
              <a:gd name="connsiteX1561" fmla="*/ 1000257 w 3063398"/>
              <a:gd name="connsiteY1561" fmla="*/ 1980789 h 2166462"/>
              <a:gd name="connsiteX1562" fmla="*/ 1493140 w 3063398"/>
              <a:gd name="connsiteY1562" fmla="*/ 1981495 h 2166462"/>
              <a:gd name="connsiteX1563" fmla="*/ 1489278 w 3063398"/>
              <a:gd name="connsiteY1563" fmla="*/ 1975040 h 2166462"/>
              <a:gd name="connsiteX1564" fmla="*/ 1490781 w 3063398"/>
              <a:gd name="connsiteY1564" fmla="*/ 1970344 h 2166462"/>
              <a:gd name="connsiteX1565" fmla="*/ 1492644 w 3063398"/>
              <a:gd name="connsiteY1565" fmla="*/ 1966529 h 2166462"/>
              <a:gd name="connsiteX1566" fmla="*/ 1506167 w 3063398"/>
              <a:gd name="connsiteY1566" fmla="*/ 1955626 h 2166462"/>
              <a:gd name="connsiteX1567" fmla="*/ 1494417 w 3063398"/>
              <a:gd name="connsiteY1567" fmla="*/ 1962897 h 2166462"/>
              <a:gd name="connsiteX1568" fmla="*/ 1492644 w 3063398"/>
              <a:gd name="connsiteY1568" fmla="*/ 1966529 h 2166462"/>
              <a:gd name="connsiteX1569" fmla="*/ 1491780 w 3063398"/>
              <a:gd name="connsiteY1569" fmla="*/ 1967225 h 2166462"/>
              <a:gd name="connsiteX1570" fmla="*/ 1490781 w 3063398"/>
              <a:gd name="connsiteY1570" fmla="*/ 1970344 h 2166462"/>
              <a:gd name="connsiteX1571" fmla="*/ 1488843 w 3063398"/>
              <a:gd name="connsiteY1571" fmla="*/ 1974314 h 2166462"/>
              <a:gd name="connsiteX1572" fmla="*/ 1489278 w 3063398"/>
              <a:gd name="connsiteY1572" fmla="*/ 1975040 h 2166462"/>
              <a:gd name="connsiteX1573" fmla="*/ 1489255 w 3063398"/>
              <a:gd name="connsiteY1573" fmla="*/ 1975113 h 2166462"/>
              <a:gd name="connsiteX1574" fmla="*/ 1493140 w 3063398"/>
              <a:gd name="connsiteY1574" fmla="*/ 1981495 h 2166462"/>
              <a:gd name="connsiteX1575" fmla="*/ 2687505 w 3063398"/>
              <a:gd name="connsiteY1575" fmla="*/ 1984483 h 2166462"/>
              <a:gd name="connsiteX1576" fmla="*/ 2720834 w 3063398"/>
              <a:gd name="connsiteY1576" fmla="*/ 1984088 h 2166462"/>
              <a:gd name="connsiteX1577" fmla="*/ 2687505 w 3063398"/>
              <a:gd name="connsiteY1577" fmla="*/ 1984483 h 2166462"/>
              <a:gd name="connsiteX1578" fmla="*/ 1819639 w 3063398"/>
              <a:gd name="connsiteY1578" fmla="*/ 1992760 h 2166462"/>
              <a:gd name="connsiteX1579" fmla="*/ 1839917 w 3063398"/>
              <a:gd name="connsiteY1579" fmla="*/ 1989767 h 2166462"/>
              <a:gd name="connsiteX1580" fmla="*/ 1798491 w 3063398"/>
              <a:gd name="connsiteY1580" fmla="*/ 1990138 h 2166462"/>
              <a:gd name="connsiteX1581" fmla="*/ 1792751 w 3063398"/>
              <a:gd name="connsiteY1581" fmla="*/ 1989695 h 2166462"/>
              <a:gd name="connsiteX1582" fmla="*/ 1788374 w 3063398"/>
              <a:gd name="connsiteY1582" fmla="*/ 1989196 h 2166462"/>
              <a:gd name="connsiteX1583" fmla="*/ 1757023 w 3063398"/>
              <a:gd name="connsiteY1583" fmla="*/ 1986939 h 2166462"/>
              <a:gd name="connsiteX1584" fmla="*/ 1728172 w 3063398"/>
              <a:gd name="connsiteY1584" fmla="*/ 1963471 h 2166462"/>
              <a:gd name="connsiteX1585" fmla="*/ 1757023 w 3063398"/>
              <a:gd name="connsiteY1585" fmla="*/ 1986939 h 2166462"/>
              <a:gd name="connsiteX1586" fmla="*/ 1792751 w 3063398"/>
              <a:gd name="connsiteY1586" fmla="*/ 1989695 h 2166462"/>
              <a:gd name="connsiteX1587" fmla="*/ 685706 w 3063398"/>
              <a:gd name="connsiteY1587" fmla="*/ 1999636 h 2166462"/>
              <a:gd name="connsiteX1588" fmla="*/ 677879 w 3063398"/>
              <a:gd name="connsiteY1588" fmla="*/ 1991299 h 2166462"/>
              <a:gd name="connsiteX1589" fmla="*/ 682612 w 3063398"/>
              <a:gd name="connsiteY1589" fmla="*/ 1979672 h 2166462"/>
              <a:gd name="connsiteX1590" fmla="*/ 680325 w 3063398"/>
              <a:gd name="connsiteY1590" fmla="*/ 1947318 h 2166462"/>
              <a:gd name="connsiteX1591" fmla="*/ 682612 w 3063398"/>
              <a:gd name="connsiteY1591" fmla="*/ 1979672 h 2166462"/>
              <a:gd name="connsiteX1592" fmla="*/ 677749 w 3063398"/>
              <a:gd name="connsiteY1592" fmla="*/ 1991160 h 2166462"/>
              <a:gd name="connsiteX1593" fmla="*/ 677879 w 3063398"/>
              <a:gd name="connsiteY1593" fmla="*/ 1991299 h 2166462"/>
              <a:gd name="connsiteX1594" fmla="*/ 677060 w 3063398"/>
              <a:gd name="connsiteY1594" fmla="*/ 1993311 h 2166462"/>
              <a:gd name="connsiteX1595" fmla="*/ 685706 w 3063398"/>
              <a:gd name="connsiteY1595" fmla="*/ 1999636 h 2166462"/>
              <a:gd name="connsiteX1596" fmla="*/ 1659266 w 3063398"/>
              <a:gd name="connsiteY1596" fmla="*/ 2015718 h 2166462"/>
              <a:gd name="connsiteX1597" fmla="*/ 1658138 w 3063398"/>
              <a:gd name="connsiteY1597" fmla="*/ 1990849 h 2166462"/>
              <a:gd name="connsiteX1598" fmla="*/ 1659591 w 3063398"/>
              <a:gd name="connsiteY1598" fmla="*/ 1989419 h 2166462"/>
              <a:gd name="connsiteX1599" fmla="*/ 1677916 w 3063398"/>
              <a:gd name="connsiteY1599" fmla="*/ 1982163 h 2166462"/>
              <a:gd name="connsiteX1600" fmla="*/ 1686802 w 3063398"/>
              <a:gd name="connsiteY1600" fmla="*/ 1978486 h 2166462"/>
              <a:gd name="connsiteX1601" fmla="*/ 1686843 w 3063398"/>
              <a:gd name="connsiteY1601" fmla="*/ 1978403 h 2166462"/>
              <a:gd name="connsiteX1602" fmla="*/ 1687511 w 3063398"/>
              <a:gd name="connsiteY1602" fmla="*/ 1978121 h 2166462"/>
              <a:gd name="connsiteX1603" fmla="*/ 1692031 w 3063398"/>
              <a:gd name="connsiteY1603" fmla="*/ 1967709 h 2166462"/>
              <a:gd name="connsiteX1604" fmla="*/ 1686843 w 3063398"/>
              <a:gd name="connsiteY1604" fmla="*/ 1978403 h 2166462"/>
              <a:gd name="connsiteX1605" fmla="*/ 1677916 w 3063398"/>
              <a:gd name="connsiteY1605" fmla="*/ 1982163 h 2166462"/>
              <a:gd name="connsiteX1606" fmla="*/ 1664919 w 3063398"/>
              <a:gd name="connsiteY1606" fmla="*/ 1984177 h 2166462"/>
              <a:gd name="connsiteX1607" fmla="*/ 1659591 w 3063398"/>
              <a:gd name="connsiteY1607" fmla="*/ 1989419 h 2166462"/>
              <a:gd name="connsiteX1608" fmla="*/ 1657772 w 3063398"/>
              <a:gd name="connsiteY1608" fmla="*/ 1990140 h 2166462"/>
              <a:gd name="connsiteX1609" fmla="*/ 1659266 w 3063398"/>
              <a:gd name="connsiteY1609" fmla="*/ 2015718 h 2166462"/>
              <a:gd name="connsiteX1610" fmla="*/ 1626628 w 3063398"/>
              <a:gd name="connsiteY1610" fmla="*/ 1994199 h 2166462"/>
              <a:gd name="connsiteX1611" fmla="*/ 1659266 w 3063398"/>
              <a:gd name="connsiteY1611" fmla="*/ 2015718 h 2166462"/>
              <a:gd name="connsiteX1612" fmla="*/ 787871 w 3063398"/>
              <a:gd name="connsiteY1612" fmla="*/ 2021285 h 2166462"/>
              <a:gd name="connsiteX1613" fmla="*/ 802099 w 3063398"/>
              <a:gd name="connsiteY1613" fmla="*/ 2016354 h 2166462"/>
              <a:gd name="connsiteX1614" fmla="*/ 787871 w 3063398"/>
              <a:gd name="connsiteY1614" fmla="*/ 2021285 h 2166462"/>
              <a:gd name="connsiteX1615" fmla="*/ 1551816 w 3063398"/>
              <a:gd name="connsiteY1615" fmla="*/ 2030325 h 2166462"/>
              <a:gd name="connsiteX1616" fmla="*/ 1600815 w 3063398"/>
              <a:gd name="connsiteY1616" fmla="*/ 1985933 h 2166462"/>
              <a:gd name="connsiteX1617" fmla="*/ 1551816 w 3063398"/>
              <a:gd name="connsiteY1617" fmla="*/ 2030325 h 2166462"/>
              <a:gd name="connsiteX1618" fmla="*/ 593911 w 3063398"/>
              <a:gd name="connsiteY1618" fmla="*/ 2049298 h 2166462"/>
              <a:gd name="connsiteX1619" fmla="*/ 592710 w 3063398"/>
              <a:gd name="connsiteY1619" fmla="*/ 2028359 h 2166462"/>
              <a:gd name="connsiteX1620" fmla="*/ 593911 w 3063398"/>
              <a:gd name="connsiteY1620" fmla="*/ 2049298 h 2166462"/>
              <a:gd name="connsiteX1621" fmla="*/ 1449184 w 3063398"/>
              <a:gd name="connsiteY1621" fmla="*/ 2049638 h 2166462"/>
              <a:gd name="connsiteX1622" fmla="*/ 1454638 w 3063398"/>
              <a:gd name="connsiteY1622" fmla="*/ 2027667 h 2166462"/>
              <a:gd name="connsiteX1623" fmla="*/ 1449184 w 3063398"/>
              <a:gd name="connsiteY1623" fmla="*/ 2049638 h 2166462"/>
              <a:gd name="connsiteX1624" fmla="*/ 2596853 w 3063398"/>
              <a:gd name="connsiteY1624" fmla="*/ 2050322 h 2166462"/>
              <a:gd name="connsiteX1625" fmla="*/ 2595708 w 3063398"/>
              <a:gd name="connsiteY1625" fmla="*/ 2034144 h 2166462"/>
              <a:gd name="connsiteX1626" fmla="*/ 2656011 w 3063398"/>
              <a:gd name="connsiteY1626" fmla="*/ 1979141 h 2166462"/>
              <a:gd name="connsiteX1627" fmla="*/ 2629280 w 3063398"/>
              <a:gd name="connsiteY1627" fmla="*/ 1973744 h 2166462"/>
              <a:gd name="connsiteX1628" fmla="*/ 2591245 w 3063398"/>
              <a:gd name="connsiteY1628" fmla="*/ 1978957 h 2166462"/>
              <a:gd name="connsiteX1629" fmla="*/ 2559638 w 3063398"/>
              <a:gd name="connsiteY1629" fmla="*/ 1964093 h 2166462"/>
              <a:gd name="connsiteX1630" fmla="*/ 2591245 w 3063398"/>
              <a:gd name="connsiteY1630" fmla="*/ 1978957 h 2166462"/>
              <a:gd name="connsiteX1631" fmla="*/ 2629280 w 3063398"/>
              <a:gd name="connsiteY1631" fmla="*/ 1973744 h 2166462"/>
              <a:gd name="connsiteX1632" fmla="*/ 2656011 w 3063398"/>
              <a:gd name="connsiteY1632" fmla="*/ 1979141 h 2166462"/>
              <a:gd name="connsiteX1633" fmla="*/ 2595708 w 3063398"/>
              <a:gd name="connsiteY1633" fmla="*/ 2034144 h 2166462"/>
              <a:gd name="connsiteX1634" fmla="*/ 2596853 w 3063398"/>
              <a:gd name="connsiteY1634" fmla="*/ 2050322 h 2166462"/>
              <a:gd name="connsiteX1635" fmla="*/ 1523529 w 3063398"/>
              <a:gd name="connsiteY1635" fmla="*/ 2054471 h 2166462"/>
              <a:gd name="connsiteX1636" fmla="*/ 1529902 w 3063398"/>
              <a:gd name="connsiteY1636" fmla="*/ 2029632 h 2166462"/>
              <a:gd name="connsiteX1637" fmla="*/ 1523529 w 3063398"/>
              <a:gd name="connsiteY1637" fmla="*/ 2054471 h 2166462"/>
              <a:gd name="connsiteX1638" fmla="*/ 928353 w 3063398"/>
              <a:gd name="connsiteY1638" fmla="*/ 2061525 h 2166462"/>
              <a:gd name="connsiteX1639" fmla="*/ 927902 w 3063398"/>
              <a:gd name="connsiteY1639" fmla="*/ 2023434 h 2166462"/>
              <a:gd name="connsiteX1640" fmla="*/ 928353 w 3063398"/>
              <a:gd name="connsiteY1640" fmla="*/ 2061525 h 2166462"/>
              <a:gd name="connsiteX1641" fmla="*/ 1406613 w 3063398"/>
              <a:gd name="connsiteY1641" fmla="*/ 2073952 h 2166462"/>
              <a:gd name="connsiteX1642" fmla="*/ 1434038 w 3063398"/>
              <a:gd name="connsiteY1642" fmla="*/ 2057436 h 2166462"/>
              <a:gd name="connsiteX1643" fmla="*/ 1411012 w 3063398"/>
              <a:gd name="connsiteY1643" fmla="*/ 2063305 h 2166462"/>
              <a:gd name="connsiteX1644" fmla="*/ 1406613 w 3063398"/>
              <a:gd name="connsiteY1644" fmla="*/ 2073952 h 2166462"/>
              <a:gd name="connsiteX1645" fmla="*/ 1260041 w 3063398"/>
              <a:gd name="connsiteY1645" fmla="*/ 2082357 h 2166462"/>
              <a:gd name="connsiteX1646" fmla="*/ 1276106 w 3063398"/>
              <a:gd name="connsiteY1646" fmla="*/ 2071690 h 2166462"/>
              <a:gd name="connsiteX1647" fmla="*/ 1260041 w 3063398"/>
              <a:gd name="connsiteY1647" fmla="*/ 2082357 h 2166462"/>
              <a:gd name="connsiteX1648" fmla="*/ 1441174 w 3063398"/>
              <a:gd name="connsiteY1648" fmla="*/ 2086996 h 2166462"/>
              <a:gd name="connsiteX1649" fmla="*/ 1455315 w 3063398"/>
              <a:gd name="connsiteY1649" fmla="*/ 2084804 h 2166462"/>
              <a:gd name="connsiteX1650" fmla="*/ 1430477 w 3063398"/>
              <a:gd name="connsiteY1650" fmla="*/ 2078432 h 2166462"/>
              <a:gd name="connsiteX1651" fmla="*/ 1441174 w 3063398"/>
              <a:gd name="connsiteY1651" fmla="*/ 2086996 h 2166462"/>
              <a:gd name="connsiteX1652" fmla="*/ 1017266 w 3063398"/>
              <a:gd name="connsiteY1652" fmla="*/ 2089997 h 2166462"/>
              <a:gd name="connsiteX1653" fmla="*/ 1035167 w 3063398"/>
              <a:gd name="connsiteY1653" fmla="*/ 2073593 h 2166462"/>
              <a:gd name="connsiteX1654" fmla="*/ 1017266 w 3063398"/>
              <a:gd name="connsiteY1654" fmla="*/ 2089997 h 2166462"/>
              <a:gd name="connsiteX1655" fmla="*/ 1206682 w 3063398"/>
              <a:gd name="connsiteY1655" fmla="*/ 2090370 h 2166462"/>
              <a:gd name="connsiteX1656" fmla="*/ 1217244 w 3063398"/>
              <a:gd name="connsiteY1656" fmla="*/ 2087626 h 2166462"/>
              <a:gd name="connsiteX1657" fmla="*/ 1198143 w 3063398"/>
              <a:gd name="connsiteY1657" fmla="*/ 2083090 h 2166462"/>
              <a:gd name="connsiteX1658" fmla="*/ 1206682 w 3063398"/>
              <a:gd name="connsiteY1658" fmla="*/ 2090370 h 2166462"/>
              <a:gd name="connsiteX1659" fmla="*/ 2709854 w 3063398"/>
              <a:gd name="connsiteY1659" fmla="*/ 2102317 h 2166462"/>
              <a:gd name="connsiteX1660" fmla="*/ 2686626 w 3063398"/>
              <a:gd name="connsiteY1660" fmla="*/ 2071163 h 2166462"/>
              <a:gd name="connsiteX1661" fmla="*/ 2669063 w 3063398"/>
              <a:gd name="connsiteY1661" fmla="*/ 2045775 h 2166462"/>
              <a:gd name="connsiteX1662" fmla="*/ 2668143 w 3063398"/>
              <a:gd name="connsiteY1662" fmla="*/ 2045446 h 2166462"/>
              <a:gd name="connsiteX1663" fmla="*/ 2667623 w 3063398"/>
              <a:gd name="connsiteY1663" fmla="*/ 2044721 h 2166462"/>
              <a:gd name="connsiteX1664" fmla="*/ 2648140 w 3063398"/>
              <a:gd name="connsiteY1664" fmla="*/ 2038284 h 2166462"/>
              <a:gd name="connsiteX1665" fmla="*/ 2668143 w 3063398"/>
              <a:gd name="connsiteY1665" fmla="*/ 2045446 h 2166462"/>
              <a:gd name="connsiteX1666" fmla="*/ 2686626 w 3063398"/>
              <a:gd name="connsiteY1666" fmla="*/ 2071163 h 2166462"/>
              <a:gd name="connsiteX1667" fmla="*/ 2709854 w 3063398"/>
              <a:gd name="connsiteY1667" fmla="*/ 2102317 h 2166462"/>
              <a:gd name="connsiteX1668" fmla="*/ 733870 w 3063398"/>
              <a:gd name="connsiteY1668" fmla="*/ 2125737 h 2166462"/>
              <a:gd name="connsiteX1669" fmla="*/ 732669 w 3063398"/>
              <a:gd name="connsiteY1669" fmla="*/ 2104799 h 2166462"/>
              <a:gd name="connsiteX1670" fmla="*/ 733870 w 3063398"/>
              <a:gd name="connsiteY1670" fmla="*/ 2125737 h 2166462"/>
              <a:gd name="connsiteX1671" fmla="*/ 625332 w 3063398"/>
              <a:gd name="connsiteY1671" fmla="*/ 2128929 h 2166462"/>
              <a:gd name="connsiteX1672" fmla="*/ 588513 w 3063398"/>
              <a:gd name="connsiteY1672" fmla="*/ 2076030 h 2166462"/>
              <a:gd name="connsiteX1673" fmla="*/ 625332 w 3063398"/>
              <a:gd name="connsiteY1673" fmla="*/ 2128929 h 2166462"/>
              <a:gd name="connsiteX1674" fmla="*/ 808327 w 3063398"/>
              <a:gd name="connsiteY1674" fmla="*/ 2140093 h 2166462"/>
              <a:gd name="connsiteX1675" fmla="*/ 804696 w 3063398"/>
              <a:gd name="connsiteY1675" fmla="*/ 2124897 h 2166462"/>
              <a:gd name="connsiteX1676" fmla="*/ 804450 w 3063398"/>
              <a:gd name="connsiteY1676" fmla="*/ 2124665 h 2166462"/>
              <a:gd name="connsiteX1677" fmla="*/ 804330 w 3063398"/>
              <a:gd name="connsiteY1677" fmla="*/ 2124188 h 2166462"/>
              <a:gd name="connsiteX1678" fmla="*/ 791811 w 3063398"/>
              <a:gd name="connsiteY1678" fmla="*/ 2112669 h 2166462"/>
              <a:gd name="connsiteX1679" fmla="*/ 804450 w 3063398"/>
              <a:gd name="connsiteY1679" fmla="*/ 2124665 h 2166462"/>
              <a:gd name="connsiteX1680" fmla="*/ 2451296 w 3063398"/>
              <a:gd name="connsiteY1680" fmla="*/ 2144431 h 2166462"/>
              <a:gd name="connsiteX1681" fmla="*/ 2422446 w 3063398"/>
              <a:gd name="connsiteY1681" fmla="*/ 2120963 h 2166462"/>
              <a:gd name="connsiteX1682" fmla="*/ 2410176 w 3063398"/>
              <a:gd name="connsiteY1682" fmla="*/ 2121091 h 2166462"/>
              <a:gd name="connsiteX1683" fmla="*/ 2407237 w 3063398"/>
              <a:gd name="connsiteY1683" fmla="*/ 2121101 h 2166462"/>
              <a:gd name="connsiteX1684" fmla="*/ 2404942 w 3063398"/>
              <a:gd name="connsiteY1684" fmla="*/ 2120693 h 2166462"/>
              <a:gd name="connsiteX1685" fmla="*/ 2398472 w 3063398"/>
              <a:gd name="connsiteY1685" fmla="*/ 2121128 h 2166462"/>
              <a:gd name="connsiteX1686" fmla="*/ 2396598 w 3063398"/>
              <a:gd name="connsiteY1686" fmla="*/ 2121134 h 2166462"/>
              <a:gd name="connsiteX1687" fmla="*/ 2396462 w 3063398"/>
              <a:gd name="connsiteY1687" fmla="*/ 2121263 h 2166462"/>
              <a:gd name="connsiteX1688" fmla="*/ 2396332 w 3063398"/>
              <a:gd name="connsiteY1688" fmla="*/ 2121271 h 2166462"/>
              <a:gd name="connsiteX1689" fmla="*/ 2388254 w 3063398"/>
              <a:gd name="connsiteY1689" fmla="*/ 2128987 h 2166462"/>
              <a:gd name="connsiteX1690" fmla="*/ 2396462 w 3063398"/>
              <a:gd name="connsiteY1690" fmla="*/ 2121263 h 2166462"/>
              <a:gd name="connsiteX1691" fmla="*/ 2398472 w 3063398"/>
              <a:gd name="connsiteY1691" fmla="*/ 2121128 h 2166462"/>
              <a:gd name="connsiteX1692" fmla="*/ 2407237 w 3063398"/>
              <a:gd name="connsiteY1692" fmla="*/ 2121101 h 2166462"/>
              <a:gd name="connsiteX1693" fmla="*/ 2413755 w 3063398"/>
              <a:gd name="connsiteY1693" fmla="*/ 2122256 h 2166462"/>
              <a:gd name="connsiteX1694" fmla="*/ 2422446 w 3063398"/>
              <a:gd name="connsiteY1694" fmla="*/ 2120963 h 2166462"/>
              <a:gd name="connsiteX1695" fmla="*/ 2451296 w 3063398"/>
              <a:gd name="connsiteY1695" fmla="*/ 2144431 h 2166462"/>
              <a:gd name="connsiteX1696" fmla="*/ 1049379 w 3063398"/>
              <a:gd name="connsiteY1696" fmla="*/ 2147713 h 2166462"/>
              <a:gd name="connsiteX1697" fmla="*/ 1067394 w 3063398"/>
              <a:gd name="connsiteY1697" fmla="*/ 2140833 h 2166462"/>
              <a:gd name="connsiteX1698" fmla="*/ 1057655 w 3063398"/>
              <a:gd name="connsiteY1698" fmla="*/ 2142853 h 2166462"/>
              <a:gd name="connsiteX1699" fmla="*/ 1049379 w 3063398"/>
              <a:gd name="connsiteY1699" fmla="*/ 2147713 h 2166462"/>
              <a:gd name="connsiteX1700" fmla="*/ 2956157 w 3063398"/>
              <a:gd name="connsiteY1700" fmla="*/ 2165607 h 2166462"/>
              <a:gd name="connsiteX1701" fmla="*/ 2775931 w 3063398"/>
              <a:gd name="connsiteY1701" fmla="*/ 2165607 h 2166462"/>
              <a:gd name="connsiteX1702" fmla="*/ 2774379 w 3063398"/>
              <a:gd name="connsiteY1702" fmla="*/ 2162508 h 2166462"/>
              <a:gd name="connsiteX1703" fmla="*/ 2777940 w 3063398"/>
              <a:gd name="connsiteY1703" fmla="*/ 2141513 h 2166462"/>
              <a:gd name="connsiteX1704" fmla="*/ 2774379 w 3063398"/>
              <a:gd name="connsiteY1704" fmla="*/ 2162508 h 2166462"/>
              <a:gd name="connsiteX1705" fmla="*/ 2775687 w 3063398"/>
              <a:gd name="connsiteY1705" fmla="*/ 2165607 h 2166462"/>
              <a:gd name="connsiteX1706" fmla="*/ 2582882 w 3063398"/>
              <a:gd name="connsiteY1706" fmla="*/ 2165607 h 2166462"/>
              <a:gd name="connsiteX1707" fmla="*/ 2588684 w 3063398"/>
              <a:gd name="connsiteY1707" fmla="*/ 2164708 h 2166462"/>
              <a:gd name="connsiteX1708" fmla="*/ 2565795 w 3063398"/>
              <a:gd name="connsiteY1708" fmla="*/ 2162122 h 2166462"/>
              <a:gd name="connsiteX1709" fmla="*/ 2538507 w 3063398"/>
              <a:gd name="connsiteY1709" fmla="*/ 2152507 h 2166462"/>
              <a:gd name="connsiteX1710" fmla="*/ 2526774 w 3063398"/>
              <a:gd name="connsiteY1710" fmla="*/ 2143597 h 2166462"/>
              <a:gd name="connsiteX1711" fmla="*/ 2524054 w 3063398"/>
              <a:gd name="connsiteY1711" fmla="*/ 2141073 h 2166462"/>
              <a:gd name="connsiteX1712" fmla="*/ 2517730 w 3063398"/>
              <a:gd name="connsiteY1712" fmla="*/ 2124595 h 2166462"/>
              <a:gd name="connsiteX1713" fmla="*/ 2497710 w 3063398"/>
              <a:gd name="connsiteY1713" fmla="*/ 2122928 h 2166462"/>
              <a:gd name="connsiteX1714" fmla="*/ 2517730 w 3063398"/>
              <a:gd name="connsiteY1714" fmla="*/ 2124595 h 2166462"/>
              <a:gd name="connsiteX1715" fmla="*/ 2523891 w 3063398"/>
              <a:gd name="connsiteY1715" fmla="*/ 2140922 h 2166462"/>
              <a:gd name="connsiteX1716" fmla="*/ 2524054 w 3063398"/>
              <a:gd name="connsiteY1716" fmla="*/ 2141073 h 2166462"/>
              <a:gd name="connsiteX1717" fmla="*/ 2524302 w 3063398"/>
              <a:gd name="connsiteY1717" fmla="*/ 2141720 h 2166462"/>
              <a:gd name="connsiteX1718" fmla="*/ 2526774 w 3063398"/>
              <a:gd name="connsiteY1718" fmla="*/ 2143597 h 2166462"/>
              <a:gd name="connsiteX1719" fmla="*/ 2535071 w 3063398"/>
              <a:gd name="connsiteY1719" fmla="*/ 2151296 h 2166462"/>
              <a:gd name="connsiteX1720" fmla="*/ 2538507 w 3063398"/>
              <a:gd name="connsiteY1720" fmla="*/ 2152507 h 2166462"/>
              <a:gd name="connsiteX1721" fmla="*/ 2542277 w 3063398"/>
              <a:gd name="connsiteY1721" fmla="*/ 2155370 h 2166462"/>
              <a:gd name="connsiteX1722" fmla="*/ 2565795 w 3063398"/>
              <a:gd name="connsiteY1722" fmla="*/ 2162122 h 2166462"/>
              <a:gd name="connsiteX1723" fmla="*/ 2576678 w 3063398"/>
              <a:gd name="connsiteY1723" fmla="*/ 2165607 h 2166462"/>
              <a:gd name="connsiteX1724" fmla="*/ 1997582 w 3063398"/>
              <a:gd name="connsiteY1724" fmla="*/ 2165607 h 2166462"/>
              <a:gd name="connsiteX1725" fmla="*/ 1372599 w 3063398"/>
              <a:gd name="connsiteY1725" fmla="*/ 2165607 h 2166462"/>
              <a:gd name="connsiteX1726" fmla="*/ 1369739 w 3063398"/>
              <a:gd name="connsiteY1726" fmla="*/ 2157012 h 2166462"/>
              <a:gd name="connsiteX1727" fmla="*/ 1372067 w 3063398"/>
              <a:gd name="connsiteY1727" fmla="*/ 2132459 h 2166462"/>
              <a:gd name="connsiteX1728" fmla="*/ 1326475 w 3063398"/>
              <a:gd name="connsiteY1728" fmla="*/ 2062521 h 2166462"/>
              <a:gd name="connsiteX1729" fmla="*/ 1372067 w 3063398"/>
              <a:gd name="connsiteY1729" fmla="*/ 2132459 h 2166462"/>
              <a:gd name="connsiteX1730" fmla="*/ 1369029 w 3063398"/>
              <a:gd name="connsiteY1730" fmla="*/ 2157377 h 2166462"/>
              <a:gd name="connsiteX1731" fmla="*/ 1372069 w 3063398"/>
              <a:gd name="connsiteY1731" fmla="*/ 2165607 h 2166462"/>
              <a:gd name="connsiteX1732" fmla="*/ 449927 w 3063398"/>
              <a:gd name="connsiteY1732" fmla="*/ 2165607 h 2166462"/>
              <a:gd name="connsiteX1733" fmla="*/ 442379 w 3063398"/>
              <a:gd name="connsiteY1733" fmla="*/ 2151574 h 2166462"/>
              <a:gd name="connsiteX1734" fmla="*/ 420591 w 3063398"/>
              <a:gd name="connsiteY1734" fmla="*/ 2131355 h 2166462"/>
              <a:gd name="connsiteX1735" fmla="*/ 393464 w 3063398"/>
              <a:gd name="connsiteY1735" fmla="*/ 2092628 h 2166462"/>
              <a:gd name="connsiteX1736" fmla="*/ 383829 w 3063398"/>
              <a:gd name="connsiteY1736" fmla="*/ 2083218 h 2166462"/>
              <a:gd name="connsiteX1737" fmla="*/ 345286 w 3063398"/>
              <a:gd name="connsiteY1737" fmla="*/ 2045578 h 2166462"/>
              <a:gd name="connsiteX1738" fmla="*/ 317821 w 3063398"/>
              <a:gd name="connsiteY1738" fmla="*/ 1978282 h 2166462"/>
              <a:gd name="connsiteX1739" fmla="*/ 291669 w 3063398"/>
              <a:gd name="connsiteY1739" fmla="*/ 1941448 h 2166462"/>
              <a:gd name="connsiteX1740" fmla="*/ 330905 w 3063398"/>
              <a:gd name="connsiteY1740" fmla="*/ 1957174 h 2166462"/>
              <a:gd name="connsiteX1741" fmla="*/ 291669 w 3063398"/>
              <a:gd name="connsiteY1741" fmla="*/ 1941448 h 2166462"/>
              <a:gd name="connsiteX1742" fmla="*/ 236497 w 3063398"/>
              <a:gd name="connsiteY1742" fmla="*/ 1866861 h 2166462"/>
              <a:gd name="connsiteX1743" fmla="*/ 223373 w 3063398"/>
              <a:gd name="connsiteY1743" fmla="*/ 1804157 h 2166462"/>
              <a:gd name="connsiteX1744" fmla="*/ 196642 w 3063398"/>
              <a:gd name="connsiteY1744" fmla="*/ 1798760 h 2166462"/>
              <a:gd name="connsiteX1745" fmla="*/ 157874 w 3063398"/>
              <a:gd name="connsiteY1745" fmla="*/ 1742074 h 2166462"/>
              <a:gd name="connsiteX1746" fmla="*/ 128458 w 3063398"/>
              <a:gd name="connsiteY1746" fmla="*/ 1670991 h 2166462"/>
              <a:gd name="connsiteX1747" fmla="*/ 118710 w 3063398"/>
              <a:gd name="connsiteY1747" fmla="*/ 1652059 h 2166462"/>
              <a:gd name="connsiteX1748" fmla="*/ 106730 w 3063398"/>
              <a:gd name="connsiteY1748" fmla="*/ 1605532 h 2166462"/>
              <a:gd name="connsiteX1749" fmla="*/ 89069 w 3063398"/>
              <a:gd name="connsiteY1749" fmla="*/ 1561930 h 2166462"/>
              <a:gd name="connsiteX1750" fmla="*/ 59074 w 3063398"/>
              <a:gd name="connsiteY1750" fmla="*/ 1522285 h 2166462"/>
              <a:gd name="connsiteX1751" fmla="*/ 51219 w 3063398"/>
              <a:gd name="connsiteY1751" fmla="*/ 1502377 h 2166462"/>
              <a:gd name="connsiteX1752" fmla="*/ 29957 w 3063398"/>
              <a:gd name="connsiteY1752" fmla="*/ 1395959 h 2166462"/>
              <a:gd name="connsiteX1753" fmla="*/ 203 w 3063398"/>
              <a:gd name="connsiteY1753" fmla="*/ 1296308 h 2166462"/>
              <a:gd name="connsiteX1754" fmla="*/ 3877 w 3063398"/>
              <a:gd name="connsiteY1754" fmla="*/ 1284835 h 2166462"/>
              <a:gd name="connsiteX1755" fmla="*/ 17371 w 3063398"/>
              <a:gd name="connsiteY1755" fmla="*/ 1218006 h 2166462"/>
              <a:gd name="connsiteX1756" fmla="*/ 32928 w 3063398"/>
              <a:gd name="connsiteY1756" fmla="*/ 1164486 h 2166462"/>
              <a:gd name="connsiteX1757" fmla="*/ 31671 w 3063398"/>
              <a:gd name="connsiteY1757" fmla="*/ 1138786 h 2166462"/>
              <a:gd name="connsiteX1758" fmla="*/ 53431 w 3063398"/>
              <a:gd name="connsiteY1758" fmla="*/ 1046144 h 2166462"/>
              <a:gd name="connsiteX1759" fmla="*/ 76335 w 3063398"/>
              <a:gd name="connsiteY1759" fmla="*/ 969679 h 2166462"/>
              <a:gd name="connsiteX1760" fmla="*/ 94237 w 3063398"/>
              <a:gd name="connsiteY1760" fmla="*/ 953276 h 2166462"/>
              <a:gd name="connsiteX1761" fmla="*/ 94760 w 3063398"/>
              <a:gd name="connsiteY1761" fmla="*/ 917078 h 2166462"/>
              <a:gd name="connsiteX1762" fmla="*/ 122594 w 3063398"/>
              <a:gd name="connsiteY1762" fmla="*/ 854841 h 2166462"/>
              <a:gd name="connsiteX1763" fmla="*/ 155586 w 3063398"/>
              <a:gd name="connsiteY1763" fmla="*/ 825877 h 2166462"/>
              <a:gd name="connsiteX1764" fmla="*/ 176822 w 3063398"/>
              <a:gd name="connsiteY1764" fmla="*/ 769433 h 2166462"/>
              <a:gd name="connsiteX1765" fmla="*/ 210337 w 3063398"/>
              <a:gd name="connsiteY1765" fmla="*/ 704272 h 2166462"/>
              <a:gd name="connsiteX1766" fmla="*/ 284472 w 3063398"/>
              <a:gd name="connsiteY1766" fmla="*/ 611009 h 2166462"/>
              <a:gd name="connsiteX1767" fmla="*/ 296751 w 3063398"/>
              <a:gd name="connsiteY1767" fmla="*/ 602292 h 2166462"/>
              <a:gd name="connsiteX1768" fmla="*/ 333585 w 3063398"/>
              <a:gd name="connsiteY1768" fmla="*/ 576139 h 2166462"/>
              <a:gd name="connsiteX1769" fmla="*/ 406915 w 3063398"/>
              <a:gd name="connsiteY1769" fmla="*/ 495268 h 2166462"/>
              <a:gd name="connsiteX1770" fmla="*/ 474154 w 3063398"/>
              <a:gd name="connsiteY1770" fmla="*/ 463041 h 2166462"/>
              <a:gd name="connsiteX1771" fmla="*/ 557288 w 3063398"/>
              <a:gd name="connsiteY1771" fmla="*/ 405863 h 2166462"/>
              <a:gd name="connsiteX1772" fmla="*/ 598941 w 3063398"/>
              <a:gd name="connsiteY1772" fmla="*/ 384416 h 2166462"/>
              <a:gd name="connsiteX1773" fmla="*/ 653790 w 3063398"/>
              <a:gd name="connsiteY1773" fmla="*/ 351384 h 2166462"/>
              <a:gd name="connsiteX1774" fmla="*/ 676197 w 3063398"/>
              <a:gd name="connsiteY1774" fmla="*/ 323380 h 2166462"/>
              <a:gd name="connsiteX1775" fmla="*/ 712368 w 3063398"/>
              <a:gd name="connsiteY1775" fmla="*/ 311641 h 2166462"/>
              <a:gd name="connsiteX1776" fmla="*/ 766298 w 3063398"/>
              <a:gd name="connsiteY1776" fmla="*/ 281476 h 2166462"/>
              <a:gd name="connsiteX1777" fmla="*/ 796704 w 3063398"/>
              <a:gd name="connsiteY1777" fmla="*/ 275402 h 2166462"/>
              <a:gd name="connsiteX1778" fmla="*/ 841224 w 3063398"/>
              <a:gd name="connsiteY1778" fmla="*/ 254873 h 2166462"/>
              <a:gd name="connsiteX1779" fmla="*/ 888556 w 3063398"/>
              <a:gd name="connsiteY1779" fmla="*/ 230502 h 2166462"/>
              <a:gd name="connsiteX1780" fmla="*/ 938643 w 3063398"/>
              <a:gd name="connsiteY1780" fmla="*/ 197527 h 2166462"/>
              <a:gd name="connsiteX1781" fmla="*/ 971055 w 3063398"/>
              <a:gd name="connsiteY1781" fmla="*/ 200000 h 2166462"/>
              <a:gd name="connsiteX1782" fmla="*/ 1004215 w 3063398"/>
              <a:gd name="connsiteY1782" fmla="*/ 185320 h 2166462"/>
              <a:gd name="connsiteX1783" fmla="*/ 1050572 w 3063398"/>
              <a:gd name="connsiteY1783" fmla="*/ 159056 h 2166462"/>
              <a:gd name="connsiteX1784" fmla="*/ 1094005 w 3063398"/>
              <a:gd name="connsiteY1784" fmla="*/ 127111 h 2166462"/>
              <a:gd name="connsiteX1785" fmla="*/ 1113051 w 3063398"/>
              <a:gd name="connsiteY1785" fmla="*/ 126885 h 2166462"/>
              <a:gd name="connsiteX1786" fmla="*/ 1158602 w 3063398"/>
              <a:gd name="connsiteY1786" fmla="*/ 113011 h 2166462"/>
              <a:gd name="connsiteX1787" fmla="*/ 1182183 w 3063398"/>
              <a:gd name="connsiteY1787" fmla="*/ 93684 h 2166462"/>
              <a:gd name="connsiteX1788" fmla="*/ 1192794 w 3063398"/>
              <a:gd name="connsiteY1788" fmla="*/ 104987 h 2166462"/>
              <a:gd name="connsiteX1789" fmla="*/ 1267662 w 3063398"/>
              <a:gd name="connsiteY1789" fmla="*/ 73623 h 2166462"/>
              <a:gd name="connsiteX1790" fmla="*/ 1325662 w 3063398"/>
              <a:gd name="connsiteY1790" fmla="*/ 65315 h 2166462"/>
              <a:gd name="connsiteX1791" fmla="*/ 1386360 w 3063398"/>
              <a:gd name="connsiteY1791" fmla="*/ 43643 h 2166462"/>
              <a:gd name="connsiteX1792" fmla="*/ 1409530 w 3063398"/>
              <a:gd name="connsiteY1792" fmla="*/ 70036 h 2166462"/>
              <a:gd name="connsiteX1793" fmla="*/ 1386360 w 3063398"/>
              <a:gd name="connsiteY1793" fmla="*/ 43643 h 2166462"/>
              <a:gd name="connsiteX1794" fmla="*/ 1432024 w 3063398"/>
              <a:gd name="connsiteY1794" fmla="*/ 39292 h 2166462"/>
              <a:gd name="connsiteX1795" fmla="*/ 1545902 w 3063398"/>
              <a:gd name="connsiteY1795" fmla="*/ 4608 h 2166462"/>
              <a:gd name="connsiteX1796" fmla="*/ 1562998 w 3063398"/>
              <a:gd name="connsiteY1796" fmla="*/ 595 h 2166462"/>
              <a:gd name="connsiteX1797" fmla="*/ 1633670 w 3063398"/>
              <a:gd name="connsiteY1797" fmla="*/ 16902 h 2166462"/>
              <a:gd name="connsiteX1798" fmla="*/ 1715420 w 3063398"/>
              <a:gd name="connsiteY1798" fmla="*/ 3552 h 2166462"/>
              <a:gd name="connsiteX1799" fmla="*/ 1745020 w 3063398"/>
              <a:gd name="connsiteY1799" fmla="*/ 9867 h 2166462"/>
              <a:gd name="connsiteX1800" fmla="*/ 1841448 w 3063398"/>
              <a:gd name="connsiteY1800" fmla="*/ 29677 h 2166462"/>
              <a:gd name="connsiteX1801" fmla="*/ 1940407 w 3063398"/>
              <a:gd name="connsiteY1801" fmla="*/ 21838 h 2166462"/>
              <a:gd name="connsiteX1802" fmla="*/ 1990140 w 3063398"/>
              <a:gd name="connsiteY1802" fmla="*/ 39344 h 2166462"/>
              <a:gd name="connsiteX1803" fmla="*/ 2011135 w 3063398"/>
              <a:gd name="connsiteY1803" fmla="*/ 42905 h 2166462"/>
              <a:gd name="connsiteX1804" fmla="*/ 2064429 w 3063398"/>
              <a:gd name="connsiteY1804" fmla="*/ 39416 h 2166462"/>
              <a:gd name="connsiteX1805" fmla="*/ 2097872 w 3063398"/>
              <a:gd name="connsiteY1805" fmla="*/ 48544 h 2166462"/>
              <a:gd name="connsiteX1806" fmla="*/ 2201294 w 3063398"/>
              <a:gd name="connsiteY1806" fmla="*/ 95892 h 2166462"/>
              <a:gd name="connsiteX1807" fmla="*/ 2223321 w 3063398"/>
              <a:gd name="connsiteY1807" fmla="*/ 106107 h 2166462"/>
              <a:gd name="connsiteX1808" fmla="*/ 2284752 w 3063398"/>
              <a:gd name="connsiteY1808" fmla="*/ 146333 h 2166462"/>
              <a:gd name="connsiteX1809" fmla="*/ 2342058 w 3063398"/>
              <a:gd name="connsiteY1809" fmla="*/ 159940 h 2166462"/>
              <a:gd name="connsiteX1810" fmla="*/ 2357430 w 3063398"/>
              <a:gd name="connsiteY1810" fmla="*/ 171186 h 2166462"/>
              <a:gd name="connsiteX1811" fmla="*/ 2381632 w 3063398"/>
              <a:gd name="connsiteY1811" fmla="*/ 204235 h 2166462"/>
              <a:gd name="connsiteX1812" fmla="*/ 2467845 w 3063398"/>
              <a:gd name="connsiteY1812" fmla="*/ 246071 h 2166462"/>
              <a:gd name="connsiteX1813" fmla="*/ 2494859 w 3063398"/>
              <a:gd name="connsiteY1813" fmla="*/ 275276 h 2166462"/>
              <a:gd name="connsiteX1814" fmla="*/ 2513156 w 3063398"/>
              <a:gd name="connsiteY1814" fmla="*/ 292202 h 2166462"/>
              <a:gd name="connsiteX1815" fmla="*/ 2616804 w 3063398"/>
              <a:gd name="connsiteY1815" fmla="*/ 358595 h 2166462"/>
              <a:gd name="connsiteX1816" fmla="*/ 2622765 w 3063398"/>
              <a:gd name="connsiteY1816" fmla="*/ 379478 h 2166462"/>
              <a:gd name="connsiteX1817" fmla="*/ 2627753 w 3063398"/>
              <a:gd name="connsiteY1817" fmla="*/ 398467 h 2166462"/>
              <a:gd name="connsiteX1818" fmla="*/ 2682344 w 3063398"/>
              <a:gd name="connsiteY1818" fmla="*/ 504491 h 2166462"/>
              <a:gd name="connsiteX1819" fmla="*/ 2723755 w 3063398"/>
              <a:gd name="connsiteY1819" fmla="*/ 543049 h 2166462"/>
              <a:gd name="connsiteX1820" fmla="*/ 2732415 w 3063398"/>
              <a:gd name="connsiteY1820" fmla="*/ 550565 h 2166462"/>
              <a:gd name="connsiteX1821" fmla="*/ 2770378 w 3063398"/>
              <a:gd name="connsiteY1821" fmla="*/ 619642 h 2166462"/>
              <a:gd name="connsiteX1822" fmla="*/ 2816833 w 3063398"/>
              <a:gd name="connsiteY1822" fmla="*/ 681951 h 2166462"/>
              <a:gd name="connsiteX1823" fmla="*/ 2850148 w 3063398"/>
              <a:gd name="connsiteY1823" fmla="*/ 760606 h 2166462"/>
              <a:gd name="connsiteX1824" fmla="*/ 2861846 w 3063398"/>
              <a:gd name="connsiteY1824" fmla="*/ 783325 h 2166462"/>
              <a:gd name="connsiteX1825" fmla="*/ 2887869 w 3063398"/>
              <a:gd name="connsiteY1825" fmla="*/ 889688 h 2166462"/>
              <a:gd name="connsiteX1826" fmla="*/ 2916196 w 3063398"/>
              <a:gd name="connsiteY1826" fmla="*/ 949354 h 2166462"/>
              <a:gd name="connsiteX1827" fmla="*/ 2937475 w 3063398"/>
              <a:gd name="connsiteY1827" fmla="*/ 976722 h 2166462"/>
              <a:gd name="connsiteX1828" fmla="*/ 2974801 w 3063398"/>
              <a:gd name="connsiteY1828" fmla="*/ 1072473 h 2166462"/>
              <a:gd name="connsiteX1829" fmla="*/ 2975945 w 3063398"/>
              <a:gd name="connsiteY1829" fmla="*/ 1088651 h 2166462"/>
              <a:gd name="connsiteX1830" fmla="*/ 3000598 w 3063398"/>
              <a:gd name="connsiteY1830" fmla="*/ 1159790 h 2166462"/>
              <a:gd name="connsiteX1831" fmla="*/ 3001799 w 3063398"/>
              <a:gd name="connsiteY1831" fmla="*/ 1180729 h 2166462"/>
              <a:gd name="connsiteX1832" fmla="*/ 3040439 w 3063398"/>
              <a:gd name="connsiteY1832" fmla="*/ 1306942 h 2166462"/>
              <a:gd name="connsiteX1833" fmla="*/ 3025576 w 3063398"/>
              <a:gd name="connsiteY1833" fmla="*/ 1338548 h 2166462"/>
              <a:gd name="connsiteX1834" fmla="*/ 3026551 w 3063398"/>
              <a:gd name="connsiteY1834" fmla="*/ 1340441 h 2166462"/>
              <a:gd name="connsiteX1835" fmla="*/ 3024657 w 3063398"/>
              <a:gd name="connsiteY1835" fmla="*/ 1341416 h 2166462"/>
              <a:gd name="connsiteX1836" fmla="*/ 3019485 w 3063398"/>
              <a:gd name="connsiteY1836" fmla="*/ 1387193 h 2166462"/>
              <a:gd name="connsiteX1837" fmla="*/ 3034221 w 3063398"/>
              <a:gd name="connsiteY1837" fmla="*/ 1425115 h 2166462"/>
              <a:gd name="connsiteX1838" fmla="*/ 3046821 w 3063398"/>
              <a:gd name="connsiteY1838" fmla="*/ 1524017 h 2166462"/>
              <a:gd name="connsiteX1839" fmla="*/ 3055595 w 3063398"/>
              <a:gd name="connsiteY1839" fmla="*/ 1541057 h 2166462"/>
              <a:gd name="connsiteX1840" fmla="*/ 3051172 w 3063398"/>
              <a:gd name="connsiteY1840" fmla="*/ 1569682 h 2166462"/>
              <a:gd name="connsiteX1841" fmla="*/ 3043117 w 3063398"/>
              <a:gd name="connsiteY1841" fmla="*/ 1693591 h 2166462"/>
              <a:gd name="connsiteX1842" fmla="*/ 3051013 w 3063398"/>
              <a:gd name="connsiteY1842" fmla="*/ 1797311 h 2166462"/>
              <a:gd name="connsiteX1843" fmla="*/ 3040798 w 3063398"/>
              <a:gd name="connsiteY1843" fmla="*/ 1819338 h 2166462"/>
              <a:gd name="connsiteX1844" fmla="*/ 3021454 w 3063398"/>
              <a:gd name="connsiteY1844" fmla="*/ 1874807 h 2166462"/>
              <a:gd name="connsiteX1845" fmla="*/ 3027473 w 3063398"/>
              <a:gd name="connsiteY1845" fmla="*/ 1900451 h 2166462"/>
              <a:gd name="connsiteX1846" fmla="*/ 3022994 w 3063398"/>
              <a:gd name="connsiteY1846" fmla="*/ 1924314 h 2166462"/>
              <a:gd name="connsiteX1847" fmla="*/ 3017426 w 3063398"/>
              <a:gd name="connsiteY1847" fmla="*/ 1936761 h 2166462"/>
              <a:gd name="connsiteX1848" fmla="*/ 3022583 w 3063398"/>
              <a:gd name="connsiteY1848" fmla="*/ 1970035 h 2166462"/>
              <a:gd name="connsiteX1849" fmla="*/ 3002039 w 3063398"/>
              <a:gd name="connsiteY1849" fmla="*/ 2004565 h 2166462"/>
              <a:gd name="connsiteX1850" fmla="*/ 2987288 w 3063398"/>
              <a:gd name="connsiteY1850" fmla="*/ 2045694 h 2166462"/>
              <a:gd name="connsiteX1851" fmla="*/ 2974784 w 3063398"/>
              <a:gd name="connsiteY1851" fmla="*/ 2035365 h 2166462"/>
              <a:gd name="connsiteX1852" fmla="*/ 2959984 w 3063398"/>
              <a:gd name="connsiteY1852" fmla="*/ 2033911 h 2166462"/>
              <a:gd name="connsiteX1853" fmla="*/ 2959356 w 3063398"/>
              <a:gd name="connsiteY1853" fmla="*/ 2019357 h 2166462"/>
              <a:gd name="connsiteX1854" fmla="*/ 2961474 w 3063398"/>
              <a:gd name="connsiteY1854" fmla="*/ 2007189 h 2166462"/>
              <a:gd name="connsiteX1855" fmla="*/ 2961056 w 3063398"/>
              <a:gd name="connsiteY1855" fmla="*/ 2006865 h 2166462"/>
              <a:gd name="connsiteX1856" fmla="*/ 2961108 w 3063398"/>
              <a:gd name="connsiteY1856" fmla="*/ 2006480 h 2166462"/>
              <a:gd name="connsiteX1857" fmla="*/ 2951500 w 3063398"/>
              <a:gd name="connsiteY1857" fmla="*/ 1999450 h 2166462"/>
              <a:gd name="connsiteX1858" fmla="*/ 2961056 w 3063398"/>
              <a:gd name="connsiteY1858" fmla="*/ 2006865 h 2166462"/>
              <a:gd name="connsiteX1859" fmla="*/ 2959356 w 3063398"/>
              <a:gd name="connsiteY1859" fmla="*/ 2019357 h 2166462"/>
              <a:gd name="connsiteX1860" fmla="*/ 2959647 w 3063398"/>
              <a:gd name="connsiteY1860" fmla="*/ 2033878 h 2166462"/>
              <a:gd name="connsiteX1861" fmla="*/ 2959984 w 3063398"/>
              <a:gd name="connsiteY1861" fmla="*/ 2033911 h 2166462"/>
              <a:gd name="connsiteX1862" fmla="*/ 2960013 w 3063398"/>
              <a:gd name="connsiteY1862" fmla="*/ 2034589 h 2166462"/>
              <a:gd name="connsiteX1863" fmla="*/ 2974784 w 3063398"/>
              <a:gd name="connsiteY1863" fmla="*/ 2035365 h 2166462"/>
              <a:gd name="connsiteX1864" fmla="*/ 2987288 w 3063398"/>
              <a:gd name="connsiteY1864" fmla="*/ 2045694 h 2166462"/>
              <a:gd name="connsiteX1865" fmla="*/ 2967776 w 3063398"/>
              <a:gd name="connsiteY1865" fmla="*/ 2086879 h 2166462"/>
              <a:gd name="connsiteX1866" fmla="*/ 2939602 w 3063398"/>
              <a:gd name="connsiteY1866" fmla="*/ 2120548 h 2166462"/>
              <a:gd name="connsiteX1867" fmla="*/ 2967776 w 3063398"/>
              <a:gd name="connsiteY1867" fmla="*/ 2086879 h 2166462"/>
              <a:gd name="connsiteX1868" fmla="*/ 2973158 w 3063398"/>
              <a:gd name="connsiteY1868" fmla="*/ 2139198 h 2166462"/>
              <a:gd name="connsiteX1869" fmla="*/ 2973168 w 3063398"/>
              <a:gd name="connsiteY1869" fmla="*/ 2160152 h 216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</a:cxnLst>
            <a:rect l="l" t="t" r="r" b="b"/>
            <a:pathLst>
              <a:path w="3063398" h="2166462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</p:spPr>
      </p:pic>
      <p:sp>
        <p:nvSpPr>
          <p:cNvPr id="3" name="Полилиния 2029">
            <a:extLst>
              <a:ext uri="{FF2B5EF4-FFF2-40B4-BE49-F238E27FC236}">
                <a16:creationId xmlns:a16="http://schemas.microsoft.com/office/drawing/2014/main" id="{A9C062CF-4234-F42D-72DA-C6EE168F8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761225">
            <a:off x="8767536" y="452147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24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85799" y="323273"/>
            <a:ext cx="6998203" cy="2041823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10" name="Графический объект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Графический объект 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112" name="Объект 111">
            <a:extLst>
              <a:ext uri="{FF2B5EF4-FFF2-40B4-BE49-F238E27FC236}">
                <a16:creationId xmlns:a16="http://schemas.microsoft.com/office/drawing/2014/main" id="{062BDF97-F99E-E826-1413-1FFFD87810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282" y="2493377"/>
            <a:ext cx="6396038" cy="3425342"/>
          </a:xfrm>
        </p:spPr>
        <p:txBody>
          <a:bodyPr rtlCol="0">
            <a:normAutofit/>
          </a:bodyPr>
          <a:lstStyle>
            <a:lvl1pPr marL="512064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800"/>
            </a:lvl1pPr>
            <a:lvl2pPr marL="8458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600"/>
            </a:lvl2pPr>
            <a:lvl3pPr marL="13030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400"/>
            </a:lvl3pPr>
            <a:lvl4pPr marL="17602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200"/>
            </a:lvl4pPr>
            <a:lvl5pPr marL="22174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3" name="Объект 109">
            <a:extLst>
              <a:ext uri="{FF2B5EF4-FFF2-40B4-BE49-F238E27FC236}">
                <a16:creationId xmlns:a16="http://schemas.microsoft.com/office/drawing/2014/main" id="{2E923B4A-034D-D9A6-D726-976742BD42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45150" y="3646112"/>
            <a:ext cx="4007050" cy="2272606"/>
          </a:xfrm>
        </p:spPr>
        <p:txBody>
          <a:bodyPr lIns="0" tIns="0" rIns="0" rtlCol="0" anchor="t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2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1674" y="635693"/>
            <a:ext cx="10894246" cy="3493052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93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11673" y="4197984"/>
            <a:ext cx="7812868" cy="1892469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ts val="3000"/>
              </a:lnSpc>
              <a:buNone/>
              <a:defRPr lang="ru-RU" sz="3000" b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61A96B4-0F2E-DC83-F78F-281766958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93923" y="2706191"/>
            <a:ext cx="3885098" cy="4214439"/>
            <a:chOff x="7161956" y="2138031"/>
            <a:chExt cx="4401597" cy="4774722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BEFCD6C-E92F-00CD-D917-C6FA88541972}"/>
                </a:ext>
              </a:extLst>
            </p:cNvPr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7" name="Freeform 2031">
                <a:extLst>
                  <a:ext uri="{FF2B5EF4-FFF2-40B4-BE49-F238E27FC236}">
                    <a16:creationId xmlns:a16="http://schemas.microsoft.com/office/drawing/2014/main" id="{78C49F04-A568-333E-FFFB-0068EA5DD2C2}"/>
                  </a:ext>
                </a:extLst>
              </p:cNvPr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>
                  <a:gd name="connsiteX0" fmla="*/ 158732 w 1087430"/>
                  <a:gd name="connsiteY0" fmla="*/ 4741554 h 4774722"/>
                  <a:gd name="connsiteX1" fmla="*/ 163470 w 1087430"/>
                  <a:gd name="connsiteY1" fmla="*/ 4746292 h 4774722"/>
                  <a:gd name="connsiteX2" fmla="*/ 165839 w 1087430"/>
                  <a:gd name="connsiteY2" fmla="*/ 4758138 h 4774722"/>
                  <a:gd name="connsiteX3" fmla="*/ 163470 w 1087430"/>
                  <a:gd name="connsiteY3" fmla="*/ 4769984 h 4774722"/>
                  <a:gd name="connsiteX4" fmla="*/ 161101 w 1087430"/>
                  <a:gd name="connsiteY4" fmla="*/ 4774722 h 4774722"/>
                  <a:gd name="connsiteX5" fmla="*/ 151624 w 1087430"/>
                  <a:gd name="connsiteY5" fmla="*/ 4769984 h 4774722"/>
                  <a:gd name="connsiteX6" fmla="*/ 153993 w 1087430"/>
                  <a:gd name="connsiteY6" fmla="*/ 4743923 h 4774722"/>
                  <a:gd name="connsiteX7" fmla="*/ 158732 w 1087430"/>
                  <a:gd name="connsiteY7" fmla="*/ 4741554 h 4774722"/>
                  <a:gd name="connsiteX8" fmla="*/ 398013 w 1087430"/>
                  <a:gd name="connsiteY8" fmla="*/ 4736816 h 4774722"/>
                  <a:gd name="connsiteX9" fmla="*/ 412228 w 1087430"/>
                  <a:gd name="connsiteY9" fmla="*/ 4746292 h 4774722"/>
                  <a:gd name="connsiteX10" fmla="*/ 402752 w 1087430"/>
                  <a:gd name="connsiteY10" fmla="*/ 4758138 h 4774722"/>
                  <a:gd name="connsiteX11" fmla="*/ 393275 w 1087430"/>
                  <a:gd name="connsiteY11" fmla="*/ 4746292 h 4774722"/>
                  <a:gd name="connsiteX12" fmla="*/ 398013 w 1087430"/>
                  <a:gd name="connsiteY12" fmla="*/ 4736816 h 4774722"/>
                  <a:gd name="connsiteX13" fmla="*/ 559114 w 1087430"/>
                  <a:gd name="connsiteY13" fmla="*/ 4727339 h 4774722"/>
                  <a:gd name="connsiteX14" fmla="*/ 568591 w 1087430"/>
                  <a:gd name="connsiteY14" fmla="*/ 4734447 h 4774722"/>
                  <a:gd name="connsiteX15" fmla="*/ 568591 w 1087430"/>
                  <a:gd name="connsiteY15" fmla="*/ 4739185 h 4774722"/>
                  <a:gd name="connsiteX16" fmla="*/ 549638 w 1087430"/>
                  <a:gd name="connsiteY16" fmla="*/ 4762876 h 4774722"/>
                  <a:gd name="connsiteX17" fmla="*/ 540161 w 1087430"/>
                  <a:gd name="connsiteY17" fmla="*/ 4765246 h 4774722"/>
                  <a:gd name="connsiteX18" fmla="*/ 537792 w 1087430"/>
                  <a:gd name="connsiteY18" fmla="*/ 4760507 h 4774722"/>
                  <a:gd name="connsiteX19" fmla="*/ 544899 w 1087430"/>
                  <a:gd name="connsiteY19" fmla="*/ 4736816 h 4774722"/>
                  <a:gd name="connsiteX20" fmla="*/ 559114 w 1087430"/>
                  <a:gd name="connsiteY20" fmla="*/ 4727339 h 4774722"/>
                  <a:gd name="connsiteX21" fmla="*/ 537792 w 1087430"/>
                  <a:gd name="connsiteY21" fmla="*/ 4689434 h 4774722"/>
                  <a:gd name="connsiteX22" fmla="*/ 544899 w 1087430"/>
                  <a:gd name="connsiteY22" fmla="*/ 4698910 h 4774722"/>
                  <a:gd name="connsiteX23" fmla="*/ 535423 w 1087430"/>
                  <a:gd name="connsiteY23" fmla="*/ 4703648 h 4774722"/>
                  <a:gd name="connsiteX24" fmla="*/ 530685 w 1087430"/>
                  <a:gd name="connsiteY24" fmla="*/ 4696541 h 4774722"/>
                  <a:gd name="connsiteX25" fmla="*/ 537792 w 1087430"/>
                  <a:gd name="connsiteY25" fmla="*/ 4689434 h 4774722"/>
                  <a:gd name="connsiteX26" fmla="*/ 452503 w 1087430"/>
                  <a:gd name="connsiteY26" fmla="*/ 4677588 h 4774722"/>
                  <a:gd name="connsiteX27" fmla="*/ 466718 w 1087430"/>
                  <a:gd name="connsiteY27" fmla="*/ 4687064 h 4774722"/>
                  <a:gd name="connsiteX28" fmla="*/ 464349 w 1087430"/>
                  <a:gd name="connsiteY28" fmla="*/ 4703648 h 4774722"/>
                  <a:gd name="connsiteX29" fmla="*/ 452503 w 1087430"/>
                  <a:gd name="connsiteY29" fmla="*/ 4713125 h 4774722"/>
                  <a:gd name="connsiteX30" fmla="*/ 431181 w 1087430"/>
                  <a:gd name="connsiteY30" fmla="*/ 4701279 h 4774722"/>
                  <a:gd name="connsiteX31" fmla="*/ 435919 w 1087430"/>
                  <a:gd name="connsiteY31" fmla="*/ 4684695 h 4774722"/>
                  <a:gd name="connsiteX32" fmla="*/ 452503 w 1087430"/>
                  <a:gd name="connsiteY32" fmla="*/ 4677588 h 4774722"/>
                  <a:gd name="connsiteX33" fmla="*/ 447765 w 1087430"/>
                  <a:gd name="connsiteY33" fmla="*/ 4618360 h 4774722"/>
                  <a:gd name="connsiteX34" fmla="*/ 457242 w 1087430"/>
                  <a:gd name="connsiteY34" fmla="*/ 4630205 h 4774722"/>
                  <a:gd name="connsiteX35" fmla="*/ 450134 w 1087430"/>
                  <a:gd name="connsiteY35" fmla="*/ 4644420 h 4774722"/>
                  <a:gd name="connsiteX36" fmla="*/ 433550 w 1087430"/>
                  <a:gd name="connsiteY36" fmla="*/ 4632574 h 4774722"/>
                  <a:gd name="connsiteX37" fmla="*/ 447765 w 1087430"/>
                  <a:gd name="connsiteY37" fmla="*/ 4618360 h 4774722"/>
                  <a:gd name="connsiteX38" fmla="*/ 355369 w 1087430"/>
                  <a:gd name="connsiteY38" fmla="*/ 4601776 h 4774722"/>
                  <a:gd name="connsiteX39" fmla="*/ 364846 w 1087430"/>
                  <a:gd name="connsiteY39" fmla="*/ 4613621 h 4774722"/>
                  <a:gd name="connsiteX40" fmla="*/ 360107 w 1087430"/>
                  <a:gd name="connsiteY40" fmla="*/ 4627836 h 4774722"/>
                  <a:gd name="connsiteX41" fmla="*/ 353000 w 1087430"/>
                  <a:gd name="connsiteY41" fmla="*/ 4627836 h 4774722"/>
                  <a:gd name="connsiteX42" fmla="*/ 345893 w 1087430"/>
                  <a:gd name="connsiteY42" fmla="*/ 4608883 h 4774722"/>
                  <a:gd name="connsiteX43" fmla="*/ 355369 w 1087430"/>
                  <a:gd name="connsiteY43" fmla="*/ 4601776 h 4774722"/>
                  <a:gd name="connsiteX44" fmla="*/ 639665 w 1087430"/>
                  <a:gd name="connsiteY44" fmla="*/ 4585192 h 4774722"/>
                  <a:gd name="connsiteX45" fmla="*/ 653879 w 1087430"/>
                  <a:gd name="connsiteY45" fmla="*/ 4592299 h 4774722"/>
                  <a:gd name="connsiteX46" fmla="*/ 656248 w 1087430"/>
                  <a:gd name="connsiteY46" fmla="*/ 4599407 h 4774722"/>
                  <a:gd name="connsiteX47" fmla="*/ 656248 w 1087430"/>
                  <a:gd name="connsiteY47" fmla="*/ 4623098 h 4774722"/>
                  <a:gd name="connsiteX48" fmla="*/ 653879 w 1087430"/>
                  <a:gd name="connsiteY48" fmla="*/ 4627836 h 4774722"/>
                  <a:gd name="connsiteX49" fmla="*/ 649141 w 1087430"/>
                  <a:gd name="connsiteY49" fmla="*/ 4627836 h 4774722"/>
                  <a:gd name="connsiteX50" fmla="*/ 634926 w 1087430"/>
                  <a:gd name="connsiteY50" fmla="*/ 4594668 h 4774722"/>
                  <a:gd name="connsiteX51" fmla="*/ 639665 w 1087430"/>
                  <a:gd name="connsiteY51" fmla="*/ 4585192 h 4774722"/>
                  <a:gd name="connsiteX52" fmla="*/ 317463 w 1087430"/>
                  <a:gd name="connsiteY52" fmla="*/ 4578084 h 4774722"/>
                  <a:gd name="connsiteX53" fmla="*/ 326940 w 1087430"/>
                  <a:gd name="connsiteY53" fmla="*/ 4589930 h 4774722"/>
                  <a:gd name="connsiteX54" fmla="*/ 317463 w 1087430"/>
                  <a:gd name="connsiteY54" fmla="*/ 4594668 h 4774722"/>
                  <a:gd name="connsiteX55" fmla="*/ 310356 w 1087430"/>
                  <a:gd name="connsiteY55" fmla="*/ 4585192 h 4774722"/>
                  <a:gd name="connsiteX56" fmla="*/ 317463 w 1087430"/>
                  <a:gd name="connsiteY56" fmla="*/ 4578084 h 4774722"/>
                  <a:gd name="connsiteX57" fmla="*/ 393275 w 1087430"/>
                  <a:gd name="connsiteY57" fmla="*/ 4540178 h 4774722"/>
                  <a:gd name="connsiteX58" fmla="*/ 398013 w 1087430"/>
                  <a:gd name="connsiteY58" fmla="*/ 4540178 h 4774722"/>
                  <a:gd name="connsiteX59" fmla="*/ 398013 w 1087430"/>
                  <a:gd name="connsiteY59" fmla="*/ 4544917 h 4774722"/>
                  <a:gd name="connsiteX60" fmla="*/ 400383 w 1087430"/>
                  <a:gd name="connsiteY60" fmla="*/ 4554393 h 4774722"/>
                  <a:gd name="connsiteX61" fmla="*/ 393275 w 1087430"/>
                  <a:gd name="connsiteY61" fmla="*/ 4549655 h 4774722"/>
                  <a:gd name="connsiteX62" fmla="*/ 393275 w 1087430"/>
                  <a:gd name="connsiteY62" fmla="*/ 4540178 h 4774722"/>
                  <a:gd name="connsiteX63" fmla="*/ 642034 w 1087430"/>
                  <a:gd name="connsiteY63" fmla="*/ 4516487 h 4774722"/>
                  <a:gd name="connsiteX64" fmla="*/ 651510 w 1087430"/>
                  <a:gd name="connsiteY64" fmla="*/ 4523595 h 4774722"/>
                  <a:gd name="connsiteX65" fmla="*/ 651510 w 1087430"/>
                  <a:gd name="connsiteY65" fmla="*/ 4542547 h 4774722"/>
                  <a:gd name="connsiteX66" fmla="*/ 634926 w 1087430"/>
                  <a:gd name="connsiteY66" fmla="*/ 4540178 h 4774722"/>
                  <a:gd name="connsiteX67" fmla="*/ 627819 w 1087430"/>
                  <a:gd name="connsiteY67" fmla="*/ 4528333 h 4774722"/>
                  <a:gd name="connsiteX68" fmla="*/ 642034 w 1087430"/>
                  <a:gd name="connsiteY68" fmla="*/ 4516487 h 4774722"/>
                  <a:gd name="connsiteX69" fmla="*/ 472345 w 1087430"/>
                  <a:gd name="connsiteY69" fmla="*/ 4513526 h 4774722"/>
                  <a:gd name="connsiteX70" fmla="*/ 485671 w 1087430"/>
                  <a:gd name="connsiteY70" fmla="*/ 4521225 h 4774722"/>
                  <a:gd name="connsiteX71" fmla="*/ 476195 w 1087430"/>
                  <a:gd name="connsiteY71" fmla="*/ 4547286 h 4774722"/>
                  <a:gd name="connsiteX72" fmla="*/ 457242 w 1087430"/>
                  <a:gd name="connsiteY72" fmla="*/ 4547286 h 4774722"/>
                  <a:gd name="connsiteX73" fmla="*/ 428812 w 1087430"/>
                  <a:gd name="connsiteY73" fmla="*/ 4561500 h 4774722"/>
                  <a:gd name="connsiteX74" fmla="*/ 419336 w 1087430"/>
                  <a:gd name="connsiteY74" fmla="*/ 4578084 h 4774722"/>
                  <a:gd name="connsiteX75" fmla="*/ 409859 w 1087430"/>
                  <a:gd name="connsiteY75" fmla="*/ 4582823 h 4774722"/>
                  <a:gd name="connsiteX76" fmla="*/ 398013 w 1087430"/>
                  <a:gd name="connsiteY76" fmla="*/ 4570977 h 4774722"/>
                  <a:gd name="connsiteX77" fmla="*/ 402752 w 1087430"/>
                  <a:gd name="connsiteY77" fmla="*/ 4554393 h 4774722"/>
                  <a:gd name="connsiteX78" fmla="*/ 457242 w 1087430"/>
                  <a:gd name="connsiteY78" fmla="*/ 4516487 h 4774722"/>
                  <a:gd name="connsiteX79" fmla="*/ 472345 w 1087430"/>
                  <a:gd name="connsiteY79" fmla="*/ 4513526 h 4774722"/>
                  <a:gd name="connsiteX80" fmla="*/ 168208 w 1087430"/>
                  <a:gd name="connsiteY80" fmla="*/ 4502272 h 4774722"/>
                  <a:gd name="connsiteX81" fmla="*/ 170577 w 1087430"/>
                  <a:gd name="connsiteY81" fmla="*/ 4507010 h 4774722"/>
                  <a:gd name="connsiteX82" fmla="*/ 168208 w 1087430"/>
                  <a:gd name="connsiteY82" fmla="*/ 4511749 h 4774722"/>
                  <a:gd name="connsiteX83" fmla="*/ 165839 w 1087430"/>
                  <a:gd name="connsiteY83" fmla="*/ 4507010 h 4774722"/>
                  <a:gd name="connsiteX84" fmla="*/ 168208 w 1087430"/>
                  <a:gd name="connsiteY84" fmla="*/ 4502272 h 4774722"/>
                  <a:gd name="connsiteX85" fmla="*/ 589913 w 1087430"/>
                  <a:gd name="connsiteY85" fmla="*/ 4499903 h 4774722"/>
                  <a:gd name="connsiteX86" fmla="*/ 597020 w 1087430"/>
                  <a:gd name="connsiteY86" fmla="*/ 4511749 h 4774722"/>
                  <a:gd name="connsiteX87" fmla="*/ 592282 w 1087430"/>
                  <a:gd name="connsiteY87" fmla="*/ 4521225 h 4774722"/>
                  <a:gd name="connsiteX88" fmla="*/ 582805 w 1087430"/>
                  <a:gd name="connsiteY88" fmla="*/ 4518856 h 4774722"/>
                  <a:gd name="connsiteX89" fmla="*/ 578067 w 1087430"/>
                  <a:gd name="connsiteY89" fmla="*/ 4509380 h 4774722"/>
                  <a:gd name="connsiteX90" fmla="*/ 589913 w 1087430"/>
                  <a:gd name="connsiteY90" fmla="*/ 4499903 h 4774722"/>
                  <a:gd name="connsiteX91" fmla="*/ 447765 w 1087430"/>
                  <a:gd name="connsiteY91" fmla="*/ 4480950 h 4774722"/>
                  <a:gd name="connsiteX92" fmla="*/ 457242 w 1087430"/>
                  <a:gd name="connsiteY92" fmla="*/ 4483319 h 4774722"/>
                  <a:gd name="connsiteX93" fmla="*/ 452503 w 1087430"/>
                  <a:gd name="connsiteY93" fmla="*/ 4499903 h 4774722"/>
                  <a:gd name="connsiteX94" fmla="*/ 443027 w 1087430"/>
                  <a:gd name="connsiteY94" fmla="*/ 4495165 h 4774722"/>
                  <a:gd name="connsiteX95" fmla="*/ 447765 w 1087430"/>
                  <a:gd name="connsiteY95" fmla="*/ 4480950 h 4774722"/>
                  <a:gd name="connsiteX96" fmla="*/ 1080322 w 1087430"/>
                  <a:gd name="connsiteY96" fmla="*/ 4426460 h 4774722"/>
                  <a:gd name="connsiteX97" fmla="*/ 1085060 w 1087430"/>
                  <a:gd name="connsiteY97" fmla="*/ 4426460 h 4774722"/>
                  <a:gd name="connsiteX98" fmla="*/ 1087430 w 1087430"/>
                  <a:gd name="connsiteY98" fmla="*/ 4431198 h 4774722"/>
                  <a:gd name="connsiteX99" fmla="*/ 1082691 w 1087430"/>
                  <a:gd name="connsiteY99" fmla="*/ 4433568 h 4774722"/>
                  <a:gd name="connsiteX100" fmla="*/ 1080322 w 1087430"/>
                  <a:gd name="connsiteY100" fmla="*/ 4426460 h 4774722"/>
                  <a:gd name="connsiteX101" fmla="*/ 706000 w 1087430"/>
                  <a:gd name="connsiteY101" fmla="*/ 4426460 h 4774722"/>
                  <a:gd name="connsiteX102" fmla="*/ 710738 w 1087430"/>
                  <a:gd name="connsiteY102" fmla="*/ 4428830 h 4774722"/>
                  <a:gd name="connsiteX103" fmla="*/ 706000 w 1087430"/>
                  <a:gd name="connsiteY103" fmla="*/ 4431198 h 4774722"/>
                  <a:gd name="connsiteX104" fmla="*/ 706000 w 1087430"/>
                  <a:gd name="connsiteY104" fmla="*/ 4426460 h 4774722"/>
                  <a:gd name="connsiteX105" fmla="*/ 559114 w 1087430"/>
                  <a:gd name="connsiteY105" fmla="*/ 4424091 h 4774722"/>
                  <a:gd name="connsiteX106" fmla="*/ 578067 w 1087430"/>
                  <a:gd name="connsiteY106" fmla="*/ 4443044 h 4774722"/>
                  <a:gd name="connsiteX107" fmla="*/ 559114 w 1087430"/>
                  <a:gd name="connsiteY107" fmla="*/ 4452521 h 4774722"/>
                  <a:gd name="connsiteX108" fmla="*/ 547268 w 1087430"/>
                  <a:gd name="connsiteY108" fmla="*/ 4435937 h 4774722"/>
                  <a:gd name="connsiteX109" fmla="*/ 559114 w 1087430"/>
                  <a:gd name="connsiteY109" fmla="*/ 4424091 h 4774722"/>
                  <a:gd name="connsiteX110" fmla="*/ 319832 w 1087430"/>
                  <a:gd name="connsiteY110" fmla="*/ 4424091 h 4774722"/>
                  <a:gd name="connsiteX111" fmla="*/ 331678 w 1087430"/>
                  <a:gd name="connsiteY111" fmla="*/ 4443044 h 4774722"/>
                  <a:gd name="connsiteX112" fmla="*/ 319832 w 1087430"/>
                  <a:gd name="connsiteY112" fmla="*/ 4454890 h 4774722"/>
                  <a:gd name="connsiteX113" fmla="*/ 300879 w 1087430"/>
                  <a:gd name="connsiteY113" fmla="*/ 4435937 h 4774722"/>
                  <a:gd name="connsiteX114" fmla="*/ 319832 w 1087430"/>
                  <a:gd name="connsiteY114" fmla="*/ 4424091 h 4774722"/>
                  <a:gd name="connsiteX115" fmla="*/ 488040 w 1087430"/>
                  <a:gd name="connsiteY115" fmla="*/ 4405138 h 4774722"/>
                  <a:gd name="connsiteX116" fmla="*/ 504624 w 1087430"/>
                  <a:gd name="connsiteY116" fmla="*/ 4414615 h 4774722"/>
                  <a:gd name="connsiteX117" fmla="*/ 490409 w 1087430"/>
                  <a:gd name="connsiteY117" fmla="*/ 4459628 h 4774722"/>
                  <a:gd name="connsiteX118" fmla="*/ 473826 w 1087430"/>
                  <a:gd name="connsiteY118" fmla="*/ 4454890 h 4774722"/>
                  <a:gd name="connsiteX119" fmla="*/ 476195 w 1087430"/>
                  <a:gd name="connsiteY119" fmla="*/ 4414615 h 4774722"/>
                  <a:gd name="connsiteX120" fmla="*/ 488040 w 1087430"/>
                  <a:gd name="connsiteY120" fmla="*/ 4405138 h 4774722"/>
                  <a:gd name="connsiteX121" fmla="*/ 357738 w 1087430"/>
                  <a:gd name="connsiteY121" fmla="*/ 4388554 h 4774722"/>
                  <a:gd name="connsiteX122" fmla="*/ 362477 w 1087430"/>
                  <a:gd name="connsiteY122" fmla="*/ 4400400 h 4774722"/>
                  <a:gd name="connsiteX123" fmla="*/ 353000 w 1087430"/>
                  <a:gd name="connsiteY123" fmla="*/ 4402769 h 4774722"/>
                  <a:gd name="connsiteX124" fmla="*/ 348262 w 1087430"/>
                  <a:gd name="connsiteY124" fmla="*/ 4393293 h 4774722"/>
                  <a:gd name="connsiteX125" fmla="*/ 357738 w 1087430"/>
                  <a:gd name="connsiteY125" fmla="*/ 4388554 h 4774722"/>
                  <a:gd name="connsiteX126" fmla="*/ 130302 w 1087430"/>
                  <a:gd name="connsiteY126" fmla="*/ 4388554 h 4774722"/>
                  <a:gd name="connsiteX127" fmla="*/ 135040 w 1087430"/>
                  <a:gd name="connsiteY127" fmla="*/ 4390923 h 4774722"/>
                  <a:gd name="connsiteX128" fmla="*/ 130302 w 1087430"/>
                  <a:gd name="connsiteY128" fmla="*/ 4393293 h 4774722"/>
                  <a:gd name="connsiteX129" fmla="*/ 130302 w 1087430"/>
                  <a:gd name="connsiteY129" fmla="*/ 4388554 h 4774722"/>
                  <a:gd name="connsiteX130" fmla="*/ 677867 w 1087430"/>
                  <a:gd name="connsiteY130" fmla="*/ 4363975 h 4774722"/>
                  <a:gd name="connsiteX131" fmla="*/ 691785 w 1087430"/>
                  <a:gd name="connsiteY131" fmla="*/ 4364863 h 4774722"/>
                  <a:gd name="connsiteX132" fmla="*/ 698893 w 1087430"/>
                  <a:gd name="connsiteY132" fmla="*/ 4371970 h 4774722"/>
                  <a:gd name="connsiteX133" fmla="*/ 694154 w 1087430"/>
                  <a:gd name="connsiteY133" fmla="*/ 4381447 h 4774722"/>
                  <a:gd name="connsiteX134" fmla="*/ 682309 w 1087430"/>
                  <a:gd name="connsiteY134" fmla="*/ 4386185 h 4774722"/>
                  <a:gd name="connsiteX135" fmla="*/ 670463 w 1087430"/>
                  <a:gd name="connsiteY135" fmla="*/ 4386185 h 4774722"/>
                  <a:gd name="connsiteX136" fmla="*/ 665725 w 1087430"/>
                  <a:gd name="connsiteY136" fmla="*/ 4371970 h 4774722"/>
                  <a:gd name="connsiteX137" fmla="*/ 677867 w 1087430"/>
                  <a:gd name="connsiteY137" fmla="*/ 4363975 h 4774722"/>
                  <a:gd name="connsiteX138" fmla="*/ 345893 w 1087430"/>
                  <a:gd name="connsiteY138" fmla="*/ 4338803 h 4774722"/>
                  <a:gd name="connsiteX139" fmla="*/ 348262 w 1087430"/>
                  <a:gd name="connsiteY139" fmla="*/ 4350648 h 4774722"/>
                  <a:gd name="connsiteX140" fmla="*/ 343524 w 1087430"/>
                  <a:gd name="connsiteY140" fmla="*/ 4350648 h 4774722"/>
                  <a:gd name="connsiteX141" fmla="*/ 336416 w 1087430"/>
                  <a:gd name="connsiteY141" fmla="*/ 4341172 h 4774722"/>
                  <a:gd name="connsiteX142" fmla="*/ 345893 w 1087430"/>
                  <a:gd name="connsiteY142" fmla="*/ 4338803 h 4774722"/>
                  <a:gd name="connsiteX143" fmla="*/ 499886 w 1087430"/>
                  <a:gd name="connsiteY143" fmla="*/ 4326957 h 4774722"/>
                  <a:gd name="connsiteX144" fmla="*/ 511732 w 1087430"/>
                  <a:gd name="connsiteY144" fmla="*/ 4336433 h 4774722"/>
                  <a:gd name="connsiteX145" fmla="*/ 511732 w 1087430"/>
                  <a:gd name="connsiteY145" fmla="*/ 4348279 h 4774722"/>
                  <a:gd name="connsiteX146" fmla="*/ 502255 w 1087430"/>
                  <a:gd name="connsiteY146" fmla="*/ 4355386 h 4774722"/>
                  <a:gd name="connsiteX147" fmla="*/ 492779 w 1087430"/>
                  <a:gd name="connsiteY147" fmla="*/ 4350648 h 4774722"/>
                  <a:gd name="connsiteX148" fmla="*/ 490409 w 1087430"/>
                  <a:gd name="connsiteY148" fmla="*/ 4338803 h 4774722"/>
                  <a:gd name="connsiteX149" fmla="*/ 499886 w 1087430"/>
                  <a:gd name="connsiteY149" fmla="*/ 4326957 h 4774722"/>
                  <a:gd name="connsiteX150" fmla="*/ 187161 w 1087430"/>
                  <a:gd name="connsiteY150" fmla="*/ 4298528 h 4774722"/>
                  <a:gd name="connsiteX151" fmla="*/ 199007 w 1087430"/>
                  <a:gd name="connsiteY151" fmla="*/ 4298528 h 4774722"/>
                  <a:gd name="connsiteX152" fmla="*/ 203745 w 1087430"/>
                  <a:gd name="connsiteY152" fmla="*/ 4308004 h 4774722"/>
                  <a:gd name="connsiteX153" fmla="*/ 194268 w 1087430"/>
                  <a:gd name="connsiteY153" fmla="*/ 4315111 h 4774722"/>
                  <a:gd name="connsiteX154" fmla="*/ 184792 w 1087430"/>
                  <a:gd name="connsiteY154" fmla="*/ 4310373 h 4774722"/>
                  <a:gd name="connsiteX155" fmla="*/ 182423 w 1087430"/>
                  <a:gd name="connsiteY155" fmla="*/ 4300896 h 4774722"/>
                  <a:gd name="connsiteX156" fmla="*/ 187161 w 1087430"/>
                  <a:gd name="connsiteY156" fmla="*/ 4298528 h 4774722"/>
                  <a:gd name="connsiteX157" fmla="*/ 374322 w 1087430"/>
                  <a:gd name="connsiteY157" fmla="*/ 4284313 h 4774722"/>
                  <a:gd name="connsiteX158" fmla="*/ 379060 w 1087430"/>
                  <a:gd name="connsiteY158" fmla="*/ 4291420 h 4774722"/>
                  <a:gd name="connsiteX159" fmla="*/ 374322 w 1087430"/>
                  <a:gd name="connsiteY159" fmla="*/ 4293789 h 4774722"/>
                  <a:gd name="connsiteX160" fmla="*/ 369584 w 1087430"/>
                  <a:gd name="connsiteY160" fmla="*/ 4291420 h 4774722"/>
                  <a:gd name="connsiteX161" fmla="*/ 369584 w 1087430"/>
                  <a:gd name="connsiteY161" fmla="*/ 4286682 h 4774722"/>
                  <a:gd name="connsiteX162" fmla="*/ 374322 w 1087430"/>
                  <a:gd name="connsiteY162" fmla="*/ 4284313 h 4774722"/>
                  <a:gd name="connsiteX163" fmla="*/ 592282 w 1087430"/>
                  <a:gd name="connsiteY163" fmla="*/ 4274836 h 4774722"/>
                  <a:gd name="connsiteX164" fmla="*/ 594651 w 1087430"/>
                  <a:gd name="connsiteY164" fmla="*/ 4279574 h 4774722"/>
                  <a:gd name="connsiteX165" fmla="*/ 592282 w 1087430"/>
                  <a:gd name="connsiteY165" fmla="*/ 4284313 h 4774722"/>
                  <a:gd name="connsiteX166" fmla="*/ 589913 w 1087430"/>
                  <a:gd name="connsiteY166" fmla="*/ 4279574 h 4774722"/>
                  <a:gd name="connsiteX167" fmla="*/ 592282 w 1087430"/>
                  <a:gd name="connsiteY167" fmla="*/ 4274836 h 4774722"/>
                  <a:gd name="connsiteX168" fmla="*/ 544011 w 1087430"/>
                  <a:gd name="connsiteY168" fmla="*/ 4257660 h 4774722"/>
                  <a:gd name="connsiteX169" fmla="*/ 554376 w 1087430"/>
                  <a:gd name="connsiteY169" fmla="*/ 4267729 h 4774722"/>
                  <a:gd name="connsiteX170" fmla="*/ 535423 w 1087430"/>
                  <a:gd name="connsiteY170" fmla="*/ 4293789 h 4774722"/>
                  <a:gd name="connsiteX171" fmla="*/ 516470 w 1087430"/>
                  <a:gd name="connsiteY171" fmla="*/ 4277205 h 4774722"/>
                  <a:gd name="connsiteX172" fmla="*/ 528315 w 1087430"/>
                  <a:gd name="connsiteY172" fmla="*/ 4258252 h 4774722"/>
                  <a:gd name="connsiteX173" fmla="*/ 544011 w 1087430"/>
                  <a:gd name="connsiteY173" fmla="*/ 4257660 h 4774722"/>
                  <a:gd name="connsiteX174" fmla="*/ 495148 w 1087430"/>
                  <a:gd name="connsiteY174" fmla="*/ 4227454 h 4774722"/>
                  <a:gd name="connsiteX175" fmla="*/ 511732 w 1087430"/>
                  <a:gd name="connsiteY175" fmla="*/ 4234561 h 4774722"/>
                  <a:gd name="connsiteX176" fmla="*/ 509362 w 1087430"/>
                  <a:gd name="connsiteY176" fmla="*/ 4251145 h 4774722"/>
                  <a:gd name="connsiteX177" fmla="*/ 499886 w 1087430"/>
                  <a:gd name="connsiteY177" fmla="*/ 4258252 h 4774722"/>
                  <a:gd name="connsiteX178" fmla="*/ 452503 w 1087430"/>
                  <a:gd name="connsiteY178" fmla="*/ 4258252 h 4774722"/>
                  <a:gd name="connsiteX179" fmla="*/ 450134 w 1087430"/>
                  <a:gd name="connsiteY179" fmla="*/ 4253514 h 4774722"/>
                  <a:gd name="connsiteX180" fmla="*/ 450134 w 1087430"/>
                  <a:gd name="connsiteY180" fmla="*/ 4246406 h 4774722"/>
                  <a:gd name="connsiteX181" fmla="*/ 495148 w 1087430"/>
                  <a:gd name="connsiteY181" fmla="*/ 4227454 h 4774722"/>
                  <a:gd name="connsiteX182" fmla="*/ 383799 w 1087430"/>
                  <a:gd name="connsiteY182" fmla="*/ 4210870 h 4774722"/>
                  <a:gd name="connsiteX183" fmla="*/ 400383 w 1087430"/>
                  <a:gd name="connsiteY183" fmla="*/ 4225084 h 4774722"/>
                  <a:gd name="connsiteX184" fmla="*/ 383799 w 1087430"/>
                  <a:gd name="connsiteY184" fmla="*/ 4241668 h 4774722"/>
                  <a:gd name="connsiteX185" fmla="*/ 369584 w 1087430"/>
                  <a:gd name="connsiteY185" fmla="*/ 4227454 h 4774722"/>
                  <a:gd name="connsiteX186" fmla="*/ 383799 w 1087430"/>
                  <a:gd name="connsiteY186" fmla="*/ 4210870 h 4774722"/>
                  <a:gd name="connsiteX187" fmla="*/ 677571 w 1087430"/>
                  <a:gd name="connsiteY187" fmla="*/ 4203762 h 4774722"/>
                  <a:gd name="connsiteX188" fmla="*/ 687047 w 1087430"/>
                  <a:gd name="connsiteY188" fmla="*/ 4215608 h 4774722"/>
                  <a:gd name="connsiteX189" fmla="*/ 653879 w 1087430"/>
                  <a:gd name="connsiteY189" fmla="*/ 4232192 h 4774722"/>
                  <a:gd name="connsiteX190" fmla="*/ 649141 w 1087430"/>
                  <a:gd name="connsiteY190" fmla="*/ 4229823 h 4774722"/>
                  <a:gd name="connsiteX191" fmla="*/ 649141 w 1087430"/>
                  <a:gd name="connsiteY191" fmla="*/ 4222715 h 4774722"/>
                  <a:gd name="connsiteX192" fmla="*/ 677571 w 1087430"/>
                  <a:gd name="connsiteY192" fmla="*/ 4203762 h 4774722"/>
                  <a:gd name="connsiteX193" fmla="*/ 187161 w 1087430"/>
                  <a:gd name="connsiteY193" fmla="*/ 4137427 h 4774722"/>
                  <a:gd name="connsiteX194" fmla="*/ 196638 w 1087430"/>
                  <a:gd name="connsiteY194" fmla="*/ 4142165 h 4774722"/>
                  <a:gd name="connsiteX195" fmla="*/ 191899 w 1087430"/>
                  <a:gd name="connsiteY195" fmla="*/ 4151641 h 4774722"/>
                  <a:gd name="connsiteX196" fmla="*/ 182423 w 1087430"/>
                  <a:gd name="connsiteY196" fmla="*/ 4146903 h 4774722"/>
                  <a:gd name="connsiteX197" fmla="*/ 187161 w 1087430"/>
                  <a:gd name="connsiteY197" fmla="*/ 4137427 h 4774722"/>
                  <a:gd name="connsiteX198" fmla="*/ 412228 w 1087430"/>
                  <a:gd name="connsiteY198" fmla="*/ 4135058 h 4774722"/>
                  <a:gd name="connsiteX199" fmla="*/ 419336 w 1087430"/>
                  <a:gd name="connsiteY199" fmla="*/ 4146903 h 4774722"/>
                  <a:gd name="connsiteX200" fmla="*/ 409859 w 1087430"/>
                  <a:gd name="connsiteY200" fmla="*/ 4149272 h 4774722"/>
                  <a:gd name="connsiteX201" fmla="*/ 402752 w 1087430"/>
                  <a:gd name="connsiteY201" fmla="*/ 4139796 h 4774722"/>
                  <a:gd name="connsiteX202" fmla="*/ 412228 w 1087430"/>
                  <a:gd name="connsiteY202" fmla="*/ 4135058 h 4774722"/>
                  <a:gd name="connsiteX203" fmla="*/ 704816 w 1087430"/>
                  <a:gd name="connsiteY203" fmla="*/ 4130319 h 4774722"/>
                  <a:gd name="connsiteX204" fmla="*/ 708369 w 1087430"/>
                  <a:gd name="connsiteY204" fmla="*/ 4132689 h 4774722"/>
                  <a:gd name="connsiteX205" fmla="*/ 708369 w 1087430"/>
                  <a:gd name="connsiteY205" fmla="*/ 4137427 h 4774722"/>
                  <a:gd name="connsiteX206" fmla="*/ 703631 w 1087430"/>
                  <a:gd name="connsiteY206" fmla="*/ 4139796 h 4774722"/>
                  <a:gd name="connsiteX207" fmla="*/ 701262 w 1087430"/>
                  <a:gd name="connsiteY207" fmla="*/ 4135058 h 4774722"/>
                  <a:gd name="connsiteX208" fmla="*/ 704816 w 1087430"/>
                  <a:gd name="connsiteY208" fmla="*/ 4130319 h 4774722"/>
                  <a:gd name="connsiteX209" fmla="*/ 533054 w 1087430"/>
                  <a:gd name="connsiteY209" fmla="*/ 4127950 h 4774722"/>
                  <a:gd name="connsiteX210" fmla="*/ 542530 w 1087430"/>
                  <a:gd name="connsiteY210" fmla="*/ 4132689 h 4774722"/>
                  <a:gd name="connsiteX211" fmla="*/ 552007 w 1087430"/>
                  <a:gd name="connsiteY211" fmla="*/ 4163487 h 4774722"/>
                  <a:gd name="connsiteX212" fmla="*/ 547268 w 1087430"/>
                  <a:gd name="connsiteY212" fmla="*/ 4180071 h 4774722"/>
                  <a:gd name="connsiteX213" fmla="*/ 521208 w 1087430"/>
                  <a:gd name="connsiteY213" fmla="*/ 4194286 h 4774722"/>
                  <a:gd name="connsiteX214" fmla="*/ 485671 w 1087430"/>
                  <a:gd name="connsiteY214" fmla="*/ 4161118 h 4774722"/>
                  <a:gd name="connsiteX215" fmla="*/ 488040 w 1087430"/>
                  <a:gd name="connsiteY215" fmla="*/ 4149272 h 4774722"/>
                  <a:gd name="connsiteX216" fmla="*/ 533054 w 1087430"/>
                  <a:gd name="connsiteY216" fmla="*/ 4127950 h 4774722"/>
                  <a:gd name="connsiteX217" fmla="*/ 514101 w 1087430"/>
                  <a:gd name="connsiteY217" fmla="*/ 4068722 h 4774722"/>
                  <a:gd name="connsiteX218" fmla="*/ 523577 w 1087430"/>
                  <a:gd name="connsiteY218" fmla="*/ 4073460 h 4774722"/>
                  <a:gd name="connsiteX219" fmla="*/ 525946 w 1087430"/>
                  <a:gd name="connsiteY219" fmla="*/ 4085306 h 4774722"/>
                  <a:gd name="connsiteX220" fmla="*/ 514101 w 1087430"/>
                  <a:gd name="connsiteY220" fmla="*/ 4097152 h 4774722"/>
                  <a:gd name="connsiteX221" fmla="*/ 502255 w 1087430"/>
                  <a:gd name="connsiteY221" fmla="*/ 4092413 h 4774722"/>
                  <a:gd name="connsiteX222" fmla="*/ 514101 w 1087430"/>
                  <a:gd name="connsiteY222" fmla="*/ 4068722 h 4774722"/>
                  <a:gd name="connsiteX223" fmla="*/ 727322 w 1087430"/>
                  <a:gd name="connsiteY223" fmla="*/ 4066353 h 4774722"/>
                  <a:gd name="connsiteX224" fmla="*/ 741537 w 1087430"/>
                  <a:gd name="connsiteY224" fmla="*/ 4080568 h 4774722"/>
                  <a:gd name="connsiteX225" fmla="*/ 717846 w 1087430"/>
                  <a:gd name="connsiteY225" fmla="*/ 4106628 h 4774722"/>
                  <a:gd name="connsiteX226" fmla="*/ 706000 w 1087430"/>
                  <a:gd name="connsiteY226" fmla="*/ 4082937 h 4774722"/>
                  <a:gd name="connsiteX227" fmla="*/ 727322 w 1087430"/>
                  <a:gd name="connsiteY227" fmla="*/ 4066353 h 4774722"/>
                  <a:gd name="connsiteX228" fmla="*/ 656248 w 1087430"/>
                  <a:gd name="connsiteY228" fmla="*/ 4056876 h 4774722"/>
                  <a:gd name="connsiteX229" fmla="*/ 663356 w 1087430"/>
                  <a:gd name="connsiteY229" fmla="*/ 4068722 h 4774722"/>
                  <a:gd name="connsiteX230" fmla="*/ 653879 w 1087430"/>
                  <a:gd name="connsiteY230" fmla="*/ 4071091 h 4774722"/>
                  <a:gd name="connsiteX231" fmla="*/ 649141 w 1087430"/>
                  <a:gd name="connsiteY231" fmla="*/ 4061615 h 4774722"/>
                  <a:gd name="connsiteX232" fmla="*/ 656248 w 1087430"/>
                  <a:gd name="connsiteY232" fmla="*/ 4056876 h 4774722"/>
                  <a:gd name="connsiteX233" fmla="*/ 353000 w 1087430"/>
                  <a:gd name="connsiteY233" fmla="*/ 4035554 h 4774722"/>
                  <a:gd name="connsiteX234" fmla="*/ 374322 w 1087430"/>
                  <a:gd name="connsiteY234" fmla="*/ 4052138 h 4774722"/>
                  <a:gd name="connsiteX235" fmla="*/ 360107 w 1087430"/>
                  <a:gd name="connsiteY235" fmla="*/ 4068722 h 4774722"/>
                  <a:gd name="connsiteX236" fmla="*/ 341154 w 1087430"/>
                  <a:gd name="connsiteY236" fmla="*/ 4054507 h 4774722"/>
                  <a:gd name="connsiteX237" fmla="*/ 353000 w 1087430"/>
                  <a:gd name="connsiteY237" fmla="*/ 4035554 h 4774722"/>
                  <a:gd name="connsiteX238" fmla="*/ 180054 w 1087430"/>
                  <a:gd name="connsiteY238" fmla="*/ 4023709 h 4774722"/>
                  <a:gd name="connsiteX239" fmla="*/ 187161 w 1087430"/>
                  <a:gd name="connsiteY239" fmla="*/ 4033185 h 4774722"/>
                  <a:gd name="connsiteX240" fmla="*/ 182423 w 1087430"/>
                  <a:gd name="connsiteY240" fmla="*/ 4042662 h 4774722"/>
                  <a:gd name="connsiteX241" fmla="*/ 170577 w 1087430"/>
                  <a:gd name="connsiteY241" fmla="*/ 4045031 h 4774722"/>
                  <a:gd name="connsiteX242" fmla="*/ 158732 w 1087430"/>
                  <a:gd name="connsiteY242" fmla="*/ 4042662 h 4774722"/>
                  <a:gd name="connsiteX243" fmla="*/ 151624 w 1087430"/>
                  <a:gd name="connsiteY243" fmla="*/ 4033185 h 4774722"/>
                  <a:gd name="connsiteX244" fmla="*/ 156362 w 1087430"/>
                  <a:gd name="connsiteY244" fmla="*/ 4026078 h 4774722"/>
                  <a:gd name="connsiteX245" fmla="*/ 180054 w 1087430"/>
                  <a:gd name="connsiteY245" fmla="*/ 4023709 h 4774722"/>
                  <a:gd name="connsiteX246" fmla="*/ 728803 w 1087430"/>
                  <a:gd name="connsiteY246" fmla="*/ 3980472 h 4774722"/>
                  <a:gd name="connsiteX247" fmla="*/ 734430 w 1087430"/>
                  <a:gd name="connsiteY247" fmla="*/ 3981064 h 4774722"/>
                  <a:gd name="connsiteX248" fmla="*/ 746275 w 1087430"/>
                  <a:gd name="connsiteY248" fmla="*/ 4000017 h 4774722"/>
                  <a:gd name="connsiteX249" fmla="*/ 729691 w 1087430"/>
                  <a:gd name="connsiteY249" fmla="*/ 4016601 h 4774722"/>
                  <a:gd name="connsiteX250" fmla="*/ 717846 w 1087430"/>
                  <a:gd name="connsiteY250" fmla="*/ 4004756 h 4774722"/>
                  <a:gd name="connsiteX251" fmla="*/ 717846 w 1087430"/>
                  <a:gd name="connsiteY251" fmla="*/ 3997648 h 4774722"/>
                  <a:gd name="connsiteX252" fmla="*/ 724953 w 1087430"/>
                  <a:gd name="connsiteY252" fmla="*/ 3983434 h 4774722"/>
                  <a:gd name="connsiteX253" fmla="*/ 728803 w 1087430"/>
                  <a:gd name="connsiteY253" fmla="*/ 3980472 h 4774722"/>
                  <a:gd name="connsiteX254" fmla="*/ 533350 w 1087430"/>
                  <a:gd name="connsiteY254" fmla="*/ 3979584 h 4774722"/>
                  <a:gd name="connsiteX255" fmla="*/ 542530 w 1087430"/>
                  <a:gd name="connsiteY255" fmla="*/ 3981064 h 4774722"/>
                  <a:gd name="connsiteX256" fmla="*/ 549638 w 1087430"/>
                  <a:gd name="connsiteY256" fmla="*/ 3995279 h 4774722"/>
                  <a:gd name="connsiteX257" fmla="*/ 535423 w 1087430"/>
                  <a:gd name="connsiteY257" fmla="*/ 4035554 h 4774722"/>
                  <a:gd name="connsiteX258" fmla="*/ 509362 w 1087430"/>
                  <a:gd name="connsiteY258" fmla="*/ 4049769 h 4774722"/>
                  <a:gd name="connsiteX259" fmla="*/ 492779 w 1087430"/>
                  <a:gd name="connsiteY259" fmla="*/ 4033185 h 4774722"/>
                  <a:gd name="connsiteX260" fmla="*/ 495148 w 1087430"/>
                  <a:gd name="connsiteY260" fmla="*/ 4021339 h 4774722"/>
                  <a:gd name="connsiteX261" fmla="*/ 525946 w 1087430"/>
                  <a:gd name="connsiteY261" fmla="*/ 3983434 h 4774722"/>
                  <a:gd name="connsiteX262" fmla="*/ 533350 w 1087430"/>
                  <a:gd name="connsiteY262" fmla="*/ 3979584 h 4774722"/>
                  <a:gd name="connsiteX263" fmla="*/ 405121 w 1087430"/>
                  <a:gd name="connsiteY263" fmla="*/ 3959742 h 4774722"/>
                  <a:gd name="connsiteX264" fmla="*/ 409859 w 1087430"/>
                  <a:gd name="connsiteY264" fmla="*/ 3966850 h 4774722"/>
                  <a:gd name="connsiteX265" fmla="*/ 402752 w 1087430"/>
                  <a:gd name="connsiteY265" fmla="*/ 3973957 h 4774722"/>
                  <a:gd name="connsiteX266" fmla="*/ 395644 w 1087430"/>
                  <a:gd name="connsiteY266" fmla="*/ 3964480 h 4774722"/>
                  <a:gd name="connsiteX267" fmla="*/ 405121 w 1087430"/>
                  <a:gd name="connsiteY267" fmla="*/ 3959742 h 4774722"/>
                  <a:gd name="connsiteX268" fmla="*/ 161990 w 1087430"/>
                  <a:gd name="connsiteY268" fmla="*/ 3949970 h 4774722"/>
                  <a:gd name="connsiteX269" fmla="*/ 168208 w 1087430"/>
                  <a:gd name="connsiteY269" fmla="*/ 3950266 h 4774722"/>
                  <a:gd name="connsiteX270" fmla="*/ 165839 w 1087430"/>
                  <a:gd name="connsiteY270" fmla="*/ 3955004 h 4774722"/>
                  <a:gd name="connsiteX271" fmla="*/ 161101 w 1087430"/>
                  <a:gd name="connsiteY271" fmla="*/ 3955004 h 4774722"/>
                  <a:gd name="connsiteX272" fmla="*/ 161990 w 1087430"/>
                  <a:gd name="connsiteY272" fmla="*/ 3949970 h 4774722"/>
                  <a:gd name="connsiteX273" fmla="*/ 409859 w 1087430"/>
                  <a:gd name="connsiteY273" fmla="*/ 3933682 h 4774722"/>
                  <a:gd name="connsiteX274" fmla="*/ 414597 w 1087430"/>
                  <a:gd name="connsiteY274" fmla="*/ 3933682 h 4774722"/>
                  <a:gd name="connsiteX275" fmla="*/ 416966 w 1087430"/>
                  <a:gd name="connsiteY275" fmla="*/ 3938420 h 4774722"/>
                  <a:gd name="connsiteX276" fmla="*/ 412228 w 1087430"/>
                  <a:gd name="connsiteY276" fmla="*/ 3940789 h 4774722"/>
                  <a:gd name="connsiteX277" fmla="*/ 409859 w 1087430"/>
                  <a:gd name="connsiteY277" fmla="*/ 3933682 h 4774722"/>
                  <a:gd name="connsiteX278" fmla="*/ 492779 w 1087430"/>
                  <a:gd name="connsiteY278" fmla="*/ 3921836 h 4774722"/>
                  <a:gd name="connsiteX279" fmla="*/ 511732 w 1087430"/>
                  <a:gd name="connsiteY279" fmla="*/ 3936051 h 4774722"/>
                  <a:gd name="connsiteX280" fmla="*/ 497517 w 1087430"/>
                  <a:gd name="connsiteY280" fmla="*/ 3959742 h 4774722"/>
                  <a:gd name="connsiteX281" fmla="*/ 476195 w 1087430"/>
                  <a:gd name="connsiteY281" fmla="*/ 3943158 h 4774722"/>
                  <a:gd name="connsiteX282" fmla="*/ 492779 w 1087430"/>
                  <a:gd name="connsiteY282" fmla="*/ 3921836 h 4774722"/>
                  <a:gd name="connsiteX283" fmla="*/ 552007 w 1087430"/>
                  <a:gd name="connsiteY283" fmla="*/ 3876823 h 4774722"/>
                  <a:gd name="connsiteX284" fmla="*/ 563852 w 1087430"/>
                  <a:gd name="connsiteY284" fmla="*/ 3886299 h 4774722"/>
                  <a:gd name="connsiteX285" fmla="*/ 552007 w 1087430"/>
                  <a:gd name="connsiteY285" fmla="*/ 3898145 h 4774722"/>
                  <a:gd name="connsiteX286" fmla="*/ 542530 w 1087430"/>
                  <a:gd name="connsiteY286" fmla="*/ 3891037 h 4774722"/>
                  <a:gd name="connsiteX287" fmla="*/ 552007 w 1087430"/>
                  <a:gd name="connsiteY287" fmla="*/ 3876823 h 4774722"/>
                  <a:gd name="connsiteX288" fmla="*/ 601758 w 1087430"/>
                  <a:gd name="connsiteY288" fmla="*/ 3874454 h 4774722"/>
                  <a:gd name="connsiteX289" fmla="*/ 613604 w 1087430"/>
                  <a:gd name="connsiteY289" fmla="*/ 3883930 h 4774722"/>
                  <a:gd name="connsiteX290" fmla="*/ 599389 w 1087430"/>
                  <a:gd name="connsiteY290" fmla="*/ 3900514 h 4774722"/>
                  <a:gd name="connsiteX291" fmla="*/ 587544 w 1087430"/>
                  <a:gd name="connsiteY291" fmla="*/ 3891037 h 4774722"/>
                  <a:gd name="connsiteX292" fmla="*/ 601758 w 1087430"/>
                  <a:gd name="connsiteY292" fmla="*/ 3874454 h 4774722"/>
                  <a:gd name="connsiteX293" fmla="*/ 691785 w 1087430"/>
                  <a:gd name="connsiteY293" fmla="*/ 3864977 h 4774722"/>
                  <a:gd name="connsiteX294" fmla="*/ 708369 w 1087430"/>
                  <a:gd name="connsiteY294" fmla="*/ 3869715 h 4774722"/>
                  <a:gd name="connsiteX295" fmla="*/ 710738 w 1087430"/>
                  <a:gd name="connsiteY295" fmla="*/ 3883930 h 4774722"/>
                  <a:gd name="connsiteX296" fmla="*/ 694154 w 1087430"/>
                  <a:gd name="connsiteY296" fmla="*/ 3902883 h 4774722"/>
                  <a:gd name="connsiteX297" fmla="*/ 668094 w 1087430"/>
                  <a:gd name="connsiteY297" fmla="*/ 3898145 h 4774722"/>
                  <a:gd name="connsiteX298" fmla="*/ 665725 w 1087430"/>
                  <a:gd name="connsiteY298" fmla="*/ 3893407 h 4774722"/>
                  <a:gd name="connsiteX299" fmla="*/ 691785 w 1087430"/>
                  <a:gd name="connsiteY299" fmla="*/ 3864977 h 4774722"/>
                  <a:gd name="connsiteX300" fmla="*/ 182423 w 1087430"/>
                  <a:gd name="connsiteY300" fmla="*/ 3848393 h 4774722"/>
                  <a:gd name="connsiteX301" fmla="*/ 184792 w 1087430"/>
                  <a:gd name="connsiteY301" fmla="*/ 3853132 h 4774722"/>
                  <a:gd name="connsiteX302" fmla="*/ 180054 w 1087430"/>
                  <a:gd name="connsiteY302" fmla="*/ 3855500 h 4774722"/>
                  <a:gd name="connsiteX303" fmla="*/ 177685 w 1087430"/>
                  <a:gd name="connsiteY303" fmla="*/ 3850762 h 4774722"/>
                  <a:gd name="connsiteX304" fmla="*/ 182423 w 1087430"/>
                  <a:gd name="connsiteY304" fmla="*/ 3848393 h 4774722"/>
                  <a:gd name="connsiteX305" fmla="*/ 727322 w 1087430"/>
                  <a:gd name="connsiteY305" fmla="*/ 3836548 h 4774722"/>
                  <a:gd name="connsiteX306" fmla="*/ 739168 w 1087430"/>
                  <a:gd name="connsiteY306" fmla="*/ 3838917 h 4774722"/>
                  <a:gd name="connsiteX307" fmla="*/ 751013 w 1087430"/>
                  <a:gd name="connsiteY307" fmla="*/ 3862608 h 4774722"/>
                  <a:gd name="connsiteX308" fmla="*/ 751013 w 1087430"/>
                  <a:gd name="connsiteY308" fmla="*/ 3867346 h 4774722"/>
                  <a:gd name="connsiteX309" fmla="*/ 743906 w 1087430"/>
                  <a:gd name="connsiteY309" fmla="*/ 3874454 h 4774722"/>
                  <a:gd name="connsiteX310" fmla="*/ 734430 w 1087430"/>
                  <a:gd name="connsiteY310" fmla="*/ 3872085 h 4774722"/>
                  <a:gd name="connsiteX311" fmla="*/ 722584 w 1087430"/>
                  <a:gd name="connsiteY311" fmla="*/ 3853132 h 4774722"/>
                  <a:gd name="connsiteX312" fmla="*/ 727322 w 1087430"/>
                  <a:gd name="connsiteY312" fmla="*/ 3836548 h 4774722"/>
                  <a:gd name="connsiteX313" fmla="*/ 348262 w 1087430"/>
                  <a:gd name="connsiteY313" fmla="*/ 3817595 h 4774722"/>
                  <a:gd name="connsiteX314" fmla="*/ 357738 w 1087430"/>
                  <a:gd name="connsiteY314" fmla="*/ 3822333 h 4774722"/>
                  <a:gd name="connsiteX315" fmla="*/ 357738 w 1087430"/>
                  <a:gd name="connsiteY315" fmla="*/ 3838917 h 4774722"/>
                  <a:gd name="connsiteX316" fmla="*/ 341154 w 1087430"/>
                  <a:gd name="connsiteY316" fmla="*/ 3843655 h 4774722"/>
                  <a:gd name="connsiteX317" fmla="*/ 336416 w 1087430"/>
                  <a:gd name="connsiteY317" fmla="*/ 3836548 h 4774722"/>
                  <a:gd name="connsiteX318" fmla="*/ 348262 w 1087430"/>
                  <a:gd name="connsiteY318" fmla="*/ 3817595 h 4774722"/>
                  <a:gd name="connsiteX319" fmla="*/ 709850 w 1087430"/>
                  <a:gd name="connsiteY319" fmla="*/ 3805749 h 4774722"/>
                  <a:gd name="connsiteX320" fmla="*/ 713107 w 1087430"/>
                  <a:gd name="connsiteY320" fmla="*/ 3808118 h 4774722"/>
                  <a:gd name="connsiteX321" fmla="*/ 715477 w 1087430"/>
                  <a:gd name="connsiteY321" fmla="*/ 3812856 h 4774722"/>
                  <a:gd name="connsiteX322" fmla="*/ 710738 w 1087430"/>
                  <a:gd name="connsiteY322" fmla="*/ 3815225 h 4774722"/>
                  <a:gd name="connsiteX323" fmla="*/ 708369 w 1087430"/>
                  <a:gd name="connsiteY323" fmla="*/ 3810487 h 4774722"/>
                  <a:gd name="connsiteX324" fmla="*/ 709850 w 1087430"/>
                  <a:gd name="connsiteY324" fmla="*/ 3805749 h 4774722"/>
                  <a:gd name="connsiteX325" fmla="*/ 746275 w 1087430"/>
                  <a:gd name="connsiteY325" fmla="*/ 3784427 h 4774722"/>
                  <a:gd name="connsiteX326" fmla="*/ 760490 w 1087430"/>
                  <a:gd name="connsiteY326" fmla="*/ 3793903 h 4774722"/>
                  <a:gd name="connsiteX327" fmla="*/ 748644 w 1087430"/>
                  <a:gd name="connsiteY327" fmla="*/ 3805749 h 4774722"/>
                  <a:gd name="connsiteX328" fmla="*/ 734430 w 1087430"/>
                  <a:gd name="connsiteY328" fmla="*/ 3796272 h 4774722"/>
                  <a:gd name="connsiteX329" fmla="*/ 746275 w 1087430"/>
                  <a:gd name="connsiteY329" fmla="*/ 3784427 h 4774722"/>
                  <a:gd name="connsiteX330" fmla="*/ 570960 w 1087430"/>
                  <a:gd name="connsiteY330" fmla="*/ 3782058 h 4774722"/>
                  <a:gd name="connsiteX331" fmla="*/ 592282 w 1087430"/>
                  <a:gd name="connsiteY331" fmla="*/ 3791534 h 4774722"/>
                  <a:gd name="connsiteX332" fmla="*/ 592282 w 1087430"/>
                  <a:gd name="connsiteY332" fmla="*/ 3808118 h 4774722"/>
                  <a:gd name="connsiteX333" fmla="*/ 552007 w 1087430"/>
                  <a:gd name="connsiteY333" fmla="*/ 3843655 h 4774722"/>
                  <a:gd name="connsiteX334" fmla="*/ 547268 w 1087430"/>
                  <a:gd name="connsiteY334" fmla="*/ 3843655 h 4774722"/>
                  <a:gd name="connsiteX335" fmla="*/ 537792 w 1087430"/>
                  <a:gd name="connsiteY335" fmla="*/ 3838917 h 4774722"/>
                  <a:gd name="connsiteX336" fmla="*/ 535423 w 1087430"/>
                  <a:gd name="connsiteY336" fmla="*/ 3827071 h 4774722"/>
                  <a:gd name="connsiteX337" fmla="*/ 561483 w 1087430"/>
                  <a:gd name="connsiteY337" fmla="*/ 3786796 h 4774722"/>
                  <a:gd name="connsiteX338" fmla="*/ 570960 w 1087430"/>
                  <a:gd name="connsiteY338" fmla="*/ 3782058 h 4774722"/>
                  <a:gd name="connsiteX339" fmla="*/ 229805 w 1087430"/>
                  <a:gd name="connsiteY339" fmla="*/ 3760735 h 4774722"/>
                  <a:gd name="connsiteX340" fmla="*/ 234544 w 1087430"/>
                  <a:gd name="connsiteY340" fmla="*/ 3770212 h 4774722"/>
                  <a:gd name="connsiteX341" fmla="*/ 225067 w 1087430"/>
                  <a:gd name="connsiteY341" fmla="*/ 3774950 h 4774722"/>
                  <a:gd name="connsiteX342" fmla="*/ 220329 w 1087430"/>
                  <a:gd name="connsiteY342" fmla="*/ 3765474 h 4774722"/>
                  <a:gd name="connsiteX343" fmla="*/ 229805 w 1087430"/>
                  <a:gd name="connsiteY343" fmla="*/ 3760735 h 4774722"/>
                  <a:gd name="connsiteX344" fmla="*/ 187161 w 1087430"/>
                  <a:gd name="connsiteY344" fmla="*/ 3722829 h 4774722"/>
                  <a:gd name="connsiteX345" fmla="*/ 189530 w 1087430"/>
                  <a:gd name="connsiteY345" fmla="*/ 3727568 h 4774722"/>
                  <a:gd name="connsiteX346" fmla="*/ 184792 w 1087430"/>
                  <a:gd name="connsiteY346" fmla="*/ 3729937 h 4774722"/>
                  <a:gd name="connsiteX347" fmla="*/ 182423 w 1087430"/>
                  <a:gd name="connsiteY347" fmla="*/ 3725198 h 4774722"/>
                  <a:gd name="connsiteX348" fmla="*/ 187161 w 1087430"/>
                  <a:gd name="connsiteY348" fmla="*/ 3722829 h 4774722"/>
                  <a:gd name="connsiteX349" fmla="*/ 769967 w 1087430"/>
                  <a:gd name="connsiteY349" fmla="*/ 3710984 h 4774722"/>
                  <a:gd name="connsiteX350" fmla="*/ 779443 w 1087430"/>
                  <a:gd name="connsiteY350" fmla="*/ 3722829 h 4774722"/>
                  <a:gd name="connsiteX351" fmla="*/ 769967 w 1087430"/>
                  <a:gd name="connsiteY351" fmla="*/ 3727568 h 4774722"/>
                  <a:gd name="connsiteX352" fmla="*/ 762859 w 1087430"/>
                  <a:gd name="connsiteY352" fmla="*/ 3718091 h 4774722"/>
                  <a:gd name="connsiteX353" fmla="*/ 769967 w 1087430"/>
                  <a:gd name="connsiteY353" fmla="*/ 3710984 h 4774722"/>
                  <a:gd name="connsiteX354" fmla="*/ 383799 w 1087430"/>
                  <a:gd name="connsiteY354" fmla="*/ 3706246 h 4774722"/>
                  <a:gd name="connsiteX355" fmla="*/ 405121 w 1087430"/>
                  <a:gd name="connsiteY355" fmla="*/ 3713353 h 4774722"/>
                  <a:gd name="connsiteX356" fmla="*/ 409859 w 1087430"/>
                  <a:gd name="connsiteY356" fmla="*/ 3741783 h 4774722"/>
                  <a:gd name="connsiteX357" fmla="*/ 400383 w 1087430"/>
                  <a:gd name="connsiteY357" fmla="*/ 3746521 h 4774722"/>
                  <a:gd name="connsiteX358" fmla="*/ 386168 w 1087430"/>
                  <a:gd name="connsiteY358" fmla="*/ 3727568 h 4774722"/>
                  <a:gd name="connsiteX359" fmla="*/ 383799 w 1087430"/>
                  <a:gd name="connsiteY359" fmla="*/ 3706246 h 4774722"/>
                  <a:gd name="connsiteX360" fmla="*/ 530685 w 1087430"/>
                  <a:gd name="connsiteY360" fmla="*/ 3694400 h 4774722"/>
                  <a:gd name="connsiteX361" fmla="*/ 556745 w 1087430"/>
                  <a:gd name="connsiteY361" fmla="*/ 3708615 h 4774722"/>
                  <a:gd name="connsiteX362" fmla="*/ 559114 w 1087430"/>
                  <a:gd name="connsiteY362" fmla="*/ 3713353 h 4774722"/>
                  <a:gd name="connsiteX363" fmla="*/ 556745 w 1087430"/>
                  <a:gd name="connsiteY363" fmla="*/ 3718091 h 4774722"/>
                  <a:gd name="connsiteX364" fmla="*/ 528315 w 1087430"/>
                  <a:gd name="connsiteY364" fmla="*/ 3727568 h 4774722"/>
                  <a:gd name="connsiteX365" fmla="*/ 511732 w 1087430"/>
                  <a:gd name="connsiteY365" fmla="*/ 3706246 h 4774722"/>
                  <a:gd name="connsiteX366" fmla="*/ 530685 w 1087430"/>
                  <a:gd name="connsiteY366" fmla="*/ 3694400 h 4774722"/>
                  <a:gd name="connsiteX367" fmla="*/ 715477 w 1087430"/>
                  <a:gd name="connsiteY367" fmla="*/ 3692031 h 4774722"/>
                  <a:gd name="connsiteX368" fmla="*/ 732060 w 1087430"/>
                  <a:gd name="connsiteY368" fmla="*/ 3708615 h 4774722"/>
                  <a:gd name="connsiteX369" fmla="*/ 720215 w 1087430"/>
                  <a:gd name="connsiteY369" fmla="*/ 3720460 h 4774722"/>
                  <a:gd name="connsiteX370" fmla="*/ 701262 w 1087430"/>
                  <a:gd name="connsiteY370" fmla="*/ 3708615 h 4774722"/>
                  <a:gd name="connsiteX371" fmla="*/ 715477 w 1087430"/>
                  <a:gd name="connsiteY371" fmla="*/ 3692031 h 4774722"/>
                  <a:gd name="connsiteX372" fmla="*/ 369584 w 1087430"/>
                  <a:gd name="connsiteY372" fmla="*/ 3687293 h 4774722"/>
                  <a:gd name="connsiteX373" fmla="*/ 374322 w 1087430"/>
                  <a:gd name="connsiteY373" fmla="*/ 3687293 h 4774722"/>
                  <a:gd name="connsiteX374" fmla="*/ 386168 w 1087430"/>
                  <a:gd name="connsiteY374" fmla="*/ 3706246 h 4774722"/>
                  <a:gd name="connsiteX375" fmla="*/ 367215 w 1087430"/>
                  <a:gd name="connsiteY375" fmla="*/ 3696769 h 4774722"/>
                  <a:gd name="connsiteX376" fmla="*/ 369584 w 1087430"/>
                  <a:gd name="connsiteY376" fmla="*/ 3687293 h 4774722"/>
                  <a:gd name="connsiteX377" fmla="*/ 620711 w 1087430"/>
                  <a:gd name="connsiteY377" fmla="*/ 3682554 h 4774722"/>
                  <a:gd name="connsiteX378" fmla="*/ 627819 w 1087430"/>
                  <a:gd name="connsiteY378" fmla="*/ 3689661 h 4774722"/>
                  <a:gd name="connsiteX379" fmla="*/ 615973 w 1087430"/>
                  <a:gd name="connsiteY379" fmla="*/ 3696769 h 4774722"/>
                  <a:gd name="connsiteX380" fmla="*/ 611235 w 1087430"/>
                  <a:gd name="connsiteY380" fmla="*/ 3687293 h 4774722"/>
                  <a:gd name="connsiteX381" fmla="*/ 620711 w 1087430"/>
                  <a:gd name="connsiteY381" fmla="*/ 3682554 h 4774722"/>
                  <a:gd name="connsiteX382" fmla="*/ 568591 w 1087430"/>
                  <a:gd name="connsiteY382" fmla="*/ 3658863 h 4774722"/>
                  <a:gd name="connsiteX383" fmla="*/ 587544 w 1087430"/>
                  <a:gd name="connsiteY383" fmla="*/ 3677816 h 4774722"/>
                  <a:gd name="connsiteX384" fmla="*/ 573329 w 1087430"/>
                  <a:gd name="connsiteY384" fmla="*/ 3692031 h 4774722"/>
                  <a:gd name="connsiteX385" fmla="*/ 552007 w 1087430"/>
                  <a:gd name="connsiteY385" fmla="*/ 3677816 h 4774722"/>
                  <a:gd name="connsiteX386" fmla="*/ 568591 w 1087430"/>
                  <a:gd name="connsiteY386" fmla="*/ 3658863 h 4774722"/>
                  <a:gd name="connsiteX387" fmla="*/ 170577 w 1087430"/>
                  <a:gd name="connsiteY387" fmla="*/ 3654125 h 4774722"/>
                  <a:gd name="connsiteX388" fmla="*/ 175315 w 1087430"/>
                  <a:gd name="connsiteY388" fmla="*/ 3656494 h 4774722"/>
                  <a:gd name="connsiteX389" fmla="*/ 172946 w 1087430"/>
                  <a:gd name="connsiteY389" fmla="*/ 3665970 h 4774722"/>
                  <a:gd name="connsiteX390" fmla="*/ 165839 w 1087430"/>
                  <a:gd name="connsiteY390" fmla="*/ 3668339 h 4774722"/>
                  <a:gd name="connsiteX391" fmla="*/ 163470 w 1087430"/>
                  <a:gd name="connsiteY391" fmla="*/ 3663601 h 4774722"/>
                  <a:gd name="connsiteX392" fmla="*/ 170577 w 1087430"/>
                  <a:gd name="connsiteY392" fmla="*/ 3654125 h 4774722"/>
                  <a:gd name="connsiteX393" fmla="*/ 708369 w 1087430"/>
                  <a:gd name="connsiteY393" fmla="*/ 3639910 h 4774722"/>
                  <a:gd name="connsiteX394" fmla="*/ 720215 w 1087430"/>
                  <a:gd name="connsiteY394" fmla="*/ 3639910 h 4774722"/>
                  <a:gd name="connsiteX395" fmla="*/ 724953 w 1087430"/>
                  <a:gd name="connsiteY395" fmla="*/ 3649386 h 4774722"/>
                  <a:gd name="connsiteX396" fmla="*/ 715477 w 1087430"/>
                  <a:gd name="connsiteY396" fmla="*/ 3656494 h 4774722"/>
                  <a:gd name="connsiteX397" fmla="*/ 706000 w 1087430"/>
                  <a:gd name="connsiteY397" fmla="*/ 3651756 h 4774722"/>
                  <a:gd name="connsiteX398" fmla="*/ 703631 w 1087430"/>
                  <a:gd name="connsiteY398" fmla="*/ 3642279 h 4774722"/>
                  <a:gd name="connsiteX399" fmla="*/ 708369 w 1087430"/>
                  <a:gd name="connsiteY399" fmla="*/ 3639910 h 4774722"/>
                  <a:gd name="connsiteX400" fmla="*/ 168208 w 1087430"/>
                  <a:gd name="connsiteY400" fmla="*/ 3613849 h 4774722"/>
                  <a:gd name="connsiteX401" fmla="*/ 175315 w 1087430"/>
                  <a:gd name="connsiteY401" fmla="*/ 3620957 h 4774722"/>
                  <a:gd name="connsiteX402" fmla="*/ 172946 w 1087430"/>
                  <a:gd name="connsiteY402" fmla="*/ 3625695 h 4774722"/>
                  <a:gd name="connsiteX403" fmla="*/ 163470 w 1087430"/>
                  <a:gd name="connsiteY403" fmla="*/ 3620957 h 4774722"/>
                  <a:gd name="connsiteX404" fmla="*/ 163470 w 1087430"/>
                  <a:gd name="connsiteY404" fmla="*/ 3616219 h 4774722"/>
                  <a:gd name="connsiteX405" fmla="*/ 168208 w 1087430"/>
                  <a:gd name="connsiteY405" fmla="*/ 3613849 h 4774722"/>
                  <a:gd name="connsiteX406" fmla="*/ 800765 w 1087430"/>
                  <a:gd name="connsiteY406" fmla="*/ 3609111 h 4774722"/>
                  <a:gd name="connsiteX407" fmla="*/ 810242 w 1087430"/>
                  <a:gd name="connsiteY407" fmla="*/ 3613849 h 4774722"/>
                  <a:gd name="connsiteX408" fmla="*/ 805503 w 1087430"/>
                  <a:gd name="connsiteY408" fmla="*/ 3623326 h 4774722"/>
                  <a:gd name="connsiteX409" fmla="*/ 796027 w 1087430"/>
                  <a:gd name="connsiteY409" fmla="*/ 3618588 h 4774722"/>
                  <a:gd name="connsiteX410" fmla="*/ 800765 w 1087430"/>
                  <a:gd name="connsiteY410" fmla="*/ 3609111 h 4774722"/>
                  <a:gd name="connsiteX411" fmla="*/ 722584 w 1087430"/>
                  <a:gd name="connsiteY411" fmla="*/ 3597266 h 4774722"/>
                  <a:gd name="connsiteX412" fmla="*/ 734430 w 1087430"/>
                  <a:gd name="connsiteY412" fmla="*/ 3606742 h 4774722"/>
                  <a:gd name="connsiteX413" fmla="*/ 732060 w 1087430"/>
                  <a:gd name="connsiteY413" fmla="*/ 3613849 h 4774722"/>
                  <a:gd name="connsiteX414" fmla="*/ 727322 w 1087430"/>
                  <a:gd name="connsiteY414" fmla="*/ 3616219 h 4774722"/>
                  <a:gd name="connsiteX415" fmla="*/ 713107 w 1087430"/>
                  <a:gd name="connsiteY415" fmla="*/ 3606742 h 4774722"/>
                  <a:gd name="connsiteX416" fmla="*/ 713107 w 1087430"/>
                  <a:gd name="connsiteY416" fmla="*/ 3602004 h 4774722"/>
                  <a:gd name="connsiteX417" fmla="*/ 722584 w 1087430"/>
                  <a:gd name="connsiteY417" fmla="*/ 3597266 h 4774722"/>
                  <a:gd name="connsiteX418" fmla="*/ 566221 w 1087430"/>
                  <a:gd name="connsiteY418" fmla="*/ 3594896 h 4774722"/>
                  <a:gd name="connsiteX419" fmla="*/ 589913 w 1087430"/>
                  <a:gd name="connsiteY419" fmla="*/ 3594896 h 4774722"/>
                  <a:gd name="connsiteX420" fmla="*/ 597020 w 1087430"/>
                  <a:gd name="connsiteY420" fmla="*/ 3602004 h 4774722"/>
                  <a:gd name="connsiteX421" fmla="*/ 594651 w 1087430"/>
                  <a:gd name="connsiteY421" fmla="*/ 3613849 h 4774722"/>
                  <a:gd name="connsiteX422" fmla="*/ 578067 w 1087430"/>
                  <a:gd name="connsiteY422" fmla="*/ 3620957 h 4774722"/>
                  <a:gd name="connsiteX423" fmla="*/ 563852 w 1087430"/>
                  <a:gd name="connsiteY423" fmla="*/ 3606742 h 4774722"/>
                  <a:gd name="connsiteX424" fmla="*/ 566221 w 1087430"/>
                  <a:gd name="connsiteY424" fmla="*/ 3594896 h 4774722"/>
                  <a:gd name="connsiteX425" fmla="*/ 561483 w 1087430"/>
                  <a:gd name="connsiteY425" fmla="*/ 3564098 h 4774722"/>
                  <a:gd name="connsiteX426" fmla="*/ 568591 w 1087430"/>
                  <a:gd name="connsiteY426" fmla="*/ 3578313 h 4774722"/>
                  <a:gd name="connsiteX427" fmla="*/ 563852 w 1087430"/>
                  <a:gd name="connsiteY427" fmla="*/ 3594896 h 4774722"/>
                  <a:gd name="connsiteX428" fmla="*/ 552007 w 1087430"/>
                  <a:gd name="connsiteY428" fmla="*/ 3592527 h 4774722"/>
                  <a:gd name="connsiteX429" fmla="*/ 544899 w 1087430"/>
                  <a:gd name="connsiteY429" fmla="*/ 3587789 h 4774722"/>
                  <a:gd name="connsiteX430" fmla="*/ 544899 w 1087430"/>
                  <a:gd name="connsiteY430" fmla="*/ 3566467 h 4774722"/>
                  <a:gd name="connsiteX431" fmla="*/ 561483 w 1087430"/>
                  <a:gd name="connsiteY431" fmla="*/ 3564098 h 4774722"/>
                  <a:gd name="connsiteX432" fmla="*/ 630188 w 1087430"/>
                  <a:gd name="connsiteY432" fmla="*/ 3552252 h 4774722"/>
                  <a:gd name="connsiteX433" fmla="*/ 651510 w 1087430"/>
                  <a:gd name="connsiteY433" fmla="*/ 3568836 h 4774722"/>
                  <a:gd name="connsiteX434" fmla="*/ 634926 w 1087430"/>
                  <a:gd name="connsiteY434" fmla="*/ 3590158 h 4774722"/>
                  <a:gd name="connsiteX435" fmla="*/ 613604 w 1087430"/>
                  <a:gd name="connsiteY435" fmla="*/ 3573574 h 4774722"/>
                  <a:gd name="connsiteX436" fmla="*/ 630188 w 1087430"/>
                  <a:gd name="connsiteY436" fmla="*/ 3552252 h 4774722"/>
                  <a:gd name="connsiteX437" fmla="*/ 733541 w 1087430"/>
                  <a:gd name="connsiteY437" fmla="*/ 3539518 h 4774722"/>
                  <a:gd name="connsiteX438" fmla="*/ 741537 w 1087430"/>
                  <a:gd name="connsiteY438" fmla="*/ 3542776 h 4774722"/>
                  <a:gd name="connsiteX439" fmla="*/ 746275 w 1087430"/>
                  <a:gd name="connsiteY439" fmla="*/ 3552252 h 4774722"/>
                  <a:gd name="connsiteX440" fmla="*/ 736799 w 1087430"/>
                  <a:gd name="connsiteY440" fmla="*/ 3566467 h 4774722"/>
                  <a:gd name="connsiteX441" fmla="*/ 724953 w 1087430"/>
                  <a:gd name="connsiteY441" fmla="*/ 3556991 h 4774722"/>
                  <a:gd name="connsiteX442" fmla="*/ 727322 w 1087430"/>
                  <a:gd name="connsiteY442" fmla="*/ 3545145 h 4774722"/>
                  <a:gd name="connsiteX443" fmla="*/ 733541 w 1087430"/>
                  <a:gd name="connsiteY443" fmla="*/ 3539518 h 4774722"/>
                  <a:gd name="connsiteX444" fmla="*/ 421705 w 1087430"/>
                  <a:gd name="connsiteY444" fmla="*/ 3530930 h 4774722"/>
                  <a:gd name="connsiteX445" fmla="*/ 440658 w 1087430"/>
                  <a:gd name="connsiteY445" fmla="*/ 3545145 h 4774722"/>
                  <a:gd name="connsiteX446" fmla="*/ 426443 w 1087430"/>
                  <a:gd name="connsiteY446" fmla="*/ 3564098 h 4774722"/>
                  <a:gd name="connsiteX447" fmla="*/ 405121 w 1087430"/>
                  <a:gd name="connsiteY447" fmla="*/ 3547514 h 4774722"/>
                  <a:gd name="connsiteX448" fmla="*/ 421705 w 1087430"/>
                  <a:gd name="connsiteY448" fmla="*/ 3530930 h 4774722"/>
                  <a:gd name="connsiteX449" fmla="*/ 177685 w 1087430"/>
                  <a:gd name="connsiteY449" fmla="*/ 3516715 h 4774722"/>
                  <a:gd name="connsiteX450" fmla="*/ 180054 w 1087430"/>
                  <a:gd name="connsiteY450" fmla="*/ 3521454 h 4774722"/>
                  <a:gd name="connsiteX451" fmla="*/ 175315 w 1087430"/>
                  <a:gd name="connsiteY451" fmla="*/ 3521454 h 4774722"/>
                  <a:gd name="connsiteX452" fmla="*/ 177685 w 1087430"/>
                  <a:gd name="connsiteY452" fmla="*/ 3516715 h 4774722"/>
                  <a:gd name="connsiteX453" fmla="*/ 376691 w 1087430"/>
                  <a:gd name="connsiteY453" fmla="*/ 3511977 h 4774722"/>
                  <a:gd name="connsiteX454" fmla="*/ 388537 w 1087430"/>
                  <a:gd name="connsiteY454" fmla="*/ 3514346 h 4774722"/>
                  <a:gd name="connsiteX455" fmla="*/ 383799 w 1087430"/>
                  <a:gd name="connsiteY455" fmla="*/ 3523823 h 4774722"/>
                  <a:gd name="connsiteX456" fmla="*/ 371953 w 1087430"/>
                  <a:gd name="connsiteY456" fmla="*/ 3521454 h 4774722"/>
                  <a:gd name="connsiteX457" fmla="*/ 376691 w 1087430"/>
                  <a:gd name="connsiteY457" fmla="*/ 3511977 h 4774722"/>
                  <a:gd name="connsiteX458" fmla="*/ 772336 w 1087430"/>
                  <a:gd name="connsiteY458" fmla="*/ 3452749 h 4774722"/>
                  <a:gd name="connsiteX459" fmla="*/ 784181 w 1087430"/>
                  <a:gd name="connsiteY459" fmla="*/ 3462225 h 4774722"/>
                  <a:gd name="connsiteX460" fmla="*/ 779443 w 1087430"/>
                  <a:gd name="connsiteY460" fmla="*/ 3464594 h 4774722"/>
                  <a:gd name="connsiteX461" fmla="*/ 769967 w 1087430"/>
                  <a:gd name="connsiteY461" fmla="*/ 3457487 h 4774722"/>
                  <a:gd name="connsiteX462" fmla="*/ 772336 w 1087430"/>
                  <a:gd name="connsiteY462" fmla="*/ 3452749 h 4774722"/>
                  <a:gd name="connsiteX463" fmla="*/ 177685 w 1087430"/>
                  <a:gd name="connsiteY463" fmla="*/ 3450380 h 4774722"/>
                  <a:gd name="connsiteX464" fmla="*/ 187161 w 1087430"/>
                  <a:gd name="connsiteY464" fmla="*/ 3455118 h 4774722"/>
                  <a:gd name="connsiteX465" fmla="*/ 182423 w 1087430"/>
                  <a:gd name="connsiteY465" fmla="*/ 3464594 h 4774722"/>
                  <a:gd name="connsiteX466" fmla="*/ 172946 w 1087430"/>
                  <a:gd name="connsiteY466" fmla="*/ 3459856 h 4774722"/>
                  <a:gd name="connsiteX467" fmla="*/ 177685 w 1087430"/>
                  <a:gd name="connsiteY467" fmla="*/ 3450380 h 4774722"/>
                  <a:gd name="connsiteX468" fmla="*/ 727322 w 1087430"/>
                  <a:gd name="connsiteY468" fmla="*/ 3448011 h 4774722"/>
                  <a:gd name="connsiteX469" fmla="*/ 722584 w 1087430"/>
                  <a:gd name="connsiteY469" fmla="*/ 3469333 h 4774722"/>
                  <a:gd name="connsiteX470" fmla="*/ 713107 w 1087430"/>
                  <a:gd name="connsiteY470" fmla="*/ 3476440 h 4774722"/>
                  <a:gd name="connsiteX471" fmla="*/ 706000 w 1087430"/>
                  <a:gd name="connsiteY471" fmla="*/ 3464594 h 4774722"/>
                  <a:gd name="connsiteX472" fmla="*/ 710738 w 1087430"/>
                  <a:gd name="connsiteY472" fmla="*/ 3455118 h 4774722"/>
                  <a:gd name="connsiteX473" fmla="*/ 727322 w 1087430"/>
                  <a:gd name="connsiteY473" fmla="*/ 3448011 h 4774722"/>
                  <a:gd name="connsiteX474" fmla="*/ 416966 w 1087430"/>
                  <a:gd name="connsiteY474" fmla="*/ 3436165 h 4774722"/>
                  <a:gd name="connsiteX475" fmla="*/ 426443 w 1087430"/>
                  <a:gd name="connsiteY475" fmla="*/ 3450380 h 4774722"/>
                  <a:gd name="connsiteX476" fmla="*/ 421705 w 1087430"/>
                  <a:gd name="connsiteY476" fmla="*/ 3459856 h 4774722"/>
                  <a:gd name="connsiteX477" fmla="*/ 407490 w 1087430"/>
                  <a:gd name="connsiteY477" fmla="*/ 3445642 h 4774722"/>
                  <a:gd name="connsiteX478" fmla="*/ 416966 w 1087430"/>
                  <a:gd name="connsiteY478" fmla="*/ 3436165 h 4774722"/>
                  <a:gd name="connsiteX479" fmla="*/ 736799 w 1087430"/>
                  <a:gd name="connsiteY479" fmla="*/ 3426689 h 4774722"/>
                  <a:gd name="connsiteX480" fmla="*/ 741537 w 1087430"/>
                  <a:gd name="connsiteY480" fmla="*/ 3426689 h 4774722"/>
                  <a:gd name="connsiteX481" fmla="*/ 746275 w 1087430"/>
                  <a:gd name="connsiteY481" fmla="*/ 3436165 h 4774722"/>
                  <a:gd name="connsiteX482" fmla="*/ 729691 w 1087430"/>
                  <a:gd name="connsiteY482" fmla="*/ 3445642 h 4774722"/>
                  <a:gd name="connsiteX483" fmla="*/ 736799 w 1087430"/>
                  <a:gd name="connsiteY483" fmla="*/ 3426689 h 4774722"/>
                  <a:gd name="connsiteX484" fmla="*/ 566221 w 1087430"/>
                  <a:gd name="connsiteY484" fmla="*/ 3424319 h 4774722"/>
                  <a:gd name="connsiteX485" fmla="*/ 585174 w 1087430"/>
                  <a:gd name="connsiteY485" fmla="*/ 3438534 h 4774722"/>
                  <a:gd name="connsiteX486" fmla="*/ 580436 w 1087430"/>
                  <a:gd name="connsiteY486" fmla="*/ 3485917 h 4774722"/>
                  <a:gd name="connsiteX487" fmla="*/ 561483 w 1087430"/>
                  <a:gd name="connsiteY487" fmla="*/ 3495393 h 4774722"/>
                  <a:gd name="connsiteX488" fmla="*/ 547268 w 1087430"/>
                  <a:gd name="connsiteY488" fmla="*/ 3483547 h 4774722"/>
                  <a:gd name="connsiteX489" fmla="*/ 547268 w 1087430"/>
                  <a:gd name="connsiteY489" fmla="*/ 3478809 h 4774722"/>
                  <a:gd name="connsiteX490" fmla="*/ 552007 w 1087430"/>
                  <a:gd name="connsiteY490" fmla="*/ 3436165 h 4774722"/>
                  <a:gd name="connsiteX491" fmla="*/ 566221 w 1087430"/>
                  <a:gd name="connsiteY491" fmla="*/ 3424319 h 4774722"/>
                  <a:gd name="connsiteX492" fmla="*/ 371953 w 1087430"/>
                  <a:gd name="connsiteY492" fmla="*/ 3400628 h 4774722"/>
                  <a:gd name="connsiteX493" fmla="*/ 386168 w 1087430"/>
                  <a:gd name="connsiteY493" fmla="*/ 3417212 h 4774722"/>
                  <a:gd name="connsiteX494" fmla="*/ 369584 w 1087430"/>
                  <a:gd name="connsiteY494" fmla="*/ 3431427 h 4774722"/>
                  <a:gd name="connsiteX495" fmla="*/ 355369 w 1087430"/>
                  <a:gd name="connsiteY495" fmla="*/ 3414843 h 4774722"/>
                  <a:gd name="connsiteX496" fmla="*/ 371953 w 1087430"/>
                  <a:gd name="connsiteY496" fmla="*/ 3400628 h 4774722"/>
                  <a:gd name="connsiteX497" fmla="*/ 644403 w 1087430"/>
                  <a:gd name="connsiteY497" fmla="*/ 3395890 h 4774722"/>
                  <a:gd name="connsiteX498" fmla="*/ 646772 w 1087430"/>
                  <a:gd name="connsiteY498" fmla="*/ 3405366 h 4774722"/>
                  <a:gd name="connsiteX499" fmla="*/ 637295 w 1087430"/>
                  <a:gd name="connsiteY499" fmla="*/ 3410105 h 4774722"/>
                  <a:gd name="connsiteX500" fmla="*/ 634926 w 1087430"/>
                  <a:gd name="connsiteY500" fmla="*/ 3400628 h 4774722"/>
                  <a:gd name="connsiteX501" fmla="*/ 644403 w 1087430"/>
                  <a:gd name="connsiteY501" fmla="*/ 3395890 h 4774722"/>
                  <a:gd name="connsiteX502" fmla="*/ 663356 w 1087430"/>
                  <a:gd name="connsiteY502" fmla="*/ 3343769 h 4774722"/>
                  <a:gd name="connsiteX503" fmla="*/ 665725 w 1087430"/>
                  <a:gd name="connsiteY503" fmla="*/ 3346138 h 4774722"/>
                  <a:gd name="connsiteX504" fmla="*/ 663356 w 1087430"/>
                  <a:gd name="connsiteY504" fmla="*/ 3350876 h 4774722"/>
                  <a:gd name="connsiteX505" fmla="*/ 658618 w 1087430"/>
                  <a:gd name="connsiteY505" fmla="*/ 3348507 h 4774722"/>
                  <a:gd name="connsiteX506" fmla="*/ 663356 w 1087430"/>
                  <a:gd name="connsiteY506" fmla="*/ 3343769 h 4774722"/>
                  <a:gd name="connsiteX507" fmla="*/ 203745 w 1087430"/>
                  <a:gd name="connsiteY507" fmla="*/ 3339031 h 4774722"/>
                  <a:gd name="connsiteX508" fmla="*/ 215591 w 1087430"/>
                  <a:gd name="connsiteY508" fmla="*/ 3348507 h 4774722"/>
                  <a:gd name="connsiteX509" fmla="*/ 206114 w 1087430"/>
                  <a:gd name="connsiteY509" fmla="*/ 3353245 h 4774722"/>
                  <a:gd name="connsiteX510" fmla="*/ 201376 w 1087430"/>
                  <a:gd name="connsiteY510" fmla="*/ 3343769 h 4774722"/>
                  <a:gd name="connsiteX511" fmla="*/ 203745 w 1087430"/>
                  <a:gd name="connsiteY511" fmla="*/ 3339031 h 4774722"/>
                  <a:gd name="connsiteX512" fmla="*/ 784774 w 1087430"/>
                  <a:gd name="connsiteY512" fmla="*/ 3332812 h 4774722"/>
                  <a:gd name="connsiteX513" fmla="*/ 796027 w 1087430"/>
                  <a:gd name="connsiteY513" fmla="*/ 3341400 h 4774722"/>
                  <a:gd name="connsiteX514" fmla="*/ 791289 w 1087430"/>
                  <a:gd name="connsiteY514" fmla="*/ 3365091 h 4774722"/>
                  <a:gd name="connsiteX515" fmla="*/ 774705 w 1087430"/>
                  <a:gd name="connsiteY515" fmla="*/ 3362722 h 4774722"/>
                  <a:gd name="connsiteX516" fmla="*/ 765228 w 1087430"/>
                  <a:gd name="connsiteY516" fmla="*/ 3348507 h 4774722"/>
                  <a:gd name="connsiteX517" fmla="*/ 769967 w 1087430"/>
                  <a:gd name="connsiteY517" fmla="*/ 3336662 h 4774722"/>
                  <a:gd name="connsiteX518" fmla="*/ 784774 w 1087430"/>
                  <a:gd name="connsiteY518" fmla="*/ 3332812 h 4774722"/>
                  <a:gd name="connsiteX519" fmla="*/ 634926 w 1087430"/>
                  <a:gd name="connsiteY519" fmla="*/ 3308232 h 4774722"/>
                  <a:gd name="connsiteX520" fmla="*/ 639665 w 1087430"/>
                  <a:gd name="connsiteY520" fmla="*/ 3317708 h 4774722"/>
                  <a:gd name="connsiteX521" fmla="*/ 632557 w 1087430"/>
                  <a:gd name="connsiteY521" fmla="*/ 3324816 h 4774722"/>
                  <a:gd name="connsiteX522" fmla="*/ 625450 w 1087430"/>
                  <a:gd name="connsiteY522" fmla="*/ 3317708 h 4774722"/>
                  <a:gd name="connsiteX523" fmla="*/ 634926 w 1087430"/>
                  <a:gd name="connsiteY523" fmla="*/ 3308232 h 4774722"/>
                  <a:gd name="connsiteX524" fmla="*/ 400383 w 1087430"/>
                  <a:gd name="connsiteY524" fmla="*/ 3308232 h 4774722"/>
                  <a:gd name="connsiteX525" fmla="*/ 414597 w 1087430"/>
                  <a:gd name="connsiteY525" fmla="*/ 3315340 h 4774722"/>
                  <a:gd name="connsiteX526" fmla="*/ 407490 w 1087430"/>
                  <a:gd name="connsiteY526" fmla="*/ 3329554 h 4774722"/>
                  <a:gd name="connsiteX527" fmla="*/ 390906 w 1087430"/>
                  <a:gd name="connsiteY527" fmla="*/ 3327185 h 4774722"/>
                  <a:gd name="connsiteX528" fmla="*/ 386168 w 1087430"/>
                  <a:gd name="connsiteY528" fmla="*/ 3317708 h 4774722"/>
                  <a:gd name="connsiteX529" fmla="*/ 400383 w 1087430"/>
                  <a:gd name="connsiteY529" fmla="*/ 3308232 h 4774722"/>
                  <a:gd name="connsiteX530" fmla="*/ 751013 w 1087430"/>
                  <a:gd name="connsiteY530" fmla="*/ 3301125 h 4774722"/>
                  <a:gd name="connsiteX531" fmla="*/ 753383 w 1087430"/>
                  <a:gd name="connsiteY531" fmla="*/ 3305863 h 4774722"/>
                  <a:gd name="connsiteX532" fmla="*/ 746275 w 1087430"/>
                  <a:gd name="connsiteY532" fmla="*/ 3308232 h 4774722"/>
                  <a:gd name="connsiteX533" fmla="*/ 746275 w 1087430"/>
                  <a:gd name="connsiteY533" fmla="*/ 3303494 h 4774722"/>
                  <a:gd name="connsiteX534" fmla="*/ 751013 w 1087430"/>
                  <a:gd name="connsiteY534" fmla="*/ 3301125 h 4774722"/>
                  <a:gd name="connsiteX535" fmla="*/ 578067 w 1087430"/>
                  <a:gd name="connsiteY535" fmla="*/ 3301125 h 4774722"/>
                  <a:gd name="connsiteX536" fmla="*/ 606497 w 1087430"/>
                  <a:gd name="connsiteY536" fmla="*/ 3327185 h 4774722"/>
                  <a:gd name="connsiteX537" fmla="*/ 592282 w 1087430"/>
                  <a:gd name="connsiteY537" fmla="*/ 3343769 h 4774722"/>
                  <a:gd name="connsiteX538" fmla="*/ 563852 w 1087430"/>
                  <a:gd name="connsiteY538" fmla="*/ 3336662 h 4774722"/>
                  <a:gd name="connsiteX539" fmla="*/ 559114 w 1087430"/>
                  <a:gd name="connsiteY539" fmla="*/ 3315340 h 4774722"/>
                  <a:gd name="connsiteX540" fmla="*/ 578067 w 1087430"/>
                  <a:gd name="connsiteY540" fmla="*/ 3301125 h 4774722"/>
                  <a:gd name="connsiteX541" fmla="*/ 170577 w 1087430"/>
                  <a:gd name="connsiteY541" fmla="*/ 3286910 h 4774722"/>
                  <a:gd name="connsiteX542" fmla="*/ 172946 w 1087430"/>
                  <a:gd name="connsiteY542" fmla="*/ 3294017 h 4774722"/>
                  <a:gd name="connsiteX543" fmla="*/ 168208 w 1087430"/>
                  <a:gd name="connsiteY543" fmla="*/ 3294017 h 4774722"/>
                  <a:gd name="connsiteX544" fmla="*/ 165839 w 1087430"/>
                  <a:gd name="connsiteY544" fmla="*/ 3289279 h 4774722"/>
                  <a:gd name="connsiteX545" fmla="*/ 170577 w 1087430"/>
                  <a:gd name="connsiteY545" fmla="*/ 3286910 h 4774722"/>
                  <a:gd name="connsiteX546" fmla="*/ 618342 w 1087430"/>
                  <a:gd name="connsiteY546" fmla="*/ 3258480 h 4774722"/>
                  <a:gd name="connsiteX547" fmla="*/ 625450 w 1087430"/>
                  <a:gd name="connsiteY547" fmla="*/ 3270326 h 4774722"/>
                  <a:gd name="connsiteX548" fmla="*/ 615973 w 1087430"/>
                  <a:gd name="connsiteY548" fmla="*/ 3272695 h 4774722"/>
                  <a:gd name="connsiteX549" fmla="*/ 611235 w 1087430"/>
                  <a:gd name="connsiteY549" fmla="*/ 3265588 h 4774722"/>
                  <a:gd name="connsiteX550" fmla="*/ 618342 w 1087430"/>
                  <a:gd name="connsiteY550" fmla="*/ 3258480 h 4774722"/>
                  <a:gd name="connsiteX551" fmla="*/ 203745 w 1087430"/>
                  <a:gd name="connsiteY551" fmla="*/ 3258480 h 4774722"/>
                  <a:gd name="connsiteX552" fmla="*/ 208483 w 1087430"/>
                  <a:gd name="connsiteY552" fmla="*/ 3258480 h 4774722"/>
                  <a:gd name="connsiteX553" fmla="*/ 210852 w 1087430"/>
                  <a:gd name="connsiteY553" fmla="*/ 3263218 h 4774722"/>
                  <a:gd name="connsiteX554" fmla="*/ 206114 w 1087430"/>
                  <a:gd name="connsiteY554" fmla="*/ 3265588 h 4774722"/>
                  <a:gd name="connsiteX555" fmla="*/ 203745 w 1087430"/>
                  <a:gd name="connsiteY555" fmla="*/ 3258480 h 4774722"/>
                  <a:gd name="connsiteX556" fmla="*/ 414597 w 1087430"/>
                  <a:gd name="connsiteY556" fmla="*/ 3256111 h 4774722"/>
                  <a:gd name="connsiteX557" fmla="*/ 428812 w 1087430"/>
                  <a:gd name="connsiteY557" fmla="*/ 3270326 h 4774722"/>
                  <a:gd name="connsiteX558" fmla="*/ 412228 w 1087430"/>
                  <a:gd name="connsiteY558" fmla="*/ 3284541 h 4774722"/>
                  <a:gd name="connsiteX559" fmla="*/ 400383 w 1087430"/>
                  <a:gd name="connsiteY559" fmla="*/ 3272695 h 4774722"/>
                  <a:gd name="connsiteX560" fmla="*/ 414597 w 1087430"/>
                  <a:gd name="connsiteY560" fmla="*/ 3256111 h 4774722"/>
                  <a:gd name="connsiteX561" fmla="*/ 850517 w 1087430"/>
                  <a:gd name="connsiteY561" fmla="*/ 3244266 h 4774722"/>
                  <a:gd name="connsiteX562" fmla="*/ 859993 w 1087430"/>
                  <a:gd name="connsiteY562" fmla="*/ 3249004 h 4774722"/>
                  <a:gd name="connsiteX563" fmla="*/ 855255 w 1087430"/>
                  <a:gd name="connsiteY563" fmla="*/ 3258480 h 4774722"/>
                  <a:gd name="connsiteX564" fmla="*/ 845779 w 1087430"/>
                  <a:gd name="connsiteY564" fmla="*/ 3253742 h 4774722"/>
                  <a:gd name="connsiteX565" fmla="*/ 850517 w 1087430"/>
                  <a:gd name="connsiteY565" fmla="*/ 3244266 h 4774722"/>
                  <a:gd name="connsiteX566" fmla="*/ 414597 w 1087430"/>
                  <a:gd name="connsiteY566" fmla="*/ 3196883 h 4774722"/>
                  <a:gd name="connsiteX567" fmla="*/ 431181 w 1087430"/>
                  <a:gd name="connsiteY567" fmla="*/ 3211098 h 4774722"/>
                  <a:gd name="connsiteX568" fmla="*/ 416966 w 1087430"/>
                  <a:gd name="connsiteY568" fmla="*/ 3227682 h 4774722"/>
                  <a:gd name="connsiteX569" fmla="*/ 400383 w 1087430"/>
                  <a:gd name="connsiteY569" fmla="*/ 3213467 h 4774722"/>
                  <a:gd name="connsiteX570" fmla="*/ 414597 w 1087430"/>
                  <a:gd name="connsiteY570" fmla="*/ 3196883 h 4774722"/>
                  <a:gd name="connsiteX571" fmla="*/ 779443 w 1087430"/>
                  <a:gd name="connsiteY571" fmla="*/ 3173192 h 4774722"/>
                  <a:gd name="connsiteX572" fmla="*/ 791289 w 1087430"/>
                  <a:gd name="connsiteY572" fmla="*/ 3194514 h 4774722"/>
                  <a:gd name="connsiteX573" fmla="*/ 779443 w 1087430"/>
                  <a:gd name="connsiteY573" fmla="*/ 3208729 h 4774722"/>
                  <a:gd name="connsiteX574" fmla="*/ 753383 w 1087430"/>
                  <a:gd name="connsiteY574" fmla="*/ 3199252 h 4774722"/>
                  <a:gd name="connsiteX575" fmla="*/ 779443 w 1087430"/>
                  <a:gd name="connsiteY575" fmla="*/ 3173192 h 4774722"/>
                  <a:gd name="connsiteX576" fmla="*/ 597020 w 1087430"/>
                  <a:gd name="connsiteY576" fmla="*/ 3147131 h 4774722"/>
                  <a:gd name="connsiteX577" fmla="*/ 632557 w 1087430"/>
                  <a:gd name="connsiteY577" fmla="*/ 3154239 h 4774722"/>
                  <a:gd name="connsiteX578" fmla="*/ 632557 w 1087430"/>
                  <a:gd name="connsiteY578" fmla="*/ 3158977 h 4774722"/>
                  <a:gd name="connsiteX579" fmla="*/ 615973 w 1087430"/>
                  <a:gd name="connsiteY579" fmla="*/ 3180299 h 4774722"/>
                  <a:gd name="connsiteX580" fmla="*/ 592282 w 1087430"/>
                  <a:gd name="connsiteY580" fmla="*/ 3180299 h 4774722"/>
                  <a:gd name="connsiteX581" fmla="*/ 580436 w 1087430"/>
                  <a:gd name="connsiteY581" fmla="*/ 3161346 h 4774722"/>
                  <a:gd name="connsiteX582" fmla="*/ 597020 w 1087430"/>
                  <a:gd name="connsiteY582" fmla="*/ 3147131 h 4774722"/>
                  <a:gd name="connsiteX583" fmla="*/ 646772 w 1087430"/>
                  <a:gd name="connsiteY583" fmla="*/ 3132916 h 4774722"/>
                  <a:gd name="connsiteX584" fmla="*/ 651510 w 1087430"/>
                  <a:gd name="connsiteY584" fmla="*/ 3135286 h 4774722"/>
                  <a:gd name="connsiteX585" fmla="*/ 651510 w 1087430"/>
                  <a:gd name="connsiteY585" fmla="*/ 3147131 h 4774722"/>
                  <a:gd name="connsiteX586" fmla="*/ 634926 w 1087430"/>
                  <a:gd name="connsiteY586" fmla="*/ 3154239 h 4774722"/>
                  <a:gd name="connsiteX587" fmla="*/ 637295 w 1087430"/>
                  <a:gd name="connsiteY587" fmla="*/ 3137655 h 4774722"/>
                  <a:gd name="connsiteX588" fmla="*/ 646772 w 1087430"/>
                  <a:gd name="connsiteY588" fmla="*/ 3132916 h 4774722"/>
                  <a:gd name="connsiteX589" fmla="*/ 184792 w 1087430"/>
                  <a:gd name="connsiteY589" fmla="*/ 3113964 h 4774722"/>
                  <a:gd name="connsiteX590" fmla="*/ 189530 w 1087430"/>
                  <a:gd name="connsiteY590" fmla="*/ 3123440 h 4774722"/>
                  <a:gd name="connsiteX591" fmla="*/ 177685 w 1087430"/>
                  <a:gd name="connsiteY591" fmla="*/ 3130548 h 4774722"/>
                  <a:gd name="connsiteX592" fmla="*/ 172946 w 1087430"/>
                  <a:gd name="connsiteY592" fmla="*/ 3121071 h 4774722"/>
                  <a:gd name="connsiteX593" fmla="*/ 184792 w 1087430"/>
                  <a:gd name="connsiteY593" fmla="*/ 3113964 h 4774722"/>
                  <a:gd name="connsiteX594" fmla="*/ 805503 w 1087430"/>
                  <a:gd name="connsiteY594" fmla="*/ 3097380 h 4774722"/>
                  <a:gd name="connsiteX595" fmla="*/ 814980 w 1087430"/>
                  <a:gd name="connsiteY595" fmla="*/ 3106856 h 4774722"/>
                  <a:gd name="connsiteX596" fmla="*/ 805503 w 1087430"/>
                  <a:gd name="connsiteY596" fmla="*/ 3111594 h 4774722"/>
                  <a:gd name="connsiteX597" fmla="*/ 798396 w 1087430"/>
                  <a:gd name="connsiteY597" fmla="*/ 3104487 h 4774722"/>
                  <a:gd name="connsiteX598" fmla="*/ 805503 w 1087430"/>
                  <a:gd name="connsiteY598" fmla="*/ 3097380 h 4774722"/>
                  <a:gd name="connsiteX599" fmla="*/ 426443 w 1087430"/>
                  <a:gd name="connsiteY599" fmla="*/ 3068950 h 4774722"/>
                  <a:gd name="connsiteX600" fmla="*/ 443027 w 1087430"/>
                  <a:gd name="connsiteY600" fmla="*/ 3068950 h 4774722"/>
                  <a:gd name="connsiteX601" fmla="*/ 452503 w 1087430"/>
                  <a:gd name="connsiteY601" fmla="*/ 3085534 h 4774722"/>
                  <a:gd name="connsiteX602" fmla="*/ 424074 w 1087430"/>
                  <a:gd name="connsiteY602" fmla="*/ 3123440 h 4774722"/>
                  <a:gd name="connsiteX603" fmla="*/ 407490 w 1087430"/>
                  <a:gd name="connsiteY603" fmla="*/ 3125809 h 4774722"/>
                  <a:gd name="connsiteX604" fmla="*/ 395644 w 1087430"/>
                  <a:gd name="connsiteY604" fmla="*/ 3113964 h 4774722"/>
                  <a:gd name="connsiteX605" fmla="*/ 398013 w 1087430"/>
                  <a:gd name="connsiteY605" fmla="*/ 3099749 h 4774722"/>
                  <a:gd name="connsiteX606" fmla="*/ 426443 w 1087430"/>
                  <a:gd name="connsiteY606" fmla="*/ 3068950 h 4774722"/>
                  <a:gd name="connsiteX607" fmla="*/ 180054 w 1087430"/>
                  <a:gd name="connsiteY607" fmla="*/ 3052366 h 4774722"/>
                  <a:gd name="connsiteX608" fmla="*/ 184792 w 1087430"/>
                  <a:gd name="connsiteY608" fmla="*/ 3061843 h 4774722"/>
                  <a:gd name="connsiteX609" fmla="*/ 175315 w 1087430"/>
                  <a:gd name="connsiteY609" fmla="*/ 3066581 h 4774722"/>
                  <a:gd name="connsiteX610" fmla="*/ 168208 w 1087430"/>
                  <a:gd name="connsiteY610" fmla="*/ 3059474 h 4774722"/>
                  <a:gd name="connsiteX611" fmla="*/ 180054 w 1087430"/>
                  <a:gd name="connsiteY611" fmla="*/ 3052366 h 4774722"/>
                  <a:gd name="connsiteX612" fmla="*/ 625450 w 1087430"/>
                  <a:gd name="connsiteY612" fmla="*/ 3031044 h 4774722"/>
                  <a:gd name="connsiteX613" fmla="*/ 660987 w 1087430"/>
                  <a:gd name="connsiteY613" fmla="*/ 3049997 h 4774722"/>
                  <a:gd name="connsiteX614" fmla="*/ 656248 w 1087430"/>
                  <a:gd name="connsiteY614" fmla="*/ 3059474 h 4774722"/>
                  <a:gd name="connsiteX615" fmla="*/ 639665 w 1087430"/>
                  <a:gd name="connsiteY615" fmla="*/ 3064212 h 4774722"/>
                  <a:gd name="connsiteX616" fmla="*/ 625450 w 1087430"/>
                  <a:gd name="connsiteY616" fmla="*/ 3064212 h 4774722"/>
                  <a:gd name="connsiteX617" fmla="*/ 611235 w 1087430"/>
                  <a:gd name="connsiteY617" fmla="*/ 3047628 h 4774722"/>
                  <a:gd name="connsiteX618" fmla="*/ 620711 w 1087430"/>
                  <a:gd name="connsiteY618" fmla="*/ 3033413 h 4774722"/>
                  <a:gd name="connsiteX619" fmla="*/ 625450 w 1087430"/>
                  <a:gd name="connsiteY619" fmla="*/ 3031044 h 4774722"/>
                  <a:gd name="connsiteX620" fmla="*/ 713107 w 1087430"/>
                  <a:gd name="connsiteY620" fmla="*/ 3028675 h 4774722"/>
                  <a:gd name="connsiteX621" fmla="*/ 717846 w 1087430"/>
                  <a:gd name="connsiteY621" fmla="*/ 3040521 h 4774722"/>
                  <a:gd name="connsiteX622" fmla="*/ 708369 w 1087430"/>
                  <a:gd name="connsiteY622" fmla="*/ 3042890 h 4774722"/>
                  <a:gd name="connsiteX623" fmla="*/ 703631 w 1087430"/>
                  <a:gd name="connsiteY623" fmla="*/ 3033413 h 4774722"/>
                  <a:gd name="connsiteX624" fmla="*/ 713107 w 1087430"/>
                  <a:gd name="connsiteY624" fmla="*/ 3028675 h 4774722"/>
                  <a:gd name="connsiteX625" fmla="*/ 405121 w 1087430"/>
                  <a:gd name="connsiteY625" fmla="*/ 3012091 h 4774722"/>
                  <a:gd name="connsiteX626" fmla="*/ 409859 w 1087430"/>
                  <a:gd name="connsiteY626" fmla="*/ 3014460 h 4774722"/>
                  <a:gd name="connsiteX627" fmla="*/ 414597 w 1087430"/>
                  <a:gd name="connsiteY627" fmla="*/ 3023937 h 4774722"/>
                  <a:gd name="connsiteX628" fmla="*/ 407490 w 1087430"/>
                  <a:gd name="connsiteY628" fmla="*/ 3031044 h 4774722"/>
                  <a:gd name="connsiteX629" fmla="*/ 402752 w 1087430"/>
                  <a:gd name="connsiteY629" fmla="*/ 3031044 h 4774722"/>
                  <a:gd name="connsiteX630" fmla="*/ 393275 w 1087430"/>
                  <a:gd name="connsiteY630" fmla="*/ 3019199 h 4774722"/>
                  <a:gd name="connsiteX631" fmla="*/ 405121 w 1087430"/>
                  <a:gd name="connsiteY631" fmla="*/ 3012091 h 4774722"/>
                  <a:gd name="connsiteX632" fmla="*/ 833933 w 1087430"/>
                  <a:gd name="connsiteY632" fmla="*/ 3007353 h 4774722"/>
                  <a:gd name="connsiteX633" fmla="*/ 843409 w 1087430"/>
                  <a:gd name="connsiteY633" fmla="*/ 3012091 h 4774722"/>
                  <a:gd name="connsiteX634" fmla="*/ 838671 w 1087430"/>
                  <a:gd name="connsiteY634" fmla="*/ 3021568 h 4774722"/>
                  <a:gd name="connsiteX635" fmla="*/ 829195 w 1087430"/>
                  <a:gd name="connsiteY635" fmla="*/ 3016829 h 4774722"/>
                  <a:gd name="connsiteX636" fmla="*/ 833933 w 1087430"/>
                  <a:gd name="connsiteY636" fmla="*/ 3007353 h 4774722"/>
                  <a:gd name="connsiteX637" fmla="*/ 753383 w 1087430"/>
                  <a:gd name="connsiteY637" fmla="*/ 2959970 h 4774722"/>
                  <a:gd name="connsiteX638" fmla="*/ 765228 w 1087430"/>
                  <a:gd name="connsiteY638" fmla="*/ 2969447 h 4774722"/>
                  <a:gd name="connsiteX639" fmla="*/ 753383 w 1087430"/>
                  <a:gd name="connsiteY639" fmla="*/ 2981292 h 4774722"/>
                  <a:gd name="connsiteX640" fmla="*/ 741537 w 1087430"/>
                  <a:gd name="connsiteY640" fmla="*/ 2971816 h 4774722"/>
                  <a:gd name="connsiteX641" fmla="*/ 753383 w 1087430"/>
                  <a:gd name="connsiteY641" fmla="*/ 2959970 h 4774722"/>
                  <a:gd name="connsiteX642" fmla="*/ 663356 w 1087430"/>
                  <a:gd name="connsiteY642" fmla="*/ 2959970 h 4774722"/>
                  <a:gd name="connsiteX643" fmla="*/ 668094 w 1087430"/>
                  <a:gd name="connsiteY643" fmla="*/ 2964709 h 4774722"/>
                  <a:gd name="connsiteX644" fmla="*/ 663356 w 1087430"/>
                  <a:gd name="connsiteY644" fmla="*/ 2969447 h 4774722"/>
                  <a:gd name="connsiteX645" fmla="*/ 660987 w 1087430"/>
                  <a:gd name="connsiteY645" fmla="*/ 2964709 h 4774722"/>
                  <a:gd name="connsiteX646" fmla="*/ 663356 w 1087430"/>
                  <a:gd name="connsiteY646" fmla="*/ 2959970 h 4774722"/>
                  <a:gd name="connsiteX647" fmla="*/ 607681 w 1087430"/>
                  <a:gd name="connsiteY647" fmla="*/ 2943090 h 4774722"/>
                  <a:gd name="connsiteX648" fmla="*/ 615973 w 1087430"/>
                  <a:gd name="connsiteY648" fmla="*/ 2945756 h 4774722"/>
                  <a:gd name="connsiteX649" fmla="*/ 639665 w 1087430"/>
                  <a:gd name="connsiteY649" fmla="*/ 2981292 h 4774722"/>
                  <a:gd name="connsiteX650" fmla="*/ 634926 w 1087430"/>
                  <a:gd name="connsiteY650" fmla="*/ 2995507 h 4774722"/>
                  <a:gd name="connsiteX651" fmla="*/ 623081 w 1087430"/>
                  <a:gd name="connsiteY651" fmla="*/ 2995507 h 4774722"/>
                  <a:gd name="connsiteX652" fmla="*/ 592282 w 1087430"/>
                  <a:gd name="connsiteY652" fmla="*/ 2967078 h 4774722"/>
                  <a:gd name="connsiteX653" fmla="*/ 589913 w 1087430"/>
                  <a:gd name="connsiteY653" fmla="*/ 2959970 h 4774722"/>
                  <a:gd name="connsiteX654" fmla="*/ 599389 w 1087430"/>
                  <a:gd name="connsiteY654" fmla="*/ 2945756 h 4774722"/>
                  <a:gd name="connsiteX655" fmla="*/ 607681 w 1087430"/>
                  <a:gd name="connsiteY655" fmla="*/ 2943090 h 4774722"/>
                  <a:gd name="connsiteX656" fmla="*/ 120826 w 1087430"/>
                  <a:gd name="connsiteY656" fmla="*/ 2941017 h 4774722"/>
                  <a:gd name="connsiteX657" fmla="*/ 125564 w 1087430"/>
                  <a:gd name="connsiteY657" fmla="*/ 2952863 h 4774722"/>
                  <a:gd name="connsiteX658" fmla="*/ 116087 w 1087430"/>
                  <a:gd name="connsiteY658" fmla="*/ 2955232 h 4774722"/>
                  <a:gd name="connsiteX659" fmla="*/ 111349 w 1087430"/>
                  <a:gd name="connsiteY659" fmla="*/ 2945756 h 4774722"/>
                  <a:gd name="connsiteX660" fmla="*/ 120826 w 1087430"/>
                  <a:gd name="connsiteY660" fmla="*/ 2941017 h 4774722"/>
                  <a:gd name="connsiteX661" fmla="*/ 630188 w 1087430"/>
                  <a:gd name="connsiteY661" fmla="*/ 2919695 h 4774722"/>
                  <a:gd name="connsiteX662" fmla="*/ 637295 w 1087430"/>
                  <a:gd name="connsiteY662" fmla="*/ 2919695 h 4774722"/>
                  <a:gd name="connsiteX663" fmla="*/ 637295 w 1087430"/>
                  <a:gd name="connsiteY663" fmla="*/ 2924434 h 4774722"/>
                  <a:gd name="connsiteX664" fmla="*/ 632557 w 1087430"/>
                  <a:gd name="connsiteY664" fmla="*/ 2926802 h 4774722"/>
                  <a:gd name="connsiteX665" fmla="*/ 630188 w 1087430"/>
                  <a:gd name="connsiteY665" fmla="*/ 2919695 h 4774722"/>
                  <a:gd name="connsiteX666" fmla="*/ 855255 w 1087430"/>
                  <a:gd name="connsiteY666" fmla="*/ 2917326 h 4774722"/>
                  <a:gd name="connsiteX667" fmla="*/ 867101 w 1087430"/>
                  <a:gd name="connsiteY667" fmla="*/ 2917326 h 4774722"/>
                  <a:gd name="connsiteX668" fmla="*/ 874208 w 1087430"/>
                  <a:gd name="connsiteY668" fmla="*/ 2919695 h 4774722"/>
                  <a:gd name="connsiteX669" fmla="*/ 864732 w 1087430"/>
                  <a:gd name="connsiteY669" fmla="*/ 2955232 h 4774722"/>
                  <a:gd name="connsiteX670" fmla="*/ 848148 w 1087430"/>
                  <a:gd name="connsiteY670" fmla="*/ 2959970 h 4774722"/>
                  <a:gd name="connsiteX671" fmla="*/ 838671 w 1087430"/>
                  <a:gd name="connsiteY671" fmla="*/ 2952863 h 4774722"/>
                  <a:gd name="connsiteX672" fmla="*/ 855255 w 1087430"/>
                  <a:gd name="connsiteY672" fmla="*/ 2917326 h 4774722"/>
                  <a:gd name="connsiteX673" fmla="*/ 170577 w 1087430"/>
                  <a:gd name="connsiteY673" fmla="*/ 2903111 h 4774722"/>
                  <a:gd name="connsiteX674" fmla="*/ 175315 w 1087430"/>
                  <a:gd name="connsiteY674" fmla="*/ 2910219 h 4774722"/>
                  <a:gd name="connsiteX675" fmla="*/ 168208 w 1087430"/>
                  <a:gd name="connsiteY675" fmla="*/ 2917326 h 4774722"/>
                  <a:gd name="connsiteX676" fmla="*/ 161101 w 1087430"/>
                  <a:gd name="connsiteY676" fmla="*/ 2905480 h 4774722"/>
                  <a:gd name="connsiteX677" fmla="*/ 170577 w 1087430"/>
                  <a:gd name="connsiteY677" fmla="*/ 2903111 h 4774722"/>
                  <a:gd name="connsiteX678" fmla="*/ 374322 w 1087430"/>
                  <a:gd name="connsiteY678" fmla="*/ 2900742 h 4774722"/>
                  <a:gd name="connsiteX679" fmla="*/ 390906 w 1087430"/>
                  <a:gd name="connsiteY679" fmla="*/ 2917326 h 4774722"/>
                  <a:gd name="connsiteX680" fmla="*/ 374322 w 1087430"/>
                  <a:gd name="connsiteY680" fmla="*/ 2933910 h 4774722"/>
                  <a:gd name="connsiteX681" fmla="*/ 357738 w 1087430"/>
                  <a:gd name="connsiteY681" fmla="*/ 2917326 h 4774722"/>
                  <a:gd name="connsiteX682" fmla="*/ 374322 w 1087430"/>
                  <a:gd name="connsiteY682" fmla="*/ 2900742 h 4774722"/>
                  <a:gd name="connsiteX683" fmla="*/ 180054 w 1087430"/>
                  <a:gd name="connsiteY683" fmla="*/ 2848621 h 4774722"/>
                  <a:gd name="connsiteX684" fmla="*/ 191899 w 1087430"/>
                  <a:gd name="connsiteY684" fmla="*/ 2850990 h 4774722"/>
                  <a:gd name="connsiteX685" fmla="*/ 196638 w 1087430"/>
                  <a:gd name="connsiteY685" fmla="*/ 2860467 h 4774722"/>
                  <a:gd name="connsiteX686" fmla="*/ 182423 w 1087430"/>
                  <a:gd name="connsiteY686" fmla="*/ 2869944 h 4774722"/>
                  <a:gd name="connsiteX687" fmla="*/ 172946 w 1087430"/>
                  <a:gd name="connsiteY687" fmla="*/ 2865205 h 4774722"/>
                  <a:gd name="connsiteX688" fmla="*/ 172946 w 1087430"/>
                  <a:gd name="connsiteY688" fmla="*/ 2855729 h 4774722"/>
                  <a:gd name="connsiteX689" fmla="*/ 180054 w 1087430"/>
                  <a:gd name="connsiteY689" fmla="*/ 2848621 h 4774722"/>
                  <a:gd name="connsiteX690" fmla="*/ 864732 w 1087430"/>
                  <a:gd name="connsiteY690" fmla="*/ 2834407 h 4774722"/>
                  <a:gd name="connsiteX691" fmla="*/ 869470 w 1087430"/>
                  <a:gd name="connsiteY691" fmla="*/ 2836776 h 4774722"/>
                  <a:gd name="connsiteX692" fmla="*/ 871839 w 1087430"/>
                  <a:gd name="connsiteY692" fmla="*/ 2841514 h 4774722"/>
                  <a:gd name="connsiteX693" fmla="*/ 862362 w 1087430"/>
                  <a:gd name="connsiteY693" fmla="*/ 2848621 h 4774722"/>
                  <a:gd name="connsiteX694" fmla="*/ 857624 w 1087430"/>
                  <a:gd name="connsiteY694" fmla="*/ 2843883 h 4774722"/>
                  <a:gd name="connsiteX695" fmla="*/ 864732 w 1087430"/>
                  <a:gd name="connsiteY695" fmla="*/ 2834407 h 4774722"/>
                  <a:gd name="connsiteX696" fmla="*/ 687047 w 1087430"/>
                  <a:gd name="connsiteY696" fmla="*/ 2815454 h 4774722"/>
                  <a:gd name="connsiteX697" fmla="*/ 703631 w 1087430"/>
                  <a:gd name="connsiteY697" fmla="*/ 2855729 h 4774722"/>
                  <a:gd name="connsiteX698" fmla="*/ 663356 w 1087430"/>
                  <a:gd name="connsiteY698" fmla="*/ 2900742 h 4774722"/>
                  <a:gd name="connsiteX699" fmla="*/ 639665 w 1087430"/>
                  <a:gd name="connsiteY699" fmla="*/ 2903111 h 4774722"/>
                  <a:gd name="connsiteX700" fmla="*/ 634926 w 1087430"/>
                  <a:gd name="connsiteY700" fmla="*/ 2898373 h 4774722"/>
                  <a:gd name="connsiteX701" fmla="*/ 634926 w 1087430"/>
                  <a:gd name="connsiteY701" fmla="*/ 2891266 h 4774722"/>
                  <a:gd name="connsiteX702" fmla="*/ 665725 w 1087430"/>
                  <a:gd name="connsiteY702" fmla="*/ 2824930 h 4774722"/>
                  <a:gd name="connsiteX703" fmla="*/ 687047 w 1087430"/>
                  <a:gd name="connsiteY703" fmla="*/ 2815454 h 4774722"/>
                  <a:gd name="connsiteX704" fmla="*/ 459611 w 1087430"/>
                  <a:gd name="connsiteY704" fmla="*/ 2791762 h 4774722"/>
                  <a:gd name="connsiteX705" fmla="*/ 469087 w 1087430"/>
                  <a:gd name="connsiteY705" fmla="*/ 2803608 h 4774722"/>
                  <a:gd name="connsiteX706" fmla="*/ 457242 w 1087430"/>
                  <a:gd name="connsiteY706" fmla="*/ 2815454 h 4774722"/>
                  <a:gd name="connsiteX707" fmla="*/ 452503 w 1087430"/>
                  <a:gd name="connsiteY707" fmla="*/ 2815454 h 4774722"/>
                  <a:gd name="connsiteX708" fmla="*/ 443027 w 1087430"/>
                  <a:gd name="connsiteY708" fmla="*/ 2808346 h 4774722"/>
                  <a:gd name="connsiteX709" fmla="*/ 447765 w 1087430"/>
                  <a:gd name="connsiteY709" fmla="*/ 2794132 h 4774722"/>
                  <a:gd name="connsiteX710" fmla="*/ 459611 w 1087430"/>
                  <a:gd name="connsiteY710" fmla="*/ 2791762 h 4774722"/>
                  <a:gd name="connsiteX711" fmla="*/ 751013 w 1087430"/>
                  <a:gd name="connsiteY711" fmla="*/ 2777547 h 4774722"/>
                  <a:gd name="connsiteX712" fmla="*/ 760490 w 1087430"/>
                  <a:gd name="connsiteY712" fmla="*/ 2782286 h 4774722"/>
                  <a:gd name="connsiteX713" fmla="*/ 769967 w 1087430"/>
                  <a:gd name="connsiteY713" fmla="*/ 2822561 h 4774722"/>
                  <a:gd name="connsiteX714" fmla="*/ 753383 w 1087430"/>
                  <a:gd name="connsiteY714" fmla="*/ 2853360 h 4774722"/>
                  <a:gd name="connsiteX715" fmla="*/ 741537 w 1087430"/>
                  <a:gd name="connsiteY715" fmla="*/ 2855729 h 4774722"/>
                  <a:gd name="connsiteX716" fmla="*/ 734430 w 1087430"/>
                  <a:gd name="connsiteY716" fmla="*/ 2846252 h 4774722"/>
                  <a:gd name="connsiteX717" fmla="*/ 736799 w 1087430"/>
                  <a:gd name="connsiteY717" fmla="*/ 2834407 h 4774722"/>
                  <a:gd name="connsiteX718" fmla="*/ 739168 w 1087430"/>
                  <a:gd name="connsiteY718" fmla="*/ 2801239 h 4774722"/>
                  <a:gd name="connsiteX719" fmla="*/ 751013 w 1087430"/>
                  <a:gd name="connsiteY719" fmla="*/ 2777547 h 4774722"/>
                  <a:gd name="connsiteX720" fmla="*/ 182423 w 1087430"/>
                  <a:gd name="connsiteY720" fmla="*/ 2763333 h 4774722"/>
                  <a:gd name="connsiteX721" fmla="*/ 189530 w 1087430"/>
                  <a:gd name="connsiteY721" fmla="*/ 2775178 h 4774722"/>
                  <a:gd name="connsiteX722" fmla="*/ 180054 w 1087430"/>
                  <a:gd name="connsiteY722" fmla="*/ 2779917 h 4774722"/>
                  <a:gd name="connsiteX723" fmla="*/ 172946 w 1087430"/>
                  <a:gd name="connsiteY723" fmla="*/ 2770440 h 4774722"/>
                  <a:gd name="connsiteX724" fmla="*/ 182423 w 1087430"/>
                  <a:gd name="connsiteY724" fmla="*/ 2763333 h 4774722"/>
                  <a:gd name="connsiteX725" fmla="*/ 452503 w 1087430"/>
                  <a:gd name="connsiteY725" fmla="*/ 2749118 h 4774722"/>
                  <a:gd name="connsiteX726" fmla="*/ 464349 w 1087430"/>
                  <a:gd name="connsiteY726" fmla="*/ 2758595 h 4774722"/>
                  <a:gd name="connsiteX727" fmla="*/ 459611 w 1087430"/>
                  <a:gd name="connsiteY727" fmla="*/ 2763333 h 4774722"/>
                  <a:gd name="connsiteX728" fmla="*/ 450134 w 1087430"/>
                  <a:gd name="connsiteY728" fmla="*/ 2758595 h 4774722"/>
                  <a:gd name="connsiteX729" fmla="*/ 452503 w 1087430"/>
                  <a:gd name="connsiteY729" fmla="*/ 2749118 h 4774722"/>
                  <a:gd name="connsiteX730" fmla="*/ 850517 w 1087430"/>
                  <a:gd name="connsiteY730" fmla="*/ 2734903 h 4774722"/>
                  <a:gd name="connsiteX731" fmla="*/ 852886 w 1087430"/>
                  <a:gd name="connsiteY731" fmla="*/ 2739642 h 4774722"/>
                  <a:gd name="connsiteX732" fmla="*/ 848148 w 1087430"/>
                  <a:gd name="connsiteY732" fmla="*/ 2739642 h 4774722"/>
                  <a:gd name="connsiteX733" fmla="*/ 850517 w 1087430"/>
                  <a:gd name="connsiteY733" fmla="*/ 2734903 h 4774722"/>
                  <a:gd name="connsiteX734" fmla="*/ 625450 w 1087430"/>
                  <a:gd name="connsiteY734" fmla="*/ 2723058 h 4774722"/>
                  <a:gd name="connsiteX735" fmla="*/ 637295 w 1087430"/>
                  <a:gd name="connsiteY735" fmla="*/ 2732534 h 4774722"/>
                  <a:gd name="connsiteX736" fmla="*/ 632557 w 1087430"/>
                  <a:gd name="connsiteY736" fmla="*/ 2739642 h 4774722"/>
                  <a:gd name="connsiteX737" fmla="*/ 620711 w 1087430"/>
                  <a:gd name="connsiteY737" fmla="*/ 2732534 h 4774722"/>
                  <a:gd name="connsiteX738" fmla="*/ 625450 w 1087430"/>
                  <a:gd name="connsiteY738" fmla="*/ 2723058 h 4774722"/>
                  <a:gd name="connsiteX739" fmla="*/ 130302 w 1087430"/>
                  <a:gd name="connsiteY739" fmla="*/ 2718319 h 4774722"/>
                  <a:gd name="connsiteX740" fmla="*/ 142148 w 1087430"/>
                  <a:gd name="connsiteY740" fmla="*/ 2727796 h 4774722"/>
                  <a:gd name="connsiteX741" fmla="*/ 130302 w 1087430"/>
                  <a:gd name="connsiteY741" fmla="*/ 2742010 h 4774722"/>
                  <a:gd name="connsiteX742" fmla="*/ 120826 w 1087430"/>
                  <a:gd name="connsiteY742" fmla="*/ 2732534 h 4774722"/>
                  <a:gd name="connsiteX743" fmla="*/ 130302 w 1087430"/>
                  <a:gd name="connsiteY743" fmla="*/ 2718319 h 4774722"/>
                  <a:gd name="connsiteX744" fmla="*/ 679940 w 1087430"/>
                  <a:gd name="connsiteY744" fmla="*/ 2708843 h 4774722"/>
                  <a:gd name="connsiteX745" fmla="*/ 689416 w 1087430"/>
                  <a:gd name="connsiteY745" fmla="*/ 2713581 h 4774722"/>
                  <a:gd name="connsiteX746" fmla="*/ 682309 w 1087430"/>
                  <a:gd name="connsiteY746" fmla="*/ 2732534 h 4774722"/>
                  <a:gd name="connsiteX747" fmla="*/ 672832 w 1087430"/>
                  <a:gd name="connsiteY747" fmla="*/ 2727796 h 4774722"/>
                  <a:gd name="connsiteX748" fmla="*/ 679940 w 1087430"/>
                  <a:gd name="connsiteY748" fmla="*/ 2708843 h 4774722"/>
                  <a:gd name="connsiteX749" fmla="*/ 383799 w 1087430"/>
                  <a:gd name="connsiteY749" fmla="*/ 2696997 h 4774722"/>
                  <a:gd name="connsiteX750" fmla="*/ 400383 w 1087430"/>
                  <a:gd name="connsiteY750" fmla="*/ 2711212 h 4774722"/>
                  <a:gd name="connsiteX751" fmla="*/ 383799 w 1087430"/>
                  <a:gd name="connsiteY751" fmla="*/ 2727796 h 4774722"/>
                  <a:gd name="connsiteX752" fmla="*/ 369584 w 1087430"/>
                  <a:gd name="connsiteY752" fmla="*/ 2713581 h 4774722"/>
                  <a:gd name="connsiteX753" fmla="*/ 383799 w 1087430"/>
                  <a:gd name="connsiteY753" fmla="*/ 2696997 h 4774722"/>
                  <a:gd name="connsiteX754" fmla="*/ 663356 w 1087430"/>
                  <a:gd name="connsiteY754" fmla="*/ 2680413 h 4774722"/>
                  <a:gd name="connsiteX755" fmla="*/ 665725 w 1087430"/>
                  <a:gd name="connsiteY755" fmla="*/ 2680413 h 4774722"/>
                  <a:gd name="connsiteX756" fmla="*/ 660987 w 1087430"/>
                  <a:gd name="connsiteY756" fmla="*/ 2685152 h 4774722"/>
                  <a:gd name="connsiteX757" fmla="*/ 658618 w 1087430"/>
                  <a:gd name="connsiteY757" fmla="*/ 2682782 h 4774722"/>
                  <a:gd name="connsiteX758" fmla="*/ 663356 w 1087430"/>
                  <a:gd name="connsiteY758" fmla="*/ 2680413 h 4774722"/>
                  <a:gd name="connsiteX759" fmla="*/ 800765 w 1087430"/>
                  <a:gd name="connsiteY759" fmla="*/ 2673306 h 4774722"/>
                  <a:gd name="connsiteX760" fmla="*/ 812611 w 1087430"/>
                  <a:gd name="connsiteY760" fmla="*/ 2682782 h 4774722"/>
                  <a:gd name="connsiteX761" fmla="*/ 800765 w 1087430"/>
                  <a:gd name="connsiteY761" fmla="*/ 2699366 h 4774722"/>
                  <a:gd name="connsiteX762" fmla="*/ 791289 w 1087430"/>
                  <a:gd name="connsiteY762" fmla="*/ 2685152 h 4774722"/>
                  <a:gd name="connsiteX763" fmla="*/ 800765 w 1087430"/>
                  <a:gd name="connsiteY763" fmla="*/ 2673306 h 4774722"/>
                  <a:gd name="connsiteX764" fmla="*/ 457242 w 1087430"/>
                  <a:gd name="connsiteY764" fmla="*/ 2637769 h 4774722"/>
                  <a:gd name="connsiteX765" fmla="*/ 459611 w 1087430"/>
                  <a:gd name="connsiteY765" fmla="*/ 2647245 h 4774722"/>
                  <a:gd name="connsiteX766" fmla="*/ 450134 w 1087430"/>
                  <a:gd name="connsiteY766" fmla="*/ 2651984 h 4774722"/>
                  <a:gd name="connsiteX767" fmla="*/ 447765 w 1087430"/>
                  <a:gd name="connsiteY767" fmla="*/ 2642507 h 4774722"/>
                  <a:gd name="connsiteX768" fmla="*/ 457242 w 1087430"/>
                  <a:gd name="connsiteY768" fmla="*/ 2637769 h 4774722"/>
                  <a:gd name="connsiteX769" fmla="*/ 158436 w 1087430"/>
                  <a:gd name="connsiteY769" fmla="*/ 2625331 h 4774722"/>
                  <a:gd name="connsiteX770" fmla="*/ 168208 w 1087430"/>
                  <a:gd name="connsiteY770" fmla="*/ 2630662 h 4774722"/>
                  <a:gd name="connsiteX771" fmla="*/ 165839 w 1087430"/>
                  <a:gd name="connsiteY771" fmla="*/ 2644876 h 4774722"/>
                  <a:gd name="connsiteX772" fmla="*/ 144517 w 1087430"/>
                  <a:gd name="connsiteY772" fmla="*/ 2640138 h 4774722"/>
                  <a:gd name="connsiteX773" fmla="*/ 146886 w 1087430"/>
                  <a:gd name="connsiteY773" fmla="*/ 2630662 h 4774722"/>
                  <a:gd name="connsiteX774" fmla="*/ 158436 w 1087430"/>
                  <a:gd name="connsiteY774" fmla="*/ 2625331 h 4774722"/>
                  <a:gd name="connsiteX775" fmla="*/ 859993 w 1087430"/>
                  <a:gd name="connsiteY775" fmla="*/ 2609340 h 4774722"/>
                  <a:gd name="connsiteX776" fmla="*/ 869470 w 1087430"/>
                  <a:gd name="connsiteY776" fmla="*/ 2614078 h 4774722"/>
                  <a:gd name="connsiteX777" fmla="*/ 871839 w 1087430"/>
                  <a:gd name="connsiteY777" fmla="*/ 2637769 h 4774722"/>
                  <a:gd name="connsiteX778" fmla="*/ 862362 w 1087430"/>
                  <a:gd name="connsiteY778" fmla="*/ 2644876 h 4774722"/>
                  <a:gd name="connsiteX779" fmla="*/ 852886 w 1087430"/>
                  <a:gd name="connsiteY779" fmla="*/ 2640138 h 4774722"/>
                  <a:gd name="connsiteX780" fmla="*/ 850517 w 1087430"/>
                  <a:gd name="connsiteY780" fmla="*/ 2625923 h 4774722"/>
                  <a:gd name="connsiteX781" fmla="*/ 859993 w 1087430"/>
                  <a:gd name="connsiteY781" fmla="*/ 2609340 h 4774722"/>
                  <a:gd name="connsiteX782" fmla="*/ 796027 w 1087430"/>
                  <a:gd name="connsiteY782" fmla="*/ 2609340 h 4774722"/>
                  <a:gd name="connsiteX783" fmla="*/ 805503 w 1087430"/>
                  <a:gd name="connsiteY783" fmla="*/ 2614078 h 4774722"/>
                  <a:gd name="connsiteX784" fmla="*/ 800765 w 1087430"/>
                  <a:gd name="connsiteY784" fmla="*/ 2628293 h 4774722"/>
                  <a:gd name="connsiteX785" fmla="*/ 784181 w 1087430"/>
                  <a:gd name="connsiteY785" fmla="*/ 2625923 h 4774722"/>
                  <a:gd name="connsiteX786" fmla="*/ 784181 w 1087430"/>
                  <a:gd name="connsiteY786" fmla="*/ 2611708 h 4774722"/>
                  <a:gd name="connsiteX787" fmla="*/ 796027 w 1087430"/>
                  <a:gd name="connsiteY787" fmla="*/ 2609340 h 4774722"/>
                  <a:gd name="connsiteX788" fmla="*/ 693859 w 1087430"/>
                  <a:gd name="connsiteY788" fmla="*/ 2590090 h 4774722"/>
                  <a:gd name="connsiteX789" fmla="*/ 708369 w 1087430"/>
                  <a:gd name="connsiteY789" fmla="*/ 2595125 h 4774722"/>
                  <a:gd name="connsiteX790" fmla="*/ 715477 w 1087430"/>
                  <a:gd name="connsiteY790" fmla="*/ 2604601 h 4774722"/>
                  <a:gd name="connsiteX791" fmla="*/ 710738 w 1087430"/>
                  <a:gd name="connsiteY791" fmla="*/ 2614078 h 4774722"/>
                  <a:gd name="connsiteX792" fmla="*/ 665725 w 1087430"/>
                  <a:gd name="connsiteY792" fmla="*/ 2623554 h 4774722"/>
                  <a:gd name="connsiteX793" fmla="*/ 653879 w 1087430"/>
                  <a:gd name="connsiteY793" fmla="*/ 2611708 h 4774722"/>
                  <a:gd name="connsiteX794" fmla="*/ 663356 w 1087430"/>
                  <a:gd name="connsiteY794" fmla="*/ 2592756 h 4774722"/>
                  <a:gd name="connsiteX795" fmla="*/ 677571 w 1087430"/>
                  <a:gd name="connsiteY795" fmla="*/ 2590386 h 4774722"/>
                  <a:gd name="connsiteX796" fmla="*/ 693859 w 1087430"/>
                  <a:gd name="connsiteY796" fmla="*/ 2590090 h 4774722"/>
                  <a:gd name="connsiteX797" fmla="*/ 604128 w 1087430"/>
                  <a:gd name="connsiteY797" fmla="*/ 2585648 h 4774722"/>
                  <a:gd name="connsiteX798" fmla="*/ 620711 w 1087430"/>
                  <a:gd name="connsiteY798" fmla="*/ 2597494 h 4774722"/>
                  <a:gd name="connsiteX799" fmla="*/ 608866 w 1087430"/>
                  <a:gd name="connsiteY799" fmla="*/ 2614078 h 4774722"/>
                  <a:gd name="connsiteX800" fmla="*/ 592282 w 1087430"/>
                  <a:gd name="connsiteY800" fmla="*/ 2602232 h 4774722"/>
                  <a:gd name="connsiteX801" fmla="*/ 604128 w 1087430"/>
                  <a:gd name="connsiteY801" fmla="*/ 2585648 h 4774722"/>
                  <a:gd name="connsiteX802" fmla="*/ 749237 w 1087430"/>
                  <a:gd name="connsiteY802" fmla="*/ 2572322 h 4774722"/>
                  <a:gd name="connsiteX803" fmla="*/ 762859 w 1087430"/>
                  <a:gd name="connsiteY803" fmla="*/ 2576172 h 4774722"/>
                  <a:gd name="connsiteX804" fmla="*/ 762859 w 1087430"/>
                  <a:gd name="connsiteY804" fmla="*/ 2585648 h 4774722"/>
                  <a:gd name="connsiteX805" fmla="*/ 753383 w 1087430"/>
                  <a:gd name="connsiteY805" fmla="*/ 2592756 h 4774722"/>
                  <a:gd name="connsiteX806" fmla="*/ 739168 w 1087430"/>
                  <a:gd name="connsiteY806" fmla="*/ 2588017 h 4774722"/>
                  <a:gd name="connsiteX807" fmla="*/ 739168 w 1087430"/>
                  <a:gd name="connsiteY807" fmla="*/ 2580910 h 4774722"/>
                  <a:gd name="connsiteX808" fmla="*/ 749237 w 1087430"/>
                  <a:gd name="connsiteY808" fmla="*/ 2572322 h 4774722"/>
                  <a:gd name="connsiteX809" fmla="*/ 888423 w 1087430"/>
                  <a:gd name="connsiteY809" fmla="*/ 2557219 h 4774722"/>
                  <a:gd name="connsiteX810" fmla="*/ 890792 w 1087430"/>
                  <a:gd name="connsiteY810" fmla="*/ 2561957 h 4774722"/>
                  <a:gd name="connsiteX811" fmla="*/ 886054 w 1087430"/>
                  <a:gd name="connsiteY811" fmla="*/ 2561957 h 4774722"/>
                  <a:gd name="connsiteX812" fmla="*/ 888423 w 1087430"/>
                  <a:gd name="connsiteY812" fmla="*/ 2557219 h 4774722"/>
                  <a:gd name="connsiteX813" fmla="*/ 158732 w 1087430"/>
                  <a:gd name="connsiteY813" fmla="*/ 2552480 h 4774722"/>
                  <a:gd name="connsiteX814" fmla="*/ 170577 w 1087430"/>
                  <a:gd name="connsiteY814" fmla="*/ 2564326 h 4774722"/>
                  <a:gd name="connsiteX815" fmla="*/ 158732 w 1087430"/>
                  <a:gd name="connsiteY815" fmla="*/ 2580910 h 4774722"/>
                  <a:gd name="connsiteX816" fmla="*/ 142148 w 1087430"/>
                  <a:gd name="connsiteY816" fmla="*/ 2566695 h 4774722"/>
                  <a:gd name="connsiteX817" fmla="*/ 158732 w 1087430"/>
                  <a:gd name="connsiteY817" fmla="*/ 2552480 h 4774722"/>
                  <a:gd name="connsiteX818" fmla="*/ 722584 w 1087430"/>
                  <a:gd name="connsiteY818" fmla="*/ 2533528 h 4774722"/>
                  <a:gd name="connsiteX819" fmla="*/ 729691 w 1087430"/>
                  <a:gd name="connsiteY819" fmla="*/ 2533528 h 4774722"/>
                  <a:gd name="connsiteX820" fmla="*/ 727322 w 1087430"/>
                  <a:gd name="connsiteY820" fmla="*/ 2538266 h 4774722"/>
                  <a:gd name="connsiteX821" fmla="*/ 724953 w 1087430"/>
                  <a:gd name="connsiteY821" fmla="*/ 2538266 h 4774722"/>
                  <a:gd name="connsiteX822" fmla="*/ 722584 w 1087430"/>
                  <a:gd name="connsiteY822" fmla="*/ 2533528 h 4774722"/>
                  <a:gd name="connsiteX823" fmla="*/ 461980 w 1087430"/>
                  <a:gd name="connsiteY823" fmla="*/ 2531158 h 4774722"/>
                  <a:gd name="connsiteX824" fmla="*/ 473826 w 1087430"/>
                  <a:gd name="connsiteY824" fmla="*/ 2543004 h 4774722"/>
                  <a:gd name="connsiteX825" fmla="*/ 461980 w 1087430"/>
                  <a:gd name="connsiteY825" fmla="*/ 2552480 h 4774722"/>
                  <a:gd name="connsiteX826" fmla="*/ 450134 w 1087430"/>
                  <a:gd name="connsiteY826" fmla="*/ 2543004 h 4774722"/>
                  <a:gd name="connsiteX827" fmla="*/ 461980 w 1087430"/>
                  <a:gd name="connsiteY827" fmla="*/ 2531158 h 4774722"/>
                  <a:gd name="connsiteX828" fmla="*/ 419336 w 1087430"/>
                  <a:gd name="connsiteY828" fmla="*/ 2524051 h 4774722"/>
                  <a:gd name="connsiteX829" fmla="*/ 426443 w 1087430"/>
                  <a:gd name="connsiteY829" fmla="*/ 2535896 h 4774722"/>
                  <a:gd name="connsiteX830" fmla="*/ 416966 w 1087430"/>
                  <a:gd name="connsiteY830" fmla="*/ 2540635 h 4774722"/>
                  <a:gd name="connsiteX831" fmla="*/ 409859 w 1087430"/>
                  <a:gd name="connsiteY831" fmla="*/ 2531158 h 4774722"/>
                  <a:gd name="connsiteX832" fmla="*/ 419336 w 1087430"/>
                  <a:gd name="connsiteY832" fmla="*/ 2524051 h 4774722"/>
                  <a:gd name="connsiteX833" fmla="*/ 127933 w 1087430"/>
                  <a:gd name="connsiteY833" fmla="*/ 2505098 h 4774722"/>
                  <a:gd name="connsiteX834" fmla="*/ 132671 w 1087430"/>
                  <a:gd name="connsiteY834" fmla="*/ 2505098 h 4774722"/>
                  <a:gd name="connsiteX835" fmla="*/ 137409 w 1087430"/>
                  <a:gd name="connsiteY835" fmla="*/ 2509836 h 4774722"/>
                  <a:gd name="connsiteX836" fmla="*/ 137409 w 1087430"/>
                  <a:gd name="connsiteY836" fmla="*/ 2514574 h 4774722"/>
                  <a:gd name="connsiteX837" fmla="*/ 127933 w 1087430"/>
                  <a:gd name="connsiteY837" fmla="*/ 2514574 h 4774722"/>
                  <a:gd name="connsiteX838" fmla="*/ 127933 w 1087430"/>
                  <a:gd name="connsiteY838" fmla="*/ 2505098 h 4774722"/>
                  <a:gd name="connsiteX839" fmla="*/ 758121 w 1087430"/>
                  <a:gd name="connsiteY839" fmla="*/ 2481406 h 4774722"/>
                  <a:gd name="connsiteX840" fmla="*/ 760490 w 1087430"/>
                  <a:gd name="connsiteY840" fmla="*/ 2486145 h 4774722"/>
                  <a:gd name="connsiteX841" fmla="*/ 755752 w 1087430"/>
                  <a:gd name="connsiteY841" fmla="*/ 2488514 h 4774722"/>
                  <a:gd name="connsiteX842" fmla="*/ 755752 w 1087430"/>
                  <a:gd name="connsiteY842" fmla="*/ 2483776 h 4774722"/>
                  <a:gd name="connsiteX843" fmla="*/ 758121 w 1087430"/>
                  <a:gd name="connsiteY843" fmla="*/ 2481406 h 4774722"/>
                  <a:gd name="connsiteX844" fmla="*/ 642034 w 1087430"/>
                  <a:gd name="connsiteY844" fmla="*/ 2481406 h 4774722"/>
                  <a:gd name="connsiteX845" fmla="*/ 665725 w 1087430"/>
                  <a:gd name="connsiteY845" fmla="*/ 2488514 h 4774722"/>
                  <a:gd name="connsiteX846" fmla="*/ 677571 w 1087430"/>
                  <a:gd name="connsiteY846" fmla="*/ 2500360 h 4774722"/>
                  <a:gd name="connsiteX847" fmla="*/ 668094 w 1087430"/>
                  <a:gd name="connsiteY847" fmla="*/ 2514574 h 4774722"/>
                  <a:gd name="connsiteX848" fmla="*/ 644403 w 1087430"/>
                  <a:gd name="connsiteY848" fmla="*/ 2509836 h 4774722"/>
                  <a:gd name="connsiteX849" fmla="*/ 632557 w 1087430"/>
                  <a:gd name="connsiteY849" fmla="*/ 2488514 h 4774722"/>
                  <a:gd name="connsiteX850" fmla="*/ 642034 w 1087430"/>
                  <a:gd name="connsiteY850" fmla="*/ 2481406 h 4774722"/>
                  <a:gd name="connsiteX851" fmla="*/ 125564 w 1087430"/>
                  <a:gd name="connsiteY851" fmla="*/ 2452977 h 4774722"/>
                  <a:gd name="connsiteX852" fmla="*/ 130302 w 1087430"/>
                  <a:gd name="connsiteY852" fmla="*/ 2455346 h 4774722"/>
                  <a:gd name="connsiteX853" fmla="*/ 125564 w 1087430"/>
                  <a:gd name="connsiteY853" fmla="*/ 2460084 h 4774722"/>
                  <a:gd name="connsiteX854" fmla="*/ 120826 w 1087430"/>
                  <a:gd name="connsiteY854" fmla="*/ 2455346 h 4774722"/>
                  <a:gd name="connsiteX855" fmla="*/ 125564 w 1087430"/>
                  <a:gd name="connsiteY855" fmla="*/ 2452977 h 4774722"/>
                  <a:gd name="connsiteX856" fmla="*/ 419336 w 1087430"/>
                  <a:gd name="connsiteY856" fmla="*/ 2419809 h 4774722"/>
                  <a:gd name="connsiteX857" fmla="*/ 435919 w 1087430"/>
                  <a:gd name="connsiteY857" fmla="*/ 2434024 h 4774722"/>
                  <a:gd name="connsiteX858" fmla="*/ 424074 w 1087430"/>
                  <a:gd name="connsiteY858" fmla="*/ 2450608 h 4774722"/>
                  <a:gd name="connsiteX859" fmla="*/ 405121 w 1087430"/>
                  <a:gd name="connsiteY859" fmla="*/ 2434024 h 4774722"/>
                  <a:gd name="connsiteX860" fmla="*/ 419336 w 1087430"/>
                  <a:gd name="connsiteY860" fmla="*/ 2419809 h 4774722"/>
                  <a:gd name="connsiteX861" fmla="*/ 871839 w 1087430"/>
                  <a:gd name="connsiteY861" fmla="*/ 2417440 h 4774722"/>
                  <a:gd name="connsiteX862" fmla="*/ 869470 w 1087430"/>
                  <a:gd name="connsiteY862" fmla="*/ 2431655 h 4774722"/>
                  <a:gd name="connsiteX863" fmla="*/ 859993 w 1087430"/>
                  <a:gd name="connsiteY863" fmla="*/ 2434024 h 4774722"/>
                  <a:gd name="connsiteX864" fmla="*/ 857624 w 1087430"/>
                  <a:gd name="connsiteY864" fmla="*/ 2429286 h 4774722"/>
                  <a:gd name="connsiteX865" fmla="*/ 859993 w 1087430"/>
                  <a:gd name="connsiteY865" fmla="*/ 2426917 h 4774722"/>
                  <a:gd name="connsiteX866" fmla="*/ 871839 w 1087430"/>
                  <a:gd name="connsiteY866" fmla="*/ 2417440 h 4774722"/>
                  <a:gd name="connsiteX867" fmla="*/ 800765 w 1087430"/>
                  <a:gd name="connsiteY867" fmla="*/ 2407964 h 4774722"/>
                  <a:gd name="connsiteX868" fmla="*/ 814980 w 1087430"/>
                  <a:gd name="connsiteY868" fmla="*/ 2424548 h 4774722"/>
                  <a:gd name="connsiteX869" fmla="*/ 803134 w 1087430"/>
                  <a:gd name="connsiteY869" fmla="*/ 2436393 h 4774722"/>
                  <a:gd name="connsiteX870" fmla="*/ 788920 w 1087430"/>
                  <a:gd name="connsiteY870" fmla="*/ 2419809 h 4774722"/>
                  <a:gd name="connsiteX871" fmla="*/ 800765 w 1087430"/>
                  <a:gd name="connsiteY871" fmla="*/ 2407964 h 4774722"/>
                  <a:gd name="connsiteX872" fmla="*/ 651510 w 1087430"/>
                  <a:gd name="connsiteY872" fmla="*/ 2405594 h 4774722"/>
                  <a:gd name="connsiteX873" fmla="*/ 672832 w 1087430"/>
                  <a:gd name="connsiteY873" fmla="*/ 2424548 h 4774722"/>
                  <a:gd name="connsiteX874" fmla="*/ 651510 w 1087430"/>
                  <a:gd name="connsiteY874" fmla="*/ 2448239 h 4774722"/>
                  <a:gd name="connsiteX875" fmla="*/ 634926 w 1087430"/>
                  <a:gd name="connsiteY875" fmla="*/ 2426917 h 4774722"/>
                  <a:gd name="connsiteX876" fmla="*/ 651510 w 1087430"/>
                  <a:gd name="connsiteY876" fmla="*/ 2405594 h 4774722"/>
                  <a:gd name="connsiteX877" fmla="*/ 876577 w 1087430"/>
                  <a:gd name="connsiteY877" fmla="*/ 2398487 h 4774722"/>
                  <a:gd name="connsiteX878" fmla="*/ 881315 w 1087430"/>
                  <a:gd name="connsiteY878" fmla="*/ 2405594 h 4774722"/>
                  <a:gd name="connsiteX879" fmla="*/ 874208 w 1087430"/>
                  <a:gd name="connsiteY879" fmla="*/ 2412702 h 4774722"/>
                  <a:gd name="connsiteX880" fmla="*/ 874208 w 1087430"/>
                  <a:gd name="connsiteY880" fmla="*/ 2403225 h 4774722"/>
                  <a:gd name="connsiteX881" fmla="*/ 876577 w 1087430"/>
                  <a:gd name="connsiteY881" fmla="*/ 2398487 h 4774722"/>
                  <a:gd name="connsiteX882" fmla="*/ 625450 w 1087430"/>
                  <a:gd name="connsiteY882" fmla="*/ 2374796 h 4774722"/>
                  <a:gd name="connsiteX883" fmla="*/ 627819 w 1087430"/>
                  <a:gd name="connsiteY883" fmla="*/ 2384272 h 4774722"/>
                  <a:gd name="connsiteX884" fmla="*/ 618342 w 1087430"/>
                  <a:gd name="connsiteY884" fmla="*/ 2389011 h 4774722"/>
                  <a:gd name="connsiteX885" fmla="*/ 615973 w 1087430"/>
                  <a:gd name="connsiteY885" fmla="*/ 2384272 h 4774722"/>
                  <a:gd name="connsiteX886" fmla="*/ 625450 w 1087430"/>
                  <a:gd name="connsiteY886" fmla="*/ 2374796 h 4774722"/>
                  <a:gd name="connsiteX887" fmla="*/ 165839 w 1087430"/>
                  <a:gd name="connsiteY887" fmla="*/ 2374796 h 4774722"/>
                  <a:gd name="connsiteX888" fmla="*/ 175315 w 1087430"/>
                  <a:gd name="connsiteY888" fmla="*/ 2379534 h 4774722"/>
                  <a:gd name="connsiteX889" fmla="*/ 165839 w 1087430"/>
                  <a:gd name="connsiteY889" fmla="*/ 2393749 h 4774722"/>
                  <a:gd name="connsiteX890" fmla="*/ 153993 w 1087430"/>
                  <a:gd name="connsiteY890" fmla="*/ 2384272 h 4774722"/>
                  <a:gd name="connsiteX891" fmla="*/ 165839 w 1087430"/>
                  <a:gd name="connsiteY891" fmla="*/ 2374796 h 4774722"/>
                  <a:gd name="connsiteX892" fmla="*/ 774705 w 1087430"/>
                  <a:gd name="connsiteY892" fmla="*/ 2334521 h 4774722"/>
                  <a:gd name="connsiteX893" fmla="*/ 788920 w 1087430"/>
                  <a:gd name="connsiteY893" fmla="*/ 2343997 h 4774722"/>
                  <a:gd name="connsiteX894" fmla="*/ 777074 w 1087430"/>
                  <a:gd name="connsiteY894" fmla="*/ 2362950 h 4774722"/>
                  <a:gd name="connsiteX895" fmla="*/ 760490 w 1087430"/>
                  <a:gd name="connsiteY895" fmla="*/ 2348736 h 4774722"/>
                  <a:gd name="connsiteX896" fmla="*/ 774705 w 1087430"/>
                  <a:gd name="connsiteY896" fmla="*/ 2334521 h 4774722"/>
                  <a:gd name="connsiteX897" fmla="*/ 618342 w 1087430"/>
                  <a:gd name="connsiteY897" fmla="*/ 2306091 h 4774722"/>
                  <a:gd name="connsiteX898" fmla="*/ 646772 w 1087430"/>
                  <a:gd name="connsiteY898" fmla="*/ 2315568 h 4774722"/>
                  <a:gd name="connsiteX899" fmla="*/ 653879 w 1087430"/>
                  <a:gd name="connsiteY899" fmla="*/ 2322675 h 4774722"/>
                  <a:gd name="connsiteX900" fmla="*/ 644403 w 1087430"/>
                  <a:gd name="connsiteY900" fmla="*/ 2327413 h 4774722"/>
                  <a:gd name="connsiteX901" fmla="*/ 630188 w 1087430"/>
                  <a:gd name="connsiteY901" fmla="*/ 2329782 h 4774722"/>
                  <a:gd name="connsiteX902" fmla="*/ 615973 w 1087430"/>
                  <a:gd name="connsiteY902" fmla="*/ 2329782 h 4774722"/>
                  <a:gd name="connsiteX903" fmla="*/ 608866 w 1087430"/>
                  <a:gd name="connsiteY903" fmla="*/ 2315568 h 4774722"/>
                  <a:gd name="connsiteX904" fmla="*/ 618342 w 1087430"/>
                  <a:gd name="connsiteY904" fmla="*/ 2306091 h 4774722"/>
                  <a:gd name="connsiteX905" fmla="*/ 106611 w 1087430"/>
                  <a:gd name="connsiteY905" fmla="*/ 2303722 h 4774722"/>
                  <a:gd name="connsiteX906" fmla="*/ 120826 w 1087430"/>
                  <a:gd name="connsiteY906" fmla="*/ 2315568 h 4774722"/>
                  <a:gd name="connsiteX907" fmla="*/ 108980 w 1087430"/>
                  <a:gd name="connsiteY907" fmla="*/ 2332152 h 4774722"/>
                  <a:gd name="connsiteX908" fmla="*/ 92396 w 1087430"/>
                  <a:gd name="connsiteY908" fmla="*/ 2317937 h 4774722"/>
                  <a:gd name="connsiteX909" fmla="*/ 106611 w 1087430"/>
                  <a:gd name="connsiteY909" fmla="*/ 2303722 h 4774722"/>
                  <a:gd name="connsiteX910" fmla="*/ 433550 w 1087430"/>
                  <a:gd name="connsiteY910" fmla="*/ 2294246 h 4774722"/>
                  <a:gd name="connsiteX911" fmla="*/ 452503 w 1087430"/>
                  <a:gd name="connsiteY911" fmla="*/ 2313199 h 4774722"/>
                  <a:gd name="connsiteX912" fmla="*/ 435919 w 1087430"/>
                  <a:gd name="connsiteY912" fmla="*/ 2327413 h 4774722"/>
                  <a:gd name="connsiteX913" fmla="*/ 419336 w 1087430"/>
                  <a:gd name="connsiteY913" fmla="*/ 2308460 h 4774722"/>
                  <a:gd name="connsiteX914" fmla="*/ 433550 w 1087430"/>
                  <a:gd name="connsiteY914" fmla="*/ 2294246 h 4774722"/>
                  <a:gd name="connsiteX915" fmla="*/ 386168 w 1087430"/>
                  <a:gd name="connsiteY915" fmla="*/ 2284769 h 4774722"/>
                  <a:gd name="connsiteX916" fmla="*/ 402752 w 1087430"/>
                  <a:gd name="connsiteY916" fmla="*/ 2296615 h 4774722"/>
                  <a:gd name="connsiteX917" fmla="*/ 393275 w 1087430"/>
                  <a:gd name="connsiteY917" fmla="*/ 2315568 h 4774722"/>
                  <a:gd name="connsiteX918" fmla="*/ 371953 w 1087430"/>
                  <a:gd name="connsiteY918" fmla="*/ 2301353 h 4774722"/>
                  <a:gd name="connsiteX919" fmla="*/ 386168 w 1087430"/>
                  <a:gd name="connsiteY919" fmla="*/ 2284769 h 4774722"/>
                  <a:gd name="connsiteX920" fmla="*/ 876577 w 1087430"/>
                  <a:gd name="connsiteY920" fmla="*/ 2277662 h 4774722"/>
                  <a:gd name="connsiteX921" fmla="*/ 878946 w 1087430"/>
                  <a:gd name="connsiteY921" fmla="*/ 2287138 h 4774722"/>
                  <a:gd name="connsiteX922" fmla="*/ 864732 w 1087430"/>
                  <a:gd name="connsiteY922" fmla="*/ 2294246 h 4774722"/>
                  <a:gd name="connsiteX923" fmla="*/ 859993 w 1087430"/>
                  <a:gd name="connsiteY923" fmla="*/ 2291876 h 4774722"/>
                  <a:gd name="connsiteX924" fmla="*/ 857624 w 1087430"/>
                  <a:gd name="connsiteY924" fmla="*/ 2287138 h 4774722"/>
                  <a:gd name="connsiteX925" fmla="*/ 859993 w 1087430"/>
                  <a:gd name="connsiteY925" fmla="*/ 2280031 h 4774722"/>
                  <a:gd name="connsiteX926" fmla="*/ 876577 w 1087430"/>
                  <a:gd name="connsiteY926" fmla="*/ 2277662 h 4774722"/>
                  <a:gd name="connsiteX927" fmla="*/ 663356 w 1087430"/>
                  <a:gd name="connsiteY927" fmla="*/ 2242125 h 4774722"/>
                  <a:gd name="connsiteX928" fmla="*/ 672832 w 1087430"/>
                  <a:gd name="connsiteY928" fmla="*/ 2253970 h 4774722"/>
                  <a:gd name="connsiteX929" fmla="*/ 658618 w 1087430"/>
                  <a:gd name="connsiteY929" fmla="*/ 2261078 h 4774722"/>
                  <a:gd name="connsiteX930" fmla="*/ 653879 w 1087430"/>
                  <a:gd name="connsiteY930" fmla="*/ 2251601 h 4774722"/>
                  <a:gd name="connsiteX931" fmla="*/ 663356 w 1087430"/>
                  <a:gd name="connsiteY931" fmla="*/ 2242125 h 4774722"/>
                  <a:gd name="connsiteX932" fmla="*/ 438289 w 1087430"/>
                  <a:gd name="connsiteY932" fmla="*/ 2235017 h 4774722"/>
                  <a:gd name="connsiteX933" fmla="*/ 452503 w 1087430"/>
                  <a:gd name="connsiteY933" fmla="*/ 2242125 h 4774722"/>
                  <a:gd name="connsiteX934" fmla="*/ 447765 w 1087430"/>
                  <a:gd name="connsiteY934" fmla="*/ 2265816 h 4774722"/>
                  <a:gd name="connsiteX935" fmla="*/ 419336 w 1087430"/>
                  <a:gd name="connsiteY935" fmla="*/ 2253970 h 4774722"/>
                  <a:gd name="connsiteX936" fmla="*/ 438289 w 1087430"/>
                  <a:gd name="connsiteY936" fmla="*/ 2235017 h 4774722"/>
                  <a:gd name="connsiteX937" fmla="*/ 158732 w 1087430"/>
                  <a:gd name="connsiteY937" fmla="*/ 2230279 h 4774722"/>
                  <a:gd name="connsiteX938" fmla="*/ 165839 w 1087430"/>
                  <a:gd name="connsiteY938" fmla="*/ 2242125 h 4774722"/>
                  <a:gd name="connsiteX939" fmla="*/ 156362 w 1087430"/>
                  <a:gd name="connsiteY939" fmla="*/ 2244494 h 4774722"/>
                  <a:gd name="connsiteX940" fmla="*/ 149255 w 1087430"/>
                  <a:gd name="connsiteY940" fmla="*/ 2235017 h 4774722"/>
                  <a:gd name="connsiteX941" fmla="*/ 158732 w 1087430"/>
                  <a:gd name="connsiteY941" fmla="*/ 2230279 h 4774722"/>
                  <a:gd name="connsiteX942" fmla="*/ 895530 w 1087430"/>
                  <a:gd name="connsiteY942" fmla="*/ 2218434 h 4774722"/>
                  <a:gd name="connsiteX943" fmla="*/ 905007 w 1087430"/>
                  <a:gd name="connsiteY943" fmla="*/ 2220803 h 4774722"/>
                  <a:gd name="connsiteX944" fmla="*/ 902638 w 1087430"/>
                  <a:gd name="connsiteY944" fmla="*/ 2232648 h 4774722"/>
                  <a:gd name="connsiteX945" fmla="*/ 893161 w 1087430"/>
                  <a:gd name="connsiteY945" fmla="*/ 2227910 h 4774722"/>
                  <a:gd name="connsiteX946" fmla="*/ 895530 w 1087430"/>
                  <a:gd name="connsiteY946" fmla="*/ 2218434 h 4774722"/>
                  <a:gd name="connsiteX947" fmla="*/ 717846 w 1087430"/>
                  <a:gd name="connsiteY947" fmla="*/ 2204219 h 4774722"/>
                  <a:gd name="connsiteX948" fmla="*/ 722584 w 1087430"/>
                  <a:gd name="connsiteY948" fmla="*/ 2206588 h 4774722"/>
                  <a:gd name="connsiteX949" fmla="*/ 755752 w 1087430"/>
                  <a:gd name="connsiteY949" fmla="*/ 2213695 h 4774722"/>
                  <a:gd name="connsiteX950" fmla="*/ 769967 w 1087430"/>
                  <a:gd name="connsiteY950" fmla="*/ 2235017 h 4774722"/>
                  <a:gd name="connsiteX951" fmla="*/ 758121 w 1087430"/>
                  <a:gd name="connsiteY951" fmla="*/ 2242125 h 4774722"/>
                  <a:gd name="connsiteX952" fmla="*/ 706000 w 1087430"/>
                  <a:gd name="connsiteY952" fmla="*/ 2227910 h 4774722"/>
                  <a:gd name="connsiteX953" fmla="*/ 701262 w 1087430"/>
                  <a:gd name="connsiteY953" fmla="*/ 2218434 h 4774722"/>
                  <a:gd name="connsiteX954" fmla="*/ 717846 w 1087430"/>
                  <a:gd name="connsiteY954" fmla="*/ 2204219 h 4774722"/>
                  <a:gd name="connsiteX955" fmla="*/ 743906 w 1087430"/>
                  <a:gd name="connsiteY955" fmla="*/ 2175789 h 4774722"/>
                  <a:gd name="connsiteX956" fmla="*/ 751013 w 1087430"/>
                  <a:gd name="connsiteY956" fmla="*/ 2187635 h 4774722"/>
                  <a:gd name="connsiteX957" fmla="*/ 741537 w 1087430"/>
                  <a:gd name="connsiteY957" fmla="*/ 2190004 h 4774722"/>
                  <a:gd name="connsiteX958" fmla="*/ 736799 w 1087430"/>
                  <a:gd name="connsiteY958" fmla="*/ 2180527 h 4774722"/>
                  <a:gd name="connsiteX959" fmla="*/ 743906 w 1087430"/>
                  <a:gd name="connsiteY959" fmla="*/ 2175789 h 4774722"/>
                  <a:gd name="connsiteX960" fmla="*/ 125564 w 1087430"/>
                  <a:gd name="connsiteY960" fmla="*/ 2171051 h 4774722"/>
                  <a:gd name="connsiteX961" fmla="*/ 130302 w 1087430"/>
                  <a:gd name="connsiteY961" fmla="*/ 2175789 h 4774722"/>
                  <a:gd name="connsiteX962" fmla="*/ 125564 w 1087430"/>
                  <a:gd name="connsiteY962" fmla="*/ 2185266 h 4774722"/>
                  <a:gd name="connsiteX963" fmla="*/ 116087 w 1087430"/>
                  <a:gd name="connsiteY963" fmla="*/ 2180527 h 4774722"/>
                  <a:gd name="connsiteX964" fmla="*/ 116087 w 1087430"/>
                  <a:gd name="connsiteY964" fmla="*/ 2175789 h 4774722"/>
                  <a:gd name="connsiteX965" fmla="*/ 125564 w 1087430"/>
                  <a:gd name="connsiteY965" fmla="*/ 2171051 h 4774722"/>
                  <a:gd name="connsiteX966" fmla="*/ 424074 w 1087430"/>
                  <a:gd name="connsiteY966" fmla="*/ 2166313 h 4774722"/>
                  <a:gd name="connsiteX967" fmla="*/ 438289 w 1087430"/>
                  <a:gd name="connsiteY967" fmla="*/ 2173420 h 4774722"/>
                  <a:gd name="connsiteX968" fmla="*/ 426443 w 1087430"/>
                  <a:gd name="connsiteY968" fmla="*/ 2190004 h 4774722"/>
                  <a:gd name="connsiteX969" fmla="*/ 414597 w 1087430"/>
                  <a:gd name="connsiteY969" fmla="*/ 2178158 h 4774722"/>
                  <a:gd name="connsiteX970" fmla="*/ 424074 w 1087430"/>
                  <a:gd name="connsiteY970" fmla="*/ 2166313 h 4774722"/>
                  <a:gd name="connsiteX971" fmla="*/ 656248 w 1087430"/>
                  <a:gd name="connsiteY971" fmla="*/ 2147360 h 4774722"/>
                  <a:gd name="connsiteX972" fmla="*/ 698893 w 1087430"/>
                  <a:gd name="connsiteY972" fmla="*/ 2166313 h 4774722"/>
                  <a:gd name="connsiteX973" fmla="*/ 701262 w 1087430"/>
                  <a:gd name="connsiteY973" fmla="*/ 2171051 h 4774722"/>
                  <a:gd name="connsiteX974" fmla="*/ 679940 w 1087430"/>
                  <a:gd name="connsiteY974" fmla="*/ 2197111 h 4774722"/>
                  <a:gd name="connsiteX975" fmla="*/ 668094 w 1087430"/>
                  <a:gd name="connsiteY975" fmla="*/ 2192373 h 4774722"/>
                  <a:gd name="connsiteX976" fmla="*/ 663356 w 1087430"/>
                  <a:gd name="connsiteY976" fmla="*/ 2190004 h 4774722"/>
                  <a:gd name="connsiteX977" fmla="*/ 651510 w 1087430"/>
                  <a:gd name="connsiteY977" fmla="*/ 2152098 h 4774722"/>
                  <a:gd name="connsiteX978" fmla="*/ 656248 w 1087430"/>
                  <a:gd name="connsiteY978" fmla="*/ 2147360 h 4774722"/>
                  <a:gd name="connsiteX979" fmla="*/ 893161 w 1087430"/>
                  <a:gd name="connsiteY979" fmla="*/ 2121299 h 4774722"/>
                  <a:gd name="connsiteX980" fmla="*/ 897899 w 1087430"/>
                  <a:gd name="connsiteY980" fmla="*/ 2130776 h 4774722"/>
                  <a:gd name="connsiteX981" fmla="*/ 893161 w 1087430"/>
                  <a:gd name="connsiteY981" fmla="*/ 2140252 h 4774722"/>
                  <a:gd name="connsiteX982" fmla="*/ 888423 w 1087430"/>
                  <a:gd name="connsiteY982" fmla="*/ 2142621 h 4774722"/>
                  <a:gd name="connsiteX983" fmla="*/ 881315 w 1087430"/>
                  <a:gd name="connsiteY983" fmla="*/ 2133145 h 4774722"/>
                  <a:gd name="connsiteX984" fmla="*/ 883685 w 1087430"/>
                  <a:gd name="connsiteY984" fmla="*/ 2123668 h 4774722"/>
                  <a:gd name="connsiteX985" fmla="*/ 893161 w 1087430"/>
                  <a:gd name="connsiteY985" fmla="*/ 2121299 h 4774722"/>
                  <a:gd name="connsiteX986" fmla="*/ 785070 w 1087430"/>
                  <a:gd name="connsiteY986" fmla="*/ 2108565 h 4774722"/>
                  <a:gd name="connsiteX987" fmla="*/ 793658 w 1087430"/>
                  <a:gd name="connsiteY987" fmla="*/ 2114192 h 4774722"/>
                  <a:gd name="connsiteX988" fmla="*/ 781812 w 1087430"/>
                  <a:gd name="connsiteY988" fmla="*/ 2128407 h 4774722"/>
                  <a:gd name="connsiteX989" fmla="*/ 772336 w 1087430"/>
                  <a:gd name="connsiteY989" fmla="*/ 2121299 h 4774722"/>
                  <a:gd name="connsiteX990" fmla="*/ 774705 w 1087430"/>
                  <a:gd name="connsiteY990" fmla="*/ 2111823 h 4774722"/>
                  <a:gd name="connsiteX991" fmla="*/ 785070 w 1087430"/>
                  <a:gd name="connsiteY991" fmla="*/ 2108565 h 4774722"/>
                  <a:gd name="connsiteX992" fmla="*/ 137409 w 1087430"/>
                  <a:gd name="connsiteY992" fmla="*/ 2092870 h 4774722"/>
                  <a:gd name="connsiteX993" fmla="*/ 146886 w 1087430"/>
                  <a:gd name="connsiteY993" fmla="*/ 2095239 h 4774722"/>
                  <a:gd name="connsiteX994" fmla="*/ 144517 w 1087430"/>
                  <a:gd name="connsiteY994" fmla="*/ 2104715 h 4774722"/>
                  <a:gd name="connsiteX995" fmla="*/ 135040 w 1087430"/>
                  <a:gd name="connsiteY995" fmla="*/ 2097608 h 4774722"/>
                  <a:gd name="connsiteX996" fmla="*/ 137409 w 1087430"/>
                  <a:gd name="connsiteY996" fmla="*/ 2092870 h 4774722"/>
                  <a:gd name="connsiteX997" fmla="*/ 689416 w 1087430"/>
                  <a:gd name="connsiteY997" fmla="*/ 2090501 h 4774722"/>
                  <a:gd name="connsiteX998" fmla="*/ 706000 w 1087430"/>
                  <a:gd name="connsiteY998" fmla="*/ 2092870 h 4774722"/>
                  <a:gd name="connsiteX999" fmla="*/ 710738 w 1087430"/>
                  <a:gd name="connsiteY999" fmla="*/ 2102346 h 4774722"/>
                  <a:gd name="connsiteX1000" fmla="*/ 703631 w 1087430"/>
                  <a:gd name="connsiteY1000" fmla="*/ 2111823 h 4774722"/>
                  <a:gd name="connsiteX1001" fmla="*/ 694154 w 1087430"/>
                  <a:gd name="connsiteY1001" fmla="*/ 2107084 h 4774722"/>
                  <a:gd name="connsiteX1002" fmla="*/ 689416 w 1087430"/>
                  <a:gd name="connsiteY1002" fmla="*/ 2090501 h 4774722"/>
                  <a:gd name="connsiteX1003" fmla="*/ 675201 w 1087430"/>
                  <a:gd name="connsiteY1003" fmla="*/ 2040749 h 4774722"/>
                  <a:gd name="connsiteX1004" fmla="*/ 689416 w 1087430"/>
                  <a:gd name="connsiteY1004" fmla="*/ 2057333 h 4774722"/>
                  <a:gd name="connsiteX1005" fmla="*/ 689416 w 1087430"/>
                  <a:gd name="connsiteY1005" fmla="*/ 2088132 h 4774722"/>
                  <a:gd name="connsiteX1006" fmla="*/ 679940 w 1087430"/>
                  <a:gd name="connsiteY1006" fmla="*/ 2092870 h 4774722"/>
                  <a:gd name="connsiteX1007" fmla="*/ 668094 w 1087430"/>
                  <a:gd name="connsiteY1007" fmla="*/ 2092870 h 4774722"/>
                  <a:gd name="connsiteX1008" fmla="*/ 651510 w 1087430"/>
                  <a:gd name="connsiteY1008" fmla="*/ 2066809 h 4774722"/>
                  <a:gd name="connsiteX1009" fmla="*/ 658618 w 1087430"/>
                  <a:gd name="connsiteY1009" fmla="*/ 2045487 h 4774722"/>
                  <a:gd name="connsiteX1010" fmla="*/ 675201 w 1087430"/>
                  <a:gd name="connsiteY1010" fmla="*/ 2040749 h 4774722"/>
                  <a:gd name="connsiteX1011" fmla="*/ 778555 w 1087430"/>
                  <a:gd name="connsiteY1011" fmla="*/ 2039565 h 4774722"/>
                  <a:gd name="connsiteX1012" fmla="*/ 786550 w 1087430"/>
                  <a:gd name="connsiteY1012" fmla="*/ 2040749 h 4774722"/>
                  <a:gd name="connsiteX1013" fmla="*/ 796027 w 1087430"/>
                  <a:gd name="connsiteY1013" fmla="*/ 2052595 h 4774722"/>
                  <a:gd name="connsiteX1014" fmla="*/ 779443 w 1087430"/>
                  <a:gd name="connsiteY1014" fmla="*/ 2088132 h 4774722"/>
                  <a:gd name="connsiteX1015" fmla="*/ 767597 w 1087430"/>
                  <a:gd name="connsiteY1015" fmla="*/ 2088132 h 4774722"/>
                  <a:gd name="connsiteX1016" fmla="*/ 760490 w 1087430"/>
                  <a:gd name="connsiteY1016" fmla="*/ 2078655 h 4774722"/>
                  <a:gd name="connsiteX1017" fmla="*/ 772336 w 1087430"/>
                  <a:gd name="connsiteY1017" fmla="*/ 2045487 h 4774722"/>
                  <a:gd name="connsiteX1018" fmla="*/ 778555 w 1087430"/>
                  <a:gd name="connsiteY1018" fmla="*/ 2039565 h 4774722"/>
                  <a:gd name="connsiteX1019" fmla="*/ 407490 w 1087430"/>
                  <a:gd name="connsiteY1019" fmla="*/ 2024165 h 4774722"/>
                  <a:gd name="connsiteX1020" fmla="*/ 421705 w 1087430"/>
                  <a:gd name="connsiteY1020" fmla="*/ 2038380 h 4774722"/>
                  <a:gd name="connsiteX1021" fmla="*/ 405121 w 1087430"/>
                  <a:gd name="connsiteY1021" fmla="*/ 2052595 h 4774722"/>
                  <a:gd name="connsiteX1022" fmla="*/ 393275 w 1087430"/>
                  <a:gd name="connsiteY1022" fmla="*/ 2040749 h 4774722"/>
                  <a:gd name="connsiteX1023" fmla="*/ 407490 w 1087430"/>
                  <a:gd name="connsiteY1023" fmla="*/ 2024165 h 4774722"/>
                  <a:gd name="connsiteX1024" fmla="*/ 857624 w 1087430"/>
                  <a:gd name="connsiteY1024" fmla="*/ 2017058 h 4774722"/>
                  <a:gd name="connsiteX1025" fmla="*/ 862362 w 1087430"/>
                  <a:gd name="connsiteY1025" fmla="*/ 2019427 h 4774722"/>
                  <a:gd name="connsiteX1026" fmla="*/ 855255 w 1087430"/>
                  <a:gd name="connsiteY1026" fmla="*/ 2021796 h 4774722"/>
                  <a:gd name="connsiteX1027" fmla="*/ 857624 w 1087430"/>
                  <a:gd name="connsiteY1027" fmla="*/ 2017058 h 4774722"/>
                  <a:gd name="connsiteX1028" fmla="*/ 80550 w 1087430"/>
                  <a:gd name="connsiteY1028" fmla="*/ 2012319 h 4774722"/>
                  <a:gd name="connsiteX1029" fmla="*/ 92396 w 1087430"/>
                  <a:gd name="connsiteY1029" fmla="*/ 2021796 h 4774722"/>
                  <a:gd name="connsiteX1030" fmla="*/ 80550 w 1087430"/>
                  <a:gd name="connsiteY1030" fmla="*/ 2031272 h 4774722"/>
                  <a:gd name="connsiteX1031" fmla="*/ 73443 w 1087430"/>
                  <a:gd name="connsiteY1031" fmla="*/ 2024165 h 4774722"/>
                  <a:gd name="connsiteX1032" fmla="*/ 80550 w 1087430"/>
                  <a:gd name="connsiteY1032" fmla="*/ 2012319 h 4774722"/>
                  <a:gd name="connsiteX1033" fmla="*/ 405121 w 1087430"/>
                  <a:gd name="connsiteY1033" fmla="*/ 1974413 h 4774722"/>
                  <a:gd name="connsiteX1034" fmla="*/ 414597 w 1087430"/>
                  <a:gd name="connsiteY1034" fmla="*/ 1986259 h 4774722"/>
                  <a:gd name="connsiteX1035" fmla="*/ 405121 w 1087430"/>
                  <a:gd name="connsiteY1035" fmla="*/ 1990997 h 4774722"/>
                  <a:gd name="connsiteX1036" fmla="*/ 398013 w 1087430"/>
                  <a:gd name="connsiteY1036" fmla="*/ 1983890 h 4774722"/>
                  <a:gd name="connsiteX1037" fmla="*/ 405121 w 1087430"/>
                  <a:gd name="connsiteY1037" fmla="*/ 1974413 h 4774722"/>
                  <a:gd name="connsiteX1038" fmla="*/ 670463 w 1087430"/>
                  <a:gd name="connsiteY1038" fmla="*/ 1962568 h 4774722"/>
                  <a:gd name="connsiteX1039" fmla="*/ 703631 w 1087430"/>
                  <a:gd name="connsiteY1039" fmla="*/ 1983890 h 4774722"/>
                  <a:gd name="connsiteX1040" fmla="*/ 698893 w 1087430"/>
                  <a:gd name="connsiteY1040" fmla="*/ 2009950 h 4774722"/>
                  <a:gd name="connsiteX1041" fmla="*/ 677571 w 1087430"/>
                  <a:gd name="connsiteY1041" fmla="*/ 2007581 h 4774722"/>
                  <a:gd name="connsiteX1042" fmla="*/ 663356 w 1087430"/>
                  <a:gd name="connsiteY1042" fmla="*/ 1969675 h 4774722"/>
                  <a:gd name="connsiteX1043" fmla="*/ 670463 w 1087430"/>
                  <a:gd name="connsiteY1043" fmla="*/ 1962568 h 4774722"/>
                  <a:gd name="connsiteX1044" fmla="*/ 438289 w 1087430"/>
                  <a:gd name="connsiteY1044" fmla="*/ 1943615 h 4774722"/>
                  <a:gd name="connsiteX1045" fmla="*/ 447765 w 1087430"/>
                  <a:gd name="connsiteY1045" fmla="*/ 1950722 h 4774722"/>
                  <a:gd name="connsiteX1046" fmla="*/ 435919 w 1087430"/>
                  <a:gd name="connsiteY1046" fmla="*/ 1962568 h 4774722"/>
                  <a:gd name="connsiteX1047" fmla="*/ 424074 w 1087430"/>
                  <a:gd name="connsiteY1047" fmla="*/ 1950722 h 4774722"/>
                  <a:gd name="connsiteX1048" fmla="*/ 438289 w 1087430"/>
                  <a:gd name="connsiteY1048" fmla="*/ 1943615 h 4774722"/>
                  <a:gd name="connsiteX1049" fmla="*/ 833933 w 1087430"/>
                  <a:gd name="connsiteY1049" fmla="*/ 1912816 h 4774722"/>
                  <a:gd name="connsiteX1050" fmla="*/ 836302 w 1087430"/>
                  <a:gd name="connsiteY1050" fmla="*/ 1917554 h 4774722"/>
                  <a:gd name="connsiteX1051" fmla="*/ 831564 w 1087430"/>
                  <a:gd name="connsiteY1051" fmla="*/ 1917554 h 4774722"/>
                  <a:gd name="connsiteX1052" fmla="*/ 833933 w 1087430"/>
                  <a:gd name="connsiteY1052" fmla="*/ 1912816 h 4774722"/>
                  <a:gd name="connsiteX1053" fmla="*/ 120826 w 1087430"/>
                  <a:gd name="connsiteY1053" fmla="*/ 1910447 h 4774722"/>
                  <a:gd name="connsiteX1054" fmla="*/ 127933 w 1087430"/>
                  <a:gd name="connsiteY1054" fmla="*/ 1924662 h 4774722"/>
                  <a:gd name="connsiteX1055" fmla="*/ 116087 w 1087430"/>
                  <a:gd name="connsiteY1055" fmla="*/ 1934138 h 4774722"/>
                  <a:gd name="connsiteX1056" fmla="*/ 108980 w 1087430"/>
                  <a:gd name="connsiteY1056" fmla="*/ 1927031 h 4774722"/>
                  <a:gd name="connsiteX1057" fmla="*/ 108980 w 1087430"/>
                  <a:gd name="connsiteY1057" fmla="*/ 1922293 h 4774722"/>
                  <a:gd name="connsiteX1058" fmla="*/ 120826 w 1087430"/>
                  <a:gd name="connsiteY1058" fmla="*/ 1910447 h 4774722"/>
                  <a:gd name="connsiteX1059" fmla="*/ 454872 w 1087430"/>
                  <a:gd name="connsiteY1059" fmla="*/ 1908078 h 4774722"/>
                  <a:gd name="connsiteX1060" fmla="*/ 459611 w 1087430"/>
                  <a:gd name="connsiteY1060" fmla="*/ 1917554 h 4774722"/>
                  <a:gd name="connsiteX1061" fmla="*/ 457242 w 1087430"/>
                  <a:gd name="connsiteY1061" fmla="*/ 1922293 h 4774722"/>
                  <a:gd name="connsiteX1062" fmla="*/ 447765 w 1087430"/>
                  <a:gd name="connsiteY1062" fmla="*/ 1917554 h 4774722"/>
                  <a:gd name="connsiteX1063" fmla="*/ 443027 w 1087430"/>
                  <a:gd name="connsiteY1063" fmla="*/ 1912816 h 4774722"/>
                  <a:gd name="connsiteX1064" fmla="*/ 454872 w 1087430"/>
                  <a:gd name="connsiteY1064" fmla="*/ 1908078 h 4774722"/>
                  <a:gd name="connsiteX1065" fmla="*/ 696524 w 1087430"/>
                  <a:gd name="connsiteY1065" fmla="*/ 1893863 h 4774722"/>
                  <a:gd name="connsiteX1066" fmla="*/ 732060 w 1087430"/>
                  <a:gd name="connsiteY1066" fmla="*/ 1917554 h 4774722"/>
                  <a:gd name="connsiteX1067" fmla="*/ 734430 w 1087430"/>
                  <a:gd name="connsiteY1067" fmla="*/ 1927031 h 4774722"/>
                  <a:gd name="connsiteX1068" fmla="*/ 724953 w 1087430"/>
                  <a:gd name="connsiteY1068" fmla="*/ 1934138 h 4774722"/>
                  <a:gd name="connsiteX1069" fmla="*/ 689416 w 1087430"/>
                  <a:gd name="connsiteY1069" fmla="*/ 1927031 h 4774722"/>
                  <a:gd name="connsiteX1070" fmla="*/ 677571 w 1087430"/>
                  <a:gd name="connsiteY1070" fmla="*/ 1903340 h 4774722"/>
                  <a:gd name="connsiteX1071" fmla="*/ 696524 w 1087430"/>
                  <a:gd name="connsiteY1071" fmla="*/ 1893863 h 4774722"/>
                  <a:gd name="connsiteX1072" fmla="*/ 653879 w 1087430"/>
                  <a:gd name="connsiteY1072" fmla="*/ 1860695 h 4774722"/>
                  <a:gd name="connsiteX1073" fmla="*/ 658618 w 1087430"/>
                  <a:gd name="connsiteY1073" fmla="*/ 1870172 h 4774722"/>
                  <a:gd name="connsiteX1074" fmla="*/ 649141 w 1087430"/>
                  <a:gd name="connsiteY1074" fmla="*/ 1874910 h 4774722"/>
                  <a:gd name="connsiteX1075" fmla="*/ 644403 w 1087430"/>
                  <a:gd name="connsiteY1075" fmla="*/ 1872541 h 4774722"/>
                  <a:gd name="connsiteX1076" fmla="*/ 653879 w 1087430"/>
                  <a:gd name="connsiteY1076" fmla="*/ 1860695 h 4774722"/>
                  <a:gd name="connsiteX1077" fmla="*/ 111349 w 1087430"/>
                  <a:gd name="connsiteY1077" fmla="*/ 1855957 h 4774722"/>
                  <a:gd name="connsiteX1078" fmla="*/ 120826 w 1087430"/>
                  <a:gd name="connsiteY1078" fmla="*/ 1867803 h 4774722"/>
                  <a:gd name="connsiteX1079" fmla="*/ 104242 w 1087430"/>
                  <a:gd name="connsiteY1079" fmla="*/ 1882017 h 4774722"/>
                  <a:gd name="connsiteX1080" fmla="*/ 94765 w 1087430"/>
                  <a:gd name="connsiteY1080" fmla="*/ 1870172 h 4774722"/>
                  <a:gd name="connsiteX1081" fmla="*/ 111349 w 1087430"/>
                  <a:gd name="connsiteY1081" fmla="*/ 1855957 h 4774722"/>
                  <a:gd name="connsiteX1082" fmla="*/ 741537 w 1087430"/>
                  <a:gd name="connsiteY1082" fmla="*/ 1851219 h 4774722"/>
                  <a:gd name="connsiteX1083" fmla="*/ 777074 w 1087430"/>
                  <a:gd name="connsiteY1083" fmla="*/ 1863064 h 4774722"/>
                  <a:gd name="connsiteX1084" fmla="*/ 779443 w 1087430"/>
                  <a:gd name="connsiteY1084" fmla="*/ 1872541 h 4774722"/>
                  <a:gd name="connsiteX1085" fmla="*/ 774705 w 1087430"/>
                  <a:gd name="connsiteY1085" fmla="*/ 1874910 h 4774722"/>
                  <a:gd name="connsiteX1086" fmla="*/ 760490 w 1087430"/>
                  <a:gd name="connsiteY1086" fmla="*/ 1872541 h 4774722"/>
                  <a:gd name="connsiteX1087" fmla="*/ 739168 w 1087430"/>
                  <a:gd name="connsiteY1087" fmla="*/ 1867803 h 4774722"/>
                  <a:gd name="connsiteX1088" fmla="*/ 739168 w 1087430"/>
                  <a:gd name="connsiteY1088" fmla="*/ 1855957 h 4774722"/>
                  <a:gd name="connsiteX1089" fmla="*/ 741537 w 1087430"/>
                  <a:gd name="connsiteY1089" fmla="*/ 1851219 h 4774722"/>
                  <a:gd name="connsiteX1090" fmla="*/ 165839 w 1087430"/>
                  <a:gd name="connsiteY1090" fmla="*/ 1841742 h 4774722"/>
                  <a:gd name="connsiteX1091" fmla="*/ 170577 w 1087430"/>
                  <a:gd name="connsiteY1091" fmla="*/ 1851219 h 4774722"/>
                  <a:gd name="connsiteX1092" fmla="*/ 161101 w 1087430"/>
                  <a:gd name="connsiteY1092" fmla="*/ 1858326 h 4774722"/>
                  <a:gd name="connsiteX1093" fmla="*/ 153993 w 1087430"/>
                  <a:gd name="connsiteY1093" fmla="*/ 1851219 h 4774722"/>
                  <a:gd name="connsiteX1094" fmla="*/ 165839 w 1087430"/>
                  <a:gd name="connsiteY1094" fmla="*/ 1841742 h 4774722"/>
                  <a:gd name="connsiteX1095" fmla="*/ 684678 w 1087430"/>
                  <a:gd name="connsiteY1095" fmla="*/ 1754084 h 4774722"/>
                  <a:gd name="connsiteX1096" fmla="*/ 715477 w 1087430"/>
                  <a:gd name="connsiteY1096" fmla="*/ 1754084 h 4774722"/>
                  <a:gd name="connsiteX1097" fmla="*/ 732060 w 1087430"/>
                  <a:gd name="connsiteY1097" fmla="*/ 1763561 h 4774722"/>
                  <a:gd name="connsiteX1098" fmla="*/ 739168 w 1087430"/>
                  <a:gd name="connsiteY1098" fmla="*/ 1784883 h 4774722"/>
                  <a:gd name="connsiteX1099" fmla="*/ 727322 w 1087430"/>
                  <a:gd name="connsiteY1099" fmla="*/ 1791991 h 4774722"/>
                  <a:gd name="connsiteX1100" fmla="*/ 713107 w 1087430"/>
                  <a:gd name="connsiteY1100" fmla="*/ 1794360 h 4774722"/>
                  <a:gd name="connsiteX1101" fmla="*/ 696524 w 1087430"/>
                  <a:gd name="connsiteY1101" fmla="*/ 1791991 h 4774722"/>
                  <a:gd name="connsiteX1102" fmla="*/ 660987 w 1087430"/>
                  <a:gd name="connsiteY1102" fmla="*/ 1796729 h 4774722"/>
                  <a:gd name="connsiteX1103" fmla="*/ 649141 w 1087430"/>
                  <a:gd name="connsiteY1103" fmla="*/ 1794360 h 4774722"/>
                  <a:gd name="connsiteX1104" fmla="*/ 649141 w 1087430"/>
                  <a:gd name="connsiteY1104" fmla="*/ 1777776 h 4774722"/>
                  <a:gd name="connsiteX1105" fmla="*/ 663356 w 1087430"/>
                  <a:gd name="connsiteY1105" fmla="*/ 1765930 h 4774722"/>
                  <a:gd name="connsiteX1106" fmla="*/ 684678 w 1087430"/>
                  <a:gd name="connsiteY1106" fmla="*/ 1754084 h 4774722"/>
                  <a:gd name="connsiteX1107" fmla="*/ 431181 w 1087430"/>
                  <a:gd name="connsiteY1107" fmla="*/ 1746977 h 4774722"/>
                  <a:gd name="connsiteX1108" fmla="*/ 445396 w 1087430"/>
                  <a:gd name="connsiteY1108" fmla="*/ 1756454 h 4774722"/>
                  <a:gd name="connsiteX1109" fmla="*/ 443027 w 1087430"/>
                  <a:gd name="connsiteY1109" fmla="*/ 1768299 h 4774722"/>
                  <a:gd name="connsiteX1110" fmla="*/ 407490 w 1087430"/>
                  <a:gd name="connsiteY1110" fmla="*/ 1789621 h 4774722"/>
                  <a:gd name="connsiteX1111" fmla="*/ 393275 w 1087430"/>
                  <a:gd name="connsiteY1111" fmla="*/ 1775407 h 4774722"/>
                  <a:gd name="connsiteX1112" fmla="*/ 398013 w 1087430"/>
                  <a:gd name="connsiteY1112" fmla="*/ 1763561 h 4774722"/>
                  <a:gd name="connsiteX1113" fmla="*/ 431181 w 1087430"/>
                  <a:gd name="connsiteY1113" fmla="*/ 1746977 h 4774722"/>
                  <a:gd name="connsiteX1114" fmla="*/ 125564 w 1087430"/>
                  <a:gd name="connsiteY1114" fmla="*/ 1742239 h 4774722"/>
                  <a:gd name="connsiteX1115" fmla="*/ 132671 w 1087430"/>
                  <a:gd name="connsiteY1115" fmla="*/ 1742239 h 4774722"/>
                  <a:gd name="connsiteX1116" fmla="*/ 132671 w 1087430"/>
                  <a:gd name="connsiteY1116" fmla="*/ 1746977 h 4774722"/>
                  <a:gd name="connsiteX1117" fmla="*/ 127933 w 1087430"/>
                  <a:gd name="connsiteY1117" fmla="*/ 1749346 h 4774722"/>
                  <a:gd name="connsiteX1118" fmla="*/ 125564 w 1087430"/>
                  <a:gd name="connsiteY1118" fmla="*/ 1742239 h 4774722"/>
                  <a:gd name="connsiteX1119" fmla="*/ 883685 w 1087430"/>
                  <a:gd name="connsiteY1119" fmla="*/ 1737501 h 4774722"/>
                  <a:gd name="connsiteX1120" fmla="*/ 886054 w 1087430"/>
                  <a:gd name="connsiteY1120" fmla="*/ 1742239 h 4774722"/>
                  <a:gd name="connsiteX1121" fmla="*/ 881315 w 1087430"/>
                  <a:gd name="connsiteY1121" fmla="*/ 1739870 h 4774722"/>
                  <a:gd name="connsiteX1122" fmla="*/ 883685 w 1087430"/>
                  <a:gd name="connsiteY1122" fmla="*/ 1737501 h 4774722"/>
                  <a:gd name="connsiteX1123" fmla="*/ 779443 w 1087430"/>
                  <a:gd name="connsiteY1123" fmla="*/ 1725655 h 4774722"/>
                  <a:gd name="connsiteX1124" fmla="*/ 784181 w 1087430"/>
                  <a:gd name="connsiteY1124" fmla="*/ 1737501 h 4774722"/>
                  <a:gd name="connsiteX1125" fmla="*/ 774705 w 1087430"/>
                  <a:gd name="connsiteY1125" fmla="*/ 1739870 h 4774722"/>
                  <a:gd name="connsiteX1126" fmla="*/ 769967 w 1087430"/>
                  <a:gd name="connsiteY1126" fmla="*/ 1730393 h 4774722"/>
                  <a:gd name="connsiteX1127" fmla="*/ 779443 w 1087430"/>
                  <a:gd name="connsiteY1127" fmla="*/ 1725655 h 4774722"/>
                  <a:gd name="connsiteX1128" fmla="*/ 826826 w 1087430"/>
                  <a:gd name="connsiteY1128" fmla="*/ 1685380 h 4774722"/>
                  <a:gd name="connsiteX1129" fmla="*/ 841040 w 1087430"/>
                  <a:gd name="connsiteY1129" fmla="*/ 1692487 h 4774722"/>
                  <a:gd name="connsiteX1130" fmla="*/ 841040 w 1087430"/>
                  <a:gd name="connsiteY1130" fmla="*/ 1697225 h 4774722"/>
                  <a:gd name="connsiteX1131" fmla="*/ 826826 w 1087430"/>
                  <a:gd name="connsiteY1131" fmla="*/ 1701964 h 4774722"/>
                  <a:gd name="connsiteX1132" fmla="*/ 819718 w 1087430"/>
                  <a:gd name="connsiteY1132" fmla="*/ 1692487 h 4774722"/>
                  <a:gd name="connsiteX1133" fmla="*/ 826826 w 1087430"/>
                  <a:gd name="connsiteY1133" fmla="*/ 1685380 h 4774722"/>
                  <a:gd name="connsiteX1134" fmla="*/ 443027 w 1087430"/>
                  <a:gd name="connsiteY1134" fmla="*/ 1680641 h 4774722"/>
                  <a:gd name="connsiteX1135" fmla="*/ 457242 w 1087430"/>
                  <a:gd name="connsiteY1135" fmla="*/ 1690118 h 4774722"/>
                  <a:gd name="connsiteX1136" fmla="*/ 450134 w 1087430"/>
                  <a:gd name="connsiteY1136" fmla="*/ 1701964 h 4774722"/>
                  <a:gd name="connsiteX1137" fmla="*/ 431181 w 1087430"/>
                  <a:gd name="connsiteY1137" fmla="*/ 1697225 h 4774722"/>
                  <a:gd name="connsiteX1138" fmla="*/ 443027 w 1087430"/>
                  <a:gd name="connsiteY1138" fmla="*/ 1680641 h 4774722"/>
                  <a:gd name="connsiteX1139" fmla="*/ 118456 w 1087430"/>
                  <a:gd name="connsiteY1139" fmla="*/ 1671165 h 4774722"/>
                  <a:gd name="connsiteX1140" fmla="*/ 132671 w 1087430"/>
                  <a:gd name="connsiteY1140" fmla="*/ 1683011 h 4774722"/>
                  <a:gd name="connsiteX1141" fmla="*/ 120826 w 1087430"/>
                  <a:gd name="connsiteY1141" fmla="*/ 1694856 h 4774722"/>
                  <a:gd name="connsiteX1142" fmla="*/ 106611 w 1087430"/>
                  <a:gd name="connsiteY1142" fmla="*/ 1683011 h 4774722"/>
                  <a:gd name="connsiteX1143" fmla="*/ 118456 w 1087430"/>
                  <a:gd name="connsiteY1143" fmla="*/ 1671165 h 4774722"/>
                  <a:gd name="connsiteX1144" fmla="*/ 814980 w 1087430"/>
                  <a:gd name="connsiteY1144" fmla="*/ 1621413 h 4774722"/>
                  <a:gd name="connsiteX1145" fmla="*/ 824456 w 1087430"/>
                  <a:gd name="connsiteY1145" fmla="*/ 1626152 h 4774722"/>
                  <a:gd name="connsiteX1146" fmla="*/ 822087 w 1087430"/>
                  <a:gd name="connsiteY1146" fmla="*/ 1635628 h 4774722"/>
                  <a:gd name="connsiteX1147" fmla="*/ 812611 w 1087430"/>
                  <a:gd name="connsiteY1147" fmla="*/ 1640366 h 4774722"/>
                  <a:gd name="connsiteX1148" fmla="*/ 803134 w 1087430"/>
                  <a:gd name="connsiteY1148" fmla="*/ 1628521 h 4774722"/>
                  <a:gd name="connsiteX1149" fmla="*/ 814980 w 1087430"/>
                  <a:gd name="connsiteY1149" fmla="*/ 1621413 h 4774722"/>
                  <a:gd name="connsiteX1150" fmla="*/ 697116 w 1087430"/>
                  <a:gd name="connsiteY1150" fmla="*/ 1620525 h 4774722"/>
                  <a:gd name="connsiteX1151" fmla="*/ 706000 w 1087430"/>
                  <a:gd name="connsiteY1151" fmla="*/ 1623782 h 4774722"/>
                  <a:gd name="connsiteX1152" fmla="*/ 710738 w 1087430"/>
                  <a:gd name="connsiteY1152" fmla="*/ 1640366 h 4774722"/>
                  <a:gd name="connsiteX1153" fmla="*/ 696524 w 1087430"/>
                  <a:gd name="connsiteY1153" fmla="*/ 1673534 h 4774722"/>
                  <a:gd name="connsiteX1154" fmla="*/ 646772 w 1087430"/>
                  <a:gd name="connsiteY1154" fmla="*/ 1685380 h 4774722"/>
                  <a:gd name="connsiteX1155" fmla="*/ 642034 w 1087430"/>
                  <a:gd name="connsiteY1155" fmla="*/ 1680641 h 4774722"/>
                  <a:gd name="connsiteX1156" fmla="*/ 627819 w 1087430"/>
                  <a:gd name="connsiteY1156" fmla="*/ 1633259 h 4774722"/>
                  <a:gd name="connsiteX1157" fmla="*/ 642034 w 1087430"/>
                  <a:gd name="connsiteY1157" fmla="*/ 1626152 h 4774722"/>
                  <a:gd name="connsiteX1158" fmla="*/ 658618 w 1087430"/>
                  <a:gd name="connsiteY1158" fmla="*/ 1635628 h 4774722"/>
                  <a:gd name="connsiteX1159" fmla="*/ 679940 w 1087430"/>
                  <a:gd name="connsiteY1159" fmla="*/ 1630890 h 4774722"/>
                  <a:gd name="connsiteX1160" fmla="*/ 684678 w 1087430"/>
                  <a:gd name="connsiteY1160" fmla="*/ 1626152 h 4774722"/>
                  <a:gd name="connsiteX1161" fmla="*/ 697116 w 1087430"/>
                  <a:gd name="connsiteY1161" fmla="*/ 1620525 h 4774722"/>
                  <a:gd name="connsiteX1162" fmla="*/ 466126 w 1087430"/>
                  <a:gd name="connsiteY1162" fmla="*/ 1607199 h 4774722"/>
                  <a:gd name="connsiteX1163" fmla="*/ 473826 w 1087430"/>
                  <a:gd name="connsiteY1163" fmla="*/ 1607199 h 4774722"/>
                  <a:gd name="connsiteX1164" fmla="*/ 478564 w 1087430"/>
                  <a:gd name="connsiteY1164" fmla="*/ 1616675 h 4774722"/>
                  <a:gd name="connsiteX1165" fmla="*/ 466718 w 1087430"/>
                  <a:gd name="connsiteY1165" fmla="*/ 1623782 h 4774722"/>
                  <a:gd name="connsiteX1166" fmla="*/ 461980 w 1087430"/>
                  <a:gd name="connsiteY1166" fmla="*/ 1614306 h 4774722"/>
                  <a:gd name="connsiteX1167" fmla="*/ 466126 w 1087430"/>
                  <a:gd name="connsiteY1167" fmla="*/ 1607199 h 4774722"/>
                  <a:gd name="connsiteX1168" fmla="*/ 170577 w 1087430"/>
                  <a:gd name="connsiteY1168" fmla="*/ 1592984 h 4774722"/>
                  <a:gd name="connsiteX1169" fmla="*/ 175315 w 1087430"/>
                  <a:gd name="connsiteY1169" fmla="*/ 1602460 h 4774722"/>
                  <a:gd name="connsiteX1170" fmla="*/ 168208 w 1087430"/>
                  <a:gd name="connsiteY1170" fmla="*/ 1607199 h 4774722"/>
                  <a:gd name="connsiteX1171" fmla="*/ 158732 w 1087430"/>
                  <a:gd name="connsiteY1171" fmla="*/ 1600091 h 4774722"/>
                  <a:gd name="connsiteX1172" fmla="*/ 170577 w 1087430"/>
                  <a:gd name="connsiteY1172" fmla="*/ 1592984 h 4774722"/>
                  <a:gd name="connsiteX1173" fmla="*/ 878946 w 1087430"/>
                  <a:gd name="connsiteY1173" fmla="*/ 1585876 h 4774722"/>
                  <a:gd name="connsiteX1174" fmla="*/ 883685 w 1087430"/>
                  <a:gd name="connsiteY1174" fmla="*/ 1595353 h 4774722"/>
                  <a:gd name="connsiteX1175" fmla="*/ 878946 w 1087430"/>
                  <a:gd name="connsiteY1175" fmla="*/ 1597722 h 4774722"/>
                  <a:gd name="connsiteX1176" fmla="*/ 871839 w 1087430"/>
                  <a:gd name="connsiteY1176" fmla="*/ 1590615 h 4774722"/>
                  <a:gd name="connsiteX1177" fmla="*/ 878946 w 1087430"/>
                  <a:gd name="connsiteY1177" fmla="*/ 1585876 h 4774722"/>
                  <a:gd name="connsiteX1178" fmla="*/ 722584 w 1087430"/>
                  <a:gd name="connsiteY1178" fmla="*/ 1566923 h 4774722"/>
                  <a:gd name="connsiteX1179" fmla="*/ 727322 w 1087430"/>
                  <a:gd name="connsiteY1179" fmla="*/ 1571662 h 4774722"/>
                  <a:gd name="connsiteX1180" fmla="*/ 717846 w 1087430"/>
                  <a:gd name="connsiteY1180" fmla="*/ 1585876 h 4774722"/>
                  <a:gd name="connsiteX1181" fmla="*/ 710738 w 1087430"/>
                  <a:gd name="connsiteY1181" fmla="*/ 1578769 h 4774722"/>
                  <a:gd name="connsiteX1182" fmla="*/ 722584 w 1087430"/>
                  <a:gd name="connsiteY1182" fmla="*/ 1566923 h 4774722"/>
                  <a:gd name="connsiteX1183" fmla="*/ 829195 w 1087430"/>
                  <a:gd name="connsiteY1183" fmla="*/ 1562185 h 4774722"/>
                  <a:gd name="connsiteX1184" fmla="*/ 848148 w 1087430"/>
                  <a:gd name="connsiteY1184" fmla="*/ 1571662 h 4774722"/>
                  <a:gd name="connsiteX1185" fmla="*/ 836302 w 1087430"/>
                  <a:gd name="connsiteY1185" fmla="*/ 1588245 h 4774722"/>
                  <a:gd name="connsiteX1186" fmla="*/ 819718 w 1087430"/>
                  <a:gd name="connsiteY1186" fmla="*/ 1574031 h 4774722"/>
                  <a:gd name="connsiteX1187" fmla="*/ 829195 w 1087430"/>
                  <a:gd name="connsiteY1187" fmla="*/ 1562185 h 4774722"/>
                  <a:gd name="connsiteX1188" fmla="*/ 113718 w 1087430"/>
                  <a:gd name="connsiteY1188" fmla="*/ 1533756 h 4774722"/>
                  <a:gd name="connsiteX1189" fmla="*/ 118456 w 1087430"/>
                  <a:gd name="connsiteY1189" fmla="*/ 1552709 h 4774722"/>
                  <a:gd name="connsiteX1190" fmla="*/ 104242 w 1087430"/>
                  <a:gd name="connsiteY1190" fmla="*/ 1557447 h 4774722"/>
                  <a:gd name="connsiteX1191" fmla="*/ 97134 w 1087430"/>
                  <a:gd name="connsiteY1191" fmla="*/ 1547970 h 4774722"/>
                  <a:gd name="connsiteX1192" fmla="*/ 113718 w 1087430"/>
                  <a:gd name="connsiteY1192" fmla="*/ 1533756 h 4774722"/>
                  <a:gd name="connsiteX1193" fmla="*/ 684678 w 1087430"/>
                  <a:gd name="connsiteY1193" fmla="*/ 1519541 h 4774722"/>
                  <a:gd name="connsiteX1194" fmla="*/ 706000 w 1087430"/>
                  <a:gd name="connsiteY1194" fmla="*/ 1526648 h 4774722"/>
                  <a:gd name="connsiteX1195" fmla="*/ 706000 w 1087430"/>
                  <a:gd name="connsiteY1195" fmla="*/ 1555078 h 4774722"/>
                  <a:gd name="connsiteX1196" fmla="*/ 672832 w 1087430"/>
                  <a:gd name="connsiteY1196" fmla="*/ 1559816 h 4774722"/>
                  <a:gd name="connsiteX1197" fmla="*/ 665725 w 1087430"/>
                  <a:gd name="connsiteY1197" fmla="*/ 1550339 h 4774722"/>
                  <a:gd name="connsiteX1198" fmla="*/ 684678 w 1087430"/>
                  <a:gd name="connsiteY1198" fmla="*/ 1519541 h 4774722"/>
                  <a:gd name="connsiteX1199" fmla="*/ 438289 w 1087430"/>
                  <a:gd name="connsiteY1199" fmla="*/ 1498219 h 4774722"/>
                  <a:gd name="connsiteX1200" fmla="*/ 443027 w 1087430"/>
                  <a:gd name="connsiteY1200" fmla="*/ 1498219 h 4774722"/>
                  <a:gd name="connsiteX1201" fmla="*/ 461980 w 1087430"/>
                  <a:gd name="connsiteY1201" fmla="*/ 1533756 h 4774722"/>
                  <a:gd name="connsiteX1202" fmla="*/ 445396 w 1087430"/>
                  <a:gd name="connsiteY1202" fmla="*/ 1552709 h 4774722"/>
                  <a:gd name="connsiteX1203" fmla="*/ 433550 w 1087430"/>
                  <a:gd name="connsiteY1203" fmla="*/ 1543232 h 4774722"/>
                  <a:gd name="connsiteX1204" fmla="*/ 433550 w 1087430"/>
                  <a:gd name="connsiteY1204" fmla="*/ 1502957 h 4774722"/>
                  <a:gd name="connsiteX1205" fmla="*/ 438289 w 1087430"/>
                  <a:gd name="connsiteY1205" fmla="*/ 1498219 h 4774722"/>
                  <a:gd name="connsiteX1206" fmla="*/ 125564 w 1087430"/>
                  <a:gd name="connsiteY1206" fmla="*/ 1493480 h 4774722"/>
                  <a:gd name="connsiteX1207" fmla="*/ 125564 w 1087430"/>
                  <a:gd name="connsiteY1207" fmla="*/ 1500588 h 4774722"/>
                  <a:gd name="connsiteX1208" fmla="*/ 120826 w 1087430"/>
                  <a:gd name="connsiteY1208" fmla="*/ 1498219 h 4774722"/>
                  <a:gd name="connsiteX1209" fmla="*/ 120826 w 1087430"/>
                  <a:gd name="connsiteY1209" fmla="*/ 1495850 h 4774722"/>
                  <a:gd name="connsiteX1210" fmla="*/ 125564 w 1087430"/>
                  <a:gd name="connsiteY1210" fmla="*/ 1493480 h 4774722"/>
                  <a:gd name="connsiteX1211" fmla="*/ 672832 w 1087430"/>
                  <a:gd name="connsiteY1211" fmla="*/ 1479266 h 4774722"/>
                  <a:gd name="connsiteX1212" fmla="*/ 675201 w 1087430"/>
                  <a:gd name="connsiteY1212" fmla="*/ 1486373 h 4774722"/>
                  <a:gd name="connsiteX1213" fmla="*/ 670463 w 1087430"/>
                  <a:gd name="connsiteY1213" fmla="*/ 1486373 h 4774722"/>
                  <a:gd name="connsiteX1214" fmla="*/ 668094 w 1087430"/>
                  <a:gd name="connsiteY1214" fmla="*/ 1481635 h 4774722"/>
                  <a:gd name="connsiteX1215" fmla="*/ 672832 w 1087430"/>
                  <a:gd name="connsiteY1215" fmla="*/ 1479266 h 4774722"/>
                  <a:gd name="connsiteX1216" fmla="*/ 841040 w 1087430"/>
                  <a:gd name="connsiteY1216" fmla="*/ 1476897 h 4774722"/>
                  <a:gd name="connsiteX1217" fmla="*/ 843409 w 1087430"/>
                  <a:gd name="connsiteY1217" fmla="*/ 1481635 h 4774722"/>
                  <a:gd name="connsiteX1218" fmla="*/ 836302 w 1087430"/>
                  <a:gd name="connsiteY1218" fmla="*/ 1479266 h 4774722"/>
                  <a:gd name="connsiteX1219" fmla="*/ 841040 w 1087430"/>
                  <a:gd name="connsiteY1219" fmla="*/ 1476897 h 4774722"/>
                  <a:gd name="connsiteX1220" fmla="*/ 770263 w 1087430"/>
                  <a:gd name="connsiteY1220" fmla="*/ 1470678 h 4774722"/>
                  <a:gd name="connsiteX1221" fmla="*/ 769967 w 1087430"/>
                  <a:gd name="connsiteY1221" fmla="*/ 1472158 h 4774722"/>
                  <a:gd name="connsiteX1222" fmla="*/ 772336 w 1087430"/>
                  <a:gd name="connsiteY1222" fmla="*/ 1471684 h 4774722"/>
                  <a:gd name="connsiteX1223" fmla="*/ 772336 w 1087430"/>
                  <a:gd name="connsiteY1223" fmla="*/ 1486373 h 4774722"/>
                  <a:gd name="connsiteX1224" fmla="*/ 762859 w 1087430"/>
                  <a:gd name="connsiteY1224" fmla="*/ 1500588 h 4774722"/>
                  <a:gd name="connsiteX1225" fmla="*/ 753383 w 1087430"/>
                  <a:gd name="connsiteY1225" fmla="*/ 1498219 h 4774722"/>
                  <a:gd name="connsiteX1226" fmla="*/ 755752 w 1087430"/>
                  <a:gd name="connsiteY1226" fmla="*/ 1476897 h 4774722"/>
                  <a:gd name="connsiteX1227" fmla="*/ 426443 w 1087430"/>
                  <a:gd name="connsiteY1227" fmla="*/ 1441360 h 4774722"/>
                  <a:gd name="connsiteX1228" fmla="*/ 443027 w 1087430"/>
                  <a:gd name="connsiteY1228" fmla="*/ 1455574 h 4774722"/>
                  <a:gd name="connsiteX1229" fmla="*/ 428812 w 1087430"/>
                  <a:gd name="connsiteY1229" fmla="*/ 1469789 h 4774722"/>
                  <a:gd name="connsiteX1230" fmla="*/ 412228 w 1087430"/>
                  <a:gd name="connsiteY1230" fmla="*/ 1455574 h 4774722"/>
                  <a:gd name="connsiteX1231" fmla="*/ 426443 w 1087430"/>
                  <a:gd name="connsiteY1231" fmla="*/ 1441360 h 4774722"/>
                  <a:gd name="connsiteX1232" fmla="*/ 796027 w 1087430"/>
                  <a:gd name="connsiteY1232" fmla="*/ 1438991 h 4774722"/>
                  <a:gd name="connsiteX1233" fmla="*/ 805503 w 1087430"/>
                  <a:gd name="connsiteY1233" fmla="*/ 1453205 h 4774722"/>
                  <a:gd name="connsiteX1234" fmla="*/ 793658 w 1087430"/>
                  <a:gd name="connsiteY1234" fmla="*/ 1467420 h 4774722"/>
                  <a:gd name="connsiteX1235" fmla="*/ 772336 w 1087430"/>
                  <a:gd name="connsiteY1235" fmla="*/ 1471684 h 4774722"/>
                  <a:gd name="connsiteX1236" fmla="*/ 772336 w 1087430"/>
                  <a:gd name="connsiteY1236" fmla="*/ 1469789 h 4774722"/>
                  <a:gd name="connsiteX1237" fmla="*/ 770263 w 1087430"/>
                  <a:gd name="connsiteY1237" fmla="*/ 1470678 h 4774722"/>
                  <a:gd name="connsiteX1238" fmla="*/ 774705 w 1087430"/>
                  <a:gd name="connsiteY1238" fmla="*/ 1448467 h 4774722"/>
                  <a:gd name="connsiteX1239" fmla="*/ 796027 w 1087430"/>
                  <a:gd name="connsiteY1239" fmla="*/ 1438991 h 4774722"/>
                  <a:gd name="connsiteX1240" fmla="*/ 634926 w 1087430"/>
                  <a:gd name="connsiteY1240" fmla="*/ 1420037 h 4774722"/>
                  <a:gd name="connsiteX1241" fmla="*/ 639665 w 1087430"/>
                  <a:gd name="connsiteY1241" fmla="*/ 1429514 h 4774722"/>
                  <a:gd name="connsiteX1242" fmla="*/ 627819 w 1087430"/>
                  <a:gd name="connsiteY1242" fmla="*/ 1436621 h 4774722"/>
                  <a:gd name="connsiteX1243" fmla="*/ 625450 w 1087430"/>
                  <a:gd name="connsiteY1243" fmla="*/ 1427145 h 4774722"/>
                  <a:gd name="connsiteX1244" fmla="*/ 634926 w 1087430"/>
                  <a:gd name="connsiteY1244" fmla="*/ 1420037 h 4774722"/>
                  <a:gd name="connsiteX1245" fmla="*/ 717846 w 1087430"/>
                  <a:gd name="connsiteY1245" fmla="*/ 1417668 h 4774722"/>
                  <a:gd name="connsiteX1246" fmla="*/ 727322 w 1087430"/>
                  <a:gd name="connsiteY1246" fmla="*/ 1429514 h 4774722"/>
                  <a:gd name="connsiteX1247" fmla="*/ 710738 w 1087430"/>
                  <a:gd name="connsiteY1247" fmla="*/ 1443729 h 4774722"/>
                  <a:gd name="connsiteX1248" fmla="*/ 701262 w 1087430"/>
                  <a:gd name="connsiteY1248" fmla="*/ 1431883 h 4774722"/>
                  <a:gd name="connsiteX1249" fmla="*/ 717846 w 1087430"/>
                  <a:gd name="connsiteY1249" fmla="*/ 1417668 h 4774722"/>
                  <a:gd name="connsiteX1250" fmla="*/ 113718 w 1087430"/>
                  <a:gd name="connsiteY1250" fmla="*/ 1398715 h 4774722"/>
                  <a:gd name="connsiteX1251" fmla="*/ 116087 w 1087430"/>
                  <a:gd name="connsiteY1251" fmla="*/ 1403454 h 4774722"/>
                  <a:gd name="connsiteX1252" fmla="*/ 111349 w 1087430"/>
                  <a:gd name="connsiteY1252" fmla="*/ 1405823 h 4774722"/>
                  <a:gd name="connsiteX1253" fmla="*/ 108980 w 1087430"/>
                  <a:gd name="connsiteY1253" fmla="*/ 1401085 h 4774722"/>
                  <a:gd name="connsiteX1254" fmla="*/ 113718 w 1087430"/>
                  <a:gd name="connsiteY1254" fmla="*/ 1398715 h 4774722"/>
                  <a:gd name="connsiteX1255" fmla="*/ 788920 w 1087430"/>
                  <a:gd name="connsiteY1255" fmla="*/ 1386870 h 4774722"/>
                  <a:gd name="connsiteX1256" fmla="*/ 793658 w 1087430"/>
                  <a:gd name="connsiteY1256" fmla="*/ 1386870 h 4774722"/>
                  <a:gd name="connsiteX1257" fmla="*/ 796027 w 1087430"/>
                  <a:gd name="connsiteY1257" fmla="*/ 1391608 h 4774722"/>
                  <a:gd name="connsiteX1258" fmla="*/ 791289 w 1087430"/>
                  <a:gd name="connsiteY1258" fmla="*/ 1393977 h 4774722"/>
                  <a:gd name="connsiteX1259" fmla="*/ 788920 w 1087430"/>
                  <a:gd name="connsiteY1259" fmla="*/ 1386870 h 4774722"/>
                  <a:gd name="connsiteX1260" fmla="*/ 698893 w 1087430"/>
                  <a:gd name="connsiteY1260" fmla="*/ 1384501 h 4774722"/>
                  <a:gd name="connsiteX1261" fmla="*/ 708369 w 1087430"/>
                  <a:gd name="connsiteY1261" fmla="*/ 1393977 h 4774722"/>
                  <a:gd name="connsiteX1262" fmla="*/ 701262 w 1087430"/>
                  <a:gd name="connsiteY1262" fmla="*/ 1398715 h 4774722"/>
                  <a:gd name="connsiteX1263" fmla="*/ 696524 w 1087430"/>
                  <a:gd name="connsiteY1263" fmla="*/ 1389239 h 4774722"/>
                  <a:gd name="connsiteX1264" fmla="*/ 698893 w 1087430"/>
                  <a:gd name="connsiteY1264" fmla="*/ 1384501 h 4774722"/>
                  <a:gd name="connsiteX1265" fmla="*/ 90027 w 1087430"/>
                  <a:gd name="connsiteY1265" fmla="*/ 1358440 h 4774722"/>
                  <a:gd name="connsiteX1266" fmla="*/ 97134 w 1087430"/>
                  <a:gd name="connsiteY1266" fmla="*/ 1370286 h 4774722"/>
                  <a:gd name="connsiteX1267" fmla="*/ 87658 w 1087430"/>
                  <a:gd name="connsiteY1267" fmla="*/ 1375024 h 4774722"/>
                  <a:gd name="connsiteX1268" fmla="*/ 82919 w 1087430"/>
                  <a:gd name="connsiteY1268" fmla="*/ 1365548 h 4774722"/>
                  <a:gd name="connsiteX1269" fmla="*/ 90027 w 1087430"/>
                  <a:gd name="connsiteY1269" fmla="*/ 1358440 h 4774722"/>
                  <a:gd name="connsiteX1270" fmla="*/ 741537 w 1087430"/>
                  <a:gd name="connsiteY1270" fmla="*/ 1341856 h 4774722"/>
                  <a:gd name="connsiteX1271" fmla="*/ 753383 w 1087430"/>
                  <a:gd name="connsiteY1271" fmla="*/ 1356071 h 4774722"/>
                  <a:gd name="connsiteX1272" fmla="*/ 746275 w 1087430"/>
                  <a:gd name="connsiteY1272" fmla="*/ 1365548 h 4774722"/>
                  <a:gd name="connsiteX1273" fmla="*/ 729691 w 1087430"/>
                  <a:gd name="connsiteY1273" fmla="*/ 1351333 h 4774722"/>
                  <a:gd name="connsiteX1274" fmla="*/ 741537 w 1087430"/>
                  <a:gd name="connsiteY1274" fmla="*/ 1341856 h 4774722"/>
                  <a:gd name="connsiteX1275" fmla="*/ 810242 w 1087430"/>
                  <a:gd name="connsiteY1275" fmla="*/ 1325272 h 4774722"/>
                  <a:gd name="connsiteX1276" fmla="*/ 824456 w 1087430"/>
                  <a:gd name="connsiteY1276" fmla="*/ 1339487 h 4774722"/>
                  <a:gd name="connsiteX1277" fmla="*/ 814980 w 1087430"/>
                  <a:gd name="connsiteY1277" fmla="*/ 1351333 h 4774722"/>
                  <a:gd name="connsiteX1278" fmla="*/ 803134 w 1087430"/>
                  <a:gd name="connsiteY1278" fmla="*/ 1337118 h 4774722"/>
                  <a:gd name="connsiteX1279" fmla="*/ 810242 w 1087430"/>
                  <a:gd name="connsiteY1279" fmla="*/ 1325272 h 4774722"/>
                  <a:gd name="connsiteX1280" fmla="*/ 412228 w 1087430"/>
                  <a:gd name="connsiteY1280" fmla="*/ 1301581 h 4774722"/>
                  <a:gd name="connsiteX1281" fmla="*/ 421705 w 1087430"/>
                  <a:gd name="connsiteY1281" fmla="*/ 1311058 h 4774722"/>
                  <a:gd name="connsiteX1282" fmla="*/ 412228 w 1087430"/>
                  <a:gd name="connsiteY1282" fmla="*/ 1315796 h 4774722"/>
                  <a:gd name="connsiteX1283" fmla="*/ 405121 w 1087430"/>
                  <a:gd name="connsiteY1283" fmla="*/ 1308689 h 4774722"/>
                  <a:gd name="connsiteX1284" fmla="*/ 412228 w 1087430"/>
                  <a:gd name="connsiteY1284" fmla="*/ 1301581 h 4774722"/>
                  <a:gd name="connsiteX1285" fmla="*/ 710738 w 1087430"/>
                  <a:gd name="connsiteY1285" fmla="*/ 1266044 h 4774722"/>
                  <a:gd name="connsiteX1286" fmla="*/ 734430 w 1087430"/>
                  <a:gd name="connsiteY1286" fmla="*/ 1277890 h 4774722"/>
                  <a:gd name="connsiteX1287" fmla="*/ 736799 w 1087430"/>
                  <a:gd name="connsiteY1287" fmla="*/ 1292105 h 4774722"/>
                  <a:gd name="connsiteX1288" fmla="*/ 734430 w 1087430"/>
                  <a:gd name="connsiteY1288" fmla="*/ 1313427 h 4774722"/>
                  <a:gd name="connsiteX1289" fmla="*/ 720215 w 1087430"/>
                  <a:gd name="connsiteY1289" fmla="*/ 1318165 h 4774722"/>
                  <a:gd name="connsiteX1290" fmla="*/ 698893 w 1087430"/>
                  <a:gd name="connsiteY1290" fmla="*/ 1289735 h 4774722"/>
                  <a:gd name="connsiteX1291" fmla="*/ 710738 w 1087430"/>
                  <a:gd name="connsiteY1291" fmla="*/ 1266044 h 4774722"/>
                  <a:gd name="connsiteX1292" fmla="*/ 812611 w 1087430"/>
                  <a:gd name="connsiteY1292" fmla="*/ 1251829 h 4774722"/>
                  <a:gd name="connsiteX1293" fmla="*/ 817349 w 1087430"/>
                  <a:gd name="connsiteY1293" fmla="*/ 1256568 h 4774722"/>
                  <a:gd name="connsiteX1294" fmla="*/ 812611 w 1087430"/>
                  <a:gd name="connsiteY1294" fmla="*/ 1261306 h 4774722"/>
                  <a:gd name="connsiteX1295" fmla="*/ 810242 w 1087430"/>
                  <a:gd name="connsiteY1295" fmla="*/ 1256568 h 4774722"/>
                  <a:gd name="connsiteX1296" fmla="*/ 812611 w 1087430"/>
                  <a:gd name="connsiteY1296" fmla="*/ 1251829 h 4774722"/>
                  <a:gd name="connsiteX1297" fmla="*/ 92396 w 1087430"/>
                  <a:gd name="connsiteY1297" fmla="*/ 1244722 h 4774722"/>
                  <a:gd name="connsiteX1298" fmla="*/ 104242 w 1087430"/>
                  <a:gd name="connsiteY1298" fmla="*/ 1254199 h 4774722"/>
                  <a:gd name="connsiteX1299" fmla="*/ 101873 w 1087430"/>
                  <a:gd name="connsiteY1299" fmla="*/ 1258937 h 4774722"/>
                  <a:gd name="connsiteX1300" fmla="*/ 87658 w 1087430"/>
                  <a:gd name="connsiteY1300" fmla="*/ 1249460 h 4774722"/>
                  <a:gd name="connsiteX1301" fmla="*/ 92396 w 1087430"/>
                  <a:gd name="connsiteY1301" fmla="*/ 1244722 h 4774722"/>
                  <a:gd name="connsiteX1302" fmla="*/ 656248 w 1087430"/>
                  <a:gd name="connsiteY1302" fmla="*/ 1235246 h 4774722"/>
                  <a:gd name="connsiteX1303" fmla="*/ 665725 w 1087430"/>
                  <a:gd name="connsiteY1303" fmla="*/ 1247091 h 4774722"/>
                  <a:gd name="connsiteX1304" fmla="*/ 656248 w 1087430"/>
                  <a:gd name="connsiteY1304" fmla="*/ 1251829 h 4774722"/>
                  <a:gd name="connsiteX1305" fmla="*/ 649141 w 1087430"/>
                  <a:gd name="connsiteY1305" fmla="*/ 1242353 h 4774722"/>
                  <a:gd name="connsiteX1306" fmla="*/ 656248 w 1087430"/>
                  <a:gd name="connsiteY1306" fmla="*/ 1235246 h 4774722"/>
                  <a:gd name="connsiteX1307" fmla="*/ 450134 w 1087430"/>
                  <a:gd name="connsiteY1307" fmla="*/ 1235246 h 4774722"/>
                  <a:gd name="connsiteX1308" fmla="*/ 461980 w 1087430"/>
                  <a:gd name="connsiteY1308" fmla="*/ 1251829 h 4774722"/>
                  <a:gd name="connsiteX1309" fmla="*/ 450134 w 1087430"/>
                  <a:gd name="connsiteY1309" fmla="*/ 1263675 h 4774722"/>
                  <a:gd name="connsiteX1310" fmla="*/ 438289 w 1087430"/>
                  <a:gd name="connsiteY1310" fmla="*/ 1258937 h 4774722"/>
                  <a:gd name="connsiteX1311" fmla="*/ 450134 w 1087430"/>
                  <a:gd name="connsiteY1311" fmla="*/ 1235246 h 4774722"/>
                  <a:gd name="connsiteX1312" fmla="*/ 54490 w 1087430"/>
                  <a:gd name="connsiteY1312" fmla="*/ 1223400 h 4774722"/>
                  <a:gd name="connsiteX1313" fmla="*/ 61597 w 1087430"/>
                  <a:gd name="connsiteY1313" fmla="*/ 1225769 h 4774722"/>
                  <a:gd name="connsiteX1314" fmla="*/ 59228 w 1087430"/>
                  <a:gd name="connsiteY1314" fmla="*/ 1230507 h 4774722"/>
                  <a:gd name="connsiteX1315" fmla="*/ 54490 w 1087430"/>
                  <a:gd name="connsiteY1315" fmla="*/ 1228138 h 4774722"/>
                  <a:gd name="connsiteX1316" fmla="*/ 54490 w 1087430"/>
                  <a:gd name="connsiteY1316" fmla="*/ 1223400 h 4774722"/>
                  <a:gd name="connsiteX1317" fmla="*/ 748644 w 1087430"/>
                  <a:gd name="connsiteY1317" fmla="*/ 1211554 h 4774722"/>
                  <a:gd name="connsiteX1318" fmla="*/ 765228 w 1087430"/>
                  <a:gd name="connsiteY1318" fmla="*/ 1225769 h 4774722"/>
                  <a:gd name="connsiteX1319" fmla="*/ 751013 w 1087430"/>
                  <a:gd name="connsiteY1319" fmla="*/ 1239984 h 4774722"/>
                  <a:gd name="connsiteX1320" fmla="*/ 734430 w 1087430"/>
                  <a:gd name="connsiteY1320" fmla="*/ 1225769 h 4774722"/>
                  <a:gd name="connsiteX1321" fmla="*/ 748644 w 1087430"/>
                  <a:gd name="connsiteY1321" fmla="*/ 1211554 h 4774722"/>
                  <a:gd name="connsiteX1322" fmla="*/ 459019 w 1087430"/>
                  <a:gd name="connsiteY1322" fmla="*/ 1196451 h 4774722"/>
                  <a:gd name="connsiteX1323" fmla="*/ 464349 w 1087430"/>
                  <a:gd name="connsiteY1323" fmla="*/ 1204447 h 4774722"/>
                  <a:gd name="connsiteX1324" fmla="*/ 459611 w 1087430"/>
                  <a:gd name="connsiteY1324" fmla="*/ 1213923 h 4774722"/>
                  <a:gd name="connsiteX1325" fmla="*/ 445396 w 1087430"/>
                  <a:gd name="connsiteY1325" fmla="*/ 1206816 h 4774722"/>
                  <a:gd name="connsiteX1326" fmla="*/ 450134 w 1087430"/>
                  <a:gd name="connsiteY1326" fmla="*/ 1197339 h 4774722"/>
                  <a:gd name="connsiteX1327" fmla="*/ 459019 w 1087430"/>
                  <a:gd name="connsiteY1327" fmla="*/ 1196451 h 4774722"/>
                  <a:gd name="connsiteX1328" fmla="*/ 694154 w 1087430"/>
                  <a:gd name="connsiteY1328" fmla="*/ 1154695 h 4774722"/>
                  <a:gd name="connsiteX1329" fmla="*/ 729691 w 1087430"/>
                  <a:gd name="connsiteY1329" fmla="*/ 1164172 h 4774722"/>
                  <a:gd name="connsiteX1330" fmla="*/ 736799 w 1087430"/>
                  <a:gd name="connsiteY1330" fmla="*/ 1187863 h 4774722"/>
                  <a:gd name="connsiteX1331" fmla="*/ 715477 w 1087430"/>
                  <a:gd name="connsiteY1331" fmla="*/ 1204447 h 4774722"/>
                  <a:gd name="connsiteX1332" fmla="*/ 679940 w 1087430"/>
                  <a:gd name="connsiteY1332" fmla="*/ 1183125 h 4774722"/>
                  <a:gd name="connsiteX1333" fmla="*/ 677571 w 1087430"/>
                  <a:gd name="connsiteY1333" fmla="*/ 1171279 h 4774722"/>
                  <a:gd name="connsiteX1334" fmla="*/ 694154 w 1087430"/>
                  <a:gd name="connsiteY1334" fmla="*/ 1154695 h 4774722"/>
                  <a:gd name="connsiteX1335" fmla="*/ 762859 w 1087430"/>
                  <a:gd name="connsiteY1335" fmla="*/ 1138111 h 4774722"/>
                  <a:gd name="connsiteX1336" fmla="*/ 765228 w 1087430"/>
                  <a:gd name="connsiteY1336" fmla="*/ 1147588 h 4774722"/>
                  <a:gd name="connsiteX1337" fmla="*/ 755752 w 1087430"/>
                  <a:gd name="connsiteY1337" fmla="*/ 1152326 h 4774722"/>
                  <a:gd name="connsiteX1338" fmla="*/ 753383 w 1087430"/>
                  <a:gd name="connsiteY1338" fmla="*/ 1147588 h 4774722"/>
                  <a:gd name="connsiteX1339" fmla="*/ 753383 w 1087430"/>
                  <a:gd name="connsiteY1339" fmla="*/ 1142850 h 4774722"/>
                  <a:gd name="connsiteX1340" fmla="*/ 762859 w 1087430"/>
                  <a:gd name="connsiteY1340" fmla="*/ 1138111 h 4774722"/>
                  <a:gd name="connsiteX1341" fmla="*/ 94765 w 1087430"/>
                  <a:gd name="connsiteY1341" fmla="*/ 1126266 h 4774722"/>
                  <a:gd name="connsiteX1342" fmla="*/ 97134 w 1087430"/>
                  <a:gd name="connsiteY1342" fmla="*/ 1131004 h 4774722"/>
                  <a:gd name="connsiteX1343" fmla="*/ 92396 w 1087430"/>
                  <a:gd name="connsiteY1343" fmla="*/ 1131004 h 4774722"/>
                  <a:gd name="connsiteX1344" fmla="*/ 94765 w 1087430"/>
                  <a:gd name="connsiteY1344" fmla="*/ 1126266 h 4774722"/>
                  <a:gd name="connsiteX1345" fmla="*/ 435919 w 1087430"/>
                  <a:gd name="connsiteY1345" fmla="*/ 1109682 h 4774722"/>
                  <a:gd name="connsiteX1346" fmla="*/ 440658 w 1087430"/>
                  <a:gd name="connsiteY1346" fmla="*/ 1119158 h 4774722"/>
                  <a:gd name="connsiteX1347" fmla="*/ 431181 w 1087430"/>
                  <a:gd name="connsiteY1347" fmla="*/ 1123897 h 4774722"/>
                  <a:gd name="connsiteX1348" fmla="*/ 426443 w 1087430"/>
                  <a:gd name="connsiteY1348" fmla="*/ 1114420 h 4774722"/>
                  <a:gd name="connsiteX1349" fmla="*/ 435919 w 1087430"/>
                  <a:gd name="connsiteY1349" fmla="*/ 1109682 h 4774722"/>
                  <a:gd name="connsiteX1350" fmla="*/ 483302 w 1087430"/>
                  <a:gd name="connsiteY1350" fmla="*/ 1095467 h 4774722"/>
                  <a:gd name="connsiteX1351" fmla="*/ 492779 w 1087430"/>
                  <a:gd name="connsiteY1351" fmla="*/ 1100205 h 4774722"/>
                  <a:gd name="connsiteX1352" fmla="*/ 488040 w 1087430"/>
                  <a:gd name="connsiteY1352" fmla="*/ 1109682 h 4774722"/>
                  <a:gd name="connsiteX1353" fmla="*/ 478564 w 1087430"/>
                  <a:gd name="connsiteY1353" fmla="*/ 1104944 h 4774722"/>
                  <a:gd name="connsiteX1354" fmla="*/ 483302 w 1087430"/>
                  <a:gd name="connsiteY1354" fmla="*/ 1095467 h 4774722"/>
                  <a:gd name="connsiteX1355" fmla="*/ 682309 w 1087430"/>
                  <a:gd name="connsiteY1355" fmla="*/ 1064668 h 4774722"/>
                  <a:gd name="connsiteX1356" fmla="*/ 682309 w 1087430"/>
                  <a:gd name="connsiteY1356" fmla="*/ 1088360 h 4774722"/>
                  <a:gd name="connsiteX1357" fmla="*/ 670463 w 1087430"/>
                  <a:gd name="connsiteY1357" fmla="*/ 1097836 h 4774722"/>
                  <a:gd name="connsiteX1358" fmla="*/ 656248 w 1087430"/>
                  <a:gd name="connsiteY1358" fmla="*/ 1088360 h 4774722"/>
                  <a:gd name="connsiteX1359" fmla="*/ 660987 w 1087430"/>
                  <a:gd name="connsiteY1359" fmla="*/ 1071776 h 4774722"/>
                  <a:gd name="connsiteX1360" fmla="*/ 682309 w 1087430"/>
                  <a:gd name="connsiteY1360" fmla="*/ 1064668 h 4774722"/>
                  <a:gd name="connsiteX1361" fmla="*/ 71074 w 1087430"/>
                  <a:gd name="connsiteY1361" fmla="*/ 1062299 h 4774722"/>
                  <a:gd name="connsiteX1362" fmla="*/ 82919 w 1087430"/>
                  <a:gd name="connsiteY1362" fmla="*/ 1071776 h 4774722"/>
                  <a:gd name="connsiteX1363" fmla="*/ 75812 w 1087430"/>
                  <a:gd name="connsiteY1363" fmla="*/ 1083621 h 4774722"/>
                  <a:gd name="connsiteX1364" fmla="*/ 63966 w 1087430"/>
                  <a:gd name="connsiteY1364" fmla="*/ 1074145 h 4774722"/>
                  <a:gd name="connsiteX1365" fmla="*/ 71074 w 1087430"/>
                  <a:gd name="connsiteY1365" fmla="*/ 1062299 h 4774722"/>
                  <a:gd name="connsiteX1366" fmla="*/ 743906 w 1087430"/>
                  <a:gd name="connsiteY1366" fmla="*/ 1026762 h 4774722"/>
                  <a:gd name="connsiteX1367" fmla="*/ 751013 w 1087430"/>
                  <a:gd name="connsiteY1367" fmla="*/ 1033870 h 4774722"/>
                  <a:gd name="connsiteX1368" fmla="*/ 748644 w 1087430"/>
                  <a:gd name="connsiteY1368" fmla="*/ 1043346 h 4774722"/>
                  <a:gd name="connsiteX1369" fmla="*/ 732060 w 1087430"/>
                  <a:gd name="connsiteY1369" fmla="*/ 1048085 h 4774722"/>
                  <a:gd name="connsiteX1370" fmla="*/ 734430 w 1087430"/>
                  <a:gd name="connsiteY1370" fmla="*/ 1031501 h 4774722"/>
                  <a:gd name="connsiteX1371" fmla="*/ 743906 w 1087430"/>
                  <a:gd name="connsiteY1371" fmla="*/ 1026762 h 4774722"/>
                  <a:gd name="connsiteX1372" fmla="*/ 679940 w 1087430"/>
                  <a:gd name="connsiteY1372" fmla="*/ 1007809 h 4774722"/>
                  <a:gd name="connsiteX1373" fmla="*/ 691785 w 1087430"/>
                  <a:gd name="connsiteY1373" fmla="*/ 1010179 h 4774722"/>
                  <a:gd name="connsiteX1374" fmla="*/ 729691 w 1087430"/>
                  <a:gd name="connsiteY1374" fmla="*/ 1048085 h 4774722"/>
                  <a:gd name="connsiteX1375" fmla="*/ 729691 w 1087430"/>
                  <a:gd name="connsiteY1375" fmla="*/ 1055192 h 4774722"/>
                  <a:gd name="connsiteX1376" fmla="*/ 708369 w 1087430"/>
                  <a:gd name="connsiteY1376" fmla="*/ 1069407 h 4774722"/>
                  <a:gd name="connsiteX1377" fmla="*/ 679940 w 1087430"/>
                  <a:gd name="connsiteY1377" fmla="*/ 1062299 h 4774722"/>
                  <a:gd name="connsiteX1378" fmla="*/ 672832 w 1087430"/>
                  <a:gd name="connsiteY1378" fmla="*/ 1017286 h 4774722"/>
                  <a:gd name="connsiteX1379" fmla="*/ 679940 w 1087430"/>
                  <a:gd name="connsiteY1379" fmla="*/ 1007809 h 4774722"/>
                  <a:gd name="connsiteX1380" fmla="*/ 395644 w 1087430"/>
                  <a:gd name="connsiteY1380" fmla="*/ 988856 h 4774722"/>
                  <a:gd name="connsiteX1381" fmla="*/ 400383 w 1087430"/>
                  <a:gd name="connsiteY1381" fmla="*/ 998333 h 4774722"/>
                  <a:gd name="connsiteX1382" fmla="*/ 390906 w 1087430"/>
                  <a:gd name="connsiteY1382" fmla="*/ 1007809 h 4774722"/>
                  <a:gd name="connsiteX1383" fmla="*/ 383799 w 1087430"/>
                  <a:gd name="connsiteY1383" fmla="*/ 998333 h 4774722"/>
                  <a:gd name="connsiteX1384" fmla="*/ 395644 w 1087430"/>
                  <a:gd name="connsiteY1384" fmla="*/ 988856 h 4774722"/>
                  <a:gd name="connsiteX1385" fmla="*/ 781812 w 1087430"/>
                  <a:gd name="connsiteY1385" fmla="*/ 974642 h 4774722"/>
                  <a:gd name="connsiteX1386" fmla="*/ 786550 w 1087430"/>
                  <a:gd name="connsiteY1386" fmla="*/ 984118 h 4774722"/>
                  <a:gd name="connsiteX1387" fmla="*/ 772336 w 1087430"/>
                  <a:gd name="connsiteY1387" fmla="*/ 991225 h 4774722"/>
                  <a:gd name="connsiteX1388" fmla="*/ 767597 w 1087430"/>
                  <a:gd name="connsiteY1388" fmla="*/ 981749 h 4774722"/>
                  <a:gd name="connsiteX1389" fmla="*/ 781812 w 1087430"/>
                  <a:gd name="connsiteY1389" fmla="*/ 974642 h 4774722"/>
                  <a:gd name="connsiteX1390" fmla="*/ 649141 w 1087430"/>
                  <a:gd name="connsiteY1390" fmla="*/ 946212 h 4774722"/>
                  <a:gd name="connsiteX1391" fmla="*/ 658618 w 1087430"/>
                  <a:gd name="connsiteY1391" fmla="*/ 955689 h 4774722"/>
                  <a:gd name="connsiteX1392" fmla="*/ 656248 w 1087430"/>
                  <a:gd name="connsiteY1392" fmla="*/ 960427 h 4774722"/>
                  <a:gd name="connsiteX1393" fmla="*/ 644403 w 1087430"/>
                  <a:gd name="connsiteY1393" fmla="*/ 950950 h 4774722"/>
                  <a:gd name="connsiteX1394" fmla="*/ 649141 w 1087430"/>
                  <a:gd name="connsiteY1394" fmla="*/ 946212 h 4774722"/>
                  <a:gd name="connsiteX1395" fmla="*/ 698893 w 1087430"/>
                  <a:gd name="connsiteY1395" fmla="*/ 924890 h 4774722"/>
                  <a:gd name="connsiteX1396" fmla="*/ 720215 w 1087430"/>
                  <a:gd name="connsiteY1396" fmla="*/ 941474 h 4774722"/>
                  <a:gd name="connsiteX1397" fmla="*/ 703631 w 1087430"/>
                  <a:gd name="connsiteY1397" fmla="*/ 960427 h 4774722"/>
                  <a:gd name="connsiteX1398" fmla="*/ 679940 w 1087430"/>
                  <a:gd name="connsiteY1398" fmla="*/ 943843 h 4774722"/>
                  <a:gd name="connsiteX1399" fmla="*/ 698893 w 1087430"/>
                  <a:gd name="connsiteY1399" fmla="*/ 924890 h 4774722"/>
                  <a:gd name="connsiteX1400" fmla="*/ 49752 w 1087430"/>
                  <a:gd name="connsiteY1400" fmla="*/ 913044 h 4774722"/>
                  <a:gd name="connsiteX1401" fmla="*/ 56859 w 1087430"/>
                  <a:gd name="connsiteY1401" fmla="*/ 924890 h 4774722"/>
                  <a:gd name="connsiteX1402" fmla="*/ 47383 w 1087430"/>
                  <a:gd name="connsiteY1402" fmla="*/ 929628 h 4774722"/>
                  <a:gd name="connsiteX1403" fmla="*/ 42644 w 1087430"/>
                  <a:gd name="connsiteY1403" fmla="*/ 920152 h 4774722"/>
                  <a:gd name="connsiteX1404" fmla="*/ 49752 w 1087430"/>
                  <a:gd name="connsiteY1404" fmla="*/ 913044 h 4774722"/>
                  <a:gd name="connsiteX1405" fmla="*/ 450134 w 1087430"/>
                  <a:gd name="connsiteY1405" fmla="*/ 910675 h 4774722"/>
                  <a:gd name="connsiteX1406" fmla="*/ 454872 w 1087430"/>
                  <a:gd name="connsiteY1406" fmla="*/ 917783 h 4774722"/>
                  <a:gd name="connsiteX1407" fmla="*/ 445396 w 1087430"/>
                  <a:gd name="connsiteY1407" fmla="*/ 924890 h 4774722"/>
                  <a:gd name="connsiteX1408" fmla="*/ 440658 w 1087430"/>
                  <a:gd name="connsiteY1408" fmla="*/ 915413 h 4774722"/>
                  <a:gd name="connsiteX1409" fmla="*/ 450134 w 1087430"/>
                  <a:gd name="connsiteY1409" fmla="*/ 910675 h 4774722"/>
                  <a:gd name="connsiteX1410" fmla="*/ 767597 w 1087430"/>
                  <a:gd name="connsiteY1410" fmla="*/ 905937 h 4774722"/>
                  <a:gd name="connsiteX1411" fmla="*/ 779443 w 1087430"/>
                  <a:gd name="connsiteY1411" fmla="*/ 915413 h 4774722"/>
                  <a:gd name="connsiteX1412" fmla="*/ 774705 w 1087430"/>
                  <a:gd name="connsiteY1412" fmla="*/ 920152 h 4774722"/>
                  <a:gd name="connsiteX1413" fmla="*/ 765228 w 1087430"/>
                  <a:gd name="connsiteY1413" fmla="*/ 915413 h 4774722"/>
                  <a:gd name="connsiteX1414" fmla="*/ 767597 w 1087430"/>
                  <a:gd name="connsiteY1414" fmla="*/ 905937 h 4774722"/>
                  <a:gd name="connsiteX1415" fmla="*/ 111349 w 1087430"/>
                  <a:gd name="connsiteY1415" fmla="*/ 882246 h 4774722"/>
                  <a:gd name="connsiteX1416" fmla="*/ 116087 w 1087430"/>
                  <a:gd name="connsiteY1416" fmla="*/ 889353 h 4774722"/>
                  <a:gd name="connsiteX1417" fmla="*/ 108980 w 1087430"/>
                  <a:gd name="connsiteY1417" fmla="*/ 896460 h 4774722"/>
                  <a:gd name="connsiteX1418" fmla="*/ 101873 w 1087430"/>
                  <a:gd name="connsiteY1418" fmla="*/ 886984 h 4774722"/>
                  <a:gd name="connsiteX1419" fmla="*/ 111349 w 1087430"/>
                  <a:gd name="connsiteY1419" fmla="*/ 882246 h 4774722"/>
                  <a:gd name="connsiteX1420" fmla="*/ 469087 w 1087430"/>
                  <a:gd name="connsiteY1420" fmla="*/ 844340 h 4774722"/>
                  <a:gd name="connsiteX1421" fmla="*/ 473826 w 1087430"/>
                  <a:gd name="connsiteY1421" fmla="*/ 851447 h 4774722"/>
                  <a:gd name="connsiteX1422" fmla="*/ 466718 w 1087430"/>
                  <a:gd name="connsiteY1422" fmla="*/ 851447 h 4774722"/>
                  <a:gd name="connsiteX1423" fmla="*/ 464349 w 1087430"/>
                  <a:gd name="connsiteY1423" fmla="*/ 846709 h 4774722"/>
                  <a:gd name="connsiteX1424" fmla="*/ 469087 w 1087430"/>
                  <a:gd name="connsiteY1424" fmla="*/ 844340 h 4774722"/>
                  <a:gd name="connsiteX1425" fmla="*/ 857624 w 1087430"/>
                  <a:gd name="connsiteY1425" fmla="*/ 837232 h 4774722"/>
                  <a:gd name="connsiteX1426" fmla="*/ 862362 w 1087430"/>
                  <a:gd name="connsiteY1426" fmla="*/ 839601 h 4774722"/>
                  <a:gd name="connsiteX1427" fmla="*/ 857624 w 1087430"/>
                  <a:gd name="connsiteY1427" fmla="*/ 849078 h 4774722"/>
                  <a:gd name="connsiteX1428" fmla="*/ 850517 w 1087430"/>
                  <a:gd name="connsiteY1428" fmla="*/ 849078 h 4774722"/>
                  <a:gd name="connsiteX1429" fmla="*/ 848148 w 1087430"/>
                  <a:gd name="connsiteY1429" fmla="*/ 844340 h 4774722"/>
                  <a:gd name="connsiteX1430" fmla="*/ 857624 w 1087430"/>
                  <a:gd name="connsiteY1430" fmla="*/ 837232 h 4774722"/>
                  <a:gd name="connsiteX1431" fmla="*/ 758121 w 1087430"/>
                  <a:gd name="connsiteY1431" fmla="*/ 808803 h 4774722"/>
                  <a:gd name="connsiteX1432" fmla="*/ 774705 w 1087430"/>
                  <a:gd name="connsiteY1432" fmla="*/ 830125 h 4774722"/>
                  <a:gd name="connsiteX1433" fmla="*/ 743906 w 1087430"/>
                  <a:gd name="connsiteY1433" fmla="*/ 856185 h 4774722"/>
                  <a:gd name="connsiteX1434" fmla="*/ 696524 w 1087430"/>
                  <a:gd name="connsiteY1434" fmla="*/ 856185 h 4774722"/>
                  <a:gd name="connsiteX1435" fmla="*/ 691785 w 1087430"/>
                  <a:gd name="connsiteY1435" fmla="*/ 851447 h 4774722"/>
                  <a:gd name="connsiteX1436" fmla="*/ 689416 w 1087430"/>
                  <a:gd name="connsiteY1436" fmla="*/ 846709 h 4774722"/>
                  <a:gd name="connsiteX1437" fmla="*/ 734430 w 1087430"/>
                  <a:gd name="connsiteY1437" fmla="*/ 813541 h 4774722"/>
                  <a:gd name="connsiteX1438" fmla="*/ 758121 w 1087430"/>
                  <a:gd name="connsiteY1438" fmla="*/ 808803 h 4774722"/>
                  <a:gd name="connsiteX1439" fmla="*/ 668094 w 1087430"/>
                  <a:gd name="connsiteY1439" fmla="*/ 808803 h 4774722"/>
                  <a:gd name="connsiteX1440" fmla="*/ 672832 w 1087430"/>
                  <a:gd name="connsiteY1440" fmla="*/ 818279 h 4774722"/>
                  <a:gd name="connsiteX1441" fmla="*/ 665725 w 1087430"/>
                  <a:gd name="connsiteY1441" fmla="*/ 823017 h 4774722"/>
                  <a:gd name="connsiteX1442" fmla="*/ 658618 w 1087430"/>
                  <a:gd name="connsiteY1442" fmla="*/ 815910 h 4774722"/>
                  <a:gd name="connsiteX1443" fmla="*/ 668094 w 1087430"/>
                  <a:gd name="connsiteY1443" fmla="*/ 808803 h 4774722"/>
                  <a:gd name="connsiteX1444" fmla="*/ 433550 w 1087430"/>
                  <a:gd name="connsiteY1444" fmla="*/ 789850 h 4774722"/>
                  <a:gd name="connsiteX1445" fmla="*/ 438289 w 1087430"/>
                  <a:gd name="connsiteY1445" fmla="*/ 794588 h 4774722"/>
                  <a:gd name="connsiteX1446" fmla="*/ 435919 w 1087430"/>
                  <a:gd name="connsiteY1446" fmla="*/ 799326 h 4774722"/>
                  <a:gd name="connsiteX1447" fmla="*/ 431181 w 1087430"/>
                  <a:gd name="connsiteY1447" fmla="*/ 799326 h 4774722"/>
                  <a:gd name="connsiteX1448" fmla="*/ 428812 w 1087430"/>
                  <a:gd name="connsiteY1448" fmla="*/ 794588 h 4774722"/>
                  <a:gd name="connsiteX1449" fmla="*/ 433550 w 1087430"/>
                  <a:gd name="connsiteY1449" fmla="*/ 789850 h 4774722"/>
                  <a:gd name="connsiteX1450" fmla="*/ 732060 w 1087430"/>
                  <a:gd name="connsiteY1450" fmla="*/ 770897 h 4774722"/>
                  <a:gd name="connsiteX1451" fmla="*/ 741537 w 1087430"/>
                  <a:gd name="connsiteY1451" fmla="*/ 775635 h 4774722"/>
                  <a:gd name="connsiteX1452" fmla="*/ 739168 w 1087430"/>
                  <a:gd name="connsiteY1452" fmla="*/ 785111 h 4774722"/>
                  <a:gd name="connsiteX1453" fmla="*/ 729691 w 1087430"/>
                  <a:gd name="connsiteY1453" fmla="*/ 780373 h 4774722"/>
                  <a:gd name="connsiteX1454" fmla="*/ 732060 w 1087430"/>
                  <a:gd name="connsiteY1454" fmla="*/ 770897 h 4774722"/>
                  <a:gd name="connsiteX1455" fmla="*/ 68705 w 1087430"/>
                  <a:gd name="connsiteY1455" fmla="*/ 763789 h 4774722"/>
                  <a:gd name="connsiteX1456" fmla="*/ 92396 w 1087430"/>
                  <a:gd name="connsiteY1456" fmla="*/ 773266 h 4774722"/>
                  <a:gd name="connsiteX1457" fmla="*/ 97134 w 1087430"/>
                  <a:gd name="connsiteY1457" fmla="*/ 782742 h 4774722"/>
                  <a:gd name="connsiteX1458" fmla="*/ 87658 w 1087430"/>
                  <a:gd name="connsiteY1458" fmla="*/ 785111 h 4774722"/>
                  <a:gd name="connsiteX1459" fmla="*/ 61597 w 1087430"/>
                  <a:gd name="connsiteY1459" fmla="*/ 780373 h 4774722"/>
                  <a:gd name="connsiteX1460" fmla="*/ 54490 w 1087430"/>
                  <a:gd name="connsiteY1460" fmla="*/ 770897 h 4774722"/>
                  <a:gd name="connsiteX1461" fmla="*/ 68705 w 1087430"/>
                  <a:gd name="connsiteY1461" fmla="*/ 763789 h 4774722"/>
                  <a:gd name="connsiteX1462" fmla="*/ 715477 w 1087430"/>
                  <a:gd name="connsiteY1462" fmla="*/ 718776 h 4774722"/>
                  <a:gd name="connsiteX1463" fmla="*/ 722584 w 1087430"/>
                  <a:gd name="connsiteY1463" fmla="*/ 737729 h 4774722"/>
                  <a:gd name="connsiteX1464" fmla="*/ 706000 w 1087430"/>
                  <a:gd name="connsiteY1464" fmla="*/ 740098 h 4774722"/>
                  <a:gd name="connsiteX1465" fmla="*/ 701262 w 1087430"/>
                  <a:gd name="connsiteY1465" fmla="*/ 725883 h 4774722"/>
                  <a:gd name="connsiteX1466" fmla="*/ 715477 w 1087430"/>
                  <a:gd name="connsiteY1466" fmla="*/ 718776 h 4774722"/>
                  <a:gd name="connsiteX1467" fmla="*/ 613604 w 1087430"/>
                  <a:gd name="connsiteY1467" fmla="*/ 711668 h 4774722"/>
                  <a:gd name="connsiteX1468" fmla="*/ 625450 w 1087430"/>
                  <a:gd name="connsiteY1468" fmla="*/ 723514 h 4774722"/>
                  <a:gd name="connsiteX1469" fmla="*/ 613604 w 1087430"/>
                  <a:gd name="connsiteY1469" fmla="*/ 732991 h 4774722"/>
                  <a:gd name="connsiteX1470" fmla="*/ 601758 w 1087430"/>
                  <a:gd name="connsiteY1470" fmla="*/ 721145 h 4774722"/>
                  <a:gd name="connsiteX1471" fmla="*/ 613604 w 1087430"/>
                  <a:gd name="connsiteY1471" fmla="*/ 711668 h 4774722"/>
                  <a:gd name="connsiteX1472" fmla="*/ 850517 w 1087430"/>
                  <a:gd name="connsiteY1472" fmla="*/ 709299 h 4774722"/>
                  <a:gd name="connsiteX1473" fmla="*/ 848148 w 1087430"/>
                  <a:gd name="connsiteY1473" fmla="*/ 714038 h 4774722"/>
                  <a:gd name="connsiteX1474" fmla="*/ 843409 w 1087430"/>
                  <a:gd name="connsiteY1474" fmla="*/ 711668 h 4774722"/>
                  <a:gd name="connsiteX1475" fmla="*/ 850517 w 1087430"/>
                  <a:gd name="connsiteY1475" fmla="*/ 709299 h 4774722"/>
                  <a:gd name="connsiteX1476" fmla="*/ 400679 w 1087430"/>
                  <a:gd name="connsiteY1476" fmla="*/ 704857 h 4774722"/>
                  <a:gd name="connsiteX1477" fmla="*/ 412228 w 1087430"/>
                  <a:gd name="connsiteY1477" fmla="*/ 706930 h 4774722"/>
                  <a:gd name="connsiteX1478" fmla="*/ 419336 w 1087430"/>
                  <a:gd name="connsiteY1478" fmla="*/ 735360 h 4774722"/>
                  <a:gd name="connsiteX1479" fmla="*/ 398013 w 1087430"/>
                  <a:gd name="connsiteY1479" fmla="*/ 742467 h 4774722"/>
                  <a:gd name="connsiteX1480" fmla="*/ 386168 w 1087430"/>
                  <a:gd name="connsiteY1480" fmla="*/ 723514 h 4774722"/>
                  <a:gd name="connsiteX1481" fmla="*/ 390906 w 1087430"/>
                  <a:gd name="connsiteY1481" fmla="*/ 711668 h 4774722"/>
                  <a:gd name="connsiteX1482" fmla="*/ 400679 w 1087430"/>
                  <a:gd name="connsiteY1482" fmla="*/ 704857 h 4774722"/>
                  <a:gd name="connsiteX1483" fmla="*/ 677571 w 1087430"/>
                  <a:gd name="connsiteY1483" fmla="*/ 666655 h 4774722"/>
                  <a:gd name="connsiteX1484" fmla="*/ 696524 w 1087430"/>
                  <a:gd name="connsiteY1484" fmla="*/ 669024 h 4774722"/>
                  <a:gd name="connsiteX1485" fmla="*/ 703631 w 1087430"/>
                  <a:gd name="connsiteY1485" fmla="*/ 678501 h 4774722"/>
                  <a:gd name="connsiteX1486" fmla="*/ 698893 w 1087430"/>
                  <a:gd name="connsiteY1486" fmla="*/ 687977 h 4774722"/>
                  <a:gd name="connsiteX1487" fmla="*/ 663356 w 1087430"/>
                  <a:gd name="connsiteY1487" fmla="*/ 697454 h 4774722"/>
                  <a:gd name="connsiteX1488" fmla="*/ 649141 w 1087430"/>
                  <a:gd name="connsiteY1488" fmla="*/ 687977 h 4774722"/>
                  <a:gd name="connsiteX1489" fmla="*/ 653879 w 1087430"/>
                  <a:gd name="connsiteY1489" fmla="*/ 671393 h 4774722"/>
                  <a:gd name="connsiteX1490" fmla="*/ 677571 w 1087430"/>
                  <a:gd name="connsiteY1490" fmla="*/ 666655 h 4774722"/>
                  <a:gd name="connsiteX1491" fmla="*/ 118456 w 1087430"/>
                  <a:gd name="connsiteY1491" fmla="*/ 654809 h 4774722"/>
                  <a:gd name="connsiteX1492" fmla="*/ 116087 w 1087430"/>
                  <a:gd name="connsiteY1492" fmla="*/ 661917 h 4774722"/>
                  <a:gd name="connsiteX1493" fmla="*/ 113718 w 1087430"/>
                  <a:gd name="connsiteY1493" fmla="*/ 657179 h 4774722"/>
                  <a:gd name="connsiteX1494" fmla="*/ 118456 w 1087430"/>
                  <a:gd name="connsiteY1494" fmla="*/ 654809 h 4774722"/>
                  <a:gd name="connsiteX1495" fmla="*/ 758121 w 1087430"/>
                  <a:gd name="connsiteY1495" fmla="*/ 645333 h 4774722"/>
                  <a:gd name="connsiteX1496" fmla="*/ 767597 w 1087430"/>
                  <a:gd name="connsiteY1496" fmla="*/ 650071 h 4774722"/>
                  <a:gd name="connsiteX1497" fmla="*/ 758121 w 1087430"/>
                  <a:gd name="connsiteY1497" fmla="*/ 666655 h 4774722"/>
                  <a:gd name="connsiteX1498" fmla="*/ 748644 w 1087430"/>
                  <a:gd name="connsiteY1498" fmla="*/ 661917 h 4774722"/>
                  <a:gd name="connsiteX1499" fmla="*/ 758121 w 1087430"/>
                  <a:gd name="connsiteY1499" fmla="*/ 645333 h 4774722"/>
                  <a:gd name="connsiteX1500" fmla="*/ 431181 w 1087430"/>
                  <a:gd name="connsiteY1500" fmla="*/ 633487 h 4774722"/>
                  <a:gd name="connsiteX1501" fmla="*/ 454872 w 1087430"/>
                  <a:gd name="connsiteY1501" fmla="*/ 633487 h 4774722"/>
                  <a:gd name="connsiteX1502" fmla="*/ 464349 w 1087430"/>
                  <a:gd name="connsiteY1502" fmla="*/ 645333 h 4774722"/>
                  <a:gd name="connsiteX1503" fmla="*/ 454872 w 1087430"/>
                  <a:gd name="connsiteY1503" fmla="*/ 659548 h 4774722"/>
                  <a:gd name="connsiteX1504" fmla="*/ 438289 w 1087430"/>
                  <a:gd name="connsiteY1504" fmla="*/ 654809 h 4774722"/>
                  <a:gd name="connsiteX1505" fmla="*/ 431181 w 1087430"/>
                  <a:gd name="connsiteY1505" fmla="*/ 633487 h 4774722"/>
                  <a:gd name="connsiteX1506" fmla="*/ 431181 w 1087430"/>
                  <a:gd name="connsiteY1506" fmla="*/ 602689 h 4774722"/>
                  <a:gd name="connsiteX1507" fmla="*/ 435919 w 1087430"/>
                  <a:gd name="connsiteY1507" fmla="*/ 612165 h 4774722"/>
                  <a:gd name="connsiteX1508" fmla="*/ 433550 w 1087430"/>
                  <a:gd name="connsiteY1508" fmla="*/ 621642 h 4774722"/>
                  <a:gd name="connsiteX1509" fmla="*/ 426443 w 1087430"/>
                  <a:gd name="connsiteY1509" fmla="*/ 635856 h 4774722"/>
                  <a:gd name="connsiteX1510" fmla="*/ 409859 w 1087430"/>
                  <a:gd name="connsiteY1510" fmla="*/ 621642 h 4774722"/>
                  <a:gd name="connsiteX1511" fmla="*/ 414597 w 1087430"/>
                  <a:gd name="connsiteY1511" fmla="*/ 605058 h 4774722"/>
                  <a:gd name="connsiteX1512" fmla="*/ 431181 w 1087430"/>
                  <a:gd name="connsiteY1512" fmla="*/ 602689 h 4774722"/>
                  <a:gd name="connsiteX1513" fmla="*/ 748644 w 1087430"/>
                  <a:gd name="connsiteY1513" fmla="*/ 593212 h 4774722"/>
                  <a:gd name="connsiteX1514" fmla="*/ 805503 w 1087430"/>
                  <a:gd name="connsiteY1514" fmla="*/ 605058 h 4774722"/>
                  <a:gd name="connsiteX1515" fmla="*/ 807873 w 1087430"/>
                  <a:gd name="connsiteY1515" fmla="*/ 609796 h 4774722"/>
                  <a:gd name="connsiteX1516" fmla="*/ 805503 w 1087430"/>
                  <a:gd name="connsiteY1516" fmla="*/ 614534 h 4774722"/>
                  <a:gd name="connsiteX1517" fmla="*/ 788920 w 1087430"/>
                  <a:gd name="connsiteY1517" fmla="*/ 619272 h 4774722"/>
                  <a:gd name="connsiteX1518" fmla="*/ 755752 w 1087430"/>
                  <a:gd name="connsiteY1518" fmla="*/ 614534 h 4774722"/>
                  <a:gd name="connsiteX1519" fmla="*/ 743906 w 1087430"/>
                  <a:gd name="connsiteY1519" fmla="*/ 602689 h 4774722"/>
                  <a:gd name="connsiteX1520" fmla="*/ 748644 w 1087430"/>
                  <a:gd name="connsiteY1520" fmla="*/ 593212 h 4774722"/>
                  <a:gd name="connsiteX1521" fmla="*/ 618342 w 1087430"/>
                  <a:gd name="connsiteY1521" fmla="*/ 557675 h 4774722"/>
                  <a:gd name="connsiteX1522" fmla="*/ 623081 w 1087430"/>
                  <a:gd name="connsiteY1522" fmla="*/ 560044 h 4774722"/>
                  <a:gd name="connsiteX1523" fmla="*/ 623081 w 1087430"/>
                  <a:gd name="connsiteY1523" fmla="*/ 595581 h 4774722"/>
                  <a:gd name="connsiteX1524" fmla="*/ 613604 w 1087430"/>
                  <a:gd name="connsiteY1524" fmla="*/ 602689 h 4774722"/>
                  <a:gd name="connsiteX1525" fmla="*/ 604128 w 1087430"/>
                  <a:gd name="connsiteY1525" fmla="*/ 595581 h 4774722"/>
                  <a:gd name="connsiteX1526" fmla="*/ 604128 w 1087430"/>
                  <a:gd name="connsiteY1526" fmla="*/ 590843 h 4774722"/>
                  <a:gd name="connsiteX1527" fmla="*/ 606497 w 1087430"/>
                  <a:gd name="connsiteY1527" fmla="*/ 560044 h 4774722"/>
                  <a:gd name="connsiteX1528" fmla="*/ 618342 w 1087430"/>
                  <a:gd name="connsiteY1528" fmla="*/ 557675 h 4774722"/>
                  <a:gd name="connsiteX1529" fmla="*/ 47383 w 1087430"/>
                  <a:gd name="connsiteY1529" fmla="*/ 550568 h 4774722"/>
                  <a:gd name="connsiteX1530" fmla="*/ 61597 w 1087430"/>
                  <a:gd name="connsiteY1530" fmla="*/ 550568 h 4774722"/>
                  <a:gd name="connsiteX1531" fmla="*/ 66336 w 1087430"/>
                  <a:gd name="connsiteY1531" fmla="*/ 560044 h 4774722"/>
                  <a:gd name="connsiteX1532" fmla="*/ 56859 w 1087430"/>
                  <a:gd name="connsiteY1532" fmla="*/ 567152 h 4774722"/>
                  <a:gd name="connsiteX1533" fmla="*/ 42644 w 1087430"/>
                  <a:gd name="connsiteY1533" fmla="*/ 560044 h 4774722"/>
                  <a:gd name="connsiteX1534" fmla="*/ 47383 w 1087430"/>
                  <a:gd name="connsiteY1534" fmla="*/ 550568 h 4774722"/>
                  <a:gd name="connsiteX1535" fmla="*/ 788920 w 1087430"/>
                  <a:gd name="connsiteY1535" fmla="*/ 538722 h 4774722"/>
                  <a:gd name="connsiteX1536" fmla="*/ 793658 w 1087430"/>
                  <a:gd name="connsiteY1536" fmla="*/ 543460 h 4774722"/>
                  <a:gd name="connsiteX1537" fmla="*/ 772336 w 1087430"/>
                  <a:gd name="connsiteY1537" fmla="*/ 567152 h 4774722"/>
                  <a:gd name="connsiteX1538" fmla="*/ 765228 w 1087430"/>
                  <a:gd name="connsiteY1538" fmla="*/ 557675 h 4774722"/>
                  <a:gd name="connsiteX1539" fmla="*/ 788920 w 1087430"/>
                  <a:gd name="connsiteY1539" fmla="*/ 538722 h 4774722"/>
                  <a:gd name="connsiteX1540" fmla="*/ 715477 w 1087430"/>
                  <a:gd name="connsiteY1540" fmla="*/ 526877 h 4774722"/>
                  <a:gd name="connsiteX1541" fmla="*/ 729691 w 1087430"/>
                  <a:gd name="connsiteY1541" fmla="*/ 541091 h 4774722"/>
                  <a:gd name="connsiteX1542" fmla="*/ 717846 w 1087430"/>
                  <a:gd name="connsiteY1542" fmla="*/ 552937 h 4774722"/>
                  <a:gd name="connsiteX1543" fmla="*/ 703631 w 1087430"/>
                  <a:gd name="connsiteY1543" fmla="*/ 538722 h 4774722"/>
                  <a:gd name="connsiteX1544" fmla="*/ 715477 w 1087430"/>
                  <a:gd name="connsiteY1544" fmla="*/ 526877 h 4774722"/>
                  <a:gd name="connsiteX1545" fmla="*/ 11846 w 1087430"/>
                  <a:gd name="connsiteY1545" fmla="*/ 517400 h 4774722"/>
                  <a:gd name="connsiteX1546" fmla="*/ 16584 w 1087430"/>
                  <a:gd name="connsiteY1546" fmla="*/ 522138 h 4774722"/>
                  <a:gd name="connsiteX1547" fmla="*/ 18953 w 1087430"/>
                  <a:gd name="connsiteY1547" fmla="*/ 533984 h 4774722"/>
                  <a:gd name="connsiteX1548" fmla="*/ 7107 w 1087430"/>
                  <a:gd name="connsiteY1548" fmla="*/ 543460 h 4774722"/>
                  <a:gd name="connsiteX1549" fmla="*/ 0 w 1087430"/>
                  <a:gd name="connsiteY1549" fmla="*/ 533984 h 4774722"/>
                  <a:gd name="connsiteX1550" fmla="*/ 2369 w 1087430"/>
                  <a:gd name="connsiteY1550" fmla="*/ 522138 h 4774722"/>
                  <a:gd name="connsiteX1551" fmla="*/ 11846 w 1087430"/>
                  <a:gd name="connsiteY1551" fmla="*/ 517400 h 4774722"/>
                  <a:gd name="connsiteX1552" fmla="*/ 433550 w 1087430"/>
                  <a:gd name="connsiteY1552" fmla="*/ 510293 h 4774722"/>
                  <a:gd name="connsiteX1553" fmla="*/ 435919 w 1087430"/>
                  <a:gd name="connsiteY1553" fmla="*/ 517400 h 4774722"/>
                  <a:gd name="connsiteX1554" fmla="*/ 431181 w 1087430"/>
                  <a:gd name="connsiteY1554" fmla="*/ 517400 h 4774722"/>
                  <a:gd name="connsiteX1555" fmla="*/ 428812 w 1087430"/>
                  <a:gd name="connsiteY1555" fmla="*/ 512662 h 4774722"/>
                  <a:gd name="connsiteX1556" fmla="*/ 433550 w 1087430"/>
                  <a:gd name="connsiteY1556" fmla="*/ 510293 h 4774722"/>
                  <a:gd name="connsiteX1557" fmla="*/ 630188 w 1087430"/>
                  <a:gd name="connsiteY1557" fmla="*/ 484232 h 4774722"/>
                  <a:gd name="connsiteX1558" fmla="*/ 639665 w 1087430"/>
                  <a:gd name="connsiteY1558" fmla="*/ 503185 h 4774722"/>
                  <a:gd name="connsiteX1559" fmla="*/ 620711 w 1087430"/>
                  <a:gd name="connsiteY1559" fmla="*/ 512662 h 4774722"/>
                  <a:gd name="connsiteX1560" fmla="*/ 611235 w 1087430"/>
                  <a:gd name="connsiteY1560" fmla="*/ 493709 h 4774722"/>
                  <a:gd name="connsiteX1561" fmla="*/ 630188 w 1087430"/>
                  <a:gd name="connsiteY1561" fmla="*/ 484232 h 4774722"/>
                  <a:gd name="connsiteX1562" fmla="*/ 706000 w 1087430"/>
                  <a:gd name="connsiteY1562" fmla="*/ 462910 h 4774722"/>
                  <a:gd name="connsiteX1563" fmla="*/ 727322 w 1087430"/>
                  <a:gd name="connsiteY1563" fmla="*/ 472387 h 4774722"/>
                  <a:gd name="connsiteX1564" fmla="*/ 722584 w 1087430"/>
                  <a:gd name="connsiteY1564" fmla="*/ 488970 h 4774722"/>
                  <a:gd name="connsiteX1565" fmla="*/ 696524 w 1087430"/>
                  <a:gd name="connsiteY1565" fmla="*/ 493709 h 4774722"/>
                  <a:gd name="connsiteX1566" fmla="*/ 689416 w 1087430"/>
                  <a:gd name="connsiteY1566" fmla="*/ 484232 h 4774722"/>
                  <a:gd name="connsiteX1567" fmla="*/ 706000 w 1087430"/>
                  <a:gd name="connsiteY1567" fmla="*/ 462910 h 4774722"/>
                  <a:gd name="connsiteX1568" fmla="*/ 54490 w 1087430"/>
                  <a:gd name="connsiteY1568" fmla="*/ 434481 h 4774722"/>
                  <a:gd name="connsiteX1569" fmla="*/ 54490 w 1087430"/>
                  <a:gd name="connsiteY1569" fmla="*/ 441588 h 4774722"/>
                  <a:gd name="connsiteX1570" fmla="*/ 49752 w 1087430"/>
                  <a:gd name="connsiteY1570" fmla="*/ 441588 h 4774722"/>
                  <a:gd name="connsiteX1571" fmla="*/ 49752 w 1087430"/>
                  <a:gd name="connsiteY1571" fmla="*/ 436850 h 4774722"/>
                  <a:gd name="connsiteX1572" fmla="*/ 54490 w 1087430"/>
                  <a:gd name="connsiteY1572" fmla="*/ 434481 h 4774722"/>
                  <a:gd name="connsiteX1573" fmla="*/ 452503 w 1087430"/>
                  <a:gd name="connsiteY1573" fmla="*/ 432111 h 4774722"/>
                  <a:gd name="connsiteX1574" fmla="*/ 457242 w 1087430"/>
                  <a:gd name="connsiteY1574" fmla="*/ 439219 h 4774722"/>
                  <a:gd name="connsiteX1575" fmla="*/ 450134 w 1087430"/>
                  <a:gd name="connsiteY1575" fmla="*/ 439219 h 4774722"/>
                  <a:gd name="connsiteX1576" fmla="*/ 447765 w 1087430"/>
                  <a:gd name="connsiteY1576" fmla="*/ 434481 h 4774722"/>
                  <a:gd name="connsiteX1577" fmla="*/ 452503 w 1087430"/>
                  <a:gd name="connsiteY1577" fmla="*/ 432111 h 4774722"/>
                  <a:gd name="connsiteX1578" fmla="*/ 49752 w 1087430"/>
                  <a:gd name="connsiteY1578" fmla="*/ 403682 h 4774722"/>
                  <a:gd name="connsiteX1579" fmla="*/ 59228 w 1087430"/>
                  <a:gd name="connsiteY1579" fmla="*/ 403682 h 4774722"/>
                  <a:gd name="connsiteX1580" fmla="*/ 59228 w 1087430"/>
                  <a:gd name="connsiteY1580" fmla="*/ 413158 h 4774722"/>
                  <a:gd name="connsiteX1581" fmla="*/ 49752 w 1087430"/>
                  <a:gd name="connsiteY1581" fmla="*/ 408420 h 4774722"/>
                  <a:gd name="connsiteX1582" fmla="*/ 49752 w 1087430"/>
                  <a:gd name="connsiteY1582" fmla="*/ 403682 h 4774722"/>
                  <a:gd name="connsiteX1583" fmla="*/ 817349 w 1087430"/>
                  <a:gd name="connsiteY1583" fmla="*/ 375252 h 4774722"/>
                  <a:gd name="connsiteX1584" fmla="*/ 831564 w 1087430"/>
                  <a:gd name="connsiteY1584" fmla="*/ 387098 h 4774722"/>
                  <a:gd name="connsiteX1585" fmla="*/ 819718 w 1087430"/>
                  <a:gd name="connsiteY1585" fmla="*/ 415527 h 4774722"/>
                  <a:gd name="connsiteX1586" fmla="*/ 807873 w 1087430"/>
                  <a:gd name="connsiteY1586" fmla="*/ 420266 h 4774722"/>
                  <a:gd name="connsiteX1587" fmla="*/ 791289 w 1087430"/>
                  <a:gd name="connsiteY1587" fmla="*/ 406051 h 4774722"/>
                  <a:gd name="connsiteX1588" fmla="*/ 817349 w 1087430"/>
                  <a:gd name="connsiteY1588" fmla="*/ 375252 h 4774722"/>
                  <a:gd name="connsiteX1589" fmla="*/ 416966 w 1087430"/>
                  <a:gd name="connsiteY1589" fmla="*/ 375252 h 4774722"/>
                  <a:gd name="connsiteX1590" fmla="*/ 431181 w 1087430"/>
                  <a:gd name="connsiteY1590" fmla="*/ 384729 h 4774722"/>
                  <a:gd name="connsiteX1591" fmla="*/ 419336 w 1087430"/>
                  <a:gd name="connsiteY1591" fmla="*/ 403682 h 4774722"/>
                  <a:gd name="connsiteX1592" fmla="*/ 405121 w 1087430"/>
                  <a:gd name="connsiteY1592" fmla="*/ 396574 h 4774722"/>
                  <a:gd name="connsiteX1593" fmla="*/ 416966 w 1087430"/>
                  <a:gd name="connsiteY1593" fmla="*/ 375252 h 4774722"/>
                  <a:gd name="connsiteX1594" fmla="*/ 650326 w 1087430"/>
                  <a:gd name="connsiteY1594" fmla="*/ 337050 h 4774722"/>
                  <a:gd name="connsiteX1595" fmla="*/ 658618 w 1087430"/>
                  <a:gd name="connsiteY1595" fmla="*/ 339715 h 4774722"/>
                  <a:gd name="connsiteX1596" fmla="*/ 687047 w 1087430"/>
                  <a:gd name="connsiteY1596" fmla="*/ 370514 h 4774722"/>
                  <a:gd name="connsiteX1597" fmla="*/ 682309 w 1087430"/>
                  <a:gd name="connsiteY1597" fmla="*/ 398944 h 4774722"/>
                  <a:gd name="connsiteX1598" fmla="*/ 658618 w 1087430"/>
                  <a:gd name="connsiteY1598" fmla="*/ 394205 h 4774722"/>
                  <a:gd name="connsiteX1599" fmla="*/ 634926 w 1087430"/>
                  <a:gd name="connsiteY1599" fmla="*/ 353930 h 4774722"/>
                  <a:gd name="connsiteX1600" fmla="*/ 642034 w 1087430"/>
                  <a:gd name="connsiteY1600" fmla="*/ 339715 h 4774722"/>
                  <a:gd name="connsiteX1601" fmla="*/ 650326 w 1087430"/>
                  <a:gd name="connsiteY1601" fmla="*/ 337050 h 4774722"/>
                  <a:gd name="connsiteX1602" fmla="*/ 400383 w 1087430"/>
                  <a:gd name="connsiteY1602" fmla="*/ 325501 h 4774722"/>
                  <a:gd name="connsiteX1603" fmla="*/ 414597 w 1087430"/>
                  <a:gd name="connsiteY1603" fmla="*/ 330239 h 4774722"/>
                  <a:gd name="connsiteX1604" fmla="*/ 405121 w 1087430"/>
                  <a:gd name="connsiteY1604" fmla="*/ 342084 h 4774722"/>
                  <a:gd name="connsiteX1605" fmla="*/ 393275 w 1087430"/>
                  <a:gd name="connsiteY1605" fmla="*/ 332608 h 4774722"/>
                  <a:gd name="connsiteX1606" fmla="*/ 400383 w 1087430"/>
                  <a:gd name="connsiteY1606" fmla="*/ 325501 h 4774722"/>
                  <a:gd name="connsiteX1607" fmla="*/ 688232 w 1087430"/>
                  <a:gd name="connsiteY1607" fmla="*/ 305956 h 4774722"/>
                  <a:gd name="connsiteX1608" fmla="*/ 687047 w 1087430"/>
                  <a:gd name="connsiteY1608" fmla="*/ 306548 h 4774722"/>
                  <a:gd name="connsiteX1609" fmla="*/ 758121 w 1087430"/>
                  <a:gd name="connsiteY1609" fmla="*/ 316024 h 4774722"/>
                  <a:gd name="connsiteX1610" fmla="*/ 762859 w 1087430"/>
                  <a:gd name="connsiteY1610" fmla="*/ 325501 h 4774722"/>
                  <a:gd name="connsiteX1611" fmla="*/ 755752 w 1087430"/>
                  <a:gd name="connsiteY1611" fmla="*/ 332608 h 4774722"/>
                  <a:gd name="connsiteX1612" fmla="*/ 751013 w 1087430"/>
                  <a:gd name="connsiteY1612" fmla="*/ 334977 h 4774722"/>
                  <a:gd name="connsiteX1613" fmla="*/ 684678 w 1087430"/>
                  <a:gd name="connsiteY1613" fmla="*/ 325501 h 4774722"/>
                  <a:gd name="connsiteX1614" fmla="*/ 677571 w 1087430"/>
                  <a:gd name="connsiteY1614" fmla="*/ 316024 h 4774722"/>
                  <a:gd name="connsiteX1615" fmla="*/ 682309 w 1087430"/>
                  <a:gd name="connsiteY1615" fmla="*/ 308917 h 4774722"/>
                  <a:gd name="connsiteX1616" fmla="*/ 688232 w 1087430"/>
                  <a:gd name="connsiteY1616" fmla="*/ 305956 h 4774722"/>
                  <a:gd name="connsiteX1617" fmla="*/ 11846 w 1087430"/>
                  <a:gd name="connsiteY1617" fmla="*/ 275749 h 4774722"/>
                  <a:gd name="connsiteX1618" fmla="*/ 23691 w 1087430"/>
                  <a:gd name="connsiteY1618" fmla="*/ 282856 h 4774722"/>
                  <a:gd name="connsiteX1619" fmla="*/ 21322 w 1087430"/>
                  <a:gd name="connsiteY1619" fmla="*/ 292333 h 4774722"/>
                  <a:gd name="connsiteX1620" fmla="*/ 4738 w 1087430"/>
                  <a:gd name="connsiteY1620" fmla="*/ 294702 h 4774722"/>
                  <a:gd name="connsiteX1621" fmla="*/ 0 w 1087430"/>
                  <a:gd name="connsiteY1621" fmla="*/ 285225 h 4774722"/>
                  <a:gd name="connsiteX1622" fmla="*/ 11846 w 1087430"/>
                  <a:gd name="connsiteY1622" fmla="*/ 275749 h 4774722"/>
                  <a:gd name="connsiteX1623" fmla="*/ 767597 w 1087430"/>
                  <a:gd name="connsiteY1623" fmla="*/ 256796 h 4774722"/>
                  <a:gd name="connsiteX1624" fmla="*/ 772336 w 1087430"/>
                  <a:gd name="connsiteY1624" fmla="*/ 256796 h 4774722"/>
                  <a:gd name="connsiteX1625" fmla="*/ 772336 w 1087430"/>
                  <a:gd name="connsiteY1625" fmla="*/ 266272 h 4774722"/>
                  <a:gd name="connsiteX1626" fmla="*/ 762859 w 1087430"/>
                  <a:gd name="connsiteY1626" fmla="*/ 266272 h 4774722"/>
                  <a:gd name="connsiteX1627" fmla="*/ 767597 w 1087430"/>
                  <a:gd name="connsiteY1627" fmla="*/ 256796 h 4774722"/>
                  <a:gd name="connsiteX1628" fmla="*/ 90027 w 1087430"/>
                  <a:gd name="connsiteY1628" fmla="*/ 202306 h 4774722"/>
                  <a:gd name="connsiteX1629" fmla="*/ 101873 w 1087430"/>
                  <a:gd name="connsiteY1629" fmla="*/ 202306 h 4774722"/>
                  <a:gd name="connsiteX1630" fmla="*/ 111349 w 1087430"/>
                  <a:gd name="connsiteY1630" fmla="*/ 216521 h 4774722"/>
                  <a:gd name="connsiteX1631" fmla="*/ 97134 w 1087430"/>
                  <a:gd name="connsiteY1631" fmla="*/ 225997 h 4774722"/>
                  <a:gd name="connsiteX1632" fmla="*/ 85289 w 1087430"/>
                  <a:gd name="connsiteY1632" fmla="*/ 216521 h 4774722"/>
                  <a:gd name="connsiteX1633" fmla="*/ 90027 w 1087430"/>
                  <a:gd name="connsiteY1633" fmla="*/ 202306 h 4774722"/>
                  <a:gd name="connsiteX1634" fmla="*/ 639665 w 1087430"/>
                  <a:gd name="connsiteY1634" fmla="*/ 183353 h 4774722"/>
                  <a:gd name="connsiteX1635" fmla="*/ 644403 w 1087430"/>
                  <a:gd name="connsiteY1635" fmla="*/ 185722 h 4774722"/>
                  <a:gd name="connsiteX1636" fmla="*/ 684678 w 1087430"/>
                  <a:gd name="connsiteY1636" fmla="*/ 197568 h 4774722"/>
                  <a:gd name="connsiteX1637" fmla="*/ 701262 w 1087430"/>
                  <a:gd name="connsiteY1637" fmla="*/ 225997 h 4774722"/>
                  <a:gd name="connsiteX1638" fmla="*/ 679940 w 1087430"/>
                  <a:gd name="connsiteY1638" fmla="*/ 254427 h 4774722"/>
                  <a:gd name="connsiteX1639" fmla="*/ 668094 w 1087430"/>
                  <a:gd name="connsiteY1639" fmla="*/ 256796 h 4774722"/>
                  <a:gd name="connsiteX1640" fmla="*/ 627819 w 1087430"/>
                  <a:gd name="connsiteY1640" fmla="*/ 228366 h 4774722"/>
                  <a:gd name="connsiteX1641" fmla="*/ 620711 w 1087430"/>
                  <a:gd name="connsiteY1641" fmla="*/ 207044 h 4774722"/>
                  <a:gd name="connsiteX1642" fmla="*/ 639665 w 1087430"/>
                  <a:gd name="connsiteY1642" fmla="*/ 183353 h 4774722"/>
                  <a:gd name="connsiteX1643" fmla="*/ 793658 w 1087430"/>
                  <a:gd name="connsiteY1643" fmla="*/ 121756 h 4774722"/>
                  <a:gd name="connsiteX1644" fmla="*/ 800765 w 1087430"/>
                  <a:gd name="connsiteY1644" fmla="*/ 143078 h 4774722"/>
                  <a:gd name="connsiteX1645" fmla="*/ 791289 w 1087430"/>
                  <a:gd name="connsiteY1645" fmla="*/ 150185 h 4774722"/>
                  <a:gd name="connsiteX1646" fmla="*/ 784181 w 1087430"/>
                  <a:gd name="connsiteY1646" fmla="*/ 143078 h 4774722"/>
                  <a:gd name="connsiteX1647" fmla="*/ 793658 w 1087430"/>
                  <a:gd name="connsiteY1647" fmla="*/ 121756 h 4774722"/>
                  <a:gd name="connsiteX1648" fmla="*/ 33168 w 1087430"/>
                  <a:gd name="connsiteY1648" fmla="*/ 109910 h 4774722"/>
                  <a:gd name="connsiteX1649" fmla="*/ 47383 w 1087430"/>
                  <a:gd name="connsiteY1649" fmla="*/ 112279 h 4774722"/>
                  <a:gd name="connsiteX1650" fmla="*/ 52121 w 1087430"/>
                  <a:gd name="connsiteY1650" fmla="*/ 121756 h 4774722"/>
                  <a:gd name="connsiteX1651" fmla="*/ 47383 w 1087430"/>
                  <a:gd name="connsiteY1651" fmla="*/ 131232 h 4774722"/>
                  <a:gd name="connsiteX1652" fmla="*/ 18953 w 1087430"/>
                  <a:gd name="connsiteY1652" fmla="*/ 131232 h 4774722"/>
                  <a:gd name="connsiteX1653" fmla="*/ 18953 w 1087430"/>
                  <a:gd name="connsiteY1653" fmla="*/ 117017 h 4774722"/>
                  <a:gd name="connsiteX1654" fmla="*/ 33168 w 1087430"/>
                  <a:gd name="connsiteY1654" fmla="*/ 109910 h 4774722"/>
                  <a:gd name="connsiteX1655" fmla="*/ 687047 w 1087430"/>
                  <a:gd name="connsiteY1655" fmla="*/ 102803 h 4774722"/>
                  <a:gd name="connsiteX1656" fmla="*/ 701262 w 1087430"/>
                  <a:gd name="connsiteY1656" fmla="*/ 124125 h 4774722"/>
                  <a:gd name="connsiteX1657" fmla="*/ 689416 w 1087430"/>
                  <a:gd name="connsiteY1657" fmla="*/ 135970 h 4774722"/>
                  <a:gd name="connsiteX1658" fmla="*/ 670463 w 1087430"/>
                  <a:gd name="connsiteY1658" fmla="*/ 131232 h 4774722"/>
                  <a:gd name="connsiteX1659" fmla="*/ 668094 w 1087430"/>
                  <a:gd name="connsiteY1659" fmla="*/ 114648 h 4774722"/>
                  <a:gd name="connsiteX1660" fmla="*/ 687047 w 1087430"/>
                  <a:gd name="connsiteY1660" fmla="*/ 102803 h 4774722"/>
                  <a:gd name="connsiteX1661" fmla="*/ 803134 w 1087430"/>
                  <a:gd name="connsiteY1661" fmla="*/ 100434 h 4774722"/>
                  <a:gd name="connsiteX1662" fmla="*/ 807873 w 1087430"/>
                  <a:gd name="connsiteY1662" fmla="*/ 100434 h 4774722"/>
                  <a:gd name="connsiteX1663" fmla="*/ 812611 w 1087430"/>
                  <a:gd name="connsiteY1663" fmla="*/ 109910 h 4774722"/>
                  <a:gd name="connsiteX1664" fmla="*/ 796027 w 1087430"/>
                  <a:gd name="connsiteY1664" fmla="*/ 121756 h 4774722"/>
                  <a:gd name="connsiteX1665" fmla="*/ 803134 w 1087430"/>
                  <a:gd name="connsiteY1665" fmla="*/ 100434 h 4774722"/>
                  <a:gd name="connsiteX1666" fmla="*/ 599389 w 1087430"/>
                  <a:gd name="connsiteY1666" fmla="*/ 90957 h 4774722"/>
                  <a:gd name="connsiteX1667" fmla="*/ 615973 w 1087430"/>
                  <a:gd name="connsiteY1667" fmla="*/ 107541 h 4774722"/>
                  <a:gd name="connsiteX1668" fmla="*/ 604128 w 1087430"/>
                  <a:gd name="connsiteY1668" fmla="*/ 126494 h 4774722"/>
                  <a:gd name="connsiteX1669" fmla="*/ 585174 w 1087430"/>
                  <a:gd name="connsiteY1669" fmla="*/ 114648 h 4774722"/>
                  <a:gd name="connsiteX1670" fmla="*/ 599389 w 1087430"/>
                  <a:gd name="connsiteY1670" fmla="*/ 90957 h 4774722"/>
                  <a:gd name="connsiteX1671" fmla="*/ 722584 w 1087430"/>
                  <a:gd name="connsiteY1671" fmla="*/ 45944 h 4774722"/>
                  <a:gd name="connsiteX1672" fmla="*/ 724953 w 1087430"/>
                  <a:gd name="connsiteY1672" fmla="*/ 50682 h 4774722"/>
                  <a:gd name="connsiteX1673" fmla="*/ 720215 w 1087430"/>
                  <a:gd name="connsiteY1673" fmla="*/ 50682 h 4774722"/>
                  <a:gd name="connsiteX1674" fmla="*/ 722584 w 1087430"/>
                  <a:gd name="connsiteY1674" fmla="*/ 45944 h 4774722"/>
                  <a:gd name="connsiteX1675" fmla="*/ 11846 w 1087430"/>
                  <a:gd name="connsiteY1675" fmla="*/ 930 h 4774722"/>
                  <a:gd name="connsiteX1676" fmla="*/ 28430 w 1087430"/>
                  <a:gd name="connsiteY1676" fmla="*/ 5668 h 4774722"/>
                  <a:gd name="connsiteX1677" fmla="*/ 28430 w 1087430"/>
                  <a:gd name="connsiteY1677" fmla="*/ 15145 h 4774722"/>
                  <a:gd name="connsiteX1678" fmla="*/ 11846 w 1087430"/>
                  <a:gd name="connsiteY1678" fmla="*/ 19883 h 4774722"/>
                  <a:gd name="connsiteX1679" fmla="*/ 4738 w 1087430"/>
                  <a:gd name="connsiteY1679" fmla="*/ 10407 h 4774722"/>
                  <a:gd name="connsiteX1680" fmla="*/ 11846 w 1087430"/>
                  <a:gd name="connsiteY1680" fmla="*/ 930 h 477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</a:cxnLst>
                <a:rect l="l" t="t" r="r" b="b"/>
                <a:pathLst>
                  <a:path w="1087430" h="4774722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id="{E254DA10-28AD-8B4C-E407-D17A184908BA}"/>
                  </a:ext>
                </a:extLst>
              </p:cNvPr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10" name="Freeform 2037">
                  <a:extLst>
                    <a:ext uri="{FF2B5EF4-FFF2-40B4-BE49-F238E27FC236}">
                      <a16:creationId xmlns:a16="http://schemas.microsoft.com/office/drawing/2014/main" id="{C7E4E26B-9348-A15A-6DF6-E06DBBABDA74}"/>
                    </a:ext>
                  </a:extLst>
                </p:cNvPr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>
                    <a:gd name="connsiteX0" fmla="*/ 3181442 w 3223440"/>
                    <a:gd name="connsiteY0" fmla="*/ 2012365 h 3149464"/>
                    <a:gd name="connsiteX1" fmla="*/ 3181442 w 3223440"/>
                    <a:gd name="connsiteY1" fmla="*/ 2000519 h 3149464"/>
                    <a:gd name="connsiteX2" fmla="*/ 3181442 w 3223440"/>
                    <a:gd name="connsiteY2" fmla="*/ 2000519 h 3149464"/>
                    <a:gd name="connsiteX3" fmla="*/ 3216979 w 3223440"/>
                    <a:gd name="connsiteY3" fmla="*/ 1860741 h 3149464"/>
                    <a:gd name="connsiteX4" fmla="*/ 3212241 w 3223440"/>
                    <a:gd name="connsiteY4" fmla="*/ 1829942 h 3149464"/>
                    <a:gd name="connsiteX5" fmla="*/ 3169597 w 3223440"/>
                    <a:gd name="connsiteY5" fmla="*/ 1709117 h 3149464"/>
                    <a:gd name="connsiteX6" fmla="*/ 3174335 w 3223440"/>
                    <a:gd name="connsiteY6" fmla="*/ 1737546 h 3149464"/>
                    <a:gd name="connsiteX7" fmla="*/ 3169597 w 3223440"/>
                    <a:gd name="connsiteY7" fmla="*/ 1709117 h 3149464"/>
                    <a:gd name="connsiteX8" fmla="*/ 3169597 w 3223440"/>
                    <a:gd name="connsiteY8" fmla="*/ 1709117 h 3149464"/>
                    <a:gd name="connsiteX9" fmla="*/ 3169597 w 3223440"/>
                    <a:gd name="connsiteY9" fmla="*/ 1694902 h 3149464"/>
                    <a:gd name="connsiteX10" fmla="*/ 3169597 w 3223440"/>
                    <a:gd name="connsiteY10" fmla="*/ 1694902 h 3149464"/>
                    <a:gd name="connsiteX11" fmla="*/ 3171966 w 3223440"/>
                    <a:gd name="connsiteY11" fmla="*/ 1692533 h 3149464"/>
                    <a:gd name="connsiteX12" fmla="*/ 3176704 w 3223440"/>
                    <a:gd name="connsiteY12" fmla="*/ 1659365 h 3149464"/>
                    <a:gd name="connsiteX13" fmla="*/ 3117476 w 3223440"/>
                    <a:gd name="connsiteY13" fmla="*/ 1706748 h 3149464"/>
                    <a:gd name="connsiteX14" fmla="*/ 3117476 w 3223440"/>
                    <a:gd name="connsiteY14" fmla="*/ 1706748 h 3149464"/>
                    <a:gd name="connsiteX15" fmla="*/ 3117476 w 3223440"/>
                    <a:gd name="connsiteY15" fmla="*/ 1711486 h 3149464"/>
                    <a:gd name="connsiteX16" fmla="*/ 3117476 w 3223440"/>
                    <a:gd name="connsiteY16" fmla="*/ 1706748 h 3149464"/>
                    <a:gd name="connsiteX17" fmla="*/ 3117476 w 3223440"/>
                    <a:gd name="connsiteY17" fmla="*/ 1694902 h 3149464"/>
                    <a:gd name="connsiteX18" fmla="*/ 3117476 w 3223440"/>
                    <a:gd name="connsiteY18" fmla="*/ 1706748 h 3149464"/>
                    <a:gd name="connsiteX19" fmla="*/ 3176704 w 3223440"/>
                    <a:gd name="connsiteY19" fmla="*/ 1659365 h 3149464"/>
                    <a:gd name="connsiteX20" fmla="*/ 3162489 w 3223440"/>
                    <a:gd name="connsiteY20" fmla="*/ 1585922 h 3149464"/>
                    <a:gd name="connsiteX21" fmla="*/ 3167227 w 3223440"/>
                    <a:gd name="connsiteY21" fmla="*/ 1533801 h 3149464"/>
                    <a:gd name="connsiteX22" fmla="*/ 3167227 w 3223440"/>
                    <a:gd name="connsiteY22" fmla="*/ 1462727 h 3149464"/>
                    <a:gd name="connsiteX23" fmla="*/ 3150644 w 3223440"/>
                    <a:gd name="connsiteY23" fmla="*/ 1301627 h 3149464"/>
                    <a:gd name="connsiteX24" fmla="*/ 3141167 w 3223440"/>
                    <a:gd name="connsiteY24" fmla="*/ 1247137 h 3149464"/>
                    <a:gd name="connsiteX25" fmla="*/ 3124583 w 3223440"/>
                    <a:gd name="connsiteY25" fmla="*/ 1159479 h 3149464"/>
                    <a:gd name="connsiteX26" fmla="*/ 3124583 w 3223440"/>
                    <a:gd name="connsiteY26" fmla="*/ 1133419 h 3149464"/>
                    <a:gd name="connsiteX27" fmla="*/ 3065355 w 3223440"/>
                    <a:gd name="connsiteY27" fmla="*/ 972318 h 3149464"/>
                    <a:gd name="connsiteX28" fmla="*/ 3060617 w 3223440"/>
                    <a:gd name="connsiteY28" fmla="*/ 943889 h 3149464"/>
                    <a:gd name="connsiteX29" fmla="*/ 3036925 w 3223440"/>
                    <a:gd name="connsiteY29" fmla="*/ 887029 h 3149464"/>
                    <a:gd name="connsiteX30" fmla="*/ 3036925 w 3223440"/>
                    <a:gd name="connsiteY30" fmla="*/ 887029 h 3149464"/>
                    <a:gd name="connsiteX31" fmla="*/ 3032187 w 3223440"/>
                    <a:gd name="connsiteY31" fmla="*/ 870446 h 3149464"/>
                    <a:gd name="connsiteX32" fmla="*/ 3032187 w 3223440"/>
                    <a:gd name="connsiteY32" fmla="*/ 870446 h 3149464"/>
                    <a:gd name="connsiteX33" fmla="*/ 3003758 w 3223440"/>
                    <a:gd name="connsiteY33" fmla="*/ 804110 h 3149464"/>
                    <a:gd name="connsiteX34" fmla="*/ 3003758 w 3223440"/>
                    <a:gd name="connsiteY34" fmla="*/ 804110 h 3149464"/>
                    <a:gd name="connsiteX35" fmla="*/ 2999020 w 3223440"/>
                    <a:gd name="connsiteY35" fmla="*/ 797003 h 3149464"/>
                    <a:gd name="connsiteX36" fmla="*/ 2999020 w 3223440"/>
                    <a:gd name="connsiteY36" fmla="*/ 797003 h 3149464"/>
                    <a:gd name="connsiteX37" fmla="*/ 2982435 w 3223440"/>
                    <a:gd name="connsiteY37" fmla="*/ 768573 h 3149464"/>
                    <a:gd name="connsiteX38" fmla="*/ 2949268 w 3223440"/>
                    <a:gd name="connsiteY38" fmla="*/ 721191 h 3149464"/>
                    <a:gd name="connsiteX39" fmla="*/ 2939791 w 3223440"/>
                    <a:gd name="connsiteY39" fmla="*/ 695130 h 3149464"/>
                    <a:gd name="connsiteX40" fmla="*/ 2939791 w 3223440"/>
                    <a:gd name="connsiteY40" fmla="*/ 695130 h 3149464"/>
                    <a:gd name="connsiteX41" fmla="*/ 2861610 w 3223440"/>
                    <a:gd name="connsiteY41" fmla="*/ 579043 h 3149464"/>
                    <a:gd name="connsiteX42" fmla="*/ 2837919 w 3223440"/>
                    <a:gd name="connsiteY42" fmla="*/ 543506 h 3149464"/>
                    <a:gd name="connsiteX43" fmla="*/ 2778691 w 3223440"/>
                    <a:gd name="connsiteY43" fmla="*/ 465325 h 3149464"/>
                    <a:gd name="connsiteX44" fmla="*/ 2778691 w 3223440"/>
                    <a:gd name="connsiteY44" fmla="*/ 465325 h 3149464"/>
                    <a:gd name="connsiteX45" fmla="*/ 2643650 w 3223440"/>
                    <a:gd name="connsiteY45" fmla="*/ 318439 h 3149464"/>
                    <a:gd name="connsiteX46" fmla="*/ 2643650 w 3223440"/>
                    <a:gd name="connsiteY46" fmla="*/ 344499 h 3149464"/>
                    <a:gd name="connsiteX47" fmla="*/ 2643650 w 3223440"/>
                    <a:gd name="connsiteY47" fmla="*/ 344499 h 3149464"/>
                    <a:gd name="connsiteX48" fmla="*/ 2643650 w 3223440"/>
                    <a:gd name="connsiteY48" fmla="*/ 318439 h 3149464"/>
                    <a:gd name="connsiteX49" fmla="*/ 2610482 w 3223440"/>
                    <a:gd name="connsiteY49" fmla="*/ 306593 h 3149464"/>
                    <a:gd name="connsiteX50" fmla="*/ 2610482 w 3223440"/>
                    <a:gd name="connsiteY50" fmla="*/ 306593 h 3149464"/>
                    <a:gd name="connsiteX51" fmla="*/ 2610482 w 3223440"/>
                    <a:gd name="connsiteY51" fmla="*/ 306593 h 3149464"/>
                    <a:gd name="connsiteX52" fmla="*/ 2541778 w 3223440"/>
                    <a:gd name="connsiteY52" fmla="*/ 259211 h 3149464"/>
                    <a:gd name="connsiteX53" fmla="*/ 2541778 w 3223440"/>
                    <a:gd name="connsiteY53" fmla="*/ 259211 h 3149464"/>
                    <a:gd name="connsiteX54" fmla="*/ 2541778 w 3223440"/>
                    <a:gd name="connsiteY54" fmla="*/ 259211 h 3149464"/>
                    <a:gd name="connsiteX55" fmla="*/ 2541778 w 3223440"/>
                    <a:gd name="connsiteY55" fmla="*/ 259211 h 3149464"/>
                    <a:gd name="connsiteX56" fmla="*/ 2541778 w 3223440"/>
                    <a:gd name="connsiteY56" fmla="*/ 259211 h 3149464"/>
                    <a:gd name="connsiteX57" fmla="*/ 2515717 w 3223440"/>
                    <a:gd name="connsiteY57" fmla="*/ 242627 h 3149464"/>
                    <a:gd name="connsiteX58" fmla="*/ 2510979 w 3223440"/>
                    <a:gd name="connsiteY58" fmla="*/ 237888 h 3149464"/>
                    <a:gd name="connsiteX59" fmla="*/ 2510979 w 3223440"/>
                    <a:gd name="connsiteY59" fmla="*/ 237888 h 3149464"/>
                    <a:gd name="connsiteX60" fmla="*/ 2489657 w 3223440"/>
                    <a:gd name="connsiteY60" fmla="*/ 216566 h 3149464"/>
                    <a:gd name="connsiteX61" fmla="*/ 2437536 w 3223440"/>
                    <a:gd name="connsiteY61" fmla="*/ 197613 h 3149464"/>
                    <a:gd name="connsiteX62" fmla="*/ 2359355 w 3223440"/>
                    <a:gd name="connsiteY62" fmla="*/ 128909 h 3149464"/>
                    <a:gd name="connsiteX63" fmla="*/ 2359355 w 3223440"/>
                    <a:gd name="connsiteY63" fmla="*/ 126540 h 3149464"/>
                    <a:gd name="connsiteX64" fmla="*/ 2356986 w 3223440"/>
                    <a:gd name="connsiteY64" fmla="*/ 126540 h 3149464"/>
                    <a:gd name="connsiteX65" fmla="*/ 2285912 w 3223440"/>
                    <a:gd name="connsiteY65" fmla="*/ 107586 h 3149464"/>
                    <a:gd name="connsiteX66" fmla="*/ 2250375 w 3223440"/>
                    <a:gd name="connsiteY66" fmla="*/ 98110 h 3149464"/>
                    <a:gd name="connsiteX67" fmla="*/ 2285912 w 3223440"/>
                    <a:gd name="connsiteY67" fmla="*/ 107586 h 3149464"/>
                    <a:gd name="connsiteX68" fmla="*/ 2356986 w 3223440"/>
                    <a:gd name="connsiteY68" fmla="*/ 126540 h 3149464"/>
                    <a:gd name="connsiteX69" fmla="*/ 2186409 w 3223440"/>
                    <a:gd name="connsiteY69" fmla="*/ 67311 h 3149464"/>
                    <a:gd name="connsiteX70" fmla="*/ 2193516 w 3223440"/>
                    <a:gd name="connsiteY70" fmla="*/ 74419 h 3149464"/>
                    <a:gd name="connsiteX71" fmla="*/ 2186409 w 3223440"/>
                    <a:gd name="connsiteY71" fmla="*/ 67311 h 3149464"/>
                    <a:gd name="connsiteX72" fmla="*/ 2176932 w 3223440"/>
                    <a:gd name="connsiteY72" fmla="*/ 64942 h 3149464"/>
                    <a:gd name="connsiteX73" fmla="*/ 2117704 w 3223440"/>
                    <a:gd name="connsiteY73" fmla="*/ 50727 h 3149464"/>
                    <a:gd name="connsiteX74" fmla="*/ 1958972 w 3223440"/>
                    <a:gd name="connsiteY74" fmla="*/ 8083 h 3149464"/>
                    <a:gd name="connsiteX75" fmla="*/ 1916328 w 3223440"/>
                    <a:gd name="connsiteY75" fmla="*/ 17560 h 3149464"/>
                    <a:gd name="connsiteX76" fmla="*/ 1916328 w 3223440"/>
                    <a:gd name="connsiteY76" fmla="*/ 17560 h 3149464"/>
                    <a:gd name="connsiteX77" fmla="*/ 1902113 w 3223440"/>
                    <a:gd name="connsiteY77" fmla="*/ 19929 h 3149464"/>
                    <a:gd name="connsiteX78" fmla="*/ 1868946 w 3223440"/>
                    <a:gd name="connsiteY78" fmla="*/ 17560 h 3149464"/>
                    <a:gd name="connsiteX79" fmla="*/ 1859469 w 3223440"/>
                    <a:gd name="connsiteY79" fmla="*/ 31774 h 3149464"/>
                    <a:gd name="connsiteX80" fmla="*/ 1868946 w 3223440"/>
                    <a:gd name="connsiteY80" fmla="*/ 17560 h 3149464"/>
                    <a:gd name="connsiteX81" fmla="*/ 1790764 w 3223440"/>
                    <a:gd name="connsiteY81" fmla="*/ 12821 h 3149464"/>
                    <a:gd name="connsiteX82" fmla="*/ 1719690 w 3223440"/>
                    <a:gd name="connsiteY82" fmla="*/ 24667 h 3149464"/>
                    <a:gd name="connsiteX83" fmla="*/ 1665201 w 3223440"/>
                    <a:gd name="connsiteY83" fmla="*/ 27036 h 3149464"/>
                    <a:gd name="connsiteX84" fmla="*/ 1598865 w 3223440"/>
                    <a:gd name="connsiteY84" fmla="*/ 22298 h 3149464"/>
                    <a:gd name="connsiteX85" fmla="*/ 1556221 w 3223440"/>
                    <a:gd name="connsiteY85" fmla="*/ 27036 h 3149464"/>
                    <a:gd name="connsiteX86" fmla="*/ 1404597 w 3223440"/>
                    <a:gd name="connsiteY86" fmla="*/ 31774 h 3149464"/>
                    <a:gd name="connsiteX87" fmla="*/ 1376167 w 3223440"/>
                    <a:gd name="connsiteY87" fmla="*/ 29405 h 3149464"/>
                    <a:gd name="connsiteX88" fmla="*/ 1376167 w 3223440"/>
                    <a:gd name="connsiteY88" fmla="*/ 29405 h 3149464"/>
                    <a:gd name="connsiteX89" fmla="*/ 1359583 w 3223440"/>
                    <a:gd name="connsiteY89" fmla="*/ 29405 h 3149464"/>
                    <a:gd name="connsiteX90" fmla="*/ 1359583 w 3223440"/>
                    <a:gd name="connsiteY90" fmla="*/ 55466 h 3149464"/>
                    <a:gd name="connsiteX91" fmla="*/ 1309832 w 3223440"/>
                    <a:gd name="connsiteY91" fmla="*/ 64942 h 3149464"/>
                    <a:gd name="connsiteX92" fmla="*/ 1290878 w 3223440"/>
                    <a:gd name="connsiteY92" fmla="*/ 79157 h 3149464"/>
                    <a:gd name="connsiteX93" fmla="*/ 1255341 w 3223440"/>
                    <a:gd name="connsiteY93" fmla="*/ 98110 h 3149464"/>
                    <a:gd name="connsiteX94" fmla="*/ 1290878 w 3223440"/>
                    <a:gd name="connsiteY94" fmla="*/ 79157 h 3149464"/>
                    <a:gd name="connsiteX95" fmla="*/ 1309832 w 3223440"/>
                    <a:gd name="connsiteY95" fmla="*/ 64942 h 3149464"/>
                    <a:gd name="connsiteX96" fmla="*/ 1359583 w 3223440"/>
                    <a:gd name="connsiteY96" fmla="*/ 55466 h 3149464"/>
                    <a:gd name="connsiteX97" fmla="*/ 1359583 w 3223440"/>
                    <a:gd name="connsiteY97" fmla="*/ 29405 h 3149464"/>
                    <a:gd name="connsiteX98" fmla="*/ 1342999 w 3223440"/>
                    <a:gd name="connsiteY98" fmla="*/ 22298 h 3149464"/>
                    <a:gd name="connsiteX99" fmla="*/ 1342999 w 3223440"/>
                    <a:gd name="connsiteY99" fmla="*/ 22298 h 3149464"/>
                    <a:gd name="connsiteX100" fmla="*/ 1314570 w 3223440"/>
                    <a:gd name="connsiteY100" fmla="*/ 29405 h 3149464"/>
                    <a:gd name="connsiteX101" fmla="*/ 1328784 w 3223440"/>
                    <a:gd name="connsiteY101" fmla="*/ 29405 h 3149464"/>
                    <a:gd name="connsiteX102" fmla="*/ 1314570 w 3223440"/>
                    <a:gd name="connsiteY102" fmla="*/ 29405 h 3149464"/>
                    <a:gd name="connsiteX103" fmla="*/ 1283771 w 3223440"/>
                    <a:gd name="connsiteY103" fmla="*/ 34144 h 3149464"/>
                    <a:gd name="connsiteX104" fmla="*/ 1245865 w 3223440"/>
                    <a:gd name="connsiteY104" fmla="*/ 36513 h 3149464"/>
                    <a:gd name="connsiteX105" fmla="*/ 1245865 w 3223440"/>
                    <a:gd name="connsiteY105" fmla="*/ 36513 h 3149464"/>
                    <a:gd name="connsiteX106" fmla="*/ 1198482 w 3223440"/>
                    <a:gd name="connsiteY106" fmla="*/ 53097 h 3149464"/>
                    <a:gd name="connsiteX107" fmla="*/ 1172422 w 3223440"/>
                    <a:gd name="connsiteY107" fmla="*/ 55466 h 3149464"/>
                    <a:gd name="connsiteX108" fmla="*/ 1179529 w 3223440"/>
                    <a:gd name="connsiteY108" fmla="*/ 60204 h 3149464"/>
                    <a:gd name="connsiteX109" fmla="*/ 1172422 w 3223440"/>
                    <a:gd name="connsiteY109" fmla="*/ 55466 h 3149464"/>
                    <a:gd name="connsiteX110" fmla="*/ 1146362 w 3223440"/>
                    <a:gd name="connsiteY110" fmla="*/ 60204 h 3149464"/>
                    <a:gd name="connsiteX111" fmla="*/ 1139254 w 3223440"/>
                    <a:gd name="connsiteY111" fmla="*/ 57835 h 3149464"/>
                    <a:gd name="connsiteX112" fmla="*/ 971046 w 3223440"/>
                    <a:gd name="connsiteY112" fmla="*/ 138385 h 3149464"/>
                    <a:gd name="connsiteX113" fmla="*/ 985261 w 3223440"/>
                    <a:gd name="connsiteY113" fmla="*/ 138385 h 3149464"/>
                    <a:gd name="connsiteX114" fmla="*/ 971046 w 3223440"/>
                    <a:gd name="connsiteY114" fmla="*/ 138385 h 3149464"/>
                    <a:gd name="connsiteX115" fmla="*/ 956831 w 3223440"/>
                    <a:gd name="connsiteY115" fmla="*/ 143123 h 3149464"/>
                    <a:gd name="connsiteX116" fmla="*/ 944986 w 3223440"/>
                    <a:gd name="connsiteY116" fmla="*/ 143123 h 3149464"/>
                    <a:gd name="connsiteX117" fmla="*/ 840744 w 3223440"/>
                    <a:gd name="connsiteY117" fmla="*/ 192875 h 3149464"/>
                    <a:gd name="connsiteX118" fmla="*/ 790993 w 3223440"/>
                    <a:gd name="connsiteY118" fmla="*/ 228412 h 3149464"/>
                    <a:gd name="connsiteX119" fmla="*/ 790993 w 3223440"/>
                    <a:gd name="connsiteY119" fmla="*/ 228412 h 3149464"/>
                    <a:gd name="connsiteX120" fmla="*/ 783885 w 3223440"/>
                    <a:gd name="connsiteY120" fmla="*/ 233150 h 3149464"/>
                    <a:gd name="connsiteX121" fmla="*/ 783885 w 3223440"/>
                    <a:gd name="connsiteY121" fmla="*/ 233150 h 3149464"/>
                    <a:gd name="connsiteX122" fmla="*/ 736503 w 3223440"/>
                    <a:gd name="connsiteY122" fmla="*/ 275794 h 3149464"/>
                    <a:gd name="connsiteX123" fmla="*/ 736503 w 3223440"/>
                    <a:gd name="connsiteY123" fmla="*/ 275794 h 3149464"/>
                    <a:gd name="connsiteX124" fmla="*/ 731764 w 3223440"/>
                    <a:gd name="connsiteY124" fmla="*/ 278164 h 3149464"/>
                    <a:gd name="connsiteX125" fmla="*/ 731764 w 3223440"/>
                    <a:gd name="connsiteY125" fmla="*/ 278164 h 3149464"/>
                    <a:gd name="connsiteX126" fmla="*/ 665429 w 3223440"/>
                    <a:gd name="connsiteY126" fmla="*/ 313701 h 3149464"/>
                    <a:gd name="connsiteX127" fmla="*/ 632261 w 3223440"/>
                    <a:gd name="connsiteY127" fmla="*/ 339761 h 3149464"/>
                    <a:gd name="connsiteX128" fmla="*/ 558818 w 3223440"/>
                    <a:gd name="connsiteY128" fmla="*/ 486647 h 3149464"/>
                    <a:gd name="connsiteX129" fmla="*/ 556449 w 3223440"/>
                    <a:gd name="connsiteY129" fmla="*/ 500862 h 3149464"/>
                    <a:gd name="connsiteX130" fmla="*/ 549341 w 3223440"/>
                    <a:gd name="connsiteY130" fmla="*/ 590889 h 3149464"/>
                    <a:gd name="connsiteX131" fmla="*/ 549341 w 3223440"/>
                    <a:gd name="connsiteY131" fmla="*/ 590889 h 3149464"/>
                    <a:gd name="connsiteX132" fmla="*/ 542234 w 3223440"/>
                    <a:gd name="connsiteY132" fmla="*/ 595627 h 3149464"/>
                    <a:gd name="connsiteX133" fmla="*/ 506697 w 3223440"/>
                    <a:gd name="connsiteY133" fmla="*/ 614580 h 3149464"/>
                    <a:gd name="connsiteX134" fmla="*/ 428516 w 3223440"/>
                    <a:gd name="connsiteY134" fmla="*/ 697499 h 3149464"/>
                    <a:gd name="connsiteX135" fmla="*/ 428516 w 3223440"/>
                    <a:gd name="connsiteY135" fmla="*/ 697499 h 3149464"/>
                    <a:gd name="connsiteX136" fmla="*/ 392979 w 3223440"/>
                    <a:gd name="connsiteY136" fmla="*/ 718821 h 3149464"/>
                    <a:gd name="connsiteX137" fmla="*/ 385872 w 3223440"/>
                    <a:gd name="connsiteY137" fmla="*/ 721191 h 3149464"/>
                    <a:gd name="connsiteX138" fmla="*/ 234248 w 3223440"/>
                    <a:gd name="connsiteY138" fmla="*/ 856231 h 3149464"/>
                    <a:gd name="connsiteX139" fmla="*/ 212925 w 3223440"/>
                    <a:gd name="connsiteY139" fmla="*/ 875184 h 3149464"/>
                    <a:gd name="connsiteX140" fmla="*/ 139482 w 3223440"/>
                    <a:gd name="connsiteY140" fmla="*/ 927305 h 3149464"/>
                    <a:gd name="connsiteX141" fmla="*/ 77885 w 3223440"/>
                    <a:gd name="connsiteY141" fmla="*/ 1031546 h 3149464"/>
                    <a:gd name="connsiteX142" fmla="*/ 37610 w 3223440"/>
                    <a:gd name="connsiteY142" fmla="*/ 1100251 h 3149464"/>
                    <a:gd name="connsiteX143" fmla="*/ 25764 w 3223440"/>
                    <a:gd name="connsiteY143" fmla="*/ 1123942 h 3149464"/>
                    <a:gd name="connsiteX144" fmla="*/ 21026 w 3223440"/>
                    <a:gd name="connsiteY144" fmla="*/ 1176063 h 3149464"/>
                    <a:gd name="connsiteX145" fmla="*/ 37610 w 3223440"/>
                    <a:gd name="connsiteY145" fmla="*/ 1235291 h 3149464"/>
                    <a:gd name="connsiteX146" fmla="*/ 37610 w 3223440"/>
                    <a:gd name="connsiteY146" fmla="*/ 1235291 h 3149464"/>
                    <a:gd name="connsiteX147" fmla="*/ 37610 w 3223440"/>
                    <a:gd name="connsiteY147" fmla="*/ 1247137 h 3149464"/>
                    <a:gd name="connsiteX148" fmla="*/ 37610 w 3223440"/>
                    <a:gd name="connsiteY148" fmla="*/ 1247137 h 3149464"/>
                    <a:gd name="connsiteX149" fmla="*/ 37610 w 3223440"/>
                    <a:gd name="connsiteY149" fmla="*/ 1247137 h 3149464"/>
                    <a:gd name="connsiteX150" fmla="*/ 2073 w 3223440"/>
                    <a:gd name="connsiteY150" fmla="*/ 1363224 h 3149464"/>
                    <a:gd name="connsiteX151" fmla="*/ 39979 w 3223440"/>
                    <a:gd name="connsiteY151" fmla="*/ 1434298 h 3149464"/>
                    <a:gd name="connsiteX152" fmla="*/ 47086 w 3223440"/>
                    <a:gd name="connsiteY152" fmla="*/ 1450882 h 3149464"/>
                    <a:gd name="connsiteX153" fmla="*/ 37610 w 3223440"/>
                    <a:gd name="connsiteY153" fmla="*/ 1484049 h 3149464"/>
                    <a:gd name="connsiteX154" fmla="*/ 42348 w 3223440"/>
                    <a:gd name="connsiteY154" fmla="*/ 1538539 h 3149464"/>
                    <a:gd name="connsiteX155" fmla="*/ 49456 w 3223440"/>
                    <a:gd name="connsiteY155" fmla="*/ 1531432 h 3149464"/>
                    <a:gd name="connsiteX156" fmla="*/ 42348 w 3223440"/>
                    <a:gd name="connsiteY156" fmla="*/ 1538539 h 3149464"/>
                    <a:gd name="connsiteX157" fmla="*/ 42348 w 3223440"/>
                    <a:gd name="connsiteY157" fmla="*/ 1564600 h 3149464"/>
                    <a:gd name="connsiteX158" fmla="*/ 39979 w 3223440"/>
                    <a:gd name="connsiteY158" fmla="*/ 1595398 h 3149464"/>
                    <a:gd name="connsiteX159" fmla="*/ 39979 w 3223440"/>
                    <a:gd name="connsiteY159" fmla="*/ 1614351 h 3149464"/>
                    <a:gd name="connsiteX160" fmla="*/ 54194 w 3223440"/>
                    <a:gd name="connsiteY160" fmla="*/ 1671211 h 3149464"/>
                    <a:gd name="connsiteX161" fmla="*/ 61301 w 3223440"/>
                    <a:gd name="connsiteY161" fmla="*/ 1773083 h 3149464"/>
                    <a:gd name="connsiteX162" fmla="*/ 61301 w 3223440"/>
                    <a:gd name="connsiteY162" fmla="*/ 1820465 h 3149464"/>
                    <a:gd name="connsiteX163" fmla="*/ 80254 w 3223440"/>
                    <a:gd name="connsiteY163" fmla="*/ 1896278 h 3149464"/>
                    <a:gd name="connsiteX164" fmla="*/ 137113 w 3223440"/>
                    <a:gd name="connsiteY164" fmla="*/ 1974459 h 3149464"/>
                    <a:gd name="connsiteX165" fmla="*/ 141852 w 3223440"/>
                    <a:gd name="connsiteY165" fmla="*/ 1988674 h 3149464"/>
                    <a:gd name="connsiteX166" fmla="*/ 141852 w 3223440"/>
                    <a:gd name="connsiteY166" fmla="*/ 1988674 h 3149464"/>
                    <a:gd name="connsiteX167" fmla="*/ 208187 w 3223440"/>
                    <a:gd name="connsiteY167" fmla="*/ 2142667 h 3149464"/>
                    <a:gd name="connsiteX168" fmla="*/ 208187 w 3223440"/>
                    <a:gd name="connsiteY168" fmla="*/ 2142667 h 3149464"/>
                    <a:gd name="connsiteX169" fmla="*/ 215294 w 3223440"/>
                    <a:gd name="connsiteY169" fmla="*/ 2168728 h 3149464"/>
                    <a:gd name="connsiteX170" fmla="*/ 272154 w 3223440"/>
                    <a:gd name="connsiteY170" fmla="*/ 2282445 h 3149464"/>
                    <a:gd name="connsiteX171" fmla="*/ 302952 w 3223440"/>
                    <a:gd name="connsiteY171" fmla="*/ 2336935 h 3149464"/>
                    <a:gd name="connsiteX172" fmla="*/ 359811 w 3223440"/>
                    <a:gd name="connsiteY172" fmla="*/ 2424593 h 3149464"/>
                    <a:gd name="connsiteX173" fmla="*/ 376395 w 3223440"/>
                    <a:gd name="connsiteY173" fmla="*/ 2453023 h 3149464"/>
                    <a:gd name="connsiteX174" fmla="*/ 442731 w 3223440"/>
                    <a:gd name="connsiteY174" fmla="*/ 2533573 h 3149464"/>
                    <a:gd name="connsiteX175" fmla="*/ 483006 w 3223440"/>
                    <a:gd name="connsiteY175" fmla="*/ 2564372 h 3149464"/>
                    <a:gd name="connsiteX176" fmla="*/ 468791 w 3223440"/>
                    <a:gd name="connsiteY176" fmla="*/ 2500405 h 3149464"/>
                    <a:gd name="connsiteX177" fmla="*/ 466422 w 3223440"/>
                    <a:gd name="connsiteY177" fmla="*/ 2474345 h 3149464"/>
                    <a:gd name="connsiteX178" fmla="*/ 466422 w 3223440"/>
                    <a:gd name="connsiteY178" fmla="*/ 2467237 h 3149464"/>
                    <a:gd name="connsiteX179" fmla="*/ 466422 w 3223440"/>
                    <a:gd name="connsiteY179" fmla="*/ 2467237 h 3149464"/>
                    <a:gd name="connsiteX180" fmla="*/ 461684 w 3223440"/>
                    <a:gd name="connsiteY180" fmla="*/ 2450654 h 3149464"/>
                    <a:gd name="connsiteX181" fmla="*/ 466422 w 3223440"/>
                    <a:gd name="connsiteY181" fmla="*/ 2467237 h 3149464"/>
                    <a:gd name="connsiteX182" fmla="*/ 466422 w 3223440"/>
                    <a:gd name="connsiteY182" fmla="*/ 2474345 h 3149464"/>
                    <a:gd name="connsiteX183" fmla="*/ 468791 w 3223440"/>
                    <a:gd name="connsiteY183" fmla="*/ 2500405 h 3149464"/>
                    <a:gd name="connsiteX184" fmla="*/ 483006 w 3223440"/>
                    <a:gd name="connsiteY184" fmla="*/ 2564372 h 3149464"/>
                    <a:gd name="connsiteX185" fmla="*/ 558818 w 3223440"/>
                    <a:gd name="connsiteY185" fmla="*/ 2644922 h 3149464"/>
                    <a:gd name="connsiteX186" fmla="*/ 641737 w 3223440"/>
                    <a:gd name="connsiteY186" fmla="*/ 2659137 h 3149464"/>
                    <a:gd name="connsiteX187" fmla="*/ 641737 w 3223440"/>
                    <a:gd name="connsiteY187" fmla="*/ 2659137 h 3149464"/>
                    <a:gd name="connsiteX188" fmla="*/ 648845 w 3223440"/>
                    <a:gd name="connsiteY188" fmla="*/ 2659137 h 3149464"/>
                    <a:gd name="connsiteX189" fmla="*/ 674905 w 3223440"/>
                    <a:gd name="connsiteY189" fmla="*/ 2661506 h 3149464"/>
                    <a:gd name="connsiteX190" fmla="*/ 648845 w 3223440"/>
                    <a:gd name="connsiteY190" fmla="*/ 2659137 h 3149464"/>
                    <a:gd name="connsiteX191" fmla="*/ 648845 w 3223440"/>
                    <a:gd name="connsiteY191" fmla="*/ 2675721 h 3149464"/>
                    <a:gd name="connsiteX192" fmla="*/ 665429 w 3223440"/>
                    <a:gd name="connsiteY192" fmla="*/ 2692304 h 3149464"/>
                    <a:gd name="connsiteX193" fmla="*/ 717550 w 3223440"/>
                    <a:gd name="connsiteY193" fmla="*/ 2732580 h 3149464"/>
                    <a:gd name="connsiteX194" fmla="*/ 741241 w 3223440"/>
                    <a:gd name="connsiteY194" fmla="*/ 2751533 h 3149464"/>
                    <a:gd name="connsiteX195" fmla="*/ 786254 w 3223440"/>
                    <a:gd name="connsiteY195" fmla="*/ 2810761 h 3149464"/>
                    <a:gd name="connsiteX196" fmla="*/ 852590 w 3223440"/>
                    <a:gd name="connsiteY196" fmla="*/ 2862882 h 3149464"/>
                    <a:gd name="connsiteX197" fmla="*/ 890496 w 3223440"/>
                    <a:gd name="connsiteY197" fmla="*/ 2879466 h 3149464"/>
                    <a:gd name="connsiteX198" fmla="*/ 890496 w 3223440"/>
                    <a:gd name="connsiteY198" fmla="*/ 2879466 h 3149464"/>
                    <a:gd name="connsiteX199" fmla="*/ 895234 w 3223440"/>
                    <a:gd name="connsiteY199" fmla="*/ 2881835 h 3149464"/>
                    <a:gd name="connsiteX200" fmla="*/ 890496 w 3223440"/>
                    <a:gd name="connsiteY200" fmla="*/ 2879466 h 3149464"/>
                    <a:gd name="connsiteX201" fmla="*/ 852590 w 3223440"/>
                    <a:gd name="connsiteY201" fmla="*/ 2862882 h 3149464"/>
                    <a:gd name="connsiteX202" fmla="*/ 786254 w 3223440"/>
                    <a:gd name="connsiteY202" fmla="*/ 2810761 h 3149464"/>
                    <a:gd name="connsiteX203" fmla="*/ 741241 w 3223440"/>
                    <a:gd name="connsiteY203" fmla="*/ 2751533 h 3149464"/>
                    <a:gd name="connsiteX204" fmla="*/ 717550 w 3223440"/>
                    <a:gd name="connsiteY204" fmla="*/ 2732580 h 3149464"/>
                    <a:gd name="connsiteX205" fmla="*/ 665429 w 3223440"/>
                    <a:gd name="connsiteY205" fmla="*/ 2692304 h 3149464"/>
                    <a:gd name="connsiteX206" fmla="*/ 648845 w 3223440"/>
                    <a:gd name="connsiteY206" fmla="*/ 2675721 h 3149464"/>
                    <a:gd name="connsiteX207" fmla="*/ 603831 w 3223440"/>
                    <a:gd name="connsiteY207" fmla="*/ 2668613 h 3149464"/>
                    <a:gd name="connsiteX208" fmla="*/ 648845 w 3223440"/>
                    <a:gd name="connsiteY208" fmla="*/ 2675721 h 3149464"/>
                    <a:gd name="connsiteX209" fmla="*/ 648845 w 3223440"/>
                    <a:gd name="connsiteY209" fmla="*/ 2659137 h 3149464"/>
                    <a:gd name="connsiteX210" fmla="*/ 641737 w 3223440"/>
                    <a:gd name="connsiteY210" fmla="*/ 2659137 h 3149464"/>
                    <a:gd name="connsiteX211" fmla="*/ 558818 w 3223440"/>
                    <a:gd name="connsiteY211" fmla="*/ 2644922 h 3149464"/>
                    <a:gd name="connsiteX212" fmla="*/ 558818 w 3223440"/>
                    <a:gd name="connsiteY212" fmla="*/ 2644922 h 3149464"/>
                    <a:gd name="connsiteX213" fmla="*/ 580140 w 3223440"/>
                    <a:gd name="connsiteY213" fmla="*/ 2670982 h 3149464"/>
                    <a:gd name="connsiteX214" fmla="*/ 580140 w 3223440"/>
                    <a:gd name="connsiteY214" fmla="*/ 2670982 h 3149464"/>
                    <a:gd name="connsiteX215" fmla="*/ 622784 w 3223440"/>
                    <a:gd name="connsiteY215" fmla="*/ 2718365 h 3149464"/>
                    <a:gd name="connsiteX216" fmla="*/ 622784 w 3223440"/>
                    <a:gd name="connsiteY216" fmla="*/ 2718365 h 3149464"/>
                    <a:gd name="connsiteX217" fmla="*/ 689120 w 3223440"/>
                    <a:gd name="connsiteY217" fmla="*/ 2789439 h 3149464"/>
                    <a:gd name="connsiteX218" fmla="*/ 691489 w 3223440"/>
                    <a:gd name="connsiteY218" fmla="*/ 2791808 h 3149464"/>
                    <a:gd name="connsiteX219" fmla="*/ 705704 w 3223440"/>
                    <a:gd name="connsiteY219" fmla="*/ 2791808 h 3149464"/>
                    <a:gd name="connsiteX220" fmla="*/ 691489 w 3223440"/>
                    <a:gd name="connsiteY220" fmla="*/ 2791808 h 3149464"/>
                    <a:gd name="connsiteX221" fmla="*/ 719919 w 3223440"/>
                    <a:gd name="connsiteY221" fmla="*/ 2806023 h 3149464"/>
                    <a:gd name="connsiteX222" fmla="*/ 724657 w 3223440"/>
                    <a:gd name="connsiteY222" fmla="*/ 2815499 h 3149464"/>
                    <a:gd name="connsiteX223" fmla="*/ 731764 w 3223440"/>
                    <a:gd name="connsiteY223" fmla="*/ 2817868 h 3149464"/>
                    <a:gd name="connsiteX224" fmla="*/ 724657 w 3223440"/>
                    <a:gd name="connsiteY224" fmla="*/ 2815499 h 3149464"/>
                    <a:gd name="connsiteX225" fmla="*/ 736503 w 3223440"/>
                    <a:gd name="connsiteY225" fmla="*/ 2834452 h 3149464"/>
                    <a:gd name="connsiteX226" fmla="*/ 757825 w 3223440"/>
                    <a:gd name="connsiteY226" fmla="*/ 2853405 h 3149464"/>
                    <a:gd name="connsiteX227" fmla="*/ 807576 w 3223440"/>
                    <a:gd name="connsiteY227" fmla="*/ 2886573 h 3149464"/>
                    <a:gd name="connsiteX228" fmla="*/ 817053 w 3223440"/>
                    <a:gd name="connsiteY228" fmla="*/ 2893680 h 3149464"/>
                    <a:gd name="connsiteX229" fmla="*/ 935509 w 3223440"/>
                    <a:gd name="connsiteY229" fmla="*/ 2969492 h 3149464"/>
                    <a:gd name="connsiteX230" fmla="*/ 1037382 w 3223440"/>
                    <a:gd name="connsiteY230" fmla="*/ 3028720 h 3149464"/>
                    <a:gd name="connsiteX231" fmla="*/ 1143993 w 3223440"/>
                    <a:gd name="connsiteY231" fmla="*/ 3078472 h 3149464"/>
                    <a:gd name="connsiteX232" fmla="*/ 1260080 w 3223440"/>
                    <a:gd name="connsiteY232" fmla="*/ 3116378 h 3149464"/>
                    <a:gd name="connsiteX233" fmla="*/ 1335892 w 3223440"/>
                    <a:gd name="connsiteY233" fmla="*/ 3137700 h 3149464"/>
                    <a:gd name="connsiteX234" fmla="*/ 1392751 w 3223440"/>
                    <a:gd name="connsiteY234" fmla="*/ 3147177 h 3149464"/>
                    <a:gd name="connsiteX235" fmla="*/ 1421180 w 3223440"/>
                    <a:gd name="connsiteY235" fmla="*/ 3142439 h 3149464"/>
                    <a:gd name="connsiteX236" fmla="*/ 1568066 w 3223440"/>
                    <a:gd name="connsiteY236" fmla="*/ 3128224 h 3149464"/>
                    <a:gd name="connsiteX237" fmla="*/ 1677046 w 3223440"/>
                    <a:gd name="connsiteY237" fmla="*/ 3109271 h 3149464"/>
                    <a:gd name="connsiteX238" fmla="*/ 1710214 w 3223440"/>
                    <a:gd name="connsiteY238" fmla="*/ 3111640 h 3149464"/>
                    <a:gd name="connsiteX239" fmla="*/ 1795503 w 3223440"/>
                    <a:gd name="connsiteY239" fmla="*/ 3104533 h 3149464"/>
                    <a:gd name="connsiteX240" fmla="*/ 1847623 w 3223440"/>
                    <a:gd name="connsiteY240" fmla="*/ 3090318 h 3149464"/>
                    <a:gd name="connsiteX241" fmla="*/ 1937650 w 3223440"/>
                    <a:gd name="connsiteY241" fmla="*/ 3080842 h 3149464"/>
                    <a:gd name="connsiteX242" fmla="*/ 1937650 w 3223440"/>
                    <a:gd name="connsiteY242" fmla="*/ 3080842 h 3149464"/>
                    <a:gd name="connsiteX243" fmla="*/ 1970818 w 3223440"/>
                    <a:gd name="connsiteY243" fmla="*/ 3050043 h 3149464"/>
                    <a:gd name="connsiteX244" fmla="*/ 1947127 w 3223440"/>
                    <a:gd name="connsiteY244" fmla="*/ 3035828 h 3149464"/>
                    <a:gd name="connsiteX245" fmla="*/ 1970818 w 3223440"/>
                    <a:gd name="connsiteY245" fmla="*/ 3050043 h 3149464"/>
                    <a:gd name="connsiteX246" fmla="*/ 1937650 w 3223440"/>
                    <a:gd name="connsiteY246" fmla="*/ 3080842 h 3149464"/>
                    <a:gd name="connsiteX247" fmla="*/ 1937650 w 3223440"/>
                    <a:gd name="connsiteY247" fmla="*/ 3080842 h 3149464"/>
                    <a:gd name="connsiteX248" fmla="*/ 1980294 w 3223440"/>
                    <a:gd name="connsiteY248" fmla="*/ 3078472 h 3149464"/>
                    <a:gd name="connsiteX249" fmla="*/ 2011093 w 3223440"/>
                    <a:gd name="connsiteY249" fmla="*/ 3059519 h 3149464"/>
                    <a:gd name="connsiteX250" fmla="*/ 2086905 w 3223440"/>
                    <a:gd name="connsiteY250" fmla="*/ 3028720 h 3149464"/>
                    <a:gd name="connsiteX251" fmla="*/ 2110597 w 3223440"/>
                    <a:gd name="connsiteY251" fmla="*/ 3021613 h 3149464"/>
                    <a:gd name="connsiteX252" fmla="*/ 2110597 w 3223440"/>
                    <a:gd name="connsiteY252" fmla="*/ 3012137 h 3149464"/>
                    <a:gd name="connsiteX253" fmla="*/ 2110597 w 3223440"/>
                    <a:gd name="connsiteY253" fmla="*/ 3021613 h 3149464"/>
                    <a:gd name="connsiteX254" fmla="*/ 2162717 w 3223440"/>
                    <a:gd name="connsiteY254" fmla="*/ 3007398 h 3149464"/>
                    <a:gd name="connsiteX255" fmla="*/ 2162717 w 3223440"/>
                    <a:gd name="connsiteY255" fmla="*/ 3002660 h 3149464"/>
                    <a:gd name="connsiteX256" fmla="*/ 2162717 w 3223440"/>
                    <a:gd name="connsiteY256" fmla="*/ 3007398 h 3149464"/>
                    <a:gd name="connsiteX257" fmla="*/ 2169825 w 3223440"/>
                    <a:gd name="connsiteY257" fmla="*/ 3009768 h 3149464"/>
                    <a:gd name="connsiteX258" fmla="*/ 2383046 w 3223440"/>
                    <a:gd name="connsiteY258" fmla="*/ 2917372 h 3149464"/>
                    <a:gd name="connsiteX259" fmla="*/ 2399630 w 3223440"/>
                    <a:gd name="connsiteY259" fmla="*/ 2903157 h 3149464"/>
                    <a:gd name="connsiteX260" fmla="*/ 2423321 w 3223440"/>
                    <a:gd name="connsiteY260" fmla="*/ 2886573 h 3149464"/>
                    <a:gd name="connsiteX261" fmla="*/ 2508610 w 3223440"/>
                    <a:gd name="connsiteY261" fmla="*/ 2824976 h 3149464"/>
                    <a:gd name="connsiteX262" fmla="*/ 2574946 w 3223440"/>
                    <a:gd name="connsiteY262" fmla="*/ 2782331 h 3149464"/>
                    <a:gd name="connsiteX263" fmla="*/ 2574946 w 3223440"/>
                    <a:gd name="connsiteY263" fmla="*/ 2782331 h 3149464"/>
                    <a:gd name="connsiteX264" fmla="*/ 2596268 w 3223440"/>
                    <a:gd name="connsiteY264" fmla="*/ 2765748 h 3149464"/>
                    <a:gd name="connsiteX265" fmla="*/ 2650758 w 3223440"/>
                    <a:gd name="connsiteY265" fmla="*/ 2732580 h 3149464"/>
                    <a:gd name="connsiteX266" fmla="*/ 2721831 w 3223440"/>
                    <a:gd name="connsiteY266" fmla="*/ 2678090 h 3149464"/>
                    <a:gd name="connsiteX267" fmla="*/ 2809489 w 3223440"/>
                    <a:gd name="connsiteY267" fmla="*/ 2583325 h 3149464"/>
                    <a:gd name="connsiteX268" fmla="*/ 2811858 w 3223440"/>
                    <a:gd name="connsiteY268" fmla="*/ 2580956 h 3149464"/>
                    <a:gd name="connsiteX269" fmla="*/ 2911362 w 3223440"/>
                    <a:gd name="connsiteY269" fmla="*/ 2490929 h 3149464"/>
                    <a:gd name="connsiteX270" fmla="*/ 2980066 w 3223440"/>
                    <a:gd name="connsiteY270" fmla="*/ 2370103 h 3149464"/>
                    <a:gd name="connsiteX271" fmla="*/ 2984805 w 3223440"/>
                    <a:gd name="connsiteY271" fmla="*/ 2353519 h 3149464"/>
                    <a:gd name="connsiteX272" fmla="*/ 2984805 w 3223440"/>
                    <a:gd name="connsiteY272" fmla="*/ 2353519 h 3149464"/>
                    <a:gd name="connsiteX273" fmla="*/ 3077200 w 3223440"/>
                    <a:gd name="connsiteY273" fmla="*/ 2249278 h 3149464"/>
                    <a:gd name="connsiteX274" fmla="*/ 3070093 w 3223440"/>
                    <a:gd name="connsiteY274" fmla="*/ 2254016 h 3149464"/>
                    <a:gd name="connsiteX275" fmla="*/ 2984805 w 3223440"/>
                    <a:gd name="connsiteY275" fmla="*/ 2310875 h 3149464"/>
                    <a:gd name="connsiteX276" fmla="*/ 2937422 w 3223440"/>
                    <a:gd name="connsiteY276" fmla="*/ 2355888 h 3149464"/>
                    <a:gd name="connsiteX277" fmla="*/ 2871086 w 3223440"/>
                    <a:gd name="connsiteY277" fmla="*/ 2457761 h 3149464"/>
                    <a:gd name="connsiteX278" fmla="*/ 2828442 w 3223440"/>
                    <a:gd name="connsiteY278" fmla="*/ 2493298 h 3149464"/>
                    <a:gd name="connsiteX279" fmla="*/ 2828442 w 3223440"/>
                    <a:gd name="connsiteY279" fmla="*/ 2493298 h 3149464"/>
                    <a:gd name="connsiteX280" fmla="*/ 2823704 w 3223440"/>
                    <a:gd name="connsiteY280" fmla="*/ 2519358 h 3149464"/>
                    <a:gd name="connsiteX281" fmla="*/ 2828442 w 3223440"/>
                    <a:gd name="connsiteY281" fmla="*/ 2493298 h 3149464"/>
                    <a:gd name="connsiteX282" fmla="*/ 2828442 w 3223440"/>
                    <a:gd name="connsiteY282" fmla="*/ 2493298 h 3149464"/>
                    <a:gd name="connsiteX283" fmla="*/ 2828442 w 3223440"/>
                    <a:gd name="connsiteY283" fmla="*/ 2493298 h 3149464"/>
                    <a:gd name="connsiteX284" fmla="*/ 2828442 w 3223440"/>
                    <a:gd name="connsiteY284" fmla="*/ 2493298 h 3149464"/>
                    <a:gd name="connsiteX285" fmla="*/ 2871086 w 3223440"/>
                    <a:gd name="connsiteY285" fmla="*/ 2457761 h 3149464"/>
                    <a:gd name="connsiteX286" fmla="*/ 2937422 w 3223440"/>
                    <a:gd name="connsiteY286" fmla="*/ 2355888 h 3149464"/>
                    <a:gd name="connsiteX287" fmla="*/ 2984805 w 3223440"/>
                    <a:gd name="connsiteY287" fmla="*/ 2310875 h 3149464"/>
                    <a:gd name="connsiteX288" fmla="*/ 3070093 w 3223440"/>
                    <a:gd name="connsiteY288" fmla="*/ 2254016 h 3149464"/>
                    <a:gd name="connsiteX289" fmla="*/ 3077200 w 3223440"/>
                    <a:gd name="connsiteY289" fmla="*/ 2249278 h 3149464"/>
                    <a:gd name="connsiteX290" fmla="*/ 3084308 w 3223440"/>
                    <a:gd name="connsiteY290" fmla="*/ 2242170 h 3149464"/>
                    <a:gd name="connsiteX291" fmla="*/ 3093785 w 3223440"/>
                    <a:gd name="connsiteY291" fmla="*/ 2225586 h 3149464"/>
                    <a:gd name="connsiteX292" fmla="*/ 3103261 w 3223440"/>
                    <a:gd name="connsiteY292" fmla="*/ 2206633 h 3149464"/>
                    <a:gd name="connsiteX293" fmla="*/ 3124583 w 3223440"/>
                    <a:gd name="connsiteY293" fmla="*/ 2154513 h 3149464"/>
                    <a:gd name="connsiteX294" fmla="*/ 3103261 w 3223440"/>
                    <a:gd name="connsiteY294" fmla="*/ 2142667 h 3149464"/>
                    <a:gd name="connsiteX295" fmla="*/ 3124583 w 3223440"/>
                    <a:gd name="connsiteY295" fmla="*/ 2154513 h 3149464"/>
                    <a:gd name="connsiteX296" fmla="*/ 3179073 w 3223440"/>
                    <a:gd name="connsiteY296" fmla="*/ 2050271 h 3149464"/>
                    <a:gd name="connsiteX297" fmla="*/ 3174335 w 3223440"/>
                    <a:gd name="connsiteY297" fmla="*/ 2040794 h 3149464"/>
                    <a:gd name="connsiteX298" fmla="*/ 3136429 w 3223440"/>
                    <a:gd name="connsiteY298" fmla="*/ 2081069 h 3149464"/>
                    <a:gd name="connsiteX299" fmla="*/ 3136429 w 3223440"/>
                    <a:gd name="connsiteY299" fmla="*/ 2081069 h 3149464"/>
                    <a:gd name="connsiteX300" fmla="*/ 3098523 w 3223440"/>
                    <a:gd name="connsiteY300" fmla="*/ 2062117 h 3149464"/>
                    <a:gd name="connsiteX301" fmla="*/ 3136429 w 3223440"/>
                    <a:gd name="connsiteY301" fmla="*/ 2081069 h 3149464"/>
                    <a:gd name="connsiteX302" fmla="*/ 3174335 w 3223440"/>
                    <a:gd name="connsiteY302" fmla="*/ 2040794 h 3149464"/>
                    <a:gd name="connsiteX303" fmla="*/ 3174335 w 3223440"/>
                    <a:gd name="connsiteY303" fmla="*/ 2024211 h 3149464"/>
                    <a:gd name="connsiteX304" fmla="*/ 3181442 w 3223440"/>
                    <a:gd name="connsiteY304" fmla="*/ 2012365 h 3149464"/>
                    <a:gd name="connsiteX305" fmla="*/ 2994281 w 3223440"/>
                    <a:gd name="connsiteY305" fmla="*/ 2360627 h 3149464"/>
                    <a:gd name="connsiteX306" fmla="*/ 2984805 w 3223440"/>
                    <a:gd name="connsiteY306" fmla="*/ 2365365 h 3149464"/>
                    <a:gd name="connsiteX307" fmla="*/ 2994281 w 3223440"/>
                    <a:gd name="connsiteY307" fmla="*/ 2360627 h 3149464"/>
                    <a:gd name="connsiteX308" fmla="*/ 3110368 w 3223440"/>
                    <a:gd name="connsiteY308" fmla="*/ 2213741 h 3149464"/>
                    <a:gd name="connsiteX309" fmla="*/ 3107999 w 3223440"/>
                    <a:gd name="connsiteY309" fmla="*/ 2204264 h 3149464"/>
                    <a:gd name="connsiteX310" fmla="*/ 3110368 w 3223440"/>
                    <a:gd name="connsiteY310" fmla="*/ 2213741 h 3149464"/>
                    <a:gd name="connsiteX311" fmla="*/ 3131690 w 3223440"/>
                    <a:gd name="connsiteY311" fmla="*/ 1659365 h 3149464"/>
                    <a:gd name="connsiteX312" fmla="*/ 3122214 w 3223440"/>
                    <a:gd name="connsiteY312" fmla="*/ 1685425 h 3149464"/>
                    <a:gd name="connsiteX313" fmla="*/ 3131690 w 3223440"/>
                    <a:gd name="connsiteY313" fmla="*/ 1659365 h 3149464"/>
                    <a:gd name="connsiteX314" fmla="*/ 3131690 w 3223440"/>
                    <a:gd name="connsiteY314" fmla="*/ 1659365 h 3149464"/>
                    <a:gd name="connsiteX315" fmla="*/ 3131690 w 3223440"/>
                    <a:gd name="connsiteY315" fmla="*/ 1659365 h 3149464"/>
                    <a:gd name="connsiteX316" fmla="*/ 3129322 w 3223440"/>
                    <a:gd name="connsiteY316" fmla="*/ 1609613 h 3149464"/>
                    <a:gd name="connsiteX317" fmla="*/ 3129322 w 3223440"/>
                    <a:gd name="connsiteY317" fmla="*/ 1609613 h 3149464"/>
                    <a:gd name="connsiteX318" fmla="*/ 3136429 w 3223440"/>
                    <a:gd name="connsiteY318" fmla="*/ 1619090 h 3149464"/>
                    <a:gd name="connsiteX319" fmla="*/ 3129322 w 3223440"/>
                    <a:gd name="connsiteY319" fmla="*/ 1609613 h 3149464"/>
                    <a:gd name="connsiteX320" fmla="*/ 3103261 w 3223440"/>
                    <a:gd name="connsiteY320" fmla="*/ 1377439 h 3149464"/>
                    <a:gd name="connsiteX321" fmla="*/ 3103261 w 3223440"/>
                    <a:gd name="connsiteY321" fmla="*/ 1391654 h 3149464"/>
                    <a:gd name="connsiteX322" fmla="*/ 3103261 w 3223440"/>
                    <a:gd name="connsiteY322" fmla="*/ 1377439 h 3149464"/>
                    <a:gd name="connsiteX323" fmla="*/ 3103261 w 3223440"/>
                    <a:gd name="connsiteY323" fmla="*/ 1370331 h 3149464"/>
                    <a:gd name="connsiteX324" fmla="*/ 3103261 w 3223440"/>
                    <a:gd name="connsiteY324" fmla="*/ 1377439 h 3149464"/>
                    <a:gd name="connsiteX325" fmla="*/ 3112737 w 3223440"/>
                    <a:gd name="connsiteY325" fmla="*/ 1514848 h 3149464"/>
                    <a:gd name="connsiteX326" fmla="*/ 3122214 w 3223440"/>
                    <a:gd name="connsiteY326" fmla="*/ 1439036 h 3149464"/>
                    <a:gd name="connsiteX327" fmla="*/ 3112737 w 3223440"/>
                    <a:gd name="connsiteY327" fmla="*/ 1514848 h 3149464"/>
                    <a:gd name="connsiteX328" fmla="*/ 3115107 w 3223440"/>
                    <a:gd name="connsiteY328" fmla="*/ 1545647 h 3149464"/>
                    <a:gd name="connsiteX329" fmla="*/ 3134060 w 3223440"/>
                    <a:gd name="connsiteY329" fmla="*/ 1559862 h 3149464"/>
                    <a:gd name="connsiteX330" fmla="*/ 3115107 w 3223440"/>
                    <a:gd name="connsiteY330" fmla="*/ 1545647 h 3149464"/>
                    <a:gd name="connsiteX331" fmla="*/ 3112737 w 3223440"/>
                    <a:gd name="connsiteY331" fmla="*/ 1514848 h 3149464"/>
                    <a:gd name="connsiteX332" fmla="*/ 3100892 w 3223440"/>
                    <a:gd name="connsiteY332" fmla="*/ 1514848 h 3149464"/>
                    <a:gd name="connsiteX333" fmla="*/ 3112737 w 3223440"/>
                    <a:gd name="connsiteY333" fmla="*/ 1514848 h 3149464"/>
                    <a:gd name="connsiteX334" fmla="*/ 3112737 w 3223440"/>
                    <a:gd name="connsiteY334" fmla="*/ 1763607 h 3149464"/>
                    <a:gd name="connsiteX335" fmla="*/ 3119845 w 3223440"/>
                    <a:gd name="connsiteY335" fmla="*/ 1751761 h 3149464"/>
                    <a:gd name="connsiteX336" fmla="*/ 3112737 w 3223440"/>
                    <a:gd name="connsiteY336" fmla="*/ 1763607 h 3149464"/>
                    <a:gd name="connsiteX337" fmla="*/ 3112737 w 3223440"/>
                    <a:gd name="connsiteY337" fmla="*/ 1796774 h 3149464"/>
                    <a:gd name="connsiteX338" fmla="*/ 3112737 w 3223440"/>
                    <a:gd name="connsiteY338" fmla="*/ 1796774 h 3149464"/>
                    <a:gd name="connsiteX339" fmla="*/ 3112737 w 3223440"/>
                    <a:gd name="connsiteY339" fmla="*/ 1763607 h 3149464"/>
                    <a:gd name="connsiteX340" fmla="*/ 3119845 w 3223440"/>
                    <a:gd name="connsiteY340" fmla="*/ 1713855 h 3149464"/>
                    <a:gd name="connsiteX341" fmla="*/ 3119845 w 3223440"/>
                    <a:gd name="connsiteY341" fmla="*/ 1713855 h 3149464"/>
                    <a:gd name="connsiteX342" fmla="*/ 3112737 w 3223440"/>
                    <a:gd name="connsiteY342" fmla="*/ 1763607 h 3149464"/>
                    <a:gd name="connsiteX343" fmla="*/ 3074832 w 3223440"/>
                    <a:gd name="connsiteY343" fmla="*/ 1661734 h 3149464"/>
                    <a:gd name="connsiteX344" fmla="*/ 3067724 w 3223440"/>
                    <a:gd name="connsiteY344" fmla="*/ 1671211 h 3149464"/>
                    <a:gd name="connsiteX345" fmla="*/ 3074832 w 3223440"/>
                    <a:gd name="connsiteY345" fmla="*/ 1661734 h 3149464"/>
                    <a:gd name="connsiteX346" fmla="*/ 3096154 w 3223440"/>
                    <a:gd name="connsiteY346" fmla="*/ 1659365 h 3149464"/>
                    <a:gd name="connsiteX347" fmla="*/ 3096154 w 3223440"/>
                    <a:gd name="connsiteY347" fmla="*/ 1654627 h 3149464"/>
                    <a:gd name="connsiteX348" fmla="*/ 3096154 w 3223440"/>
                    <a:gd name="connsiteY348" fmla="*/ 1659365 h 3149464"/>
                    <a:gd name="connsiteX349" fmla="*/ 3103261 w 3223440"/>
                    <a:gd name="connsiteY349" fmla="*/ 1666472 h 3149464"/>
                    <a:gd name="connsiteX350" fmla="*/ 3096154 w 3223440"/>
                    <a:gd name="connsiteY350" fmla="*/ 1659365 h 3149464"/>
                    <a:gd name="connsiteX351" fmla="*/ 3074832 w 3223440"/>
                    <a:gd name="connsiteY351" fmla="*/ 1661734 h 3149464"/>
                    <a:gd name="connsiteX352" fmla="*/ 3091415 w 3223440"/>
                    <a:gd name="connsiteY352" fmla="*/ 1901016 h 3149464"/>
                    <a:gd name="connsiteX353" fmla="*/ 3089046 w 3223440"/>
                    <a:gd name="connsiteY353" fmla="*/ 1915231 h 3149464"/>
                    <a:gd name="connsiteX354" fmla="*/ 3086677 w 3223440"/>
                    <a:gd name="connsiteY354" fmla="*/ 1919969 h 3149464"/>
                    <a:gd name="connsiteX355" fmla="*/ 3089046 w 3223440"/>
                    <a:gd name="connsiteY355" fmla="*/ 1915231 h 3149464"/>
                    <a:gd name="connsiteX356" fmla="*/ 3091415 w 3223440"/>
                    <a:gd name="connsiteY356" fmla="*/ 1901016 h 3149464"/>
                    <a:gd name="connsiteX357" fmla="*/ 3084308 w 3223440"/>
                    <a:gd name="connsiteY357" fmla="*/ 1675949 h 3149464"/>
                    <a:gd name="connsiteX358" fmla="*/ 3084308 w 3223440"/>
                    <a:gd name="connsiteY358" fmla="*/ 1675949 h 3149464"/>
                    <a:gd name="connsiteX359" fmla="*/ 3081939 w 3223440"/>
                    <a:gd name="connsiteY359" fmla="*/ 1685425 h 3149464"/>
                    <a:gd name="connsiteX360" fmla="*/ 3084308 w 3223440"/>
                    <a:gd name="connsiteY360" fmla="*/ 1675949 h 3149464"/>
                    <a:gd name="connsiteX361" fmla="*/ 3084308 w 3223440"/>
                    <a:gd name="connsiteY361" fmla="*/ 1675949 h 3149464"/>
                    <a:gd name="connsiteX362" fmla="*/ 2999020 w 3223440"/>
                    <a:gd name="connsiteY362" fmla="*/ 1953137 h 3149464"/>
                    <a:gd name="connsiteX363" fmla="*/ 2996650 w 3223440"/>
                    <a:gd name="connsiteY363" fmla="*/ 1948399 h 3149464"/>
                    <a:gd name="connsiteX364" fmla="*/ 2994281 w 3223440"/>
                    <a:gd name="connsiteY364" fmla="*/ 1943660 h 3149464"/>
                    <a:gd name="connsiteX365" fmla="*/ 2987174 w 3223440"/>
                    <a:gd name="connsiteY365" fmla="*/ 1948399 h 3149464"/>
                    <a:gd name="connsiteX366" fmla="*/ 2987174 w 3223440"/>
                    <a:gd name="connsiteY366" fmla="*/ 1948399 h 3149464"/>
                    <a:gd name="connsiteX367" fmla="*/ 2994281 w 3223440"/>
                    <a:gd name="connsiteY367" fmla="*/ 1943660 h 3149464"/>
                    <a:gd name="connsiteX368" fmla="*/ 2996650 w 3223440"/>
                    <a:gd name="connsiteY368" fmla="*/ 1948399 h 3149464"/>
                    <a:gd name="connsiteX369" fmla="*/ 2999020 w 3223440"/>
                    <a:gd name="connsiteY369" fmla="*/ 1953137 h 3149464"/>
                    <a:gd name="connsiteX370" fmla="*/ 2999020 w 3223440"/>
                    <a:gd name="connsiteY370" fmla="*/ 1953137 h 3149464"/>
                    <a:gd name="connsiteX371" fmla="*/ 2994281 w 3223440"/>
                    <a:gd name="connsiteY371" fmla="*/ 1960244 h 3149464"/>
                    <a:gd name="connsiteX372" fmla="*/ 2999020 w 3223440"/>
                    <a:gd name="connsiteY372" fmla="*/ 1953137 h 3149464"/>
                    <a:gd name="connsiteX373" fmla="*/ 2999020 w 3223440"/>
                    <a:gd name="connsiteY373" fmla="*/ 1953137 h 3149464"/>
                    <a:gd name="connsiteX374" fmla="*/ 2999020 w 3223440"/>
                    <a:gd name="connsiteY374" fmla="*/ 1976828 h 3149464"/>
                    <a:gd name="connsiteX375" fmla="*/ 2996650 w 3223440"/>
                    <a:gd name="connsiteY375" fmla="*/ 1981566 h 3149464"/>
                    <a:gd name="connsiteX376" fmla="*/ 3003758 w 3223440"/>
                    <a:gd name="connsiteY376" fmla="*/ 1988674 h 3149464"/>
                    <a:gd name="connsiteX377" fmla="*/ 3003758 w 3223440"/>
                    <a:gd name="connsiteY377" fmla="*/ 1988674 h 3149464"/>
                    <a:gd name="connsiteX378" fmla="*/ 2996650 w 3223440"/>
                    <a:gd name="connsiteY378" fmla="*/ 1981566 h 3149464"/>
                    <a:gd name="connsiteX379" fmla="*/ 2999020 w 3223440"/>
                    <a:gd name="connsiteY379" fmla="*/ 1976828 h 3149464"/>
                    <a:gd name="connsiteX380" fmla="*/ 2970590 w 3223440"/>
                    <a:gd name="connsiteY380" fmla="*/ 1799143 h 3149464"/>
                    <a:gd name="connsiteX381" fmla="*/ 3013234 w 3223440"/>
                    <a:gd name="connsiteY381" fmla="*/ 1801513 h 3149464"/>
                    <a:gd name="connsiteX382" fmla="*/ 3013234 w 3223440"/>
                    <a:gd name="connsiteY382" fmla="*/ 1801513 h 3149464"/>
                    <a:gd name="connsiteX383" fmla="*/ 2970590 w 3223440"/>
                    <a:gd name="connsiteY383" fmla="*/ 1799143 h 3149464"/>
                    <a:gd name="connsiteX384" fmla="*/ 2982435 w 3223440"/>
                    <a:gd name="connsiteY384" fmla="*/ 1908123 h 3149464"/>
                    <a:gd name="connsiteX385" fmla="*/ 2961113 w 3223440"/>
                    <a:gd name="connsiteY385" fmla="*/ 1898647 h 3149464"/>
                    <a:gd name="connsiteX386" fmla="*/ 2982435 w 3223440"/>
                    <a:gd name="connsiteY386" fmla="*/ 1908123 h 3149464"/>
                    <a:gd name="connsiteX387" fmla="*/ 2982435 w 3223440"/>
                    <a:gd name="connsiteY387" fmla="*/ 1135788 h 3149464"/>
                    <a:gd name="connsiteX388" fmla="*/ 2982435 w 3223440"/>
                    <a:gd name="connsiteY388" fmla="*/ 1159479 h 3149464"/>
                    <a:gd name="connsiteX389" fmla="*/ 2982435 w 3223440"/>
                    <a:gd name="connsiteY389" fmla="*/ 1159479 h 3149464"/>
                    <a:gd name="connsiteX390" fmla="*/ 2982435 w 3223440"/>
                    <a:gd name="connsiteY390" fmla="*/ 1159479 h 3149464"/>
                    <a:gd name="connsiteX391" fmla="*/ 2982435 w 3223440"/>
                    <a:gd name="connsiteY391" fmla="*/ 1135788 h 3149464"/>
                    <a:gd name="connsiteX392" fmla="*/ 2894778 w 3223440"/>
                    <a:gd name="connsiteY392" fmla="*/ 1126311 h 3149464"/>
                    <a:gd name="connsiteX393" fmla="*/ 2852133 w 3223440"/>
                    <a:gd name="connsiteY393" fmla="*/ 1128680 h 3149464"/>
                    <a:gd name="connsiteX394" fmla="*/ 2830811 w 3223440"/>
                    <a:gd name="connsiteY394" fmla="*/ 1112097 h 3149464"/>
                    <a:gd name="connsiteX395" fmla="*/ 2833181 w 3223440"/>
                    <a:gd name="connsiteY395" fmla="*/ 1104989 h 3149464"/>
                    <a:gd name="connsiteX396" fmla="*/ 2830811 w 3223440"/>
                    <a:gd name="connsiteY396" fmla="*/ 1112097 h 3149464"/>
                    <a:gd name="connsiteX397" fmla="*/ 2852133 w 3223440"/>
                    <a:gd name="connsiteY397" fmla="*/ 1128680 h 3149464"/>
                    <a:gd name="connsiteX398" fmla="*/ 2894778 w 3223440"/>
                    <a:gd name="connsiteY398" fmla="*/ 1126311 h 3149464"/>
                    <a:gd name="connsiteX399" fmla="*/ 2982435 w 3223440"/>
                    <a:gd name="connsiteY399" fmla="*/ 1135788 h 3149464"/>
                    <a:gd name="connsiteX400" fmla="*/ 2982435 w 3223440"/>
                    <a:gd name="connsiteY400" fmla="*/ 1135788 h 3149464"/>
                    <a:gd name="connsiteX401" fmla="*/ 2982435 w 3223440"/>
                    <a:gd name="connsiteY401" fmla="*/ 1135788 h 3149464"/>
                    <a:gd name="connsiteX402" fmla="*/ 3032187 w 3223440"/>
                    <a:gd name="connsiteY402" fmla="*/ 1166587 h 3149464"/>
                    <a:gd name="connsiteX403" fmla="*/ 3034556 w 3223440"/>
                    <a:gd name="connsiteY403" fmla="*/ 1176063 h 3149464"/>
                    <a:gd name="connsiteX404" fmla="*/ 3032187 w 3223440"/>
                    <a:gd name="connsiteY404" fmla="*/ 1166587 h 3149464"/>
                    <a:gd name="connsiteX405" fmla="*/ 2982435 w 3223440"/>
                    <a:gd name="connsiteY405" fmla="*/ 1135788 h 3149464"/>
                    <a:gd name="connsiteX406" fmla="*/ 2887670 w 3223440"/>
                    <a:gd name="connsiteY406" fmla="*/ 1998150 h 3149464"/>
                    <a:gd name="connsiteX407" fmla="*/ 2887670 w 3223440"/>
                    <a:gd name="connsiteY407" fmla="*/ 1998150 h 3149464"/>
                    <a:gd name="connsiteX408" fmla="*/ 2897147 w 3223440"/>
                    <a:gd name="connsiteY408" fmla="*/ 2014734 h 3149464"/>
                    <a:gd name="connsiteX409" fmla="*/ 2892409 w 3223440"/>
                    <a:gd name="connsiteY409" fmla="*/ 2026580 h 3149464"/>
                    <a:gd name="connsiteX410" fmla="*/ 2897147 w 3223440"/>
                    <a:gd name="connsiteY410" fmla="*/ 2014734 h 3149464"/>
                    <a:gd name="connsiteX411" fmla="*/ 2887670 w 3223440"/>
                    <a:gd name="connsiteY411" fmla="*/ 1998150 h 3149464"/>
                    <a:gd name="connsiteX412" fmla="*/ 2930315 w 3223440"/>
                    <a:gd name="connsiteY412" fmla="*/ 2102392 h 3149464"/>
                    <a:gd name="connsiteX413" fmla="*/ 2932684 w 3223440"/>
                    <a:gd name="connsiteY413" fmla="*/ 2102392 h 3149464"/>
                    <a:gd name="connsiteX414" fmla="*/ 2930315 w 3223440"/>
                    <a:gd name="connsiteY414" fmla="*/ 2102392 h 3149464"/>
                    <a:gd name="connsiteX415" fmla="*/ 2892409 w 3223440"/>
                    <a:gd name="connsiteY415" fmla="*/ 2090546 h 3149464"/>
                    <a:gd name="connsiteX416" fmla="*/ 2930315 w 3223440"/>
                    <a:gd name="connsiteY416" fmla="*/ 2102392 h 3149464"/>
                    <a:gd name="connsiteX417" fmla="*/ 2901885 w 3223440"/>
                    <a:gd name="connsiteY417" fmla="*/ 1893909 h 3149464"/>
                    <a:gd name="connsiteX418" fmla="*/ 2913731 w 3223440"/>
                    <a:gd name="connsiteY418" fmla="*/ 1893909 h 3149464"/>
                    <a:gd name="connsiteX419" fmla="*/ 2932684 w 3223440"/>
                    <a:gd name="connsiteY419" fmla="*/ 1893909 h 3149464"/>
                    <a:gd name="connsiteX420" fmla="*/ 2913731 w 3223440"/>
                    <a:gd name="connsiteY420" fmla="*/ 1893909 h 3149464"/>
                    <a:gd name="connsiteX421" fmla="*/ 2901885 w 3223440"/>
                    <a:gd name="connsiteY421" fmla="*/ 1893909 h 3149464"/>
                    <a:gd name="connsiteX422" fmla="*/ 2899516 w 3223440"/>
                    <a:gd name="connsiteY422" fmla="*/ 1808620 h 3149464"/>
                    <a:gd name="connsiteX423" fmla="*/ 2887670 w 3223440"/>
                    <a:gd name="connsiteY423" fmla="*/ 1782560 h 3149464"/>
                    <a:gd name="connsiteX424" fmla="*/ 2899516 w 3223440"/>
                    <a:gd name="connsiteY424" fmla="*/ 1720962 h 3149464"/>
                    <a:gd name="connsiteX425" fmla="*/ 2897147 w 3223440"/>
                    <a:gd name="connsiteY425" fmla="*/ 1694902 h 3149464"/>
                    <a:gd name="connsiteX426" fmla="*/ 2885301 w 3223440"/>
                    <a:gd name="connsiteY426" fmla="*/ 1692533 h 3149464"/>
                    <a:gd name="connsiteX427" fmla="*/ 2897147 w 3223440"/>
                    <a:gd name="connsiteY427" fmla="*/ 1694902 h 3149464"/>
                    <a:gd name="connsiteX428" fmla="*/ 2899516 w 3223440"/>
                    <a:gd name="connsiteY428" fmla="*/ 1720962 h 3149464"/>
                    <a:gd name="connsiteX429" fmla="*/ 2887670 w 3223440"/>
                    <a:gd name="connsiteY429" fmla="*/ 1782560 h 3149464"/>
                    <a:gd name="connsiteX430" fmla="*/ 2899516 w 3223440"/>
                    <a:gd name="connsiteY430" fmla="*/ 1808620 h 3149464"/>
                    <a:gd name="connsiteX431" fmla="*/ 2942160 w 3223440"/>
                    <a:gd name="connsiteY431" fmla="*/ 1815727 h 3149464"/>
                    <a:gd name="connsiteX432" fmla="*/ 2899516 w 3223440"/>
                    <a:gd name="connsiteY432" fmla="*/ 1808620 h 3149464"/>
                    <a:gd name="connsiteX433" fmla="*/ 2802382 w 3223440"/>
                    <a:gd name="connsiteY433" fmla="*/ 2434070 h 3149464"/>
                    <a:gd name="connsiteX434" fmla="*/ 2792905 w 3223440"/>
                    <a:gd name="connsiteY434" fmla="*/ 2434070 h 3149464"/>
                    <a:gd name="connsiteX435" fmla="*/ 2792905 w 3223440"/>
                    <a:gd name="connsiteY435" fmla="*/ 2405640 h 3149464"/>
                    <a:gd name="connsiteX436" fmla="*/ 2792905 w 3223440"/>
                    <a:gd name="connsiteY436" fmla="*/ 2434070 h 3149464"/>
                    <a:gd name="connsiteX437" fmla="*/ 2802382 w 3223440"/>
                    <a:gd name="connsiteY437" fmla="*/ 2434070 h 3149464"/>
                    <a:gd name="connsiteX438" fmla="*/ 2807120 w 3223440"/>
                    <a:gd name="connsiteY438" fmla="*/ 2424593 h 3149464"/>
                    <a:gd name="connsiteX439" fmla="*/ 2802382 w 3223440"/>
                    <a:gd name="connsiteY439" fmla="*/ 2434070 h 3149464"/>
                    <a:gd name="connsiteX440" fmla="*/ 2807120 w 3223440"/>
                    <a:gd name="connsiteY440" fmla="*/ 2453023 h 3149464"/>
                    <a:gd name="connsiteX441" fmla="*/ 2802382 w 3223440"/>
                    <a:gd name="connsiteY441" fmla="*/ 2434070 h 3149464"/>
                    <a:gd name="connsiteX442" fmla="*/ 2783429 w 3223440"/>
                    <a:gd name="connsiteY442" fmla="*/ 2365365 h 3149464"/>
                    <a:gd name="connsiteX443" fmla="*/ 2764476 w 3223440"/>
                    <a:gd name="connsiteY443" fmla="*/ 2315613 h 3149464"/>
                    <a:gd name="connsiteX444" fmla="*/ 2764476 w 3223440"/>
                    <a:gd name="connsiteY444" fmla="*/ 2313244 h 3149464"/>
                    <a:gd name="connsiteX445" fmla="*/ 2764476 w 3223440"/>
                    <a:gd name="connsiteY445" fmla="*/ 2315613 h 3149464"/>
                    <a:gd name="connsiteX446" fmla="*/ 2783429 w 3223440"/>
                    <a:gd name="connsiteY446" fmla="*/ 2365365 h 3149464"/>
                    <a:gd name="connsiteX447" fmla="*/ 2797644 w 3223440"/>
                    <a:gd name="connsiteY447" fmla="*/ 2393795 h 3149464"/>
                    <a:gd name="connsiteX448" fmla="*/ 2783429 w 3223440"/>
                    <a:gd name="connsiteY448" fmla="*/ 2365365 h 3149464"/>
                    <a:gd name="connsiteX449" fmla="*/ 2790536 w 3223440"/>
                    <a:gd name="connsiteY449" fmla="*/ 2436439 h 3149464"/>
                    <a:gd name="connsiteX450" fmla="*/ 2783429 w 3223440"/>
                    <a:gd name="connsiteY450" fmla="*/ 2448284 h 3149464"/>
                    <a:gd name="connsiteX451" fmla="*/ 2764476 w 3223440"/>
                    <a:gd name="connsiteY451" fmla="*/ 2460130 h 3149464"/>
                    <a:gd name="connsiteX452" fmla="*/ 2783429 w 3223440"/>
                    <a:gd name="connsiteY452" fmla="*/ 2448284 h 3149464"/>
                    <a:gd name="connsiteX453" fmla="*/ 2790536 w 3223440"/>
                    <a:gd name="connsiteY453" fmla="*/ 2436439 h 3149464"/>
                    <a:gd name="connsiteX454" fmla="*/ 2653127 w 3223440"/>
                    <a:gd name="connsiteY454" fmla="*/ 2495667 h 3149464"/>
                    <a:gd name="connsiteX455" fmla="*/ 2603375 w 3223440"/>
                    <a:gd name="connsiteY455" fmla="*/ 2505144 h 3149464"/>
                    <a:gd name="connsiteX456" fmla="*/ 2565469 w 3223440"/>
                    <a:gd name="connsiteY456" fmla="*/ 2498036 h 3149464"/>
                    <a:gd name="connsiteX457" fmla="*/ 2525194 w 3223440"/>
                    <a:gd name="connsiteY457" fmla="*/ 2519358 h 3149464"/>
                    <a:gd name="connsiteX458" fmla="*/ 2503872 w 3223440"/>
                    <a:gd name="connsiteY458" fmla="*/ 2535942 h 3149464"/>
                    <a:gd name="connsiteX459" fmla="*/ 2477811 w 3223440"/>
                    <a:gd name="connsiteY459" fmla="*/ 2516989 h 3149464"/>
                    <a:gd name="connsiteX460" fmla="*/ 2475442 w 3223440"/>
                    <a:gd name="connsiteY460" fmla="*/ 2509882 h 3149464"/>
                    <a:gd name="connsiteX461" fmla="*/ 2477811 w 3223440"/>
                    <a:gd name="connsiteY461" fmla="*/ 2516989 h 3149464"/>
                    <a:gd name="connsiteX462" fmla="*/ 2503872 w 3223440"/>
                    <a:gd name="connsiteY462" fmla="*/ 2535942 h 3149464"/>
                    <a:gd name="connsiteX463" fmla="*/ 2525194 w 3223440"/>
                    <a:gd name="connsiteY463" fmla="*/ 2519358 h 3149464"/>
                    <a:gd name="connsiteX464" fmla="*/ 2565469 w 3223440"/>
                    <a:gd name="connsiteY464" fmla="*/ 2498036 h 3149464"/>
                    <a:gd name="connsiteX465" fmla="*/ 2603375 w 3223440"/>
                    <a:gd name="connsiteY465" fmla="*/ 2505144 h 3149464"/>
                    <a:gd name="connsiteX466" fmla="*/ 2653127 w 3223440"/>
                    <a:gd name="connsiteY466" fmla="*/ 2495667 h 3149464"/>
                    <a:gd name="connsiteX467" fmla="*/ 2695771 w 3223440"/>
                    <a:gd name="connsiteY467" fmla="*/ 2471976 h 3149464"/>
                    <a:gd name="connsiteX468" fmla="*/ 2714724 w 3223440"/>
                    <a:gd name="connsiteY468" fmla="*/ 2464868 h 3149464"/>
                    <a:gd name="connsiteX469" fmla="*/ 2764476 w 3223440"/>
                    <a:gd name="connsiteY469" fmla="*/ 2424593 h 3149464"/>
                    <a:gd name="connsiteX470" fmla="*/ 2764476 w 3223440"/>
                    <a:gd name="connsiteY470" fmla="*/ 2424593 h 3149464"/>
                    <a:gd name="connsiteX471" fmla="*/ 2714724 w 3223440"/>
                    <a:gd name="connsiteY471" fmla="*/ 2464868 h 3149464"/>
                    <a:gd name="connsiteX472" fmla="*/ 2695771 w 3223440"/>
                    <a:gd name="connsiteY472" fmla="*/ 2471976 h 3149464"/>
                    <a:gd name="connsiteX473" fmla="*/ 2653127 w 3223440"/>
                    <a:gd name="connsiteY473" fmla="*/ 2495667 h 3149464"/>
                    <a:gd name="connsiteX474" fmla="*/ 2688664 w 3223440"/>
                    <a:gd name="connsiteY474" fmla="*/ 2519358 h 3149464"/>
                    <a:gd name="connsiteX475" fmla="*/ 2672080 w 3223440"/>
                    <a:gd name="connsiteY475" fmla="*/ 2528835 h 3149464"/>
                    <a:gd name="connsiteX476" fmla="*/ 2660234 w 3223440"/>
                    <a:gd name="connsiteY476" fmla="*/ 2531204 h 3149464"/>
                    <a:gd name="connsiteX477" fmla="*/ 2672080 w 3223440"/>
                    <a:gd name="connsiteY477" fmla="*/ 2528835 h 3149464"/>
                    <a:gd name="connsiteX478" fmla="*/ 2688664 w 3223440"/>
                    <a:gd name="connsiteY478" fmla="*/ 2519358 h 3149464"/>
                    <a:gd name="connsiteX479" fmla="*/ 2627066 w 3223440"/>
                    <a:gd name="connsiteY479" fmla="*/ 2559634 h 3149464"/>
                    <a:gd name="connsiteX480" fmla="*/ 2622328 w 3223440"/>
                    <a:gd name="connsiteY480" fmla="*/ 2585694 h 3149464"/>
                    <a:gd name="connsiteX481" fmla="*/ 2622328 w 3223440"/>
                    <a:gd name="connsiteY481" fmla="*/ 2592801 h 3149464"/>
                    <a:gd name="connsiteX482" fmla="*/ 2622328 w 3223440"/>
                    <a:gd name="connsiteY482" fmla="*/ 2585694 h 3149464"/>
                    <a:gd name="connsiteX483" fmla="*/ 2627066 w 3223440"/>
                    <a:gd name="connsiteY483" fmla="*/ 2559634 h 3149464"/>
                    <a:gd name="connsiteX484" fmla="*/ 2596268 w 3223440"/>
                    <a:gd name="connsiteY484" fmla="*/ 2595170 h 3149464"/>
                    <a:gd name="connsiteX485" fmla="*/ 2515717 w 3223440"/>
                    <a:gd name="connsiteY485" fmla="*/ 2595170 h 3149464"/>
                    <a:gd name="connsiteX486" fmla="*/ 2494395 w 3223440"/>
                    <a:gd name="connsiteY486" fmla="*/ 2592801 h 3149464"/>
                    <a:gd name="connsiteX487" fmla="*/ 2515717 w 3223440"/>
                    <a:gd name="connsiteY487" fmla="*/ 2595170 h 3149464"/>
                    <a:gd name="connsiteX488" fmla="*/ 2596268 w 3223440"/>
                    <a:gd name="connsiteY488" fmla="*/ 2595170 h 3149464"/>
                    <a:gd name="connsiteX489" fmla="*/ 2596268 w 3223440"/>
                    <a:gd name="connsiteY489" fmla="*/ 2588063 h 3149464"/>
                    <a:gd name="connsiteX490" fmla="*/ 2596268 w 3223440"/>
                    <a:gd name="connsiteY490" fmla="*/ 2595170 h 3149464"/>
                    <a:gd name="connsiteX491" fmla="*/ 2622328 w 3223440"/>
                    <a:gd name="connsiteY491" fmla="*/ 2595170 h 3149464"/>
                    <a:gd name="connsiteX492" fmla="*/ 2622328 w 3223440"/>
                    <a:gd name="connsiteY492" fmla="*/ 2595170 h 3149464"/>
                    <a:gd name="connsiteX493" fmla="*/ 2596268 w 3223440"/>
                    <a:gd name="connsiteY493" fmla="*/ 2595170 h 3149464"/>
                    <a:gd name="connsiteX494" fmla="*/ 2598637 w 3223440"/>
                    <a:gd name="connsiteY494" fmla="*/ 2644922 h 3149464"/>
                    <a:gd name="connsiteX495" fmla="*/ 2579684 w 3223440"/>
                    <a:gd name="connsiteY495" fmla="*/ 2652029 h 3149464"/>
                    <a:gd name="connsiteX496" fmla="*/ 2598637 w 3223440"/>
                    <a:gd name="connsiteY496" fmla="*/ 2644922 h 3149464"/>
                    <a:gd name="connsiteX497" fmla="*/ 2418583 w 3223440"/>
                    <a:gd name="connsiteY497" fmla="*/ 2654399 h 3149464"/>
                    <a:gd name="connsiteX498" fmla="*/ 2397261 w 3223440"/>
                    <a:gd name="connsiteY498" fmla="*/ 2656768 h 3149464"/>
                    <a:gd name="connsiteX499" fmla="*/ 2418583 w 3223440"/>
                    <a:gd name="connsiteY499" fmla="*/ 2654399 h 3149464"/>
                    <a:gd name="connsiteX500" fmla="*/ 2477811 w 3223440"/>
                    <a:gd name="connsiteY500" fmla="*/ 2663875 h 3149464"/>
                    <a:gd name="connsiteX501" fmla="*/ 2484919 w 3223440"/>
                    <a:gd name="connsiteY501" fmla="*/ 2668613 h 3149464"/>
                    <a:gd name="connsiteX502" fmla="*/ 2477811 w 3223440"/>
                    <a:gd name="connsiteY502" fmla="*/ 2663875 h 3149464"/>
                    <a:gd name="connsiteX503" fmla="*/ 2418583 w 3223440"/>
                    <a:gd name="connsiteY503" fmla="*/ 2654399 h 3149464"/>
                    <a:gd name="connsiteX504" fmla="*/ 2456489 w 3223440"/>
                    <a:gd name="connsiteY504" fmla="*/ 2796546 h 3149464"/>
                    <a:gd name="connsiteX505" fmla="*/ 2451751 w 3223440"/>
                    <a:gd name="connsiteY505" fmla="*/ 2808392 h 3149464"/>
                    <a:gd name="connsiteX506" fmla="*/ 2456489 w 3223440"/>
                    <a:gd name="connsiteY506" fmla="*/ 2796546 h 3149464"/>
                    <a:gd name="connsiteX507" fmla="*/ 2456489 w 3223440"/>
                    <a:gd name="connsiteY507" fmla="*/ 2796546 h 3149464"/>
                    <a:gd name="connsiteX508" fmla="*/ 2383046 w 3223440"/>
                    <a:gd name="connsiteY508" fmla="*/ 2851036 h 3149464"/>
                    <a:gd name="connsiteX509" fmla="*/ 2328556 w 3223440"/>
                    <a:gd name="connsiteY509" fmla="*/ 2867620 h 3149464"/>
                    <a:gd name="connsiteX510" fmla="*/ 2276435 w 3223440"/>
                    <a:gd name="connsiteY510" fmla="*/ 2884204 h 3149464"/>
                    <a:gd name="connsiteX511" fmla="*/ 2240899 w 3223440"/>
                    <a:gd name="connsiteY511" fmla="*/ 2900788 h 3149464"/>
                    <a:gd name="connsiteX512" fmla="*/ 2224315 w 3223440"/>
                    <a:gd name="connsiteY512" fmla="*/ 2903157 h 3149464"/>
                    <a:gd name="connsiteX513" fmla="*/ 2214838 w 3223440"/>
                    <a:gd name="connsiteY513" fmla="*/ 2919741 h 3149464"/>
                    <a:gd name="connsiteX514" fmla="*/ 2214838 w 3223440"/>
                    <a:gd name="connsiteY514" fmla="*/ 2919741 h 3149464"/>
                    <a:gd name="connsiteX515" fmla="*/ 2198254 w 3223440"/>
                    <a:gd name="connsiteY515" fmla="*/ 2919741 h 3149464"/>
                    <a:gd name="connsiteX516" fmla="*/ 2214838 w 3223440"/>
                    <a:gd name="connsiteY516" fmla="*/ 2919741 h 3149464"/>
                    <a:gd name="connsiteX517" fmla="*/ 2224315 w 3223440"/>
                    <a:gd name="connsiteY517" fmla="*/ 2903157 h 3149464"/>
                    <a:gd name="connsiteX518" fmla="*/ 2240899 w 3223440"/>
                    <a:gd name="connsiteY518" fmla="*/ 2900788 h 3149464"/>
                    <a:gd name="connsiteX519" fmla="*/ 2240899 w 3223440"/>
                    <a:gd name="connsiteY519" fmla="*/ 2886573 h 3149464"/>
                    <a:gd name="connsiteX520" fmla="*/ 2240899 w 3223440"/>
                    <a:gd name="connsiteY520" fmla="*/ 2900788 h 3149464"/>
                    <a:gd name="connsiteX521" fmla="*/ 2276435 w 3223440"/>
                    <a:gd name="connsiteY521" fmla="*/ 2884204 h 3149464"/>
                    <a:gd name="connsiteX522" fmla="*/ 2276435 w 3223440"/>
                    <a:gd name="connsiteY522" fmla="*/ 2874727 h 3149464"/>
                    <a:gd name="connsiteX523" fmla="*/ 2276435 w 3223440"/>
                    <a:gd name="connsiteY523" fmla="*/ 2884204 h 3149464"/>
                    <a:gd name="connsiteX524" fmla="*/ 2328556 w 3223440"/>
                    <a:gd name="connsiteY524" fmla="*/ 2867620 h 3149464"/>
                    <a:gd name="connsiteX525" fmla="*/ 2383046 w 3223440"/>
                    <a:gd name="connsiteY525" fmla="*/ 2851036 h 3149464"/>
                    <a:gd name="connsiteX526" fmla="*/ 2383046 w 3223440"/>
                    <a:gd name="connsiteY526" fmla="*/ 2851036 h 3149464"/>
                    <a:gd name="connsiteX527" fmla="*/ 2383046 w 3223440"/>
                    <a:gd name="connsiteY527" fmla="*/ 2851036 h 3149464"/>
                    <a:gd name="connsiteX528" fmla="*/ 2172194 w 3223440"/>
                    <a:gd name="connsiteY528" fmla="*/ 2753902 h 3149464"/>
                    <a:gd name="connsiteX529" fmla="*/ 2127181 w 3223440"/>
                    <a:gd name="connsiteY529" fmla="*/ 2758640 h 3149464"/>
                    <a:gd name="connsiteX530" fmla="*/ 2098751 w 3223440"/>
                    <a:gd name="connsiteY530" fmla="*/ 2746794 h 3149464"/>
                    <a:gd name="connsiteX531" fmla="*/ 2096382 w 3223440"/>
                    <a:gd name="connsiteY531" fmla="*/ 2737318 h 3149464"/>
                    <a:gd name="connsiteX532" fmla="*/ 2098751 w 3223440"/>
                    <a:gd name="connsiteY532" fmla="*/ 2746794 h 3149464"/>
                    <a:gd name="connsiteX533" fmla="*/ 2127181 w 3223440"/>
                    <a:gd name="connsiteY533" fmla="*/ 2758640 h 3149464"/>
                    <a:gd name="connsiteX534" fmla="*/ 2172194 w 3223440"/>
                    <a:gd name="connsiteY534" fmla="*/ 2753902 h 3149464"/>
                    <a:gd name="connsiteX535" fmla="*/ 2224315 w 3223440"/>
                    <a:gd name="connsiteY535" fmla="*/ 2770486 h 3149464"/>
                    <a:gd name="connsiteX536" fmla="*/ 2224315 w 3223440"/>
                    <a:gd name="connsiteY536" fmla="*/ 2770486 h 3149464"/>
                    <a:gd name="connsiteX537" fmla="*/ 2224315 w 3223440"/>
                    <a:gd name="connsiteY537" fmla="*/ 2770486 h 3149464"/>
                    <a:gd name="connsiteX538" fmla="*/ 2207731 w 3223440"/>
                    <a:gd name="connsiteY538" fmla="*/ 2794177 h 3149464"/>
                    <a:gd name="connsiteX539" fmla="*/ 2224315 w 3223440"/>
                    <a:gd name="connsiteY539" fmla="*/ 2770486 h 3149464"/>
                    <a:gd name="connsiteX540" fmla="*/ 2172194 w 3223440"/>
                    <a:gd name="connsiteY540" fmla="*/ 2753902 h 3149464"/>
                    <a:gd name="connsiteX541" fmla="*/ 2198254 w 3223440"/>
                    <a:gd name="connsiteY541" fmla="*/ 2827345 h 3149464"/>
                    <a:gd name="connsiteX542" fmla="*/ 2198254 w 3223440"/>
                    <a:gd name="connsiteY542" fmla="*/ 2848667 h 3149464"/>
                    <a:gd name="connsiteX543" fmla="*/ 2195885 w 3223440"/>
                    <a:gd name="connsiteY543" fmla="*/ 2862882 h 3149464"/>
                    <a:gd name="connsiteX544" fmla="*/ 2198254 w 3223440"/>
                    <a:gd name="connsiteY544" fmla="*/ 2848667 h 3149464"/>
                    <a:gd name="connsiteX545" fmla="*/ 2198254 w 3223440"/>
                    <a:gd name="connsiteY545" fmla="*/ 2827345 h 3149464"/>
                    <a:gd name="connsiteX546" fmla="*/ 2122442 w 3223440"/>
                    <a:gd name="connsiteY546" fmla="*/ 2917372 h 3149464"/>
                    <a:gd name="connsiteX547" fmla="*/ 2124811 w 3223440"/>
                    <a:gd name="connsiteY547" fmla="*/ 2907895 h 3149464"/>
                    <a:gd name="connsiteX548" fmla="*/ 2122442 w 3223440"/>
                    <a:gd name="connsiteY548" fmla="*/ 2917372 h 3149464"/>
                    <a:gd name="connsiteX549" fmla="*/ 2157979 w 3223440"/>
                    <a:gd name="connsiteY549" fmla="*/ 2917372 h 3149464"/>
                    <a:gd name="connsiteX550" fmla="*/ 2136657 w 3223440"/>
                    <a:gd name="connsiteY550" fmla="*/ 2938694 h 3149464"/>
                    <a:gd name="connsiteX551" fmla="*/ 2115335 w 3223440"/>
                    <a:gd name="connsiteY551" fmla="*/ 2950540 h 3149464"/>
                    <a:gd name="connsiteX552" fmla="*/ 2136657 w 3223440"/>
                    <a:gd name="connsiteY552" fmla="*/ 2938694 h 3149464"/>
                    <a:gd name="connsiteX553" fmla="*/ 2157979 w 3223440"/>
                    <a:gd name="connsiteY553" fmla="*/ 2917372 h 3149464"/>
                    <a:gd name="connsiteX554" fmla="*/ 2122442 w 3223440"/>
                    <a:gd name="connsiteY554" fmla="*/ 2917372 h 3149464"/>
                    <a:gd name="connsiteX555" fmla="*/ 2136657 w 3223440"/>
                    <a:gd name="connsiteY555" fmla="*/ 2900788 h 3149464"/>
                    <a:gd name="connsiteX556" fmla="*/ 2148503 w 3223440"/>
                    <a:gd name="connsiteY556" fmla="*/ 2896050 h 3149464"/>
                    <a:gd name="connsiteX557" fmla="*/ 2153241 w 3223440"/>
                    <a:gd name="connsiteY557" fmla="*/ 2893680 h 3149464"/>
                    <a:gd name="connsiteX558" fmla="*/ 2148503 w 3223440"/>
                    <a:gd name="connsiteY558" fmla="*/ 2896050 h 3149464"/>
                    <a:gd name="connsiteX559" fmla="*/ 2136657 w 3223440"/>
                    <a:gd name="connsiteY559" fmla="*/ 2900788 h 3149464"/>
                    <a:gd name="connsiteX560" fmla="*/ 1883160 w 3223440"/>
                    <a:gd name="connsiteY560" fmla="*/ 2415117 h 3149464"/>
                    <a:gd name="connsiteX561" fmla="*/ 1899744 w 3223440"/>
                    <a:gd name="connsiteY561" fmla="*/ 2429332 h 3149464"/>
                    <a:gd name="connsiteX562" fmla="*/ 1925805 w 3223440"/>
                    <a:gd name="connsiteY562" fmla="*/ 2450654 h 3149464"/>
                    <a:gd name="connsiteX563" fmla="*/ 1899744 w 3223440"/>
                    <a:gd name="connsiteY563" fmla="*/ 2429332 h 3149464"/>
                    <a:gd name="connsiteX564" fmla="*/ 1883160 w 3223440"/>
                    <a:gd name="connsiteY564" fmla="*/ 2415117 h 3149464"/>
                    <a:gd name="connsiteX565" fmla="*/ 1897375 w 3223440"/>
                    <a:gd name="connsiteY565" fmla="*/ 2595170 h 3149464"/>
                    <a:gd name="connsiteX566" fmla="*/ 1890268 w 3223440"/>
                    <a:gd name="connsiteY566" fmla="*/ 2592801 h 3149464"/>
                    <a:gd name="connsiteX567" fmla="*/ 1897375 w 3223440"/>
                    <a:gd name="connsiteY567" fmla="*/ 2595170 h 3149464"/>
                    <a:gd name="connsiteX568" fmla="*/ 1897375 w 3223440"/>
                    <a:gd name="connsiteY568" fmla="*/ 2595170 h 3149464"/>
                    <a:gd name="connsiteX569" fmla="*/ 1859469 w 3223440"/>
                    <a:gd name="connsiteY569" fmla="*/ 2602278 h 3149464"/>
                    <a:gd name="connsiteX570" fmla="*/ 1849992 w 3223440"/>
                    <a:gd name="connsiteY570" fmla="*/ 2604647 h 3149464"/>
                    <a:gd name="connsiteX571" fmla="*/ 1859469 w 3223440"/>
                    <a:gd name="connsiteY571" fmla="*/ 2602278 h 3149464"/>
                    <a:gd name="connsiteX572" fmla="*/ 1876053 w 3223440"/>
                    <a:gd name="connsiteY572" fmla="*/ 2588063 h 3149464"/>
                    <a:gd name="connsiteX573" fmla="*/ 1859469 w 3223440"/>
                    <a:gd name="connsiteY573" fmla="*/ 2602278 h 3149464"/>
                    <a:gd name="connsiteX574" fmla="*/ 1876053 w 3223440"/>
                    <a:gd name="connsiteY574" fmla="*/ 2841560 h 3149464"/>
                    <a:gd name="connsiteX575" fmla="*/ 1871315 w 3223440"/>
                    <a:gd name="connsiteY575" fmla="*/ 2851036 h 3149464"/>
                    <a:gd name="connsiteX576" fmla="*/ 1876053 w 3223440"/>
                    <a:gd name="connsiteY576" fmla="*/ 2841560 h 3149464"/>
                    <a:gd name="connsiteX577" fmla="*/ 1876053 w 3223440"/>
                    <a:gd name="connsiteY577" fmla="*/ 2841560 h 3149464"/>
                    <a:gd name="connsiteX578" fmla="*/ 1821563 w 3223440"/>
                    <a:gd name="connsiteY578" fmla="*/ 2310875 h 3149464"/>
                    <a:gd name="connsiteX579" fmla="*/ 1786026 w 3223440"/>
                    <a:gd name="connsiteY579" fmla="*/ 2294291 h 3149464"/>
                    <a:gd name="connsiteX580" fmla="*/ 1750489 w 3223440"/>
                    <a:gd name="connsiteY580" fmla="*/ 2294291 h 3149464"/>
                    <a:gd name="connsiteX581" fmla="*/ 1712583 w 3223440"/>
                    <a:gd name="connsiteY581" fmla="*/ 2325090 h 3149464"/>
                    <a:gd name="connsiteX582" fmla="*/ 1684154 w 3223440"/>
                    <a:gd name="connsiteY582" fmla="*/ 2348781 h 3149464"/>
                    <a:gd name="connsiteX583" fmla="*/ 1712583 w 3223440"/>
                    <a:gd name="connsiteY583" fmla="*/ 2325090 h 3149464"/>
                    <a:gd name="connsiteX584" fmla="*/ 1750489 w 3223440"/>
                    <a:gd name="connsiteY584" fmla="*/ 2294291 h 3149464"/>
                    <a:gd name="connsiteX585" fmla="*/ 1750489 w 3223440"/>
                    <a:gd name="connsiteY585" fmla="*/ 2294291 h 3149464"/>
                    <a:gd name="connsiteX586" fmla="*/ 1724429 w 3223440"/>
                    <a:gd name="connsiteY586" fmla="*/ 2270600 h 3149464"/>
                    <a:gd name="connsiteX587" fmla="*/ 1691261 w 3223440"/>
                    <a:gd name="connsiteY587" fmla="*/ 2272969 h 3149464"/>
                    <a:gd name="connsiteX588" fmla="*/ 1653355 w 3223440"/>
                    <a:gd name="connsiteY588" fmla="*/ 2242170 h 3149464"/>
                    <a:gd name="connsiteX589" fmla="*/ 1605972 w 3223440"/>
                    <a:gd name="connsiteY589" fmla="*/ 2251647 h 3149464"/>
                    <a:gd name="connsiteX590" fmla="*/ 1579912 w 3223440"/>
                    <a:gd name="connsiteY590" fmla="*/ 2265862 h 3149464"/>
                    <a:gd name="connsiteX591" fmla="*/ 1605972 w 3223440"/>
                    <a:gd name="connsiteY591" fmla="*/ 2251647 h 3149464"/>
                    <a:gd name="connsiteX592" fmla="*/ 1653355 w 3223440"/>
                    <a:gd name="connsiteY592" fmla="*/ 2242170 h 3149464"/>
                    <a:gd name="connsiteX593" fmla="*/ 1691261 w 3223440"/>
                    <a:gd name="connsiteY593" fmla="*/ 2272969 h 3149464"/>
                    <a:gd name="connsiteX594" fmla="*/ 1724429 w 3223440"/>
                    <a:gd name="connsiteY594" fmla="*/ 2270600 h 3149464"/>
                    <a:gd name="connsiteX595" fmla="*/ 1750489 w 3223440"/>
                    <a:gd name="connsiteY595" fmla="*/ 2294291 h 3149464"/>
                    <a:gd name="connsiteX596" fmla="*/ 1786026 w 3223440"/>
                    <a:gd name="connsiteY596" fmla="*/ 2294291 h 3149464"/>
                    <a:gd name="connsiteX597" fmla="*/ 1826301 w 3223440"/>
                    <a:gd name="connsiteY597" fmla="*/ 2251647 h 3149464"/>
                    <a:gd name="connsiteX598" fmla="*/ 1826301 w 3223440"/>
                    <a:gd name="connsiteY598" fmla="*/ 2251647 h 3149464"/>
                    <a:gd name="connsiteX599" fmla="*/ 1786026 w 3223440"/>
                    <a:gd name="connsiteY599" fmla="*/ 2294291 h 3149464"/>
                    <a:gd name="connsiteX600" fmla="*/ 1821563 w 3223440"/>
                    <a:gd name="connsiteY600" fmla="*/ 2310875 h 3149464"/>
                    <a:gd name="connsiteX601" fmla="*/ 1821563 w 3223440"/>
                    <a:gd name="connsiteY601" fmla="*/ 2310875 h 3149464"/>
                    <a:gd name="connsiteX602" fmla="*/ 1835778 w 3223440"/>
                    <a:gd name="connsiteY602" fmla="*/ 2327459 h 3149464"/>
                    <a:gd name="connsiteX603" fmla="*/ 1928174 w 3223440"/>
                    <a:gd name="connsiteY603" fmla="*/ 2317982 h 3149464"/>
                    <a:gd name="connsiteX604" fmla="*/ 1932912 w 3223440"/>
                    <a:gd name="connsiteY604" fmla="*/ 2315613 h 3149464"/>
                    <a:gd name="connsiteX605" fmla="*/ 2020570 w 3223440"/>
                    <a:gd name="connsiteY605" fmla="*/ 2256385 h 3149464"/>
                    <a:gd name="connsiteX606" fmla="*/ 2103489 w 3223440"/>
                    <a:gd name="connsiteY606" fmla="*/ 2242170 h 3149464"/>
                    <a:gd name="connsiteX607" fmla="*/ 2129550 w 3223440"/>
                    <a:gd name="connsiteY607" fmla="*/ 2246908 h 3149464"/>
                    <a:gd name="connsiteX608" fmla="*/ 2179301 w 3223440"/>
                    <a:gd name="connsiteY608" fmla="*/ 2244540 h 3149464"/>
                    <a:gd name="connsiteX609" fmla="*/ 2186409 w 3223440"/>
                    <a:gd name="connsiteY609" fmla="*/ 2206633 h 3149464"/>
                    <a:gd name="connsiteX610" fmla="*/ 2195885 w 3223440"/>
                    <a:gd name="connsiteY610" fmla="*/ 2246908 h 3149464"/>
                    <a:gd name="connsiteX611" fmla="*/ 2212469 w 3223440"/>
                    <a:gd name="connsiteY611" fmla="*/ 2254016 h 3149464"/>
                    <a:gd name="connsiteX612" fmla="*/ 2212469 w 3223440"/>
                    <a:gd name="connsiteY612" fmla="*/ 2254016 h 3149464"/>
                    <a:gd name="connsiteX613" fmla="*/ 2212469 w 3223440"/>
                    <a:gd name="connsiteY613" fmla="*/ 2254016 h 3149464"/>
                    <a:gd name="connsiteX614" fmla="*/ 2195885 w 3223440"/>
                    <a:gd name="connsiteY614" fmla="*/ 2246908 h 3149464"/>
                    <a:gd name="connsiteX615" fmla="*/ 2186409 w 3223440"/>
                    <a:gd name="connsiteY615" fmla="*/ 2206633 h 3149464"/>
                    <a:gd name="connsiteX616" fmla="*/ 2179301 w 3223440"/>
                    <a:gd name="connsiteY616" fmla="*/ 2244540 h 3149464"/>
                    <a:gd name="connsiteX617" fmla="*/ 2179301 w 3223440"/>
                    <a:gd name="connsiteY617" fmla="*/ 2244540 h 3149464"/>
                    <a:gd name="connsiteX618" fmla="*/ 2129550 w 3223440"/>
                    <a:gd name="connsiteY618" fmla="*/ 2246908 h 3149464"/>
                    <a:gd name="connsiteX619" fmla="*/ 2129550 w 3223440"/>
                    <a:gd name="connsiteY619" fmla="*/ 2246908 h 3149464"/>
                    <a:gd name="connsiteX620" fmla="*/ 2103489 w 3223440"/>
                    <a:gd name="connsiteY620" fmla="*/ 2242170 h 3149464"/>
                    <a:gd name="connsiteX621" fmla="*/ 2020570 w 3223440"/>
                    <a:gd name="connsiteY621" fmla="*/ 2256385 h 3149464"/>
                    <a:gd name="connsiteX622" fmla="*/ 1932912 w 3223440"/>
                    <a:gd name="connsiteY622" fmla="*/ 2315613 h 3149464"/>
                    <a:gd name="connsiteX623" fmla="*/ 1928174 w 3223440"/>
                    <a:gd name="connsiteY623" fmla="*/ 2317982 h 3149464"/>
                    <a:gd name="connsiteX624" fmla="*/ 1835778 w 3223440"/>
                    <a:gd name="connsiteY624" fmla="*/ 2327459 h 3149464"/>
                    <a:gd name="connsiteX625" fmla="*/ 1821563 w 3223440"/>
                    <a:gd name="connsiteY625" fmla="*/ 2310875 h 3149464"/>
                    <a:gd name="connsiteX626" fmla="*/ 1828670 w 3223440"/>
                    <a:gd name="connsiteY626" fmla="*/ 2588063 h 3149464"/>
                    <a:gd name="connsiteX627" fmla="*/ 1821563 w 3223440"/>
                    <a:gd name="connsiteY627" fmla="*/ 2585694 h 3149464"/>
                    <a:gd name="connsiteX628" fmla="*/ 1821563 w 3223440"/>
                    <a:gd name="connsiteY628" fmla="*/ 2585694 h 3149464"/>
                    <a:gd name="connsiteX629" fmla="*/ 1821563 w 3223440"/>
                    <a:gd name="connsiteY629" fmla="*/ 2585694 h 3149464"/>
                    <a:gd name="connsiteX630" fmla="*/ 1828670 w 3223440"/>
                    <a:gd name="connsiteY630" fmla="*/ 2588063 h 3149464"/>
                    <a:gd name="connsiteX631" fmla="*/ 1575174 w 3223440"/>
                    <a:gd name="connsiteY631" fmla="*/ 2573848 h 3149464"/>
                    <a:gd name="connsiteX632" fmla="*/ 1575174 w 3223440"/>
                    <a:gd name="connsiteY632" fmla="*/ 2566741 h 3149464"/>
                    <a:gd name="connsiteX633" fmla="*/ 1575174 w 3223440"/>
                    <a:gd name="connsiteY633" fmla="*/ 2573848 h 3149464"/>
                    <a:gd name="connsiteX634" fmla="*/ 1553852 w 3223440"/>
                    <a:gd name="connsiteY634" fmla="*/ 2564372 h 3149464"/>
                    <a:gd name="connsiteX635" fmla="*/ 1575174 w 3223440"/>
                    <a:gd name="connsiteY635" fmla="*/ 2573848 h 3149464"/>
                    <a:gd name="connsiteX636" fmla="*/ 1563328 w 3223440"/>
                    <a:gd name="connsiteY636" fmla="*/ 2543049 h 3149464"/>
                    <a:gd name="connsiteX637" fmla="*/ 1575174 w 3223440"/>
                    <a:gd name="connsiteY637" fmla="*/ 2559634 h 3149464"/>
                    <a:gd name="connsiteX638" fmla="*/ 1563328 w 3223440"/>
                    <a:gd name="connsiteY638" fmla="*/ 2543049 h 3149464"/>
                    <a:gd name="connsiteX639" fmla="*/ 1579912 w 3223440"/>
                    <a:gd name="connsiteY639" fmla="*/ 2746794 h 3149464"/>
                    <a:gd name="connsiteX640" fmla="*/ 1579912 w 3223440"/>
                    <a:gd name="connsiteY640" fmla="*/ 2746794 h 3149464"/>
                    <a:gd name="connsiteX641" fmla="*/ 1579912 w 3223440"/>
                    <a:gd name="connsiteY641" fmla="*/ 2746794 h 3149464"/>
                    <a:gd name="connsiteX642" fmla="*/ 1558590 w 3223440"/>
                    <a:gd name="connsiteY642" fmla="*/ 2739687 h 3149464"/>
                    <a:gd name="connsiteX643" fmla="*/ 1579912 w 3223440"/>
                    <a:gd name="connsiteY643" fmla="*/ 2746794 h 3149464"/>
                    <a:gd name="connsiteX644" fmla="*/ 1579912 w 3223440"/>
                    <a:gd name="connsiteY644" fmla="*/ 2746794 h 3149464"/>
                    <a:gd name="connsiteX645" fmla="*/ 1579912 w 3223440"/>
                    <a:gd name="connsiteY645" fmla="*/ 2746794 h 3149464"/>
                    <a:gd name="connsiteX646" fmla="*/ 1579912 w 3223440"/>
                    <a:gd name="connsiteY646" fmla="*/ 2770486 h 3149464"/>
                    <a:gd name="connsiteX647" fmla="*/ 1589388 w 3223440"/>
                    <a:gd name="connsiteY647" fmla="*/ 2794177 h 3149464"/>
                    <a:gd name="connsiteX648" fmla="*/ 1615449 w 3223440"/>
                    <a:gd name="connsiteY648" fmla="*/ 2801284 h 3149464"/>
                    <a:gd name="connsiteX649" fmla="*/ 1641509 w 3223440"/>
                    <a:gd name="connsiteY649" fmla="*/ 2794177 h 3149464"/>
                    <a:gd name="connsiteX650" fmla="*/ 1615449 w 3223440"/>
                    <a:gd name="connsiteY650" fmla="*/ 2801284 h 3149464"/>
                    <a:gd name="connsiteX651" fmla="*/ 1615449 w 3223440"/>
                    <a:gd name="connsiteY651" fmla="*/ 2801284 h 3149464"/>
                    <a:gd name="connsiteX652" fmla="*/ 1589388 w 3223440"/>
                    <a:gd name="connsiteY652" fmla="*/ 2791808 h 3149464"/>
                    <a:gd name="connsiteX653" fmla="*/ 1579912 w 3223440"/>
                    <a:gd name="connsiteY653" fmla="*/ 2768116 h 3149464"/>
                    <a:gd name="connsiteX654" fmla="*/ 1579912 w 3223440"/>
                    <a:gd name="connsiteY654" fmla="*/ 2746794 h 3149464"/>
                    <a:gd name="connsiteX655" fmla="*/ 1594127 w 3223440"/>
                    <a:gd name="connsiteY655" fmla="*/ 2732580 h 3149464"/>
                    <a:gd name="connsiteX656" fmla="*/ 1591758 w 3223440"/>
                    <a:gd name="connsiteY656" fmla="*/ 2744425 h 3149464"/>
                    <a:gd name="connsiteX657" fmla="*/ 1594127 w 3223440"/>
                    <a:gd name="connsiteY657" fmla="*/ 2732580 h 3149464"/>
                    <a:gd name="connsiteX658" fmla="*/ 1589388 w 3223440"/>
                    <a:gd name="connsiteY658" fmla="*/ 2713627 h 3149464"/>
                    <a:gd name="connsiteX659" fmla="*/ 1603603 w 3223440"/>
                    <a:gd name="connsiteY659" fmla="*/ 2666244 h 3149464"/>
                    <a:gd name="connsiteX660" fmla="*/ 1589388 w 3223440"/>
                    <a:gd name="connsiteY660" fmla="*/ 2713627 h 3149464"/>
                    <a:gd name="connsiteX661" fmla="*/ 1594127 w 3223440"/>
                    <a:gd name="connsiteY661" fmla="*/ 2732580 h 3149464"/>
                    <a:gd name="connsiteX662" fmla="*/ 1587019 w 3223440"/>
                    <a:gd name="connsiteY662" fmla="*/ 2514620 h 3149464"/>
                    <a:gd name="connsiteX663" fmla="*/ 1587019 w 3223440"/>
                    <a:gd name="connsiteY663" fmla="*/ 2514620 h 3149464"/>
                    <a:gd name="connsiteX664" fmla="*/ 1587019 w 3223440"/>
                    <a:gd name="connsiteY664" fmla="*/ 2514620 h 3149464"/>
                    <a:gd name="connsiteX665" fmla="*/ 1558590 w 3223440"/>
                    <a:gd name="connsiteY665" fmla="*/ 2509882 h 3149464"/>
                    <a:gd name="connsiteX666" fmla="*/ 1549113 w 3223440"/>
                    <a:gd name="connsiteY666" fmla="*/ 2512251 h 3149464"/>
                    <a:gd name="connsiteX667" fmla="*/ 1558590 w 3223440"/>
                    <a:gd name="connsiteY667" fmla="*/ 2509882 h 3149464"/>
                    <a:gd name="connsiteX668" fmla="*/ 1587019 w 3223440"/>
                    <a:gd name="connsiteY668" fmla="*/ 2514620 h 3149464"/>
                    <a:gd name="connsiteX669" fmla="*/ 1587019 w 3223440"/>
                    <a:gd name="connsiteY669" fmla="*/ 2514620 h 3149464"/>
                    <a:gd name="connsiteX670" fmla="*/ 1587019 w 3223440"/>
                    <a:gd name="connsiteY670" fmla="*/ 2514620 h 3149464"/>
                    <a:gd name="connsiteX671" fmla="*/ 1655724 w 3223440"/>
                    <a:gd name="connsiteY671" fmla="*/ 2490929 h 3149464"/>
                    <a:gd name="connsiteX672" fmla="*/ 1622556 w 3223440"/>
                    <a:gd name="connsiteY672" fmla="*/ 2455392 h 3149464"/>
                    <a:gd name="connsiteX673" fmla="*/ 1601234 w 3223440"/>
                    <a:gd name="connsiteY673" fmla="*/ 2422224 h 3149464"/>
                    <a:gd name="connsiteX674" fmla="*/ 1622556 w 3223440"/>
                    <a:gd name="connsiteY674" fmla="*/ 2455392 h 3149464"/>
                    <a:gd name="connsiteX675" fmla="*/ 1655724 w 3223440"/>
                    <a:gd name="connsiteY675" fmla="*/ 2490929 h 3149464"/>
                    <a:gd name="connsiteX676" fmla="*/ 1688892 w 3223440"/>
                    <a:gd name="connsiteY676" fmla="*/ 2500405 h 3149464"/>
                    <a:gd name="connsiteX677" fmla="*/ 1703107 w 3223440"/>
                    <a:gd name="connsiteY677" fmla="*/ 2469607 h 3149464"/>
                    <a:gd name="connsiteX678" fmla="*/ 1707845 w 3223440"/>
                    <a:gd name="connsiteY678" fmla="*/ 2445915 h 3149464"/>
                    <a:gd name="connsiteX679" fmla="*/ 1703107 w 3223440"/>
                    <a:gd name="connsiteY679" fmla="*/ 2469607 h 3149464"/>
                    <a:gd name="connsiteX680" fmla="*/ 1688892 w 3223440"/>
                    <a:gd name="connsiteY680" fmla="*/ 2500405 h 3149464"/>
                    <a:gd name="connsiteX681" fmla="*/ 1705476 w 3223440"/>
                    <a:gd name="connsiteY681" fmla="*/ 2521727 h 3149464"/>
                    <a:gd name="connsiteX682" fmla="*/ 1688892 w 3223440"/>
                    <a:gd name="connsiteY682" fmla="*/ 2500405 h 3149464"/>
                    <a:gd name="connsiteX683" fmla="*/ 1655724 w 3223440"/>
                    <a:gd name="connsiteY683" fmla="*/ 2490929 h 3149464"/>
                    <a:gd name="connsiteX684" fmla="*/ 1587019 w 3223440"/>
                    <a:gd name="connsiteY684" fmla="*/ 2514620 h 3149464"/>
                    <a:gd name="connsiteX685" fmla="*/ 1553852 w 3223440"/>
                    <a:gd name="connsiteY685" fmla="*/ 2533573 h 3149464"/>
                    <a:gd name="connsiteX686" fmla="*/ 1553852 w 3223440"/>
                    <a:gd name="connsiteY686" fmla="*/ 2533573 h 3149464"/>
                    <a:gd name="connsiteX687" fmla="*/ 1553852 w 3223440"/>
                    <a:gd name="connsiteY687" fmla="*/ 2533573 h 3149464"/>
                    <a:gd name="connsiteX688" fmla="*/ 1553852 w 3223440"/>
                    <a:gd name="connsiteY688" fmla="*/ 2533573 h 3149464"/>
                    <a:gd name="connsiteX689" fmla="*/ 1537268 w 3223440"/>
                    <a:gd name="connsiteY689" fmla="*/ 2744425 h 3149464"/>
                    <a:gd name="connsiteX690" fmla="*/ 1537268 w 3223440"/>
                    <a:gd name="connsiteY690" fmla="*/ 2744425 h 3149464"/>
                    <a:gd name="connsiteX691" fmla="*/ 1537268 w 3223440"/>
                    <a:gd name="connsiteY691" fmla="*/ 2730211 h 3149464"/>
                    <a:gd name="connsiteX692" fmla="*/ 1542006 w 3223440"/>
                    <a:gd name="connsiteY692" fmla="*/ 2713627 h 3149464"/>
                    <a:gd name="connsiteX693" fmla="*/ 1537268 w 3223440"/>
                    <a:gd name="connsiteY693" fmla="*/ 2711258 h 3149464"/>
                    <a:gd name="connsiteX694" fmla="*/ 1542006 w 3223440"/>
                    <a:gd name="connsiteY694" fmla="*/ 2713627 h 3149464"/>
                    <a:gd name="connsiteX695" fmla="*/ 1537268 w 3223440"/>
                    <a:gd name="connsiteY695" fmla="*/ 2730211 h 3149464"/>
                    <a:gd name="connsiteX696" fmla="*/ 1537268 w 3223440"/>
                    <a:gd name="connsiteY696" fmla="*/ 2744425 h 3149464"/>
                    <a:gd name="connsiteX697" fmla="*/ 1492254 w 3223440"/>
                    <a:gd name="connsiteY697" fmla="*/ 2448284 h 3149464"/>
                    <a:gd name="connsiteX698" fmla="*/ 1492254 w 3223440"/>
                    <a:gd name="connsiteY698" fmla="*/ 2455392 h 3149464"/>
                    <a:gd name="connsiteX699" fmla="*/ 1459086 w 3223440"/>
                    <a:gd name="connsiteY699" fmla="*/ 2479083 h 3149464"/>
                    <a:gd name="connsiteX700" fmla="*/ 1449610 w 3223440"/>
                    <a:gd name="connsiteY700" fmla="*/ 2479083 h 3149464"/>
                    <a:gd name="connsiteX701" fmla="*/ 1449610 w 3223440"/>
                    <a:gd name="connsiteY701" fmla="*/ 2479083 h 3149464"/>
                    <a:gd name="connsiteX702" fmla="*/ 1440134 w 3223440"/>
                    <a:gd name="connsiteY702" fmla="*/ 2533573 h 3149464"/>
                    <a:gd name="connsiteX703" fmla="*/ 1354845 w 3223440"/>
                    <a:gd name="connsiteY703" fmla="*/ 2588063 h 3149464"/>
                    <a:gd name="connsiteX704" fmla="*/ 1333523 w 3223440"/>
                    <a:gd name="connsiteY704" fmla="*/ 2590432 h 3149464"/>
                    <a:gd name="connsiteX705" fmla="*/ 1274295 w 3223440"/>
                    <a:gd name="connsiteY705" fmla="*/ 2599909 h 3149464"/>
                    <a:gd name="connsiteX706" fmla="*/ 1257711 w 3223440"/>
                    <a:gd name="connsiteY706" fmla="*/ 2633076 h 3149464"/>
                    <a:gd name="connsiteX707" fmla="*/ 1245865 w 3223440"/>
                    <a:gd name="connsiteY707" fmla="*/ 2661506 h 3149464"/>
                    <a:gd name="connsiteX708" fmla="*/ 1224543 w 3223440"/>
                    <a:gd name="connsiteY708" fmla="*/ 2697043 h 3149464"/>
                    <a:gd name="connsiteX709" fmla="*/ 1236388 w 3223440"/>
                    <a:gd name="connsiteY709" fmla="*/ 2739687 h 3149464"/>
                    <a:gd name="connsiteX710" fmla="*/ 1215066 w 3223440"/>
                    <a:gd name="connsiteY710" fmla="*/ 2758640 h 3149464"/>
                    <a:gd name="connsiteX711" fmla="*/ 1234019 w 3223440"/>
                    <a:gd name="connsiteY711" fmla="*/ 2777593 h 3149464"/>
                    <a:gd name="connsiteX712" fmla="*/ 1215066 w 3223440"/>
                    <a:gd name="connsiteY712" fmla="*/ 2758640 h 3149464"/>
                    <a:gd name="connsiteX713" fmla="*/ 1215066 w 3223440"/>
                    <a:gd name="connsiteY713" fmla="*/ 2758640 h 3149464"/>
                    <a:gd name="connsiteX714" fmla="*/ 1189006 w 3223440"/>
                    <a:gd name="connsiteY714" fmla="*/ 2751533 h 3149464"/>
                    <a:gd name="connsiteX715" fmla="*/ 1189006 w 3223440"/>
                    <a:gd name="connsiteY715" fmla="*/ 2751533 h 3149464"/>
                    <a:gd name="connsiteX716" fmla="*/ 1181899 w 3223440"/>
                    <a:gd name="connsiteY716" fmla="*/ 2739687 h 3149464"/>
                    <a:gd name="connsiteX717" fmla="*/ 1189006 w 3223440"/>
                    <a:gd name="connsiteY717" fmla="*/ 2751533 h 3149464"/>
                    <a:gd name="connsiteX718" fmla="*/ 1215066 w 3223440"/>
                    <a:gd name="connsiteY718" fmla="*/ 2758640 h 3149464"/>
                    <a:gd name="connsiteX719" fmla="*/ 1236388 w 3223440"/>
                    <a:gd name="connsiteY719" fmla="*/ 2739687 h 3149464"/>
                    <a:gd name="connsiteX720" fmla="*/ 1224543 w 3223440"/>
                    <a:gd name="connsiteY720" fmla="*/ 2697043 h 3149464"/>
                    <a:gd name="connsiteX721" fmla="*/ 1245865 w 3223440"/>
                    <a:gd name="connsiteY721" fmla="*/ 2661506 h 3149464"/>
                    <a:gd name="connsiteX722" fmla="*/ 1257711 w 3223440"/>
                    <a:gd name="connsiteY722" fmla="*/ 2633076 h 3149464"/>
                    <a:gd name="connsiteX723" fmla="*/ 1274295 w 3223440"/>
                    <a:gd name="connsiteY723" fmla="*/ 2599909 h 3149464"/>
                    <a:gd name="connsiteX724" fmla="*/ 1333523 w 3223440"/>
                    <a:gd name="connsiteY724" fmla="*/ 2590432 h 3149464"/>
                    <a:gd name="connsiteX725" fmla="*/ 1354845 w 3223440"/>
                    <a:gd name="connsiteY725" fmla="*/ 2588063 h 3149464"/>
                    <a:gd name="connsiteX726" fmla="*/ 1440134 w 3223440"/>
                    <a:gd name="connsiteY726" fmla="*/ 2533573 h 3149464"/>
                    <a:gd name="connsiteX727" fmla="*/ 1449610 w 3223440"/>
                    <a:gd name="connsiteY727" fmla="*/ 2479083 h 3149464"/>
                    <a:gd name="connsiteX728" fmla="*/ 1449610 w 3223440"/>
                    <a:gd name="connsiteY728" fmla="*/ 2479083 h 3149464"/>
                    <a:gd name="connsiteX729" fmla="*/ 1459086 w 3223440"/>
                    <a:gd name="connsiteY729" fmla="*/ 2479083 h 3149464"/>
                    <a:gd name="connsiteX730" fmla="*/ 1492254 w 3223440"/>
                    <a:gd name="connsiteY730" fmla="*/ 2455392 h 3149464"/>
                    <a:gd name="connsiteX731" fmla="*/ 1492254 w 3223440"/>
                    <a:gd name="connsiteY731" fmla="*/ 2448284 h 3149464"/>
                    <a:gd name="connsiteX732" fmla="*/ 1475670 w 3223440"/>
                    <a:gd name="connsiteY732" fmla="*/ 2408009 h 3149464"/>
                    <a:gd name="connsiteX733" fmla="*/ 1475670 w 3223440"/>
                    <a:gd name="connsiteY733" fmla="*/ 2408009 h 3149464"/>
                    <a:gd name="connsiteX734" fmla="*/ 1475670 w 3223440"/>
                    <a:gd name="connsiteY734" fmla="*/ 2408009 h 3149464"/>
                    <a:gd name="connsiteX735" fmla="*/ 1492254 w 3223440"/>
                    <a:gd name="connsiteY735" fmla="*/ 2448284 h 3149464"/>
                    <a:gd name="connsiteX736" fmla="*/ 1589388 w 3223440"/>
                    <a:gd name="connsiteY736" fmla="*/ 2434070 h 3149464"/>
                    <a:gd name="connsiteX737" fmla="*/ 1589388 w 3223440"/>
                    <a:gd name="connsiteY737" fmla="*/ 2434070 h 3149464"/>
                    <a:gd name="connsiteX738" fmla="*/ 1492254 w 3223440"/>
                    <a:gd name="connsiteY738" fmla="*/ 2448284 h 3149464"/>
                    <a:gd name="connsiteX739" fmla="*/ 1456717 w 3223440"/>
                    <a:gd name="connsiteY739" fmla="*/ 2713627 h 3149464"/>
                    <a:gd name="connsiteX740" fmla="*/ 1456717 w 3223440"/>
                    <a:gd name="connsiteY740" fmla="*/ 2725472 h 3149464"/>
                    <a:gd name="connsiteX741" fmla="*/ 1459086 w 3223440"/>
                    <a:gd name="connsiteY741" fmla="*/ 2730211 h 3149464"/>
                    <a:gd name="connsiteX742" fmla="*/ 1456717 w 3223440"/>
                    <a:gd name="connsiteY742" fmla="*/ 2725472 h 3149464"/>
                    <a:gd name="connsiteX743" fmla="*/ 1456717 w 3223440"/>
                    <a:gd name="connsiteY743" fmla="*/ 2713627 h 3149464"/>
                    <a:gd name="connsiteX744" fmla="*/ 1454348 w 3223440"/>
                    <a:gd name="connsiteY744" fmla="*/ 2794177 h 3149464"/>
                    <a:gd name="connsiteX745" fmla="*/ 1454348 w 3223440"/>
                    <a:gd name="connsiteY745" fmla="*/ 2794177 h 3149464"/>
                    <a:gd name="connsiteX746" fmla="*/ 1449610 w 3223440"/>
                    <a:gd name="connsiteY746" fmla="*/ 2796546 h 3149464"/>
                    <a:gd name="connsiteX747" fmla="*/ 1449610 w 3223440"/>
                    <a:gd name="connsiteY747" fmla="*/ 2796546 h 3149464"/>
                    <a:gd name="connsiteX748" fmla="*/ 1454348 w 3223440"/>
                    <a:gd name="connsiteY748" fmla="*/ 2794177 h 3149464"/>
                    <a:gd name="connsiteX749" fmla="*/ 1454348 w 3223440"/>
                    <a:gd name="connsiteY749" fmla="*/ 2794177 h 3149464"/>
                    <a:gd name="connsiteX750" fmla="*/ 1451979 w 3223440"/>
                    <a:gd name="connsiteY750" fmla="*/ 2604647 h 3149464"/>
                    <a:gd name="connsiteX751" fmla="*/ 1463825 w 3223440"/>
                    <a:gd name="connsiteY751" fmla="*/ 2583325 h 3149464"/>
                    <a:gd name="connsiteX752" fmla="*/ 1468563 w 3223440"/>
                    <a:gd name="connsiteY752" fmla="*/ 2564372 h 3149464"/>
                    <a:gd name="connsiteX753" fmla="*/ 1463825 w 3223440"/>
                    <a:gd name="connsiteY753" fmla="*/ 2583325 h 3149464"/>
                    <a:gd name="connsiteX754" fmla="*/ 1451979 w 3223440"/>
                    <a:gd name="connsiteY754" fmla="*/ 2604647 h 3149464"/>
                    <a:gd name="connsiteX755" fmla="*/ 1466194 w 3223440"/>
                    <a:gd name="connsiteY755" fmla="*/ 2481452 h 3149464"/>
                    <a:gd name="connsiteX756" fmla="*/ 1492254 w 3223440"/>
                    <a:gd name="connsiteY756" fmla="*/ 2464868 h 3149464"/>
                    <a:gd name="connsiteX757" fmla="*/ 1466194 w 3223440"/>
                    <a:gd name="connsiteY757" fmla="*/ 2481452 h 3149464"/>
                    <a:gd name="connsiteX758" fmla="*/ 1475670 w 3223440"/>
                    <a:gd name="connsiteY758" fmla="*/ 2701781 h 3149464"/>
                    <a:gd name="connsiteX759" fmla="*/ 1492254 w 3223440"/>
                    <a:gd name="connsiteY759" fmla="*/ 2687566 h 3149464"/>
                    <a:gd name="connsiteX760" fmla="*/ 1475670 w 3223440"/>
                    <a:gd name="connsiteY760" fmla="*/ 2701781 h 3149464"/>
                    <a:gd name="connsiteX761" fmla="*/ 1463825 w 3223440"/>
                    <a:gd name="connsiteY761" fmla="*/ 2708888 h 3149464"/>
                    <a:gd name="connsiteX762" fmla="*/ 1475670 w 3223440"/>
                    <a:gd name="connsiteY762" fmla="*/ 2701781 h 3149464"/>
                    <a:gd name="connsiteX763" fmla="*/ 1485147 w 3223440"/>
                    <a:gd name="connsiteY763" fmla="*/ 2652029 h 3149464"/>
                    <a:gd name="connsiteX764" fmla="*/ 1468563 w 3223440"/>
                    <a:gd name="connsiteY764" fmla="*/ 2649660 h 3149464"/>
                    <a:gd name="connsiteX765" fmla="*/ 1485147 w 3223440"/>
                    <a:gd name="connsiteY765" fmla="*/ 2652029 h 3149464"/>
                    <a:gd name="connsiteX766" fmla="*/ 1496992 w 3223440"/>
                    <a:gd name="connsiteY766" fmla="*/ 2656768 h 3149464"/>
                    <a:gd name="connsiteX767" fmla="*/ 1485147 w 3223440"/>
                    <a:gd name="connsiteY767" fmla="*/ 2652029 h 3149464"/>
                    <a:gd name="connsiteX768" fmla="*/ 1480409 w 3223440"/>
                    <a:gd name="connsiteY768" fmla="*/ 2519358 h 3149464"/>
                    <a:gd name="connsiteX769" fmla="*/ 1511207 w 3223440"/>
                    <a:gd name="connsiteY769" fmla="*/ 2498036 h 3149464"/>
                    <a:gd name="connsiteX770" fmla="*/ 1511207 w 3223440"/>
                    <a:gd name="connsiteY770" fmla="*/ 2498036 h 3149464"/>
                    <a:gd name="connsiteX771" fmla="*/ 1480409 w 3223440"/>
                    <a:gd name="connsiteY771" fmla="*/ 2519358 h 3149464"/>
                    <a:gd name="connsiteX772" fmla="*/ 1504100 w 3223440"/>
                    <a:gd name="connsiteY772" fmla="*/ 2720734 h 3149464"/>
                    <a:gd name="connsiteX773" fmla="*/ 1513576 w 3223440"/>
                    <a:gd name="connsiteY773" fmla="*/ 2723103 h 3149464"/>
                    <a:gd name="connsiteX774" fmla="*/ 1504100 w 3223440"/>
                    <a:gd name="connsiteY774" fmla="*/ 2720734 h 3149464"/>
                    <a:gd name="connsiteX775" fmla="*/ 1501731 w 3223440"/>
                    <a:gd name="connsiteY775" fmla="*/ 2718365 h 3149464"/>
                    <a:gd name="connsiteX776" fmla="*/ 1504100 w 3223440"/>
                    <a:gd name="connsiteY776" fmla="*/ 2720734 h 3149464"/>
                    <a:gd name="connsiteX777" fmla="*/ 1513576 w 3223440"/>
                    <a:gd name="connsiteY777" fmla="*/ 2680459 h 3149464"/>
                    <a:gd name="connsiteX778" fmla="*/ 1518315 w 3223440"/>
                    <a:gd name="connsiteY778" fmla="*/ 2680459 h 3149464"/>
                    <a:gd name="connsiteX779" fmla="*/ 1511207 w 3223440"/>
                    <a:gd name="connsiteY779" fmla="*/ 2668613 h 3149464"/>
                    <a:gd name="connsiteX780" fmla="*/ 1518315 w 3223440"/>
                    <a:gd name="connsiteY780" fmla="*/ 2680459 h 3149464"/>
                    <a:gd name="connsiteX781" fmla="*/ 1513576 w 3223440"/>
                    <a:gd name="connsiteY781" fmla="*/ 2680459 h 3149464"/>
                    <a:gd name="connsiteX782" fmla="*/ 1392751 w 3223440"/>
                    <a:gd name="connsiteY782" fmla="*/ 2701781 h 3149464"/>
                    <a:gd name="connsiteX783" fmla="*/ 1392751 w 3223440"/>
                    <a:gd name="connsiteY783" fmla="*/ 2701781 h 3149464"/>
                    <a:gd name="connsiteX784" fmla="*/ 1397489 w 3223440"/>
                    <a:gd name="connsiteY784" fmla="*/ 2682828 h 3149464"/>
                    <a:gd name="connsiteX785" fmla="*/ 1392751 w 3223440"/>
                    <a:gd name="connsiteY785" fmla="*/ 2701781 h 3149464"/>
                    <a:gd name="connsiteX786" fmla="*/ 1392751 w 3223440"/>
                    <a:gd name="connsiteY786" fmla="*/ 2701781 h 3149464"/>
                    <a:gd name="connsiteX787" fmla="*/ 1361952 w 3223440"/>
                    <a:gd name="connsiteY787" fmla="*/ 2616492 h 3149464"/>
                    <a:gd name="connsiteX788" fmla="*/ 1352476 w 3223440"/>
                    <a:gd name="connsiteY788" fmla="*/ 2611754 h 3149464"/>
                    <a:gd name="connsiteX789" fmla="*/ 1361952 w 3223440"/>
                    <a:gd name="connsiteY789" fmla="*/ 2616492 h 3149464"/>
                    <a:gd name="connsiteX790" fmla="*/ 1369060 w 3223440"/>
                    <a:gd name="connsiteY790" fmla="*/ 2623600 h 3149464"/>
                    <a:gd name="connsiteX791" fmla="*/ 1361952 w 3223440"/>
                    <a:gd name="connsiteY791" fmla="*/ 2616492 h 3149464"/>
                    <a:gd name="connsiteX792" fmla="*/ 1369060 w 3223440"/>
                    <a:gd name="connsiteY792" fmla="*/ 2723103 h 3149464"/>
                    <a:gd name="connsiteX793" fmla="*/ 1369060 w 3223440"/>
                    <a:gd name="connsiteY793" fmla="*/ 2723103 h 3149464"/>
                    <a:gd name="connsiteX794" fmla="*/ 1364321 w 3223440"/>
                    <a:gd name="connsiteY794" fmla="*/ 2720734 h 3149464"/>
                    <a:gd name="connsiteX795" fmla="*/ 1369060 w 3223440"/>
                    <a:gd name="connsiteY795" fmla="*/ 2723103 h 3149464"/>
                    <a:gd name="connsiteX796" fmla="*/ 1369060 w 3223440"/>
                    <a:gd name="connsiteY796" fmla="*/ 2723103 h 3149464"/>
                    <a:gd name="connsiteX797" fmla="*/ 1324046 w 3223440"/>
                    <a:gd name="connsiteY797" fmla="*/ 2898418 h 3149464"/>
                    <a:gd name="connsiteX798" fmla="*/ 1324046 w 3223440"/>
                    <a:gd name="connsiteY798" fmla="*/ 2884204 h 3149464"/>
                    <a:gd name="connsiteX799" fmla="*/ 1324046 w 3223440"/>
                    <a:gd name="connsiteY799" fmla="*/ 2879466 h 3149464"/>
                    <a:gd name="connsiteX800" fmla="*/ 1324046 w 3223440"/>
                    <a:gd name="connsiteY800" fmla="*/ 2884204 h 3149464"/>
                    <a:gd name="connsiteX801" fmla="*/ 1324046 w 3223440"/>
                    <a:gd name="connsiteY801" fmla="*/ 2898418 h 3149464"/>
                    <a:gd name="connsiteX802" fmla="*/ 1319308 w 3223440"/>
                    <a:gd name="connsiteY802" fmla="*/ 2848667 h 3149464"/>
                    <a:gd name="connsiteX803" fmla="*/ 1314570 w 3223440"/>
                    <a:gd name="connsiteY803" fmla="*/ 2846298 h 3149464"/>
                    <a:gd name="connsiteX804" fmla="*/ 1319308 w 3223440"/>
                    <a:gd name="connsiteY804" fmla="*/ 2848667 h 3149464"/>
                    <a:gd name="connsiteX805" fmla="*/ 1326415 w 3223440"/>
                    <a:gd name="connsiteY805" fmla="*/ 2851036 h 3149464"/>
                    <a:gd name="connsiteX806" fmla="*/ 1319308 w 3223440"/>
                    <a:gd name="connsiteY806" fmla="*/ 2848667 h 3149464"/>
                    <a:gd name="connsiteX807" fmla="*/ 1316939 w 3223440"/>
                    <a:gd name="connsiteY807" fmla="*/ 2829714 h 3149464"/>
                    <a:gd name="connsiteX808" fmla="*/ 1314570 w 3223440"/>
                    <a:gd name="connsiteY808" fmla="*/ 2846298 h 3149464"/>
                    <a:gd name="connsiteX809" fmla="*/ 1316939 w 3223440"/>
                    <a:gd name="connsiteY809" fmla="*/ 2829714 h 3149464"/>
                    <a:gd name="connsiteX810" fmla="*/ 1314570 w 3223440"/>
                    <a:gd name="connsiteY810" fmla="*/ 2808392 h 3149464"/>
                    <a:gd name="connsiteX811" fmla="*/ 1309832 w 3223440"/>
                    <a:gd name="connsiteY811" fmla="*/ 2806023 h 3149464"/>
                    <a:gd name="connsiteX812" fmla="*/ 1314570 w 3223440"/>
                    <a:gd name="connsiteY812" fmla="*/ 2808392 h 3149464"/>
                    <a:gd name="connsiteX813" fmla="*/ 1316939 w 3223440"/>
                    <a:gd name="connsiteY813" fmla="*/ 2829714 h 3149464"/>
                    <a:gd name="connsiteX814" fmla="*/ 1309832 w 3223440"/>
                    <a:gd name="connsiteY814" fmla="*/ 2922110 h 3149464"/>
                    <a:gd name="connsiteX815" fmla="*/ 1288509 w 3223440"/>
                    <a:gd name="connsiteY815" fmla="*/ 2948170 h 3149464"/>
                    <a:gd name="connsiteX816" fmla="*/ 1288509 w 3223440"/>
                    <a:gd name="connsiteY816" fmla="*/ 2948170 h 3149464"/>
                    <a:gd name="connsiteX817" fmla="*/ 1309832 w 3223440"/>
                    <a:gd name="connsiteY817" fmla="*/ 2922110 h 3149464"/>
                    <a:gd name="connsiteX818" fmla="*/ 1286140 w 3223440"/>
                    <a:gd name="connsiteY818" fmla="*/ 2744425 h 3149464"/>
                    <a:gd name="connsiteX819" fmla="*/ 1288509 w 3223440"/>
                    <a:gd name="connsiteY819" fmla="*/ 2746794 h 3149464"/>
                    <a:gd name="connsiteX820" fmla="*/ 1300355 w 3223440"/>
                    <a:gd name="connsiteY820" fmla="*/ 2749164 h 3149464"/>
                    <a:gd name="connsiteX821" fmla="*/ 1288509 w 3223440"/>
                    <a:gd name="connsiteY821" fmla="*/ 2746794 h 3149464"/>
                    <a:gd name="connsiteX822" fmla="*/ 1286140 w 3223440"/>
                    <a:gd name="connsiteY822" fmla="*/ 2744425 h 3149464"/>
                    <a:gd name="connsiteX823" fmla="*/ 1302724 w 3223440"/>
                    <a:gd name="connsiteY823" fmla="*/ 2699412 h 3149464"/>
                    <a:gd name="connsiteX824" fmla="*/ 1302724 w 3223440"/>
                    <a:gd name="connsiteY824" fmla="*/ 2699412 h 3149464"/>
                    <a:gd name="connsiteX825" fmla="*/ 1314570 w 3223440"/>
                    <a:gd name="connsiteY825" fmla="*/ 2715996 h 3149464"/>
                    <a:gd name="connsiteX826" fmla="*/ 1302724 w 3223440"/>
                    <a:gd name="connsiteY826" fmla="*/ 2699412 h 3149464"/>
                    <a:gd name="connsiteX827" fmla="*/ 1312201 w 3223440"/>
                    <a:gd name="connsiteY827" fmla="*/ 2697043 h 3149464"/>
                    <a:gd name="connsiteX828" fmla="*/ 1314570 w 3223440"/>
                    <a:gd name="connsiteY828" fmla="*/ 2680459 h 3149464"/>
                    <a:gd name="connsiteX829" fmla="*/ 1288509 w 3223440"/>
                    <a:gd name="connsiteY829" fmla="*/ 2670982 h 3149464"/>
                    <a:gd name="connsiteX830" fmla="*/ 1276664 w 3223440"/>
                    <a:gd name="connsiteY830" fmla="*/ 2670982 h 3149464"/>
                    <a:gd name="connsiteX831" fmla="*/ 1288509 w 3223440"/>
                    <a:gd name="connsiteY831" fmla="*/ 2670982 h 3149464"/>
                    <a:gd name="connsiteX832" fmla="*/ 1314570 w 3223440"/>
                    <a:gd name="connsiteY832" fmla="*/ 2680459 h 3149464"/>
                    <a:gd name="connsiteX833" fmla="*/ 1312201 w 3223440"/>
                    <a:gd name="connsiteY833" fmla="*/ 2697043 h 3149464"/>
                    <a:gd name="connsiteX834" fmla="*/ 1305093 w 3223440"/>
                    <a:gd name="connsiteY834" fmla="*/ 2993184 h 3149464"/>
                    <a:gd name="connsiteX835" fmla="*/ 1345368 w 3223440"/>
                    <a:gd name="connsiteY835" fmla="*/ 2995553 h 3149464"/>
                    <a:gd name="connsiteX836" fmla="*/ 1305093 w 3223440"/>
                    <a:gd name="connsiteY836" fmla="*/ 2993184 h 3149464"/>
                    <a:gd name="connsiteX837" fmla="*/ 1279033 w 3223440"/>
                    <a:gd name="connsiteY837" fmla="*/ 2986076 h 3149464"/>
                    <a:gd name="connsiteX838" fmla="*/ 1305093 w 3223440"/>
                    <a:gd name="connsiteY838" fmla="*/ 2993184 h 3149464"/>
                    <a:gd name="connsiteX839" fmla="*/ 1328784 w 3223440"/>
                    <a:gd name="connsiteY839" fmla="*/ 2723103 h 3149464"/>
                    <a:gd name="connsiteX840" fmla="*/ 1328784 w 3223440"/>
                    <a:gd name="connsiteY840" fmla="*/ 2723103 h 3149464"/>
                    <a:gd name="connsiteX841" fmla="*/ 1328784 w 3223440"/>
                    <a:gd name="connsiteY841" fmla="*/ 2723103 h 3149464"/>
                    <a:gd name="connsiteX842" fmla="*/ 1328784 w 3223440"/>
                    <a:gd name="connsiteY842" fmla="*/ 2723103 h 3149464"/>
                    <a:gd name="connsiteX843" fmla="*/ 1342999 w 3223440"/>
                    <a:gd name="connsiteY843" fmla="*/ 2734949 h 3149464"/>
                    <a:gd name="connsiteX844" fmla="*/ 1347738 w 3223440"/>
                    <a:gd name="connsiteY844" fmla="*/ 2723103 h 3149464"/>
                    <a:gd name="connsiteX845" fmla="*/ 1347738 w 3223440"/>
                    <a:gd name="connsiteY845" fmla="*/ 2723103 h 3149464"/>
                    <a:gd name="connsiteX846" fmla="*/ 1342999 w 3223440"/>
                    <a:gd name="connsiteY846" fmla="*/ 2734949 h 3149464"/>
                    <a:gd name="connsiteX847" fmla="*/ 1352476 w 3223440"/>
                    <a:gd name="connsiteY847" fmla="*/ 2877096 h 3149464"/>
                    <a:gd name="connsiteX848" fmla="*/ 1359583 w 3223440"/>
                    <a:gd name="connsiteY848" fmla="*/ 2877096 h 3149464"/>
                    <a:gd name="connsiteX849" fmla="*/ 1352476 w 3223440"/>
                    <a:gd name="connsiteY849" fmla="*/ 2877096 h 3149464"/>
                    <a:gd name="connsiteX850" fmla="*/ 1345368 w 3223440"/>
                    <a:gd name="connsiteY850" fmla="*/ 2877096 h 3149464"/>
                    <a:gd name="connsiteX851" fmla="*/ 1352476 w 3223440"/>
                    <a:gd name="connsiteY851" fmla="*/ 2877096 h 3149464"/>
                    <a:gd name="connsiteX852" fmla="*/ 1392751 w 3223440"/>
                    <a:gd name="connsiteY852" fmla="*/ 2751533 h 3149464"/>
                    <a:gd name="connsiteX853" fmla="*/ 1369060 w 3223440"/>
                    <a:gd name="connsiteY853" fmla="*/ 2770486 h 3149464"/>
                    <a:gd name="connsiteX854" fmla="*/ 1392751 w 3223440"/>
                    <a:gd name="connsiteY854" fmla="*/ 2751533 h 3149464"/>
                    <a:gd name="connsiteX855" fmla="*/ 1397489 w 3223440"/>
                    <a:gd name="connsiteY855" fmla="*/ 2630707 h 3149464"/>
                    <a:gd name="connsiteX856" fmla="*/ 1378536 w 3223440"/>
                    <a:gd name="connsiteY856" fmla="*/ 2628338 h 3149464"/>
                    <a:gd name="connsiteX857" fmla="*/ 1397489 w 3223440"/>
                    <a:gd name="connsiteY857" fmla="*/ 2630707 h 3149464"/>
                    <a:gd name="connsiteX858" fmla="*/ 1411704 w 3223440"/>
                    <a:gd name="connsiteY858" fmla="*/ 2628338 h 3149464"/>
                    <a:gd name="connsiteX859" fmla="*/ 1397489 w 3223440"/>
                    <a:gd name="connsiteY859" fmla="*/ 2630707 h 3149464"/>
                    <a:gd name="connsiteX860" fmla="*/ 1399858 w 3223440"/>
                    <a:gd name="connsiteY860" fmla="*/ 2730211 h 3149464"/>
                    <a:gd name="connsiteX861" fmla="*/ 1399858 w 3223440"/>
                    <a:gd name="connsiteY861" fmla="*/ 2730211 h 3149464"/>
                    <a:gd name="connsiteX862" fmla="*/ 1433026 w 3223440"/>
                    <a:gd name="connsiteY862" fmla="*/ 2753902 h 3149464"/>
                    <a:gd name="connsiteX863" fmla="*/ 1435395 w 3223440"/>
                    <a:gd name="connsiteY863" fmla="*/ 2770486 h 3149464"/>
                    <a:gd name="connsiteX864" fmla="*/ 1433026 w 3223440"/>
                    <a:gd name="connsiteY864" fmla="*/ 2753902 h 3149464"/>
                    <a:gd name="connsiteX865" fmla="*/ 1399858 w 3223440"/>
                    <a:gd name="connsiteY865" fmla="*/ 2730211 h 3149464"/>
                    <a:gd name="connsiteX866" fmla="*/ 1399858 w 3223440"/>
                    <a:gd name="connsiteY866" fmla="*/ 2730211 h 3149464"/>
                    <a:gd name="connsiteX867" fmla="*/ 1399858 w 3223440"/>
                    <a:gd name="connsiteY867" fmla="*/ 2730211 h 3149464"/>
                    <a:gd name="connsiteX868" fmla="*/ 1399858 w 3223440"/>
                    <a:gd name="connsiteY868" fmla="*/ 2730211 h 3149464"/>
                    <a:gd name="connsiteX869" fmla="*/ 1399858 w 3223440"/>
                    <a:gd name="connsiteY869" fmla="*/ 2730211 h 3149464"/>
                    <a:gd name="connsiteX870" fmla="*/ 1260080 w 3223440"/>
                    <a:gd name="connsiteY870" fmla="*/ 2820238 h 3149464"/>
                    <a:gd name="connsiteX871" fmla="*/ 1243496 w 3223440"/>
                    <a:gd name="connsiteY871" fmla="*/ 2820238 h 3149464"/>
                    <a:gd name="connsiteX872" fmla="*/ 1129778 w 3223440"/>
                    <a:gd name="connsiteY872" fmla="*/ 2798915 h 3149464"/>
                    <a:gd name="connsiteX873" fmla="*/ 1049227 w 3223440"/>
                    <a:gd name="connsiteY873" fmla="*/ 2782331 h 3149464"/>
                    <a:gd name="connsiteX874" fmla="*/ 1046858 w 3223440"/>
                    <a:gd name="connsiteY874" fmla="*/ 2770486 h 3149464"/>
                    <a:gd name="connsiteX875" fmla="*/ 1037382 w 3223440"/>
                    <a:gd name="connsiteY875" fmla="*/ 2770486 h 3149464"/>
                    <a:gd name="connsiteX876" fmla="*/ 1037382 w 3223440"/>
                    <a:gd name="connsiteY876" fmla="*/ 2770486 h 3149464"/>
                    <a:gd name="connsiteX877" fmla="*/ 1030274 w 3223440"/>
                    <a:gd name="connsiteY877" fmla="*/ 2777593 h 3149464"/>
                    <a:gd name="connsiteX878" fmla="*/ 1037382 w 3223440"/>
                    <a:gd name="connsiteY878" fmla="*/ 2770486 h 3149464"/>
                    <a:gd name="connsiteX879" fmla="*/ 1037382 w 3223440"/>
                    <a:gd name="connsiteY879" fmla="*/ 2770486 h 3149464"/>
                    <a:gd name="connsiteX880" fmla="*/ 1046858 w 3223440"/>
                    <a:gd name="connsiteY880" fmla="*/ 2770486 h 3149464"/>
                    <a:gd name="connsiteX881" fmla="*/ 1108456 w 3223440"/>
                    <a:gd name="connsiteY881" fmla="*/ 2749164 h 3149464"/>
                    <a:gd name="connsiteX882" fmla="*/ 1148731 w 3223440"/>
                    <a:gd name="connsiteY882" fmla="*/ 2739687 h 3149464"/>
                    <a:gd name="connsiteX883" fmla="*/ 1184268 w 3223440"/>
                    <a:gd name="connsiteY883" fmla="*/ 2730211 h 3149464"/>
                    <a:gd name="connsiteX884" fmla="*/ 1181899 w 3223440"/>
                    <a:gd name="connsiteY884" fmla="*/ 2725472 h 3149464"/>
                    <a:gd name="connsiteX885" fmla="*/ 1184268 w 3223440"/>
                    <a:gd name="connsiteY885" fmla="*/ 2730211 h 3149464"/>
                    <a:gd name="connsiteX886" fmla="*/ 1184268 w 3223440"/>
                    <a:gd name="connsiteY886" fmla="*/ 2730211 h 3149464"/>
                    <a:gd name="connsiteX887" fmla="*/ 1184268 w 3223440"/>
                    <a:gd name="connsiteY887" fmla="*/ 2730211 h 3149464"/>
                    <a:gd name="connsiteX888" fmla="*/ 1184268 w 3223440"/>
                    <a:gd name="connsiteY888" fmla="*/ 2730211 h 3149464"/>
                    <a:gd name="connsiteX889" fmla="*/ 1148731 w 3223440"/>
                    <a:gd name="connsiteY889" fmla="*/ 2739687 h 3149464"/>
                    <a:gd name="connsiteX890" fmla="*/ 1148731 w 3223440"/>
                    <a:gd name="connsiteY890" fmla="*/ 2739687 h 3149464"/>
                    <a:gd name="connsiteX891" fmla="*/ 1108456 w 3223440"/>
                    <a:gd name="connsiteY891" fmla="*/ 2749164 h 3149464"/>
                    <a:gd name="connsiteX892" fmla="*/ 1046858 w 3223440"/>
                    <a:gd name="connsiteY892" fmla="*/ 2770486 h 3149464"/>
                    <a:gd name="connsiteX893" fmla="*/ 1049227 w 3223440"/>
                    <a:gd name="connsiteY893" fmla="*/ 2782331 h 3149464"/>
                    <a:gd name="connsiteX894" fmla="*/ 1129778 w 3223440"/>
                    <a:gd name="connsiteY894" fmla="*/ 2798915 h 3149464"/>
                    <a:gd name="connsiteX895" fmla="*/ 1243496 w 3223440"/>
                    <a:gd name="connsiteY895" fmla="*/ 2820238 h 3149464"/>
                    <a:gd name="connsiteX896" fmla="*/ 1264818 w 3223440"/>
                    <a:gd name="connsiteY896" fmla="*/ 2784701 h 3149464"/>
                    <a:gd name="connsiteX897" fmla="*/ 1250603 w 3223440"/>
                    <a:gd name="connsiteY897" fmla="*/ 2782331 h 3149464"/>
                    <a:gd name="connsiteX898" fmla="*/ 1264818 w 3223440"/>
                    <a:gd name="connsiteY898" fmla="*/ 2784701 h 3149464"/>
                    <a:gd name="connsiteX899" fmla="*/ 1243496 w 3223440"/>
                    <a:gd name="connsiteY899" fmla="*/ 2820238 h 3149464"/>
                    <a:gd name="connsiteX900" fmla="*/ 1260080 w 3223440"/>
                    <a:gd name="connsiteY900" fmla="*/ 2820238 h 3149464"/>
                    <a:gd name="connsiteX901" fmla="*/ 1262449 w 3223440"/>
                    <a:gd name="connsiteY901" fmla="*/ 2869989 h 3149464"/>
                    <a:gd name="connsiteX902" fmla="*/ 1260080 w 3223440"/>
                    <a:gd name="connsiteY902" fmla="*/ 2820238 h 3149464"/>
                    <a:gd name="connsiteX903" fmla="*/ 1098979 w 3223440"/>
                    <a:gd name="connsiteY903" fmla="*/ 2962385 h 3149464"/>
                    <a:gd name="connsiteX904" fmla="*/ 1075288 w 3223440"/>
                    <a:gd name="connsiteY904" fmla="*/ 2962385 h 3149464"/>
                    <a:gd name="connsiteX905" fmla="*/ 1098979 w 3223440"/>
                    <a:gd name="connsiteY905" fmla="*/ 2962385 h 3149464"/>
                    <a:gd name="connsiteX906" fmla="*/ 1098979 w 3223440"/>
                    <a:gd name="connsiteY906" fmla="*/ 2962385 h 3149464"/>
                    <a:gd name="connsiteX907" fmla="*/ 1072919 w 3223440"/>
                    <a:gd name="connsiteY907" fmla="*/ 2962385 h 3149464"/>
                    <a:gd name="connsiteX908" fmla="*/ 1072919 w 3223440"/>
                    <a:gd name="connsiteY908" fmla="*/ 2962385 h 3149464"/>
                    <a:gd name="connsiteX909" fmla="*/ 1072919 w 3223440"/>
                    <a:gd name="connsiteY909" fmla="*/ 2962385 h 3149464"/>
                    <a:gd name="connsiteX910" fmla="*/ 1072919 w 3223440"/>
                    <a:gd name="connsiteY910" fmla="*/ 2962385 h 3149464"/>
                    <a:gd name="connsiteX911" fmla="*/ 1072919 w 3223440"/>
                    <a:gd name="connsiteY911" fmla="*/ 2962385 h 3149464"/>
                    <a:gd name="connsiteX912" fmla="*/ 1016060 w 3223440"/>
                    <a:gd name="connsiteY912" fmla="*/ 2746794 h 3149464"/>
                    <a:gd name="connsiteX913" fmla="*/ 892865 w 3223440"/>
                    <a:gd name="connsiteY913" fmla="*/ 2756271 h 3149464"/>
                    <a:gd name="connsiteX914" fmla="*/ 1016060 w 3223440"/>
                    <a:gd name="connsiteY914" fmla="*/ 2746794 h 3149464"/>
                    <a:gd name="connsiteX915" fmla="*/ 1037382 w 3223440"/>
                    <a:gd name="connsiteY915" fmla="*/ 2761009 h 3149464"/>
                    <a:gd name="connsiteX916" fmla="*/ 1016060 w 3223440"/>
                    <a:gd name="connsiteY916" fmla="*/ 2746794 h 3149464"/>
                    <a:gd name="connsiteX917" fmla="*/ 1030274 w 3223440"/>
                    <a:gd name="connsiteY917" fmla="*/ 2777593 h 3149464"/>
                    <a:gd name="connsiteX918" fmla="*/ 997107 w 3223440"/>
                    <a:gd name="connsiteY918" fmla="*/ 2791808 h 3149464"/>
                    <a:gd name="connsiteX919" fmla="*/ 997107 w 3223440"/>
                    <a:gd name="connsiteY919" fmla="*/ 2791808 h 3149464"/>
                    <a:gd name="connsiteX920" fmla="*/ 1030274 w 3223440"/>
                    <a:gd name="connsiteY920" fmla="*/ 2777593 h 3149464"/>
                    <a:gd name="connsiteX921" fmla="*/ 975784 w 3223440"/>
                    <a:gd name="connsiteY921" fmla="*/ 2377210 h 3149464"/>
                    <a:gd name="connsiteX922" fmla="*/ 935509 w 3223440"/>
                    <a:gd name="connsiteY922" fmla="*/ 2410378 h 3149464"/>
                    <a:gd name="connsiteX923" fmla="*/ 864435 w 3223440"/>
                    <a:gd name="connsiteY923" fmla="*/ 2379580 h 3149464"/>
                    <a:gd name="connsiteX924" fmla="*/ 850221 w 3223440"/>
                    <a:gd name="connsiteY924" fmla="*/ 2362996 h 3149464"/>
                    <a:gd name="connsiteX925" fmla="*/ 864435 w 3223440"/>
                    <a:gd name="connsiteY925" fmla="*/ 2379580 h 3149464"/>
                    <a:gd name="connsiteX926" fmla="*/ 935509 w 3223440"/>
                    <a:gd name="connsiteY926" fmla="*/ 2410378 h 3149464"/>
                    <a:gd name="connsiteX927" fmla="*/ 975784 w 3223440"/>
                    <a:gd name="connsiteY927" fmla="*/ 2377210 h 3149464"/>
                    <a:gd name="connsiteX928" fmla="*/ 975784 w 3223440"/>
                    <a:gd name="connsiteY928" fmla="*/ 2377210 h 3149464"/>
                    <a:gd name="connsiteX929" fmla="*/ 975784 w 3223440"/>
                    <a:gd name="connsiteY929" fmla="*/ 2360627 h 3149464"/>
                    <a:gd name="connsiteX930" fmla="*/ 982892 w 3223440"/>
                    <a:gd name="connsiteY930" fmla="*/ 2355888 h 3149464"/>
                    <a:gd name="connsiteX931" fmla="*/ 975784 w 3223440"/>
                    <a:gd name="connsiteY931" fmla="*/ 2360627 h 3149464"/>
                    <a:gd name="connsiteX932" fmla="*/ 975784 w 3223440"/>
                    <a:gd name="connsiteY932" fmla="*/ 2377210 h 3149464"/>
                    <a:gd name="connsiteX933" fmla="*/ 1098979 w 3223440"/>
                    <a:gd name="connsiteY933" fmla="*/ 2377210 h 3149464"/>
                    <a:gd name="connsiteX934" fmla="*/ 1179529 w 3223440"/>
                    <a:gd name="connsiteY934" fmla="*/ 2391425 h 3149464"/>
                    <a:gd name="connsiteX935" fmla="*/ 1205590 w 3223440"/>
                    <a:gd name="connsiteY935" fmla="*/ 2384318 h 3149464"/>
                    <a:gd name="connsiteX936" fmla="*/ 1269556 w 3223440"/>
                    <a:gd name="connsiteY936" fmla="*/ 2384318 h 3149464"/>
                    <a:gd name="connsiteX937" fmla="*/ 1269556 w 3223440"/>
                    <a:gd name="connsiteY937" fmla="*/ 2384318 h 3149464"/>
                    <a:gd name="connsiteX938" fmla="*/ 1205590 w 3223440"/>
                    <a:gd name="connsiteY938" fmla="*/ 2384318 h 3149464"/>
                    <a:gd name="connsiteX939" fmla="*/ 1179529 w 3223440"/>
                    <a:gd name="connsiteY939" fmla="*/ 2391425 h 3149464"/>
                    <a:gd name="connsiteX940" fmla="*/ 1098979 w 3223440"/>
                    <a:gd name="connsiteY940" fmla="*/ 2377210 h 3149464"/>
                    <a:gd name="connsiteX941" fmla="*/ 975784 w 3223440"/>
                    <a:gd name="connsiteY941" fmla="*/ 2377210 h 3149464"/>
                    <a:gd name="connsiteX942" fmla="*/ 1058704 w 3223440"/>
                    <a:gd name="connsiteY942" fmla="*/ 2516989 h 3149464"/>
                    <a:gd name="connsiteX943" fmla="*/ 1049227 w 3223440"/>
                    <a:gd name="connsiteY943" fmla="*/ 2535942 h 3149464"/>
                    <a:gd name="connsiteX944" fmla="*/ 1049227 w 3223440"/>
                    <a:gd name="connsiteY944" fmla="*/ 2535942 h 3149464"/>
                    <a:gd name="connsiteX945" fmla="*/ 1058704 w 3223440"/>
                    <a:gd name="connsiteY945" fmla="*/ 2516989 h 3149464"/>
                    <a:gd name="connsiteX946" fmla="*/ 987630 w 3223440"/>
                    <a:gd name="connsiteY946" fmla="*/ 2552526 h 3149464"/>
                    <a:gd name="connsiteX947" fmla="*/ 997107 w 3223440"/>
                    <a:gd name="connsiteY947" fmla="*/ 2543049 h 3149464"/>
                    <a:gd name="connsiteX948" fmla="*/ 987630 w 3223440"/>
                    <a:gd name="connsiteY948" fmla="*/ 2552526 h 3149464"/>
                    <a:gd name="connsiteX949" fmla="*/ 933140 w 3223440"/>
                    <a:gd name="connsiteY949" fmla="*/ 2543049 h 3149464"/>
                    <a:gd name="connsiteX950" fmla="*/ 987630 w 3223440"/>
                    <a:gd name="connsiteY950" fmla="*/ 2552526 h 3149464"/>
                    <a:gd name="connsiteX951" fmla="*/ 975784 w 3223440"/>
                    <a:gd name="connsiteY951" fmla="*/ 2481452 h 3149464"/>
                    <a:gd name="connsiteX952" fmla="*/ 975784 w 3223440"/>
                    <a:gd name="connsiteY952" fmla="*/ 2467237 h 3149464"/>
                    <a:gd name="connsiteX953" fmla="*/ 975784 w 3223440"/>
                    <a:gd name="connsiteY953" fmla="*/ 2457761 h 3149464"/>
                    <a:gd name="connsiteX954" fmla="*/ 975784 w 3223440"/>
                    <a:gd name="connsiteY954" fmla="*/ 2467237 h 3149464"/>
                    <a:gd name="connsiteX955" fmla="*/ 975784 w 3223440"/>
                    <a:gd name="connsiteY955" fmla="*/ 2481452 h 3149464"/>
                    <a:gd name="connsiteX956" fmla="*/ 824160 w 3223440"/>
                    <a:gd name="connsiteY956" fmla="*/ 2607016 h 3149464"/>
                    <a:gd name="connsiteX957" fmla="*/ 760194 w 3223440"/>
                    <a:gd name="connsiteY957" fmla="*/ 2635446 h 3149464"/>
                    <a:gd name="connsiteX958" fmla="*/ 764932 w 3223440"/>
                    <a:gd name="connsiteY958" fmla="*/ 2637814 h 3149464"/>
                    <a:gd name="connsiteX959" fmla="*/ 764932 w 3223440"/>
                    <a:gd name="connsiteY959" fmla="*/ 2637814 h 3149464"/>
                    <a:gd name="connsiteX960" fmla="*/ 760194 w 3223440"/>
                    <a:gd name="connsiteY960" fmla="*/ 2635446 h 3149464"/>
                    <a:gd name="connsiteX961" fmla="*/ 760194 w 3223440"/>
                    <a:gd name="connsiteY961" fmla="*/ 2635446 h 3149464"/>
                    <a:gd name="connsiteX962" fmla="*/ 736503 w 3223440"/>
                    <a:gd name="connsiteY962" fmla="*/ 2614123 h 3149464"/>
                    <a:gd name="connsiteX963" fmla="*/ 731764 w 3223440"/>
                    <a:gd name="connsiteY963" fmla="*/ 2621231 h 3149464"/>
                    <a:gd name="connsiteX964" fmla="*/ 736503 w 3223440"/>
                    <a:gd name="connsiteY964" fmla="*/ 2614123 h 3149464"/>
                    <a:gd name="connsiteX965" fmla="*/ 760194 w 3223440"/>
                    <a:gd name="connsiteY965" fmla="*/ 2635446 h 3149464"/>
                    <a:gd name="connsiteX966" fmla="*/ 824160 w 3223440"/>
                    <a:gd name="connsiteY966" fmla="*/ 2607016 h 3149464"/>
                    <a:gd name="connsiteX967" fmla="*/ 845482 w 3223440"/>
                    <a:gd name="connsiteY967" fmla="*/ 2569110 h 3149464"/>
                    <a:gd name="connsiteX968" fmla="*/ 859697 w 3223440"/>
                    <a:gd name="connsiteY968" fmla="*/ 2557264 h 3149464"/>
                    <a:gd name="connsiteX969" fmla="*/ 881019 w 3223440"/>
                    <a:gd name="connsiteY969" fmla="*/ 2514620 h 3149464"/>
                    <a:gd name="connsiteX970" fmla="*/ 885758 w 3223440"/>
                    <a:gd name="connsiteY970" fmla="*/ 2505144 h 3149464"/>
                    <a:gd name="connsiteX971" fmla="*/ 881019 w 3223440"/>
                    <a:gd name="connsiteY971" fmla="*/ 2514620 h 3149464"/>
                    <a:gd name="connsiteX972" fmla="*/ 859697 w 3223440"/>
                    <a:gd name="connsiteY972" fmla="*/ 2557264 h 3149464"/>
                    <a:gd name="connsiteX973" fmla="*/ 845482 w 3223440"/>
                    <a:gd name="connsiteY973" fmla="*/ 2569110 h 3149464"/>
                    <a:gd name="connsiteX974" fmla="*/ 824160 w 3223440"/>
                    <a:gd name="connsiteY974" fmla="*/ 2607016 h 3149464"/>
                    <a:gd name="connsiteX975" fmla="*/ 672536 w 3223440"/>
                    <a:gd name="connsiteY975" fmla="*/ 2455392 h 3149464"/>
                    <a:gd name="connsiteX976" fmla="*/ 670167 w 3223440"/>
                    <a:gd name="connsiteY976" fmla="*/ 2469607 h 3149464"/>
                    <a:gd name="connsiteX977" fmla="*/ 658321 w 3223440"/>
                    <a:gd name="connsiteY977" fmla="*/ 2471976 h 3149464"/>
                    <a:gd name="connsiteX978" fmla="*/ 670167 w 3223440"/>
                    <a:gd name="connsiteY978" fmla="*/ 2469607 h 3149464"/>
                    <a:gd name="connsiteX979" fmla="*/ 672536 w 3223440"/>
                    <a:gd name="connsiteY979" fmla="*/ 2455392 h 3149464"/>
                    <a:gd name="connsiteX980" fmla="*/ 686751 w 3223440"/>
                    <a:gd name="connsiteY980" fmla="*/ 2426962 h 3149464"/>
                    <a:gd name="connsiteX981" fmla="*/ 717550 w 3223440"/>
                    <a:gd name="connsiteY981" fmla="*/ 2412747 h 3149464"/>
                    <a:gd name="connsiteX982" fmla="*/ 745979 w 3223440"/>
                    <a:gd name="connsiteY982" fmla="*/ 2384318 h 3149464"/>
                    <a:gd name="connsiteX983" fmla="*/ 736503 w 3223440"/>
                    <a:gd name="connsiteY983" fmla="*/ 2360627 h 3149464"/>
                    <a:gd name="connsiteX984" fmla="*/ 727026 w 3223440"/>
                    <a:gd name="connsiteY984" fmla="*/ 2327459 h 3149464"/>
                    <a:gd name="connsiteX985" fmla="*/ 727026 w 3223440"/>
                    <a:gd name="connsiteY985" fmla="*/ 2327459 h 3149464"/>
                    <a:gd name="connsiteX986" fmla="*/ 736503 w 3223440"/>
                    <a:gd name="connsiteY986" fmla="*/ 2360627 h 3149464"/>
                    <a:gd name="connsiteX987" fmla="*/ 753086 w 3223440"/>
                    <a:gd name="connsiteY987" fmla="*/ 2339305 h 3149464"/>
                    <a:gd name="connsiteX988" fmla="*/ 750717 w 3223440"/>
                    <a:gd name="connsiteY988" fmla="*/ 2334566 h 3149464"/>
                    <a:gd name="connsiteX989" fmla="*/ 753086 w 3223440"/>
                    <a:gd name="connsiteY989" fmla="*/ 2339305 h 3149464"/>
                    <a:gd name="connsiteX990" fmla="*/ 736503 w 3223440"/>
                    <a:gd name="connsiteY990" fmla="*/ 2360627 h 3149464"/>
                    <a:gd name="connsiteX991" fmla="*/ 745979 w 3223440"/>
                    <a:gd name="connsiteY991" fmla="*/ 2384318 h 3149464"/>
                    <a:gd name="connsiteX992" fmla="*/ 717550 w 3223440"/>
                    <a:gd name="connsiteY992" fmla="*/ 2412747 h 3149464"/>
                    <a:gd name="connsiteX993" fmla="*/ 686751 w 3223440"/>
                    <a:gd name="connsiteY993" fmla="*/ 2426962 h 3149464"/>
                    <a:gd name="connsiteX994" fmla="*/ 672536 w 3223440"/>
                    <a:gd name="connsiteY994" fmla="*/ 2455392 h 3149464"/>
                    <a:gd name="connsiteX995" fmla="*/ 833637 w 3223440"/>
                    <a:gd name="connsiteY995" fmla="*/ 2332197 h 3149464"/>
                    <a:gd name="connsiteX996" fmla="*/ 833637 w 3223440"/>
                    <a:gd name="connsiteY996" fmla="*/ 2332197 h 3149464"/>
                    <a:gd name="connsiteX997" fmla="*/ 745979 w 3223440"/>
                    <a:gd name="connsiteY997" fmla="*/ 2322721 h 3149464"/>
                    <a:gd name="connsiteX998" fmla="*/ 745979 w 3223440"/>
                    <a:gd name="connsiteY998" fmla="*/ 2322721 h 3149464"/>
                    <a:gd name="connsiteX999" fmla="*/ 833637 w 3223440"/>
                    <a:gd name="connsiteY999" fmla="*/ 2332197 h 3149464"/>
                    <a:gd name="connsiteX1000" fmla="*/ 760194 w 3223440"/>
                    <a:gd name="connsiteY1000" fmla="*/ 2272969 h 3149464"/>
                    <a:gd name="connsiteX1001" fmla="*/ 774409 w 3223440"/>
                    <a:gd name="connsiteY1001" fmla="*/ 2291922 h 3149464"/>
                    <a:gd name="connsiteX1002" fmla="*/ 779147 w 3223440"/>
                    <a:gd name="connsiteY1002" fmla="*/ 2299030 h 3149464"/>
                    <a:gd name="connsiteX1003" fmla="*/ 779147 w 3223440"/>
                    <a:gd name="connsiteY1003" fmla="*/ 2299030 h 3149464"/>
                    <a:gd name="connsiteX1004" fmla="*/ 774409 w 3223440"/>
                    <a:gd name="connsiteY1004" fmla="*/ 2291922 h 3149464"/>
                    <a:gd name="connsiteX1005" fmla="*/ 760194 w 3223440"/>
                    <a:gd name="connsiteY1005" fmla="*/ 2272969 h 3149464"/>
                    <a:gd name="connsiteX1006" fmla="*/ 738872 w 3223440"/>
                    <a:gd name="connsiteY1006" fmla="*/ 1910492 h 3149464"/>
                    <a:gd name="connsiteX1007" fmla="*/ 700966 w 3223440"/>
                    <a:gd name="connsiteY1007" fmla="*/ 1948399 h 3149464"/>
                    <a:gd name="connsiteX1008" fmla="*/ 620415 w 3223440"/>
                    <a:gd name="connsiteY1008" fmla="*/ 1948399 h 3149464"/>
                    <a:gd name="connsiteX1009" fmla="*/ 580140 w 3223440"/>
                    <a:gd name="connsiteY1009" fmla="*/ 1929445 h 3149464"/>
                    <a:gd name="connsiteX1010" fmla="*/ 620415 w 3223440"/>
                    <a:gd name="connsiteY1010" fmla="*/ 1948399 h 3149464"/>
                    <a:gd name="connsiteX1011" fmla="*/ 700966 w 3223440"/>
                    <a:gd name="connsiteY1011" fmla="*/ 1948399 h 3149464"/>
                    <a:gd name="connsiteX1012" fmla="*/ 738872 w 3223440"/>
                    <a:gd name="connsiteY1012" fmla="*/ 1910492 h 3149464"/>
                    <a:gd name="connsiteX1013" fmla="*/ 757825 w 3223440"/>
                    <a:gd name="connsiteY1013" fmla="*/ 1896278 h 3149464"/>
                    <a:gd name="connsiteX1014" fmla="*/ 760194 w 3223440"/>
                    <a:gd name="connsiteY1014" fmla="*/ 1896278 h 3149464"/>
                    <a:gd name="connsiteX1015" fmla="*/ 757825 w 3223440"/>
                    <a:gd name="connsiteY1015" fmla="*/ 1896278 h 3149464"/>
                    <a:gd name="connsiteX1016" fmla="*/ 738872 w 3223440"/>
                    <a:gd name="connsiteY1016" fmla="*/ 1910492 h 3149464"/>
                    <a:gd name="connsiteX1017" fmla="*/ 745979 w 3223440"/>
                    <a:gd name="connsiteY1017" fmla="*/ 2073962 h 3149464"/>
                    <a:gd name="connsiteX1018" fmla="*/ 727026 w 3223440"/>
                    <a:gd name="connsiteY1018" fmla="*/ 2090546 h 3149464"/>
                    <a:gd name="connsiteX1019" fmla="*/ 719919 w 3223440"/>
                    <a:gd name="connsiteY1019" fmla="*/ 2097654 h 3149464"/>
                    <a:gd name="connsiteX1020" fmla="*/ 727026 w 3223440"/>
                    <a:gd name="connsiteY1020" fmla="*/ 2090546 h 3149464"/>
                    <a:gd name="connsiteX1021" fmla="*/ 745979 w 3223440"/>
                    <a:gd name="connsiteY1021" fmla="*/ 2073962 h 3149464"/>
                    <a:gd name="connsiteX1022" fmla="*/ 655952 w 3223440"/>
                    <a:gd name="connsiteY1022" fmla="*/ 2036056 h 3149464"/>
                    <a:gd name="connsiteX1023" fmla="*/ 651214 w 3223440"/>
                    <a:gd name="connsiteY1023" fmla="*/ 2028949 h 3149464"/>
                    <a:gd name="connsiteX1024" fmla="*/ 639368 w 3223440"/>
                    <a:gd name="connsiteY1024" fmla="*/ 2012365 h 3149464"/>
                    <a:gd name="connsiteX1025" fmla="*/ 651214 w 3223440"/>
                    <a:gd name="connsiteY1025" fmla="*/ 2028949 h 3149464"/>
                    <a:gd name="connsiteX1026" fmla="*/ 655952 w 3223440"/>
                    <a:gd name="connsiteY1026" fmla="*/ 2036056 h 3149464"/>
                    <a:gd name="connsiteX1027" fmla="*/ 568294 w 3223440"/>
                    <a:gd name="connsiteY1027" fmla="*/ 2104761 h 3149464"/>
                    <a:gd name="connsiteX1028" fmla="*/ 525650 w 3223440"/>
                    <a:gd name="connsiteY1028" fmla="*/ 2081069 h 3149464"/>
                    <a:gd name="connsiteX1029" fmla="*/ 483006 w 3223440"/>
                    <a:gd name="connsiteY1029" fmla="*/ 2069224 h 3149464"/>
                    <a:gd name="connsiteX1030" fmla="*/ 464053 w 3223440"/>
                    <a:gd name="connsiteY1030" fmla="*/ 2036056 h 3149464"/>
                    <a:gd name="connsiteX1031" fmla="*/ 449838 w 3223440"/>
                    <a:gd name="connsiteY1031" fmla="*/ 2012365 h 3149464"/>
                    <a:gd name="connsiteX1032" fmla="*/ 437992 w 3223440"/>
                    <a:gd name="connsiteY1032" fmla="*/ 1988674 h 3149464"/>
                    <a:gd name="connsiteX1033" fmla="*/ 437992 w 3223440"/>
                    <a:gd name="connsiteY1033" fmla="*/ 1988674 h 3149464"/>
                    <a:gd name="connsiteX1034" fmla="*/ 449838 w 3223440"/>
                    <a:gd name="connsiteY1034" fmla="*/ 2012365 h 3149464"/>
                    <a:gd name="connsiteX1035" fmla="*/ 464053 w 3223440"/>
                    <a:gd name="connsiteY1035" fmla="*/ 2036056 h 3149464"/>
                    <a:gd name="connsiteX1036" fmla="*/ 483006 w 3223440"/>
                    <a:gd name="connsiteY1036" fmla="*/ 2069224 h 3149464"/>
                    <a:gd name="connsiteX1037" fmla="*/ 525650 w 3223440"/>
                    <a:gd name="connsiteY1037" fmla="*/ 2081069 h 3149464"/>
                    <a:gd name="connsiteX1038" fmla="*/ 568294 w 3223440"/>
                    <a:gd name="connsiteY1038" fmla="*/ 2104761 h 3149464"/>
                    <a:gd name="connsiteX1039" fmla="*/ 568294 w 3223440"/>
                    <a:gd name="connsiteY1039" fmla="*/ 2118976 h 3149464"/>
                    <a:gd name="connsiteX1040" fmla="*/ 563556 w 3223440"/>
                    <a:gd name="connsiteY1040" fmla="*/ 2123714 h 3149464"/>
                    <a:gd name="connsiteX1041" fmla="*/ 568294 w 3223440"/>
                    <a:gd name="connsiteY1041" fmla="*/ 2118976 h 3149464"/>
                    <a:gd name="connsiteX1042" fmla="*/ 568294 w 3223440"/>
                    <a:gd name="connsiteY1042" fmla="*/ 2104761 h 3149464"/>
                    <a:gd name="connsiteX1043" fmla="*/ 468791 w 3223440"/>
                    <a:gd name="connsiteY1043" fmla="*/ 2121345 h 3149464"/>
                    <a:gd name="connsiteX1044" fmla="*/ 473529 w 3223440"/>
                    <a:gd name="connsiteY1044" fmla="*/ 2116606 h 3149464"/>
                    <a:gd name="connsiteX1045" fmla="*/ 468791 w 3223440"/>
                    <a:gd name="connsiteY1045" fmla="*/ 2121345 h 3149464"/>
                    <a:gd name="connsiteX1046" fmla="*/ 492482 w 3223440"/>
                    <a:gd name="connsiteY1046" fmla="*/ 2161620 h 3149464"/>
                    <a:gd name="connsiteX1047" fmla="*/ 492482 w 3223440"/>
                    <a:gd name="connsiteY1047" fmla="*/ 2161620 h 3149464"/>
                    <a:gd name="connsiteX1048" fmla="*/ 492482 w 3223440"/>
                    <a:gd name="connsiteY1048" fmla="*/ 2161620 h 3149464"/>
                    <a:gd name="connsiteX1049" fmla="*/ 468791 w 3223440"/>
                    <a:gd name="connsiteY1049" fmla="*/ 2121345 h 3149464"/>
                    <a:gd name="connsiteX1050" fmla="*/ 447469 w 3223440"/>
                    <a:gd name="connsiteY1050" fmla="*/ 2095284 h 3149464"/>
                    <a:gd name="connsiteX1051" fmla="*/ 447469 w 3223440"/>
                    <a:gd name="connsiteY1051" fmla="*/ 2095284 h 3149464"/>
                    <a:gd name="connsiteX1052" fmla="*/ 440362 w 3223440"/>
                    <a:gd name="connsiteY1052" fmla="*/ 2102392 h 3149464"/>
                    <a:gd name="connsiteX1053" fmla="*/ 447469 w 3223440"/>
                    <a:gd name="connsiteY1053" fmla="*/ 2095284 h 3149464"/>
                    <a:gd name="connsiteX1054" fmla="*/ 447469 w 3223440"/>
                    <a:gd name="connsiteY1054" fmla="*/ 2095284 h 3149464"/>
                    <a:gd name="connsiteX1055" fmla="*/ 374026 w 3223440"/>
                    <a:gd name="connsiteY1055" fmla="*/ 2111868 h 3149464"/>
                    <a:gd name="connsiteX1056" fmla="*/ 397717 w 3223440"/>
                    <a:gd name="connsiteY1056" fmla="*/ 2104761 h 3149464"/>
                    <a:gd name="connsiteX1057" fmla="*/ 407194 w 3223440"/>
                    <a:gd name="connsiteY1057" fmla="*/ 2104761 h 3149464"/>
                    <a:gd name="connsiteX1058" fmla="*/ 397717 w 3223440"/>
                    <a:gd name="connsiteY1058" fmla="*/ 2104761 h 3149464"/>
                    <a:gd name="connsiteX1059" fmla="*/ 374026 w 3223440"/>
                    <a:gd name="connsiteY1059" fmla="*/ 2111868 h 3149464"/>
                    <a:gd name="connsiteX1060" fmla="*/ 374026 w 3223440"/>
                    <a:gd name="connsiteY1060" fmla="*/ 2111868 h 3149464"/>
                    <a:gd name="connsiteX1061" fmla="*/ 374026 w 3223440"/>
                    <a:gd name="connsiteY1061" fmla="*/ 2111868 h 3149464"/>
                    <a:gd name="connsiteX1062" fmla="*/ 366919 w 3223440"/>
                    <a:gd name="connsiteY1062" fmla="*/ 1503003 h 3149464"/>
                    <a:gd name="connsiteX1063" fmla="*/ 362180 w 3223440"/>
                    <a:gd name="connsiteY1063" fmla="*/ 1623828 h 3149464"/>
                    <a:gd name="connsiteX1064" fmla="*/ 279261 w 3223440"/>
                    <a:gd name="connsiteY1064" fmla="*/ 1656996 h 3149464"/>
                    <a:gd name="connsiteX1065" fmla="*/ 279261 w 3223440"/>
                    <a:gd name="connsiteY1065" fmla="*/ 1656996 h 3149464"/>
                    <a:gd name="connsiteX1066" fmla="*/ 279261 w 3223440"/>
                    <a:gd name="connsiteY1066" fmla="*/ 1656996 h 3149464"/>
                    <a:gd name="connsiteX1067" fmla="*/ 362180 w 3223440"/>
                    <a:gd name="connsiteY1067" fmla="*/ 1623828 h 3149464"/>
                    <a:gd name="connsiteX1068" fmla="*/ 366919 w 3223440"/>
                    <a:gd name="connsiteY1068" fmla="*/ 1503003 h 3149464"/>
                    <a:gd name="connsiteX1069" fmla="*/ 400086 w 3223440"/>
                    <a:gd name="connsiteY1069" fmla="*/ 1455620 h 3149464"/>
                    <a:gd name="connsiteX1070" fmla="*/ 400086 w 3223440"/>
                    <a:gd name="connsiteY1070" fmla="*/ 1455620 h 3149464"/>
                    <a:gd name="connsiteX1071" fmla="*/ 400086 w 3223440"/>
                    <a:gd name="connsiteY1071" fmla="*/ 1455620 h 3149464"/>
                    <a:gd name="connsiteX1072" fmla="*/ 366919 w 3223440"/>
                    <a:gd name="connsiteY1072" fmla="*/ 1503003 h 3149464"/>
                    <a:gd name="connsiteX1073" fmla="*/ 371657 w 3223440"/>
                    <a:gd name="connsiteY1073" fmla="*/ 1678318 h 3149464"/>
                    <a:gd name="connsiteX1074" fmla="*/ 369288 w 3223440"/>
                    <a:gd name="connsiteY1074" fmla="*/ 1683056 h 3149464"/>
                    <a:gd name="connsiteX1075" fmla="*/ 371657 w 3223440"/>
                    <a:gd name="connsiteY1075" fmla="*/ 1678318 h 3149464"/>
                    <a:gd name="connsiteX1076" fmla="*/ 371657 w 3223440"/>
                    <a:gd name="connsiteY1076" fmla="*/ 1678318 h 3149464"/>
                    <a:gd name="connsiteX1077" fmla="*/ 371657 w 3223440"/>
                    <a:gd name="connsiteY1077" fmla="*/ 1678318 h 3149464"/>
                    <a:gd name="connsiteX1078" fmla="*/ 310060 w 3223440"/>
                    <a:gd name="connsiteY1078" fmla="*/ 1960244 h 3149464"/>
                    <a:gd name="connsiteX1079" fmla="*/ 295845 w 3223440"/>
                    <a:gd name="connsiteY1079" fmla="*/ 1962613 h 3149464"/>
                    <a:gd name="connsiteX1080" fmla="*/ 279261 w 3223440"/>
                    <a:gd name="connsiteY1080" fmla="*/ 1964982 h 3149464"/>
                    <a:gd name="connsiteX1081" fmla="*/ 295845 w 3223440"/>
                    <a:gd name="connsiteY1081" fmla="*/ 1962613 h 3149464"/>
                    <a:gd name="connsiteX1082" fmla="*/ 310060 w 3223440"/>
                    <a:gd name="connsiteY1082" fmla="*/ 1960244 h 3149464"/>
                    <a:gd name="connsiteX1083" fmla="*/ 210556 w 3223440"/>
                    <a:gd name="connsiteY1083" fmla="*/ 1353747 h 3149464"/>
                    <a:gd name="connsiteX1084" fmla="*/ 210556 w 3223440"/>
                    <a:gd name="connsiteY1084" fmla="*/ 1353747 h 3149464"/>
                    <a:gd name="connsiteX1085" fmla="*/ 210556 w 3223440"/>
                    <a:gd name="connsiteY1085" fmla="*/ 1353747 h 3149464"/>
                    <a:gd name="connsiteX1086" fmla="*/ 250831 w 3223440"/>
                    <a:gd name="connsiteY1086" fmla="*/ 1396392 h 3149464"/>
                    <a:gd name="connsiteX1087" fmla="*/ 274523 w 3223440"/>
                    <a:gd name="connsiteY1087" fmla="*/ 1405868 h 3149464"/>
                    <a:gd name="connsiteX1088" fmla="*/ 279261 w 3223440"/>
                    <a:gd name="connsiteY1088" fmla="*/ 1403499 h 3149464"/>
                    <a:gd name="connsiteX1089" fmla="*/ 274523 w 3223440"/>
                    <a:gd name="connsiteY1089" fmla="*/ 1405868 h 3149464"/>
                    <a:gd name="connsiteX1090" fmla="*/ 250831 w 3223440"/>
                    <a:gd name="connsiteY1090" fmla="*/ 1396392 h 3149464"/>
                    <a:gd name="connsiteX1091" fmla="*/ 210556 w 3223440"/>
                    <a:gd name="connsiteY1091" fmla="*/ 1353747 h 3149464"/>
                    <a:gd name="connsiteX1092" fmla="*/ 215294 w 3223440"/>
                    <a:gd name="connsiteY1092" fmla="*/ 1732808 h 3149464"/>
                    <a:gd name="connsiteX1093" fmla="*/ 215294 w 3223440"/>
                    <a:gd name="connsiteY1093" fmla="*/ 1732808 h 3149464"/>
                    <a:gd name="connsiteX1094" fmla="*/ 212925 w 3223440"/>
                    <a:gd name="connsiteY1094" fmla="*/ 1728070 h 3149464"/>
                    <a:gd name="connsiteX1095" fmla="*/ 215294 w 3223440"/>
                    <a:gd name="connsiteY1095" fmla="*/ 1732808 h 3149464"/>
                    <a:gd name="connsiteX1096" fmla="*/ 215294 w 3223440"/>
                    <a:gd name="connsiteY1096" fmla="*/ 1732808 h 3149464"/>
                    <a:gd name="connsiteX1097" fmla="*/ 220033 w 3223440"/>
                    <a:gd name="connsiteY1097" fmla="*/ 1216338 h 3149464"/>
                    <a:gd name="connsiteX1098" fmla="*/ 220033 w 3223440"/>
                    <a:gd name="connsiteY1098" fmla="*/ 1216338 h 3149464"/>
                    <a:gd name="connsiteX1099" fmla="*/ 220033 w 3223440"/>
                    <a:gd name="connsiteY1099" fmla="*/ 1216338 h 3149464"/>
                    <a:gd name="connsiteX1100" fmla="*/ 250831 w 3223440"/>
                    <a:gd name="connsiteY1100" fmla="*/ 1209231 h 3149464"/>
                    <a:gd name="connsiteX1101" fmla="*/ 220033 w 3223440"/>
                    <a:gd name="connsiteY1101" fmla="*/ 1216338 h 3149464"/>
                    <a:gd name="connsiteX1102" fmla="*/ 236617 w 3223440"/>
                    <a:gd name="connsiteY1102" fmla="*/ 1346640 h 3149464"/>
                    <a:gd name="connsiteX1103" fmla="*/ 231878 w 3223440"/>
                    <a:gd name="connsiteY1103" fmla="*/ 1332425 h 3149464"/>
                    <a:gd name="connsiteX1104" fmla="*/ 231878 w 3223440"/>
                    <a:gd name="connsiteY1104" fmla="*/ 1327687 h 3149464"/>
                    <a:gd name="connsiteX1105" fmla="*/ 231878 w 3223440"/>
                    <a:gd name="connsiteY1105" fmla="*/ 1332425 h 3149464"/>
                    <a:gd name="connsiteX1106" fmla="*/ 236617 w 3223440"/>
                    <a:gd name="connsiteY1106" fmla="*/ 1346640 h 3149464"/>
                    <a:gd name="connsiteX1107" fmla="*/ 269784 w 3223440"/>
                    <a:gd name="connsiteY1107" fmla="*/ 1192647 h 3149464"/>
                    <a:gd name="connsiteX1108" fmla="*/ 260308 w 3223440"/>
                    <a:gd name="connsiteY1108" fmla="*/ 1195016 h 3149464"/>
                    <a:gd name="connsiteX1109" fmla="*/ 269784 w 3223440"/>
                    <a:gd name="connsiteY1109" fmla="*/ 1192647 h 3149464"/>
                    <a:gd name="connsiteX1110" fmla="*/ 269784 w 3223440"/>
                    <a:gd name="connsiteY1110" fmla="*/ 1192647 h 3149464"/>
                    <a:gd name="connsiteX1111" fmla="*/ 269784 w 3223440"/>
                    <a:gd name="connsiteY1111" fmla="*/ 1192647 h 3149464"/>
                    <a:gd name="connsiteX1112" fmla="*/ 276892 w 3223440"/>
                    <a:gd name="connsiteY1112" fmla="*/ 1346640 h 3149464"/>
                    <a:gd name="connsiteX1113" fmla="*/ 269784 w 3223440"/>
                    <a:gd name="connsiteY1113" fmla="*/ 1351378 h 3149464"/>
                    <a:gd name="connsiteX1114" fmla="*/ 269784 w 3223440"/>
                    <a:gd name="connsiteY1114" fmla="*/ 1351378 h 3149464"/>
                    <a:gd name="connsiteX1115" fmla="*/ 276892 w 3223440"/>
                    <a:gd name="connsiteY1115" fmla="*/ 1346640 h 3149464"/>
                    <a:gd name="connsiteX1116" fmla="*/ 269784 w 3223440"/>
                    <a:gd name="connsiteY1116" fmla="*/ 1142895 h 3149464"/>
                    <a:gd name="connsiteX1117" fmla="*/ 262677 w 3223440"/>
                    <a:gd name="connsiteY1117" fmla="*/ 1142895 h 3149464"/>
                    <a:gd name="connsiteX1118" fmla="*/ 262677 w 3223440"/>
                    <a:gd name="connsiteY1118" fmla="*/ 1142895 h 3149464"/>
                    <a:gd name="connsiteX1119" fmla="*/ 267415 w 3223440"/>
                    <a:gd name="connsiteY1119" fmla="*/ 1171325 h 3149464"/>
                    <a:gd name="connsiteX1120" fmla="*/ 262677 w 3223440"/>
                    <a:gd name="connsiteY1120" fmla="*/ 1142895 h 3149464"/>
                    <a:gd name="connsiteX1121" fmla="*/ 262677 w 3223440"/>
                    <a:gd name="connsiteY1121" fmla="*/ 1142895 h 3149464"/>
                    <a:gd name="connsiteX1122" fmla="*/ 201080 w 3223440"/>
                    <a:gd name="connsiteY1122" fmla="*/ 1166587 h 3149464"/>
                    <a:gd name="connsiteX1123" fmla="*/ 262677 w 3223440"/>
                    <a:gd name="connsiteY1123" fmla="*/ 1142895 h 3149464"/>
                    <a:gd name="connsiteX1124" fmla="*/ 269784 w 3223440"/>
                    <a:gd name="connsiteY1124" fmla="*/ 1142895 h 3149464"/>
                    <a:gd name="connsiteX1125" fmla="*/ 288737 w 3223440"/>
                    <a:gd name="connsiteY1125" fmla="*/ 1102620 h 3149464"/>
                    <a:gd name="connsiteX1126" fmla="*/ 269784 w 3223440"/>
                    <a:gd name="connsiteY1126" fmla="*/ 1142895 h 3149464"/>
                    <a:gd name="connsiteX1127" fmla="*/ 151328 w 3223440"/>
                    <a:gd name="connsiteY1127" fmla="*/ 1223445 h 3149464"/>
                    <a:gd name="connsiteX1128" fmla="*/ 160805 w 3223440"/>
                    <a:gd name="connsiteY1128" fmla="*/ 1176063 h 3149464"/>
                    <a:gd name="connsiteX1129" fmla="*/ 167912 w 3223440"/>
                    <a:gd name="connsiteY1129" fmla="*/ 1159479 h 3149464"/>
                    <a:gd name="connsiteX1130" fmla="*/ 167912 w 3223440"/>
                    <a:gd name="connsiteY1130" fmla="*/ 1154741 h 3149464"/>
                    <a:gd name="connsiteX1131" fmla="*/ 167912 w 3223440"/>
                    <a:gd name="connsiteY1131" fmla="*/ 1159479 h 3149464"/>
                    <a:gd name="connsiteX1132" fmla="*/ 160805 w 3223440"/>
                    <a:gd name="connsiteY1132" fmla="*/ 1176063 h 3149464"/>
                    <a:gd name="connsiteX1133" fmla="*/ 151328 w 3223440"/>
                    <a:gd name="connsiteY1133" fmla="*/ 1223445 h 3149464"/>
                    <a:gd name="connsiteX1134" fmla="*/ 125268 w 3223440"/>
                    <a:gd name="connsiteY1134" fmla="*/ 1320580 h 3149464"/>
                    <a:gd name="connsiteX1135" fmla="*/ 125268 w 3223440"/>
                    <a:gd name="connsiteY1135" fmla="*/ 1320580 h 3149464"/>
                    <a:gd name="connsiteX1136" fmla="*/ 151328 w 3223440"/>
                    <a:gd name="connsiteY1136" fmla="*/ 1223445 h 3149464"/>
                    <a:gd name="connsiteX1137" fmla="*/ 170281 w 3223440"/>
                    <a:gd name="connsiteY1137" fmla="*/ 1457989 h 3149464"/>
                    <a:gd name="connsiteX1138" fmla="*/ 167912 w 3223440"/>
                    <a:gd name="connsiteY1138" fmla="*/ 1412976 h 3149464"/>
                    <a:gd name="connsiteX1139" fmla="*/ 170281 w 3223440"/>
                    <a:gd name="connsiteY1139" fmla="*/ 1457989 h 3149464"/>
                    <a:gd name="connsiteX1140" fmla="*/ 141852 w 3223440"/>
                    <a:gd name="connsiteY1140" fmla="*/ 1384546 h 3149464"/>
                    <a:gd name="connsiteX1141" fmla="*/ 165543 w 3223440"/>
                    <a:gd name="connsiteY1141" fmla="*/ 1384546 h 3149464"/>
                    <a:gd name="connsiteX1142" fmla="*/ 165543 w 3223440"/>
                    <a:gd name="connsiteY1142" fmla="*/ 1384546 h 3149464"/>
                    <a:gd name="connsiteX1143" fmla="*/ 141852 w 3223440"/>
                    <a:gd name="connsiteY1143" fmla="*/ 1384546 h 3149464"/>
                    <a:gd name="connsiteX1144" fmla="*/ 141852 w 3223440"/>
                    <a:gd name="connsiteY1144" fmla="*/ 1384546 h 3149464"/>
                    <a:gd name="connsiteX1145" fmla="*/ 184496 w 3223440"/>
                    <a:gd name="connsiteY1145" fmla="*/ 1505372 h 3149464"/>
                    <a:gd name="connsiteX1146" fmla="*/ 184496 w 3223440"/>
                    <a:gd name="connsiteY1146" fmla="*/ 1505372 h 3149464"/>
                    <a:gd name="connsiteX1147" fmla="*/ 184496 w 3223440"/>
                    <a:gd name="connsiteY1147" fmla="*/ 1505372 h 3149464"/>
                    <a:gd name="connsiteX1148" fmla="*/ 160805 w 3223440"/>
                    <a:gd name="connsiteY1148" fmla="*/ 1495895 h 3149464"/>
                    <a:gd name="connsiteX1149" fmla="*/ 184496 w 3223440"/>
                    <a:gd name="connsiteY1149" fmla="*/ 1505372 h 3149464"/>
                    <a:gd name="connsiteX1150" fmla="*/ 182127 w 3223440"/>
                    <a:gd name="connsiteY1150" fmla="*/ 1133419 h 3149464"/>
                    <a:gd name="connsiteX1151" fmla="*/ 167912 w 3223440"/>
                    <a:gd name="connsiteY1151" fmla="*/ 1145264 h 3149464"/>
                    <a:gd name="connsiteX1152" fmla="*/ 182127 w 3223440"/>
                    <a:gd name="connsiteY1152" fmla="*/ 1133419 h 3149464"/>
                    <a:gd name="connsiteX1153" fmla="*/ 227140 w 3223440"/>
                    <a:gd name="connsiteY1153" fmla="*/ 1069452 h 3149464"/>
                    <a:gd name="connsiteX1154" fmla="*/ 250831 w 3223440"/>
                    <a:gd name="connsiteY1154" fmla="*/ 1048130 h 3149464"/>
                    <a:gd name="connsiteX1155" fmla="*/ 326643 w 3223440"/>
                    <a:gd name="connsiteY1155" fmla="*/ 920197 h 3149464"/>
                    <a:gd name="connsiteX1156" fmla="*/ 333751 w 3223440"/>
                    <a:gd name="connsiteY1156" fmla="*/ 908352 h 3149464"/>
                    <a:gd name="connsiteX1157" fmla="*/ 326643 w 3223440"/>
                    <a:gd name="connsiteY1157" fmla="*/ 920197 h 3149464"/>
                    <a:gd name="connsiteX1158" fmla="*/ 250831 w 3223440"/>
                    <a:gd name="connsiteY1158" fmla="*/ 1048130 h 3149464"/>
                    <a:gd name="connsiteX1159" fmla="*/ 227140 w 3223440"/>
                    <a:gd name="connsiteY1159" fmla="*/ 1069452 h 3149464"/>
                    <a:gd name="connsiteX1160" fmla="*/ 182127 w 3223440"/>
                    <a:gd name="connsiteY1160" fmla="*/ 1133419 h 3149464"/>
                    <a:gd name="connsiteX1161" fmla="*/ 738872 w 3223440"/>
                    <a:gd name="connsiteY1161" fmla="*/ 640640 h 3149464"/>
                    <a:gd name="connsiteX1162" fmla="*/ 755456 w 3223440"/>
                    <a:gd name="connsiteY1162" fmla="*/ 621687 h 3149464"/>
                    <a:gd name="connsiteX1163" fmla="*/ 762563 w 3223440"/>
                    <a:gd name="connsiteY1163" fmla="*/ 619318 h 3149464"/>
                    <a:gd name="connsiteX1164" fmla="*/ 755456 w 3223440"/>
                    <a:gd name="connsiteY1164" fmla="*/ 621687 h 3149464"/>
                    <a:gd name="connsiteX1165" fmla="*/ 738872 w 3223440"/>
                    <a:gd name="connsiteY1165" fmla="*/ 640640 h 3149464"/>
                    <a:gd name="connsiteX1166" fmla="*/ 710442 w 3223440"/>
                    <a:gd name="connsiteY1166" fmla="*/ 676177 h 3149464"/>
                    <a:gd name="connsiteX1167" fmla="*/ 691489 w 3223440"/>
                    <a:gd name="connsiteY1167" fmla="*/ 690392 h 3149464"/>
                    <a:gd name="connsiteX1168" fmla="*/ 691489 w 3223440"/>
                    <a:gd name="connsiteY1168" fmla="*/ 690392 h 3149464"/>
                    <a:gd name="connsiteX1169" fmla="*/ 691489 w 3223440"/>
                    <a:gd name="connsiteY1169" fmla="*/ 690392 h 3149464"/>
                    <a:gd name="connsiteX1170" fmla="*/ 691489 w 3223440"/>
                    <a:gd name="connsiteY1170" fmla="*/ 690392 h 3149464"/>
                    <a:gd name="connsiteX1171" fmla="*/ 710442 w 3223440"/>
                    <a:gd name="connsiteY1171" fmla="*/ 676177 h 3149464"/>
                    <a:gd name="connsiteX1172" fmla="*/ 738872 w 3223440"/>
                    <a:gd name="connsiteY1172" fmla="*/ 640640 h 3149464"/>
                    <a:gd name="connsiteX1173" fmla="*/ 734133 w 3223440"/>
                    <a:gd name="connsiteY1173" fmla="*/ 562459 h 3149464"/>
                    <a:gd name="connsiteX1174" fmla="*/ 734133 w 3223440"/>
                    <a:gd name="connsiteY1174" fmla="*/ 562459 h 3149464"/>
                    <a:gd name="connsiteX1175" fmla="*/ 734133 w 3223440"/>
                    <a:gd name="connsiteY1175" fmla="*/ 562459 h 3149464"/>
                    <a:gd name="connsiteX1176" fmla="*/ 755456 w 3223440"/>
                    <a:gd name="connsiteY1176" fmla="*/ 557721 h 3149464"/>
                    <a:gd name="connsiteX1177" fmla="*/ 734133 w 3223440"/>
                    <a:gd name="connsiteY1177" fmla="*/ 562459 h 3149464"/>
                    <a:gd name="connsiteX1178" fmla="*/ 734133 w 3223440"/>
                    <a:gd name="connsiteY1178" fmla="*/ 562459 h 3149464"/>
                    <a:gd name="connsiteX1179" fmla="*/ 871543 w 3223440"/>
                    <a:gd name="connsiteY1179" fmla="*/ 441633 h 3149464"/>
                    <a:gd name="connsiteX1180" fmla="*/ 862066 w 3223440"/>
                    <a:gd name="connsiteY1180" fmla="*/ 394251 h 3149464"/>
                    <a:gd name="connsiteX1181" fmla="*/ 918925 w 3223440"/>
                    <a:gd name="connsiteY1181" fmla="*/ 320808 h 3149464"/>
                    <a:gd name="connsiteX1182" fmla="*/ 918925 w 3223440"/>
                    <a:gd name="connsiteY1182" fmla="*/ 320808 h 3149464"/>
                    <a:gd name="connsiteX1183" fmla="*/ 862066 w 3223440"/>
                    <a:gd name="connsiteY1183" fmla="*/ 394251 h 3149464"/>
                    <a:gd name="connsiteX1184" fmla="*/ 871543 w 3223440"/>
                    <a:gd name="connsiteY1184" fmla="*/ 441633 h 3149464"/>
                    <a:gd name="connsiteX1185" fmla="*/ 876281 w 3223440"/>
                    <a:gd name="connsiteY1185" fmla="*/ 455848 h 3149464"/>
                    <a:gd name="connsiteX1186" fmla="*/ 852590 w 3223440"/>
                    <a:gd name="connsiteY1186" fmla="*/ 519815 h 3149464"/>
                    <a:gd name="connsiteX1187" fmla="*/ 814684 w 3223440"/>
                    <a:gd name="connsiteY1187" fmla="*/ 548244 h 3149464"/>
                    <a:gd name="connsiteX1188" fmla="*/ 774409 w 3223440"/>
                    <a:gd name="connsiteY1188" fmla="*/ 555352 h 3149464"/>
                    <a:gd name="connsiteX1189" fmla="*/ 814684 w 3223440"/>
                    <a:gd name="connsiteY1189" fmla="*/ 548244 h 3149464"/>
                    <a:gd name="connsiteX1190" fmla="*/ 852590 w 3223440"/>
                    <a:gd name="connsiteY1190" fmla="*/ 519815 h 3149464"/>
                    <a:gd name="connsiteX1191" fmla="*/ 876281 w 3223440"/>
                    <a:gd name="connsiteY1191" fmla="*/ 455848 h 3149464"/>
                    <a:gd name="connsiteX1192" fmla="*/ 871543 w 3223440"/>
                    <a:gd name="connsiteY1192" fmla="*/ 441633 h 3149464"/>
                    <a:gd name="connsiteX1193" fmla="*/ 952093 w 3223440"/>
                    <a:gd name="connsiteY1193" fmla="*/ 683285 h 3149464"/>
                    <a:gd name="connsiteX1194" fmla="*/ 942617 w 3223440"/>
                    <a:gd name="connsiteY1194" fmla="*/ 683285 h 3149464"/>
                    <a:gd name="connsiteX1195" fmla="*/ 928402 w 3223440"/>
                    <a:gd name="connsiteY1195" fmla="*/ 683285 h 3149464"/>
                    <a:gd name="connsiteX1196" fmla="*/ 942617 w 3223440"/>
                    <a:gd name="connsiteY1196" fmla="*/ 683285 h 3149464"/>
                    <a:gd name="connsiteX1197" fmla="*/ 947355 w 3223440"/>
                    <a:gd name="connsiteY1197" fmla="*/ 678546 h 3149464"/>
                    <a:gd name="connsiteX1198" fmla="*/ 942617 w 3223440"/>
                    <a:gd name="connsiteY1198" fmla="*/ 683285 h 3149464"/>
                    <a:gd name="connsiteX1199" fmla="*/ 952093 w 3223440"/>
                    <a:gd name="connsiteY1199" fmla="*/ 683285 h 3149464"/>
                    <a:gd name="connsiteX1200" fmla="*/ 968677 w 3223440"/>
                    <a:gd name="connsiteY1200" fmla="*/ 827801 h 3149464"/>
                    <a:gd name="connsiteX1201" fmla="*/ 968677 w 3223440"/>
                    <a:gd name="connsiteY1201" fmla="*/ 827801 h 3149464"/>
                    <a:gd name="connsiteX1202" fmla="*/ 966308 w 3223440"/>
                    <a:gd name="connsiteY1202" fmla="*/ 811217 h 3149464"/>
                    <a:gd name="connsiteX1203" fmla="*/ 968677 w 3223440"/>
                    <a:gd name="connsiteY1203" fmla="*/ 827801 h 3149464"/>
                    <a:gd name="connsiteX1204" fmla="*/ 968677 w 3223440"/>
                    <a:gd name="connsiteY1204" fmla="*/ 827801 h 3149464"/>
                    <a:gd name="connsiteX1205" fmla="*/ 987630 w 3223440"/>
                    <a:gd name="connsiteY1205" fmla="*/ 851493 h 3149464"/>
                    <a:gd name="connsiteX1206" fmla="*/ 1008952 w 3223440"/>
                    <a:gd name="connsiteY1206" fmla="*/ 879922 h 3149464"/>
                    <a:gd name="connsiteX1207" fmla="*/ 1032643 w 3223440"/>
                    <a:gd name="connsiteY1207" fmla="*/ 903613 h 3149464"/>
                    <a:gd name="connsiteX1208" fmla="*/ 1039751 w 3223440"/>
                    <a:gd name="connsiteY1208" fmla="*/ 901244 h 3149464"/>
                    <a:gd name="connsiteX1209" fmla="*/ 1032643 w 3223440"/>
                    <a:gd name="connsiteY1209" fmla="*/ 903613 h 3149464"/>
                    <a:gd name="connsiteX1210" fmla="*/ 1008952 w 3223440"/>
                    <a:gd name="connsiteY1210" fmla="*/ 879922 h 3149464"/>
                    <a:gd name="connsiteX1211" fmla="*/ 987630 w 3223440"/>
                    <a:gd name="connsiteY1211" fmla="*/ 851493 h 3149464"/>
                    <a:gd name="connsiteX1212" fmla="*/ 968677 w 3223440"/>
                    <a:gd name="connsiteY1212" fmla="*/ 827801 h 3149464"/>
                    <a:gd name="connsiteX1213" fmla="*/ 885758 w 3223440"/>
                    <a:gd name="connsiteY1213" fmla="*/ 818325 h 3149464"/>
                    <a:gd name="connsiteX1214" fmla="*/ 857328 w 3223440"/>
                    <a:gd name="connsiteY1214" fmla="*/ 801741 h 3149464"/>
                    <a:gd name="connsiteX1215" fmla="*/ 845482 w 3223440"/>
                    <a:gd name="connsiteY1215" fmla="*/ 787526 h 3149464"/>
                    <a:gd name="connsiteX1216" fmla="*/ 857328 w 3223440"/>
                    <a:gd name="connsiteY1216" fmla="*/ 801741 h 3149464"/>
                    <a:gd name="connsiteX1217" fmla="*/ 885758 w 3223440"/>
                    <a:gd name="connsiteY1217" fmla="*/ 818325 h 3149464"/>
                    <a:gd name="connsiteX1218" fmla="*/ 968677 w 3223440"/>
                    <a:gd name="connsiteY1218" fmla="*/ 827801 h 3149464"/>
                    <a:gd name="connsiteX1219" fmla="*/ 973415 w 3223440"/>
                    <a:gd name="connsiteY1219" fmla="*/ 588519 h 3149464"/>
                    <a:gd name="connsiteX1220" fmla="*/ 952093 w 3223440"/>
                    <a:gd name="connsiteY1220" fmla="*/ 581412 h 3149464"/>
                    <a:gd name="connsiteX1221" fmla="*/ 973415 w 3223440"/>
                    <a:gd name="connsiteY1221" fmla="*/ 588519 h 3149464"/>
                    <a:gd name="connsiteX1222" fmla="*/ 985261 w 3223440"/>
                    <a:gd name="connsiteY1222" fmla="*/ 593258 h 3149464"/>
                    <a:gd name="connsiteX1223" fmla="*/ 973415 w 3223440"/>
                    <a:gd name="connsiteY1223" fmla="*/ 588519 h 3149464"/>
                    <a:gd name="connsiteX1224" fmla="*/ 975784 w 3223440"/>
                    <a:gd name="connsiteY1224" fmla="*/ 723560 h 3149464"/>
                    <a:gd name="connsiteX1225" fmla="*/ 956831 w 3223440"/>
                    <a:gd name="connsiteY1225" fmla="*/ 690392 h 3149464"/>
                    <a:gd name="connsiteX1226" fmla="*/ 956831 w 3223440"/>
                    <a:gd name="connsiteY1226" fmla="*/ 690392 h 3149464"/>
                    <a:gd name="connsiteX1227" fmla="*/ 975784 w 3223440"/>
                    <a:gd name="connsiteY1227" fmla="*/ 723560 h 3149464"/>
                    <a:gd name="connsiteX1228" fmla="*/ 966308 w 3223440"/>
                    <a:gd name="connsiteY1228" fmla="*/ 780419 h 3149464"/>
                    <a:gd name="connsiteX1229" fmla="*/ 973415 w 3223440"/>
                    <a:gd name="connsiteY1229" fmla="*/ 768573 h 3149464"/>
                    <a:gd name="connsiteX1230" fmla="*/ 985261 w 3223440"/>
                    <a:gd name="connsiteY1230" fmla="*/ 725929 h 3149464"/>
                    <a:gd name="connsiteX1231" fmla="*/ 1011321 w 3223440"/>
                    <a:gd name="connsiteY1231" fmla="*/ 725929 h 3149464"/>
                    <a:gd name="connsiteX1232" fmla="*/ 1027905 w 3223440"/>
                    <a:gd name="connsiteY1232" fmla="*/ 692761 h 3149464"/>
                    <a:gd name="connsiteX1233" fmla="*/ 992368 w 3223440"/>
                    <a:gd name="connsiteY1233" fmla="*/ 697499 h 3149464"/>
                    <a:gd name="connsiteX1234" fmla="*/ 1027905 w 3223440"/>
                    <a:gd name="connsiteY1234" fmla="*/ 692761 h 3149464"/>
                    <a:gd name="connsiteX1235" fmla="*/ 1035013 w 3223440"/>
                    <a:gd name="connsiteY1235" fmla="*/ 690392 h 3149464"/>
                    <a:gd name="connsiteX1236" fmla="*/ 1027905 w 3223440"/>
                    <a:gd name="connsiteY1236" fmla="*/ 692761 h 3149464"/>
                    <a:gd name="connsiteX1237" fmla="*/ 1027905 w 3223440"/>
                    <a:gd name="connsiteY1237" fmla="*/ 692761 h 3149464"/>
                    <a:gd name="connsiteX1238" fmla="*/ 1011321 w 3223440"/>
                    <a:gd name="connsiteY1238" fmla="*/ 725929 h 3149464"/>
                    <a:gd name="connsiteX1239" fmla="*/ 985261 w 3223440"/>
                    <a:gd name="connsiteY1239" fmla="*/ 725929 h 3149464"/>
                    <a:gd name="connsiteX1240" fmla="*/ 973415 w 3223440"/>
                    <a:gd name="connsiteY1240" fmla="*/ 768573 h 3149464"/>
                    <a:gd name="connsiteX1241" fmla="*/ 966308 w 3223440"/>
                    <a:gd name="connsiteY1241" fmla="*/ 780419 h 3149464"/>
                    <a:gd name="connsiteX1242" fmla="*/ 952093 w 3223440"/>
                    <a:gd name="connsiteY1242" fmla="*/ 794633 h 3149464"/>
                    <a:gd name="connsiteX1243" fmla="*/ 966308 w 3223440"/>
                    <a:gd name="connsiteY1243" fmla="*/ 780419 h 3149464"/>
                    <a:gd name="connsiteX1244" fmla="*/ 1101348 w 3223440"/>
                    <a:gd name="connsiteY1244" fmla="*/ 332654 h 3149464"/>
                    <a:gd name="connsiteX1245" fmla="*/ 1120301 w 3223440"/>
                    <a:gd name="connsiteY1245" fmla="*/ 327915 h 3149464"/>
                    <a:gd name="connsiteX1246" fmla="*/ 1101348 w 3223440"/>
                    <a:gd name="connsiteY1246" fmla="*/ 332654 h 3149464"/>
                    <a:gd name="connsiteX1247" fmla="*/ 1096610 w 3223440"/>
                    <a:gd name="connsiteY1247" fmla="*/ 368190 h 3149464"/>
                    <a:gd name="connsiteX1248" fmla="*/ 1080026 w 3223440"/>
                    <a:gd name="connsiteY1248" fmla="*/ 417942 h 3149464"/>
                    <a:gd name="connsiteX1249" fmla="*/ 1089503 w 3223440"/>
                    <a:gd name="connsiteY1249" fmla="*/ 455848 h 3149464"/>
                    <a:gd name="connsiteX1250" fmla="*/ 1103717 w 3223440"/>
                    <a:gd name="connsiteY1250" fmla="*/ 465325 h 3149464"/>
                    <a:gd name="connsiteX1251" fmla="*/ 1098979 w 3223440"/>
                    <a:gd name="connsiteY1251" fmla="*/ 470063 h 3149464"/>
                    <a:gd name="connsiteX1252" fmla="*/ 1103717 w 3223440"/>
                    <a:gd name="connsiteY1252" fmla="*/ 465325 h 3149464"/>
                    <a:gd name="connsiteX1253" fmla="*/ 1089503 w 3223440"/>
                    <a:gd name="connsiteY1253" fmla="*/ 455848 h 3149464"/>
                    <a:gd name="connsiteX1254" fmla="*/ 1089503 w 3223440"/>
                    <a:gd name="connsiteY1254" fmla="*/ 455848 h 3149464"/>
                    <a:gd name="connsiteX1255" fmla="*/ 1089503 w 3223440"/>
                    <a:gd name="connsiteY1255" fmla="*/ 455848 h 3149464"/>
                    <a:gd name="connsiteX1256" fmla="*/ 1080026 w 3223440"/>
                    <a:gd name="connsiteY1256" fmla="*/ 417942 h 3149464"/>
                    <a:gd name="connsiteX1257" fmla="*/ 1096610 w 3223440"/>
                    <a:gd name="connsiteY1257" fmla="*/ 368190 h 3149464"/>
                    <a:gd name="connsiteX1258" fmla="*/ 1101348 w 3223440"/>
                    <a:gd name="connsiteY1258" fmla="*/ 332654 h 3149464"/>
                    <a:gd name="connsiteX1259" fmla="*/ 1186637 w 3223440"/>
                    <a:gd name="connsiteY1259" fmla="*/ 548244 h 3149464"/>
                    <a:gd name="connsiteX1260" fmla="*/ 1186637 w 3223440"/>
                    <a:gd name="connsiteY1260" fmla="*/ 548244 h 3149464"/>
                    <a:gd name="connsiteX1261" fmla="*/ 1236388 w 3223440"/>
                    <a:gd name="connsiteY1261" fmla="*/ 593258 h 3149464"/>
                    <a:gd name="connsiteX1262" fmla="*/ 1198482 w 3223440"/>
                    <a:gd name="connsiteY1262" fmla="*/ 621687 h 3149464"/>
                    <a:gd name="connsiteX1263" fmla="*/ 1167684 w 3223440"/>
                    <a:gd name="connsiteY1263" fmla="*/ 673808 h 3149464"/>
                    <a:gd name="connsiteX1264" fmla="*/ 1167684 w 3223440"/>
                    <a:gd name="connsiteY1264" fmla="*/ 673808 h 3149464"/>
                    <a:gd name="connsiteX1265" fmla="*/ 1198482 w 3223440"/>
                    <a:gd name="connsiteY1265" fmla="*/ 621687 h 3149464"/>
                    <a:gd name="connsiteX1266" fmla="*/ 1236388 w 3223440"/>
                    <a:gd name="connsiteY1266" fmla="*/ 593258 h 3149464"/>
                    <a:gd name="connsiteX1267" fmla="*/ 1186637 w 3223440"/>
                    <a:gd name="connsiteY1267" fmla="*/ 548244 h 3149464"/>
                    <a:gd name="connsiteX1268" fmla="*/ 1250603 w 3223440"/>
                    <a:gd name="connsiteY1268" fmla="*/ 678546 h 3149464"/>
                    <a:gd name="connsiteX1269" fmla="*/ 1241127 w 3223440"/>
                    <a:gd name="connsiteY1269" fmla="*/ 650117 h 3149464"/>
                    <a:gd name="connsiteX1270" fmla="*/ 1250603 w 3223440"/>
                    <a:gd name="connsiteY1270" fmla="*/ 678546 h 3149464"/>
                    <a:gd name="connsiteX1271" fmla="*/ 1250603 w 3223440"/>
                    <a:gd name="connsiteY1271" fmla="*/ 690392 h 3149464"/>
                    <a:gd name="connsiteX1272" fmla="*/ 1250603 w 3223440"/>
                    <a:gd name="connsiteY1272" fmla="*/ 690392 h 3149464"/>
                    <a:gd name="connsiteX1273" fmla="*/ 1250603 w 3223440"/>
                    <a:gd name="connsiteY1273" fmla="*/ 690392 h 3149464"/>
                    <a:gd name="connsiteX1274" fmla="*/ 1250603 w 3223440"/>
                    <a:gd name="connsiteY1274" fmla="*/ 690392 h 3149464"/>
                    <a:gd name="connsiteX1275" fmla="*/ 1238758 w 3223440"/>
                    <a:gd name="connsiteY1275" fmla="*/ 688023 h 3149464"/>
                    <a:gd name="connsiteX1276" fmla="*/ 1250603 w 3223440"/>
                    <a:gd name="connsiteY1276" fmla="*/ 690392 h 3149464"/>
                    <a:gd name="connsiteX1277" fmla="*/ 1250603 w 3223440"/>
                    <a:gd name="connsiteY1277" fmla="*/ 678546 h 3149464"/>
                    <a:gd name="connsiteX1278" fmla="*/ 1276664 w 3223440"/>
                    <a:gd name="connsiteY1278" fmla="*/ 834909 h 3149464"/>
                    <a:gd name="connsiteX1279" fmla="*/ 1288509 w 3223440"/>
                    <a:gd name="connsiteY1279" fmla="*/ 834909 h 3149464"/>
                    <a:gd name="connsiteX1280" fmla="*/ 1293248 w 3223440"/>
                    <a:gd name="connsiteY1280" fmla="*/ 827801 h 3149464"/>
                    <a:gd name="connsiteX1281" fmla="*/ 1288509 w 3223440"/>
                    <a:gd name="connsiteY1281" fmla="*/ 834909 h 3149464"/>
                    <a:gd name="connsiteX1282" fmla="*/ 1276664 w 3223440"/>
                    <a:gd name="connsiteY1282" fmla="*/ 834909 h 3149464"/>
                    <a:gd name="connsiteX1283" fmla="*/ 1212697 w 3223440"/>
                    <a:gd name="connsiteY1283" fmla="*/ 761466 h 3149464"/>
                    <a:gd name="connsiteX1284" fmla="*/ 1212697 w 3223440"/>
                    <a:gd name="connsiteY1284" fmla="*/ 754358 h 3149464"/>
                    <a:gd name="connsiteX1285" fmla="*/ 1212697 w 3223440"/>
                    <a:gd name="connsiteY1285" fmla="*/ 761466 h 3149464"/>
                    <a:gd name="connsiteX1286" fmla="*/ 1276664 w 3223440"/>
                    <a:gd name="connsiteY1286" fmla="*/ 834909 h 3149464"/>
                    <a:gd name="connsiteX1287" fmla="*/ 1257711 w 3223440"/>
                    <a:gd name="connsiteY1287" fmla="*/ 271056 h 3149464"/>
                    <a:gd name="connsiteX1288" fmla="*/ 1262449 w 3223440"/>
                    <a:gd name="connsiteY1288" fmla="*/ 271056 h 3149464"/>
                    <a:gd name="connsiteX1289" fmla="*/ 1257711 w 3223440"/>
                    <a:gd name="connsiteY1289" fmla="*/ 271056 h 3149464"/>
                    <a:gd name="connsiteX1290" fmla="*/ 1257711 w 3223440"/>
                    <a:gd name="connsiteY1290" fmla="*/ 271056 h 3149464"/>
                    <a:gd name="connsiteX1291" fmla="*/ 1274295 w 3223440"/>
                    <a:gd name="connsiteY1291" fmla="*/ 403727 h 3149464"/>
                    <a:gd name="connsiteX1292" fmla="*/ 1269556 w 3223440"/>
                    <a:gd name="connsiteY1292" fmla="*/ 382405 h 3149464"/>
                    <a:gd name="connsiteX1293" fmla="*/ 1264818 w 3223440"/>
                    <a:gd name="connsiteY1293" fmla="*/ 356345 h 3149464"/>
                    <a:gd name="connsiteX1294" fmla="*/ 1269556 w 3223440"/>
                    <a:gd name="connsiteY1294" fmla="*/ 382405 h 3149464"/>
                    <a:gd name="connsiteX1295" fmla="*/ 1274295 w 3223440"/>
                    <a:gd name="connsiteY1295" fmla="*/ 403727 h 3149464"/>
                    <a:gd name="connsiteX1296" fmla="*/ 1288509 w 3223440"/>
                    <a:gd name="connsiteY1296" fmla="*/ 427419 h 3149464"/>
                    <a:gd name="connsiteX1297" fmla="*/ 1283771 w 3223440"/>
                    <a:gd name="connsiteY1297" fmla="*/ 420311 h 3149464"/>
                    <a:gd name="connsiteX1298" fmla="*/ 1288509 w 3223440"/>
                    <a:gd name="connsiteY1298" fmla="*/ 427419 h 3149464"/>
                    <a:gd name="connsiteX1299" fmla="*/ 1264818 w 3223440"/>
                    <a:gd name="connsiteY1299" fmla="*/ 470063 h 3149464"/>
                    <a:gd name="connsiteX1300" fmla="*/ 1264818 w 3223440"/>
                    <a:gd name="connsiteY1300" fmla="*/ 470063 h 3149464"/>
                    <a:gd name="connsiteX1301" fmla="*/ 1288509 w 3223440"/>
                    <a:gd name="connsiteY1301" fmla="*/ 427419 h 3149464"/>
                    <a:gd name="connsiteX1302" fmla="*/ 1297986 w 3223440"/>
                    <a:gd name="connsiteY1302" fmla="*/ 595627 h 3149464"/>
                    <a:gd name="connsiteX1303" fmla="*/ 1279033 w 3223440"/>
                    <a:gd name="connsiteY1303" fmla="*/ 619318 h 3149464"/>
                    <a:gd name="connsiteX1304" fmla="*/ 1279033 w 3223440"/>
                    <a:gd name="connsiteY1304" fmla="*/ 635902 h 3149464"/>
                    <a:gd name="connsiteX1305" fmla="*/ 1279033 w 3223440"/>
                    <a:gd name="connsiteY1305" fmla="*/ 635902 h 3149464"/>
                    <a:gd name="connsiteX1306" fmla="*/ 1279033 w 3223440"/>
                    <a:gd name="connsiteY1306" fmla="*/ 635902 h 3149464"/>
                    <a:gd name="connsiteX1307" fmla="*/ 1279033 w 3223440"/>
                    <a:gd name="connsiteY1307" fmla="*/ 619318 h 3149464"/>
                    <a:gd name="connsiteX1308" fmla="*/ 1297986 w 3223440"/>
                    <a:gd name="connsiteY1308" fmla="*/ 595627 h 3149464"/>
                    <a:gd name="connsiteX1309" fmla="*/ 1309832 w 3223440"/>
                    <a:gd name="connsiteY1309" fmla="*/ 579043 h 3149464"/>
                    <a:gd name="connsiteX1310" fmla="*/ 1354845 w 3223440"/>
                    <a:gd name="connsiteY1310" fmla="*/ 569566 h 3149464"/>
                    <a:gd name="connsiteX1311" fmla="*/ 1352476 w 3223440"/>
                    <a:gd name="connsiteY1311" fmla="*/ 555352 h 3149464"/>
                    <a:gd name="connsiteX1312" fmla="*/ 1354845 w 3223440"/>
                    <a:gd name="connsiteY1312" fmla="*/ 569566 h 3149464"/>
                    <a:gd name="connsiteX1313" fmla="*/ 1309832 w 3223440"/>
                    <a:gd name="connsiteY1313" fmla="*/ 579043 h 3149464"/>
                    <a:gd name="connsiteX1314" fmla="*/ 1305093 w 3223440"/>
                    <a:gd name="connsiteY1314" fmla="*/ 574305 h 3149464"/>
                    <a:gd name="connsiteX1315" fmla="*/ 1309832 w 3223440"/>
                    <a:gd name="connsiteY1315" fmla="*/ 579043 h 3149464"/>
                    <a:gd name="connsiteX1316" fmla="*/ 1302724 w 3223440"/>
                    <a:gd name="connsiteY1316" fmla="*/ 365821 h 3149464"/>
                    <a:gd name="connsiteX1317" fmla="*/ 1312201 w 3223440"/>
                    <a:gd name="connsiteY1317" fmla="*/ 368190 h 3149464"/>
                    <a:gd name="connsiteX1318" fmla="*/ 1312201 w 3223440"/>
                    <a:gd name="connsiteY1318" fmla="*/ 368190 h 3149464"/>
                    <a:gd name="connsiteX1319" fmla="*/ 1312201 w 3223440"/>
                    <a:gd name="connsiteY1319" fmla="*/ 368190 h 3149464"/>
                    <a:gd name="connsiteX1320" fmla="*/ 1302724 w 3223440"/>
                    <a:gd name="connsiteY1320" fmla="*/ 365821 h 3149464"/>
                    <a:gd name="connsiteX1321" fmla="*/ 1544375 w 3223440"/>
                    <a:gd name="connsiteY1321" fmla="*/ 425050 h 3149464"/>
                    <a:gd name="connsiteX1322" fmla="*/ 1544375 w 3223440"/>
                    <a:gd name="connsiteY1322" fmla="*/ 425050 h 3149464"/>
                    <a:gd name="connsiteX1323" fmla="*/ 1570436 w 3223440"/>
                    <a:gd name="connsiteY1323" fmla="*/ 417942 h 3149464"/>
                    <a:gd name="connsiteX1324" fmla="*/ 1565697 w 3223440"/>
                    <a:gd name="connsiteY1324" fmla="*/ 344499 h 3149464"/>
                    <a:gd name="connsiteX1325" fmla="*/ 1570436 w 3223440"/>
                    <a:gd name="connsiteY1325" fmla="*/ 313701 h 3149464"/>
                    <a:gd name="connsiteX1326" fmla="*/ 1587019 w 3223440"/>
                    <a:gd name="connsiteY1326" fmla="*/ 280533 h 3149464"/>
                    <a:gd name="connsiteX1327" fmla="*/ 1591758 w 3223440"/>
                    <a:gd name="connsiteY1327" fmla="*/ 273425 h 3149464"/>
                    <a:gd name="connsiteX1328" fmla="*/ 1601234 w 3223440"/>
                    <a:gd name="connsiteY1328" fmla="*/ 261580 h 3149464"/>
                    <a:gd name="connsiteX1329" fmla="*/ 1591758 w 3223440"/>
                    <a:gd name="connsiteY1329" fmla="*/ 273425 h 3149464"/>
                    <a:gd name="connsiteX1330" fmla="*/ 1587019 w 3223440"/>
                    <a:gd name="connsiteY1330" fmla="*/ 280533 h 3149464"/>
                    <a:gd name="connsiteX1331" fmla="*/ 1603603 w 3223440"/>
                    <a:gd name="connsiteY1331" fmla="*/ 280533 h 3149464"/>
                    <a:gd name="connsiteX1332" fmla="*/ 1603603 w 3223440"/>
                    <a:gd name="connsiteY1332" fmla="*/ 280533 h 3149464"/>
                    <a:gd name="connsiteX1333" fmla="*/ 1587019 w 3223440"/>
                    <a:gd name="connsiteY1333" fmla="*/ 280533 h 3149464"/>
                    <a:gd name="connsiteX1334" fmla="*/ 1570436 w 3223440"/>
                    <a:gd name="connsiteY1334" fmla="*/ 313701 h 3149464"/>
                    <a:gd name="connsiteX1335" fmla="*/ 1565697 w 3223440"/>
                    <a:gd name="connsiteY1335" fmla="*/ 344499 h 3149464"/>
                    <a:gd name="connsiteX1336" fmla="*/ 1570436 w 3223440"/>
                    <a:gd name="connsiteY1336" fmla="*/ 417942 h 3149464"/>
                    <a:gd name="connsiteX1337" fmla="*/ 1613080 w 3223440"/>
                    <a:gd name="connsiteY1337" fmla="*/ 396620 h 3149464"/>
                    <a:gd name="connsiteX1338" fmla="*/ 1613080 w 3223440"/>
                    <a:gd name="connsiteY1338" fmla="*/ 384774 h 3149464"/>
                    <a:gd name="connsiteX1339" fmla="*/ 1613080 w 3223440"/>
                    <a:gd name="connsiteY1339" fmla="*/ 396620 h 3149464"/>
                    <a:gd name="connsiteX1340" fmla="*/ 1570436 w 3223440"/>
                    <a:gd name="connsiteY1340" fmla="*/ 417942 h 3149464"/>
                    <a:gd name="connsiteX1341" fmla="*/ 1544375 w 3223440"/>
                    <a:gd name="connsiteY1341" fmla="*/ 425050 h 3149464"/>
                    <a:gd name="connsiteX1342" fmla="*/ 1475670 w 3223440"/>
                    <a:gd name="connsiteY1342" fmla="*/ 432157 h 3149464"/>
                    <a:gd name="connsiteX1343" fmla="*/ 1449610 w 3223440"/>
                    <a:gd name="connsiteY1343" fmla="*/ 425050 h 3149464"/>
                    <a:gd name="connsiteX1344" fmla="*/ 1449610 w 3223440"/>
                    <a:gd name="connsiteY1344" fmla="*/ 425050 h 3149464"/>
                    <a:gd name="connsiteX1345" fmla="*/ 1475670 w 3223440"/>
                    <a:gd name="connsiteY1345" fmla="*/ 432157 h 3149464"/>
                    <a:gd name="connsiteX1346" fmla="*/ 1515946 w 3223440"/>
                    <a:gd name="connsiteY1346" fmla="*/ 410835 h 3149464"/>
                    <a:gd name="connsiteX1347" fmla="*/ 1475670 w 3223440"/>
                    <a:gd name="connsiteY1347" fmla="*/ 432157 h 3149464"/>
                    <a:gd name="connsiteX1348" fmla="*/ 1544375 w 3223440"/>
                    <a:gd name="connsiteY1348" fmla="*/ 425050 h 3149464"/>
                    <a:gd name="connsiteX1349" fmla="*/ 1700738 w 3223440"/>
                    <a:gd name="connsiteY1349" fmla="*/ 467694 h 3149464"/>
                    <a:gd name="connsiteX1350" fmla="*/ 1700738 w 3223440"/>
                    <a:gd name="connsiteY1350" fmla="*/ 467694 h 3149464"/>
                    <a:gd name="connsiteX1351" fmla="*/ 1693630 w 3223440"/>
                    <a:gd name="connsiteY1351" fmla="*/ 422680 h 3149464"/>
                    <a:gd name="connsiteX1352" fmla="*/ 1650986 w 3223440"/>
                    <a:gd name="connsiteY1352" fmla="*/ 408466 h 3149464"/>
                    <a:gd name="connsiteX1353" fmla="*/ 1643878 w 3223440"/>
                    <a:gd name="connsiteY1353" fmla="*/ 406096 h 3149464"/>
                    <a:gd name="connsiteX1354" fmla="*/ 1632033 w 3223440"/>
                    <a:gd name="connsiteY1354" fmla="*/ 382405 h 3149464"/>
                    <a:gd name="connsiteX1355" fmla="*/ 1632033 w 3223440"/>
                    <a:gd name="connsiteY1355" fmla="*/ 382405 h 3149464"/>
                    <a:gd name="connsiteX1356" fmla="*/ 1643878 w 3223440"/>
                    <a:gd name="connsiteY1356" fmla="*/ 406096 h 3149464"/>
                    <a:gd name="connsiteX1357" fmla="*/ 1650986 w 3223440"/>
                    <a:gd name="connsiteY1357" fmla="*/ 408466 h 3149464"/>
                    <a:gd name="connsiteX1358" fmla="*/ 1693630 w 3223440"/>
                    <a:gd name="connsiteY1358" fmla="*/ 422680 h 3149464"/>
                    <a:gd name="connsiteX1359" fmla="*/ 1700738 w 3223440"/>
                    <a:gd name="connsiteY1359" fmla="*/ 467694 h 3149464"/>
                    <a:gd name="connsiteX1360" fmla="*/ 1700738 w 3223440"/>
                    <a:gd name="connsiteY1360" fmla="*/ 619318 h 3149464"/>
                    <a:gd name="connsiteX1361" fmla="*/ 1688892 w 3223440"/>
                    <a:gd name="connsiteY1361" fmla="*/ 673808 h 3149464"/>
                    <a:gd name="connsiteX1362" fmla="*/ 1688892 w 3223440"/>
                    <a:gd name="connsiteY1362" fmla="*/ 678546 h 3149464"/>
                    <a:gd name="connsiteX1363" fmla="*/ 1688892 w 3223440"/>
                    <a:gd name="connsiteY1363" fmla="*/ 673808 h 3149464"/>
                    <a:gd name="connsiteX1364" fmla="*/ 1700738 w 3223440"/>
                    <a:gd name="connsiteY1364" fmla="*/ 619318 h 3149464"/>
                    <a:gd name="connsiteX1365" fmla="*/ 1700738 w 3223440"/>
                    <a:gd name="connsiteY1365" fmla="*/ 581412 h 3149464"/>
                    <a:gd name="connsiteX1366" fmla="*/ 1688892 w 3223440"/>
                    <a:gd name="connsiteY1366" fmla="*/ 557721 h 3149464"/>
                    <a:gd name="connsiteX1367" fmla="*/ 1582281 w 3223440"/>
                    <a:gd name="connsiteY1367" fmla="*/ 557721 h 3149464"/>
                    <a:gd name="connsiteX1368" fmla="*/ 1563328 w 3223440"/>
                    <a:gd name="connsiteY1368" fmla="*/ 564828 h 3149464"/>
                    <a:gd name="connsiteX1369" fmla="*/ 1582281 w 3223440"/>
                    <a:gd name="connsiteY1369" fmla="*/ 557721 h 3149464"/>
                    <a:gd name="connsiteX1370" fmla="*/ 1688892 w 3223440"/>
                    <a:gd name="connsiteY1370" fmla="*/ 557721 h 3149464"/>
                    <a:gd name="connsiteX1371" fmla="*/ 1700738 w 3223440"/>
                    <a:gd name="connsiteY1371" fmla="*/ 581412 h 3149464"/>
                    <a:gd name="connsiteX1372" fmla="*/ 1700738 w 3223440"/>
                    <a:gd name="connsiteY1372" fmla="*/ 619318 h 3149464"/>
                    <a:gd name="connsiteX1373" fmla="*/ 1793133 w 3223440"/>
                    <a:gd name="connsiteY1373" fmla="*/ 242627 h 3149464"/>
                    <a:gd name="connsiteX1374" fmla="*/ 1816825 w 3223440"/>
                    <a:gd name="connsiteY1374" fmla="*/ 237888 h 3149464"/>
                    <a:gd name="connsiteX1375" fmla="*/ 1793133 w 3223440"/>
                    <a:gd name="connsiteY1375" fmla="*/ 242627 h 3149464"/>
                    <a:gd name="connsiteX1376" fmla="*/ 1759966 w 3223440"/>
                    <a:gd name="connsiteY1376" fmla="*/ 254472 h 3149464"/>
                    <a:gd name="connsiteX1377" fmla="*/ 1793133 w 3223440"/>
                    <a:gd name="connsiteY1377" fmla="*/ 242627 h 3149464"/>
                    <a:gd name="connsiteX1378" fmla="*/ 1786026 w 3223440"/>
                    <a:gd name="connsiteY1378" fmla="*/ 88634 h 3149464"/>
                    <a:gd name="connsiteX1379" fmla="*/ 1804979 w 3223440"/>
                    <a:gd name="connsiteY1379" fmla="*/ 79157 h 3149464"/>
                    <a:gd name="connsiteX1380" fmla="*/ 1786026 w 3223440"/>
                    <a:gd name="connsiteY1380" fmla="*/ 88634 h 3149464"/>
                    <a:gd name="connsiteX1381" fmla="*/ 1786026 w 3223440"/>
                    <a:gd name="connsiteY1381" fmla="*/ 88634 h 3149464"/>
                    <a:gd name="connsiteX1382" fmla="*/ 1759966 w 3223440"/>
                    <a:gd name="connsiteY1382" fmla="*/ 72050 h 3149464"/>
                    <a:gd name="connsiteX1383" fmla="*/ 1752858 w 3223440"/>
                    <a:gd name="connsiteY1383" fmla="*/ 72050 h 3149464"/>
                    <a:gd name="connsiteX1384" fmla="*/ 1759966 w 3223440"/>
                    <a:gd name="connsiteY1384" fmla="*/ 72050 h 3149464"/>
                    <a:gd name="connsiteX1385" fmla="*/ 1759966 w 3223440"/>
                    <a:gd name="connsiteY1385" fmla="*/ 72050 h 3149464"/>
                    <a:gd name="connsiteX1386" fmla="*/ 1793133 w 3223440"/>
                    <a:gd name="connsiteY1386" fmla="*/ 377667 h 3149464"/>
                    <a:gd name="connsiteX1387" fmla="*/ 1861838 w 3223440"/>
                    <a:gd name="connsiteY1387" fmla="*/ 406096 h 3149464"/>
                    <a:gd name="connsiteX1388" fmla="*/ 1866576 w 3223440"/>
                    <a:gd name="connsiteY1388" fmla="*/ 408466 h 3149464"/>
                    <a:gd name="connsiteX1389" fmla="*/ 1861838 w 3223440"/>
                    <a:gd name="connsiteY1389" fmla="*/ 406096 h 3149464"/>
                    <a:gd name="connsiteX1390" fmla="*/ 1793133 w 3223440"/>
                    <a:gd name="connsiteY1390" fmla="*/ 377667 h 3149464"/>
                    <a:gd name="connsiteX1391" fmla="*/ 1743382 w 3223440"/>
                    <a:gd name="connsiteY1391" fmla="*/ 320808 h 3149464"/>
                    <a:gd name="connsiteX1392" fmla="*/ 1743382 w 3223440"/>
                    <a:gd name="connsiteY1392" fmla="*/ 320808 h 3149464"/>
                    <a:gd name="connsiteX1393" fmla="*/ 1793133 w 3223440"/>
                    <a:gd name="connsiteY1393" fmla="*/ 377667 h 3149464"/>
                    <a:gd name="connsiteX1394" fmla="*/ 2335664 w 3223440"/>
                    <a:gd name="connsiteY1394" fmla="*/ 425050 h 3149464"/>
                    <a:gd name="connsiteX1395" fmla="*/ 2340402 w 3223440"/>
                    <a:gd name="connsiteY1395" fmla="*/ 427419 h 3149464"/>
                    <a:gd name="connsiteX1396" fmla="*/ 2335664 w 3223440"/>
                    <a:gd name="connsiteY1396" fmla="*/ 425050 h 3149464"/>
                    <a:gd name="connsiteX1397" fmla="*/ 2295389 w 3223440"/>
                    <a:gd name="connsiteY1397" fmla="*/ 375298 h 3149464"/>
                    <a:gd name="connsiteX1398" fmla="*/ 2262221 w 3223440"/>
                    <a:gd name="connsiteY1398" fmla="*/ 342130 h 3149464"/>
                    <a:gd name="connsiteX1399" fmla="*/ 2205362 w 3223440"/>
                    <a:gd name="connsiteY1399" fmla="*/ 290009 h 3149464"/>
                    <a:gd name="connsiteX1400" fmla="*/ 2184039 w 3223440"/>
                    <a:gd name="connsiteY1400" fmla="*/ 273425 h 3149464"/>
                    <a:gd name="connsiteX1401" fmla="*/ 2205362 w 3223440"/>
                    <a:gd name="connsiteY1401" fmla="*/ 290009 h 3149464"/>
                    <a:gd name="connsiteX1402" fmla="*/ 2262221 w 3223440"/>
                    <a:gd name="connsiteY1402" fmla="*/ 342130 h 3149464"/>
                    <a:gd name="connsiteX1403" fmla="*/ 2295389 w 3223440"/>
                    <a:gd name="connsiteY1403" fmla="*/ 375298 h 3149464"/>
                    <a:gd name="connsiteX1404" fmla="*/ 2335664 w 3223440"/>
                    <a:gd name="connsiteY1404" fmla="*/ 425050 h 3149464"/>
                    <a:gd name="connsiteX1405" fmla="*/ 2328556 w 3223440"/>
                    <a:gd name="connsiteY1405" fmla="*/ 247365 h 3149464"/>
                    <a:gd name="connsiteX1406" fmla="*/ 2354617 w 3223440"/>
                    <a:gd name="connsiteY1406" fmla="*/ 252103 h 3149464"/>
                    <a:gd name="connsiteX1407" fmla="*/ 2328556 w 3223440"/>
                    <a:gd name="connsiteY1407" fmla="*/ 247365 h 3149464"/>
                    <a:gd name="connsiteX1408" fmla="*/ 2328556 w 3223440"/>
                    <a:gd name="connsiteY1408" fmla="*/ 247365 h 3149464"/>
                    <a:gd name="connsiteX1409" fmla="*/ 2470704 w 3223440"/>
                    <a:gd name="connsiteY1409" fmla="*/ 458217 h 3149464"/>
                    <a:gd name="connsiteX1410" fmla="*/ 2492026 w 3223440"/>
                    <a:gd name="connsiteY1410" fmla="*/ 446372 h 3149464"/>
                    <a:gd name="connsiteX1411" fmla="*/ 2525194 w 3223440"/>
                    <a:gd name="connsiteY1411" fmla="*/ 448741 h 3149464"/>
                    <a:gd name="connsiteX1412" fmla="*/ 2532301 w 3223440"/>
                    <a:gd name="connsiteY1412" fmla="*/ 455848 h 3149464"/>
                    <a:gd name="connsiteX1413" fmla="*/ 2525194 w 3223440"/>
                    <a:gd name="connsiteY1413" fmla="*/ 448741 h 3149464"/>
                    <a:gd name="connsiteX1414" fmla="*/ 2492026 w 3223440"/>
                    <a:gd name="connsiteY1414" fmla="*/ 446372 h 3149464"/>
                    <a:gd name="connsiteX1415" fmla="*/ 2470704 w 3223440"/>
                    <a:gd name="connsiteY1415" fmla="*/ 458217 h 3149464"/>
                    <a:gd name="connsiteX1416" fmla="*/ 2387785 w 3223440"/>
                    <a:gd name="connsiteY1416" fmla="*/ 472432 h 3149464"/>
                    <a:gd name="connsiteX1417" fmla="*/ 2380677 w 3223440"/>
                    <a:gd name="connsiteY1417" fmla="*/ 470063 h 3149464"/>
                    <a:gd name="connsiteX1418" fmla="*/ 2290650 w 3223440"/>
                    <a:gd name="connsiteY1418" fmla="*/ 455848 h 3149464"/>
                    <a:gd name="connsiteX1419" fmla="*/ 2293019 w 3223440"/>
                    <a:gd name="connsiteY1419" fmla="*/ 460586 h 3149464"/>
                    <a:gd name="connsiteX1420" fmla="*/ 2290650 w 3223440"/>
                    <a:gd name="connsiteY1420" fmla="*/ 455848 h 3149464"/>
                    <a:gd name="connsiteX1421" fmla="*/ 2380677 w 3223440"/>
                    <a:gd name="connsiteY1421" fmla="*/ 470063 h 3149464"/>
                    <a:gd name="connsiteX1422" fmla="*/ 2387785 w 3223440"/>
                    <a:gd name="connsiteY1422" fmla="*/ 472432 h 3149464"/>
                    <a:gd name="connsiteX1423" fmla="*/ 2470704 w 3223440"/>
                    <a:gd name="connsiteY1423" fmla="*/ 458217 h 3149464"/>
                    <a:gd name="connsiteX1424" fmla="*/ 2397261 w 3223440"/>
                    <a:gd name="connsiteY1424" fmla="*/ 294748 h 3149464"/>
                    <a:gd name="connsiteX1425" fmla="*/ 2413845 w 3223440"/>
                    <a:gd name="connsiteY1425" fmla="*/ 297117 h 3149464"/>
                    <a:gd name="connsiteX1426" fmla="*/ 2413845 w 3223440"/>
                    <a:gd name="connsiteY1426" fmla="*/ 297117 h 3149464"/>
                    <a:gd name="connsiteX1427" fmla="*/ 2397261 w 3223440"/>
                    <a:gd name="connsiteY1427" fmla="*/ 294748 h 3149464"/>
                    <a:gd name="connsiteX1428" fmla="*/ 2518087 w 3223440"/>
                    <a:gd name="connsiteY1428" fmla="*/ 327915 h 3149464"/>
                    <a:gd name="connsiteX1429" fmla="*/ 2518087 w 3223440"/>
                    <a:gd name="connsiteY1429" fmla="*/ 327915 h 3149464"/>
                    <a:gd name="connsiteX1430" fmla="*/ 2515717 w 3223440"/>
                    <a:gd name="connsiteY1430" fmla="*/ 330284 h 3149464"/>
                    <a:gd name="connsiteX1431" fmla="*/ 2513348 w 3223440"/>
                    <a:gd name="connsiteY1431" fmla="*/ 335023 h 3149464"/>
                    <a:gd name="connsiteX1432" fmla="*/ 2515717 w 3223440"/>
                    <a:gd name="connsiteY1432" fmla="*/ 330284 h 3149464"/>
                    <a:gd name="connsiteX1433" fmla="*/ 2518087 w 3223440"/>
                    <a:gd name="connsiteY1433" fmla="*/ 327915 h 3149464"/>
                    <a:gd name="connsiteX1434" fmla="*/ 2508610 w 3223440"/>
                    <a:gd name="connsiteY1434" fmla="*/ 304224 h 3149464"/>
                    <a:gd name="connsiteX1435" fmla="*/ 2494395 w 3223440"/>
                    <a:gd name="connsiteY1435" fmla="*/ 299486 h 3149464"/>
                    <a:gd name="connsiteX1436" fmla="*/ 2508610 w 3223440"/>
                    <a:gd name="connsiteY1436" fmla="*/ 304224 h 3149464"/>
                    <a:gd name="connsiteX1437" fmla="*/ 2520456 w 3223440"/>
                    <a:gd name="connsiteY1437" fmla="*/ 304224 h 3149464"/>
                    <a:gd name="connsiteX1438" fmla="*/ 2508610 w 3223440"/>
                    <a:gd name="connsiteY1438" fmla="*/ 304224 h 3149464"/>
                    <a:gd name="connsiteX1439" fmla="*/ 2518087 w 3223440"/>
                    <a:gd name="connsiteY1439" fmla="*/ 327915 h 3149464"/>
                    <a:gd name="connsiteX1440" fmla="*/ 2508610 w 3223440"/>
                    <a:gd name="connsiteY1440" fmla="*/ 342130 h 3149464"/>
                    <a:gd name="connsiteX1441" fmla="*/ 2484919 w 3223440"/>
                    <a:gd name="connsiteY1441" fmla="*/ 361083 h 3149464"/>
                    <a:gd name="connsiteX1442" fmla="*/ 2449382 w 3223440"/>
                    <a:gd name="connsiteY1442" fmla="*/ 327915 h 3149464"/>
                    <a:gd name="connsiteX1443" fmla="*/ 2413845 w 3223440"/>
                    <a:gd name="connsiteY1443" fmla="*/ 306593 h 3149464"/>
                    <a:gd name="connsiteX1444" fmla="*/ 2413845 w 3223440"/>
                    <a:gd name="connsiteY1444" fmla="*/ 306593 h 3149464"/>
                    <a:gd name="connsiteX1445" fmla="*/ 2449382 w 3223440"/>
                    <a:gd name="connsiteY1445" fmla="*/ 327915 h 3149464"/>
                    <a:gd name="connsiteX1446" fmla="*/ 2484919 w 3223440"/>
                    <a:gd name="connsiteY1446" fmla="*/ 361083 h 3149464"/>
                    <a:gd name="connsiteX1447" fmla="*/ 2508610 w 3223440"/>
                    <a:gd name="connsiteY1447" fmla="*/ 342130 h 3149464"/>
                    <a:gd name="connsiteX1448" fmla="*/ 2584422 w 3223440"/>
                    <a:gd name="connsiteY1448" fmla="*/ 474801 h 3149464"/>
                    <a:gd name="connsiteX1449" fmla="*/ 2541778 w 3223440"/>
                    <a:gd name="connsiteY1449" fmla="*/ 415573 h 3149464"/>
                    <a:gd name="connsiteX1450" fmla="*/ 2537040 w 3223440"/>
                    <a:gd name="connsiteY1450" fmla="*/ 410835 h 3149464"/>
                    <a:gd name="connsiteX1451" fmla="*/ 2541778 w 3223440"/>
                    <a:gd name="connsiteY1451" fmla="*/ 415573 h 3149464"/>
                    <a:gd name="connsiteX1452" fmla="*/ 2584422 w 3223440"/>
                    <a:gd name="connsiteY1452" fmla="*/ 474801 h 3149464"/>
                    <a:gd name="connsiteX1453" fmla="*/ 2582053 w 3223440"/>
                    <a:gd name="connsiteY1453" fmla="*/ 489016 h 3149464"/>
                    <a:gd name="connsiteX1454" fmla="*/ 2555992 w 3223440"/>
                    <a:gd name="connsiteY1454" fmla="*/ 517446 h 3149464"/>
                    <a:gd name="connsiteX1455" fmla="*/ 2520456 w 3223440"/>
                    <a:gd name="connsiteY1455" fmla="*/ 524553 h 3149464"/>
                    <a:gd name="connsiteX1456" fmla="*/ 2456489 w 3223440"/>
                    <a:gd name="connsiteY1456" fmla="*/ 491385 h 3149464"/>
                    <a:gd name="connsiteX1457" fmla="*/ 2456489 w 3223440"/>
                    <a:gd name="connsiteY1457" fmla="*/ 491385 h 3149464"/>
                    <a:gd name="connsiteX1458" fmla="*/ 2520456 w 3223440"/>
                    <a:gd name="connsiteY1458" fmla="*/ 524553 h 3149464"/>
                    <a:gd name="connsiteX1459" fmla="*/ 2555992 w 3223440"/>
                    <a:gd name="connsiteY1459" fmla="*/ 517446 h 3149464"/>
                    <a:gd name="connsiteX1460" fmla="*/ 2582053 w 3223440"/>
                    <a:gd name="connsiteY1460" fmla="*/ 489016 h 3149464"/>
                    <a:gd name="connsiteX1461" fmla="*/ 2584422 w 3223440"/>
                    <a:gd name="connsiteY1461" fmla="*/ 474801 h 3149464"/>
                    <a:gd name="connsiteX1462" fmla="*/ 2669711 w 3223440"/>
                    <a:gd name="connsiteY1462" fmla="*/ 526922 h 3149464"/>
                    <a:gd name="connsiteX1463" fmla="*/ 2695771 w 3223440"/>
                    <a:gd name="connsiteY1463" fmla="*/ 548244 h 3149464"/>
                    <a:gd name="connsiteX1464" fmla="*/ 2669711 w 3223440"/>
                    <a:gd name="connsiteY1464" fmla="*/ 526922 h 3149464"/>
                    <a:gd name="connsiteX1465" fmla="*/ 2655496 w 3223440"/>
                    <a:gd name="connsiteY1465" fmla="*/ 465325 h 3149464"/>
                    <a:gd name="connsiteX1466" fmla="*/ 2655496 w 3223440"/>
                    <a:gd name="connsiteY1466" fmla="*/ 465325 h 3149464"/>
                    <a:gd name="connsiteX1467" fmla="*/ 2669711 w 3223440"/>
                    <a:gd name="connsiteY1467" fmla="*/ 526922 h 3149464"/>
                    <a:gd name="connsiteX1468" fmla="*/ 2736046 w 3223440"/>
                    <a:gd name="connsiteY1468" fmla="*/ 673808 h 3149464"/>
                    <a:gd name="connsiteX1469" fmla="*/ 2743154 w 3223440"/>
                    <a:gd name="connsiteY1469" fmla="*/ 650117 h 3149464"/>
                    <a:gd name="connsiteX1470" fmla="*/ 2736046 w 3223440"/>
                    <a:gd name="connsiteY1470" fmla="*/ 643009 h 3149464"/>
                    <a:gd name="connsiteX1471" fmla="*/ 2743154 w 3223440"/>
                    <a:gd name="connsiteY1471" fmla="*/ 650117 h 3149464"/>
                    <a:gd name="connsiteX1472" fmla="*/ 2736046 w 3223440"/>
                    <a:gd name="connsiteY1472" fmla="*/ 673808 h 3149464"/>
                    <a:gd name="connsiteX1473" fmla="*/ 2624697 w 3223440"/>
                    <a:gd name="connsiteY1473" fmla="*/ 695130 h 3149464"/>
                    <a:gd name="connsiteX1474" fmla="*/ 2534670 w 3223440"/>
                    <a:gd name="connsiteY1474" fmla="*/ 676177 h 3149464"/>
                    <a:gd name="connsiteX1475" fmla="*/ 2489657 w 3223440"/>
                    <a:gd name="connsiteY1475" fmla="*/ 683285 h 3149464"/>
                    <a:gd name="connsiteX1476" fmla="*/ 2489657 w 3223440"/>
                    <a:gd name="connsiteY1476" fmla="*/ 690392 h 3149464"/>
                    <a:gd name="connsiteX1477" fmla="*/ 2489657 w 3223440"/>
                    <a:gd name="connsiteY1477" fmla="*/ 690392 h 3149464"/>
                    <a:gd name="connsiteX1478" fmla="*/ 2482550 w 3223440"/>
                    <a:gd name="connsiteY1478" fmla="*/ 699868 h 3149464"/>
                    <a:gd name="connsiteX1479" fmla="*/ 2489657 w 3223440"/>
                    <a:gd name="connsiteY1479" fmla="*/ 690392 h 3149464"/>
                    <a:gd name="connsiteX1480" fmla="*/ 2489657 w 3223440"/>
                    <a:gd name="connsiteY1480" fmla="*/ 683285 h 3149464"/>
                    <a:gd name="connsiteX1481" fmla="*/ 2534670 w 3223440"/>
                    <a:gd name="connsiteY1481" fmla="*/ 676177 h 3149464"/>
                    <a:gd name="connsiteX1482" fmla="*/ 2624697 w 3223440"/>
                    <a:gd name="connsiteY1482" fmla="*/ 695130 h 3149464"/>
                    <a:gd name="connsiteX1483" fmla="*/ 2736046 w 3223440"/>
                    <a:gd name="connsiteY1483" fmla="*/ 673808 h 3149464"/>
                    <a:gd name="connsiteX1484" fmla="*/ 2719462 w 3223440"/>
                    <a:gd name="connsiteY1484" fmla="*/ 567197 h 3149464"/>
                    <a:gd name="connsiteX1485" fmla="*/ 2736046 w 3223440"/>
                    <a:gd name="connsiteY1485" fmla="*/ 590889 h 3149464"/>
                    <a:gd name="connsiteX1486" fmla="*/ 2736046 w 3223440"/>
                    <a:gd name="connsiteY1486" fmla="*/ 590889 h 3149464"/>
                    <a:gd name="connsiteX1487" fmla="*/ 2719462 w 3223440"/>
                    <a:gd name="connsiteY1487" fmla="*/ 567197 h 3149464"/>
                    <a:gd name="connsiteX1488" fmla="*/ 2792905 w 3223440"/>
                    <a:gd name="connsiteY1488" fmla="*/ 659593 h 3149464"/>
                    <a:gd name="connsiteX1489" fmla="*/ 2807120 w 3223440"/>
                    <a:gd name="connsiteY1489" fmla="*/ 695130 h 3149464"/>
                    <a:gd name="connsiteX1490" fmla="*/ 2792905 w 3223440"/>
                    <a:gd name="connsiteY1490" fmla="*/ 659593 h 3149464"/>
                    <a:gd name="connsiteX1491" fmla="*/ 2792905 w 3223440"/>
                    <a:gd name="connsiteY1491" fmla="*/ 643009 h 3149464"/>
                    <a:gd name="connsiteX1492" fmla="*/ 2769214 w 3223440"/>
                    <a:gd name="connsiteY1492" fmla="*/ 607472 h 3149464"/>
                    <a:gd name="connsiteX1493" fmla="*/ 2792905 w 3223440"/>
                    <a:gd name="connsiteY1493" fmla="*/ 643009 h 3149464"/>
                    <a:gd name="connsiteX1494" fmla="*/ 2792905 w 3223440"/>
                    <a:gd name="connsiteY1494" fmla="*/ 643009 h 3149464"/>
                    <a:gd name="connsiteX1495" fmla="*/ 2792905 w 3223440"/>
                    <a:gd name="connsiteY1495" fmla="*/ 659593 h 3149464"/>
                    <a:gd name="connsiteX1496" fmla="*/ 2818966 w 3223440"/>
                    <a:gd name="connsiteY1496" fmla="*/ 716452 h 3149464"/>
                    <a:gd name="connsiteX1497" fmla="*/ 2821335 w 3223440"/>
                    <a:gd name="connsiteY1497" fmla="*/ 737774 h 3149464"/>
                    <a:gd name="connsiteX1498" fmla="*/ 2818966 w 3223440"/>
                    <a:gd name="connsiteY1498" fmla="*/ 716452 h 3149464"/>
                    <a:gd name="connsiteX1499" fmla="*/ 2818966 w 3223440"/>
                    <a:gd name="connsiteY1499" fmla="*/ 699868 h 3149464"/>
                    <a:gd name="connsiteX1500" fmla="*/ 2818966 w 3223440"/>
                    <a:gd name="connsiteY1500" fmla="*/ 699868 h 3149464"/>
                    <a:gd name="connsiteX1501" fmla="*/ 2818966 w 3223440"/>
                    <a:gd name="connsiteY1501" fmla="*/ 699868 h 3149464"/>
                    <a:gd name="connsiteX1502" fmla="*/ 2818966 w 3223440"/>
                    <a:gd name="connsiteY1502" fmla="*/ 699868 h 3149464"/>
                    <a:gd name="connsiteX1503" fmla="*/ 2818966 w 3223440"/>
                    <a:gd name="connsiteY1503" fmla="*/ 716452 h 3149464"/>
                    <a:gd name="connsiteX1504" fmla="*/ 2833181 w 3223440"/>
                    <a:gd name="connsiteY1504" fmla="*/ 775681 h 3149464"/>
                    <a:gd name="connsiteX1505" fmla="*/ 2816596 w 3223440"/>
                    <a:gd name="connsiteY1505" fmla="*/ 782788 h 3149464"/>
                    <a:gd name="connsiteX1506" fmla="*/ 2797644 w 3223440"/>
                    <a:gd name="connsiteY1506" fmla="*/ 787526 h 3149464"/>
                    <a:gd name="connsiteX1507" fmla="*/ 2816596 w 3223440"/>
                    <a:gd name="connsiteY1507" fmla="*/ 782788 h 3149464"/>
                    <a:gd name="connsiteX1508" fmla="*/ 2833181 w 3223440"/>
                    <a:gd name="connsiteY1508" fmla="*/ 775681 h 3149464"/>
                    <a:gd name="connsiteX1509" fmla="*/ 2826073 w 3223440"/>
                    <a:gd name="connsiteY1509" fmla="*/ 846754 h 3149464"/>
                    <a:gd name="connsiteX1510" fmla="*/ 2809489 w 3223440"/>
                    <a:gd name="connsiteY1510" fmla="*/ 830170 h 3149464"/>
                    <a:gd name="connsiteX1511" fmla="*/ 2807120 w 3223440"/>
                    <a:gd name="connsiteY1511" fmla="*/ 827801 h 3149464"/>
                    <a:gd name="connsiteX1512" fmla="*/ 2809489 w 3223440"/>
                    <a:gd name="connsiteY1512" fmla="*/ 830170 h 3149464"/>
                    <a:gd name="connsiteX1513" fmla="*/ 2826073 w 3223440"/>
                    <a:gd name="connsiteY1513" fmla="*/ 846754 h 3149464"/>
                    <a:gd name="connsiteX1514" fmla="*/ 2785798 w 3223440"/>
                    <a:gd name="connsiteY1514" fmla="*/ 827801 h 3149464"/>
                    <a:gd name="connsiteX1515" fmla="*/ 2785798 w 3223440"/>
                    <a:gd name="connsiteY1515" fmla="*/ 827801 h 3149464"/>
                    <a:gd name="connsiteX1516" fmla="*/ 2785798 w 3223440"/>
                    <a:gd name="connsiteY1516" fmla="*/ 827801 h 3149464"/>
                    <a:gd name="connsiteX1517" fmla="*/ 2771583 w 3223440"/>
                    <a:gd name="connsiteY1517" fmla="*/ 797003 h 3149464"/>
                    <a:gd name="connsiteX1518" fmla="*/ 2785798 w 3223440"/>
                    <a:gd name="connsiteY1518" fmla="*/ 827801 h 3149464"/>
                    <a:gd name="connsiteX1519" fmla="*/ 2802382 w 3223440"/>
                    <a:gd name="connsiteY1519" fmla="*/ 903613 h 3149464"/>
                    <a:gd name="connsiteX1520" fmla="*/ 2809489 w 3223440"/>
                    <a:gd name="connsiteY1520" fmla="*/ 924935 h 3149464"/>
                    <a:gd name="connsiteX1521" fmla="*/ 2816596 w 3223440"/>
                    <a:gd name="connsiteY1521" fmla="*/ 924935 h 3149464"/>
                    <a:gd name="connsiteX1522" fmla="*/ 2882932 w 3223440"/>
                    <a:gd name="connsiteY1522" fmla="*/ 946258 h 3149464"/>
                    <a:gd name="connsiteX1523" fmla="*/ 2882932 w 3223440"/>
                    <a:gd name="connsiteY1523" fmla="*/ 946258 h 3149464"/>
                    <a:gd name="connsiteX1524" fmla="*/ 2816596 w 3223440"/>
                    <a:gd name="connsiteY1524" fmla="*/ 924935 h 3149464"/>
                    <a:gd name="connsiteX1525" fmla="*/ 2816596 w 3223440"/>
                    <a:gd name="connsiteY1525" fmla="*/ 924935 h 3149464"/>
                    <a:gd name="connsiteX1526" fmla="*/ 2816596 w 3223440"/>
                    <a:gd name="connsiteY1526" fmla="*/ 924935 h 3149464"/>
                    <a:gd name="connsiteX1527" fmla="*/ 2816596 w 3223440"/>
                    <a:gd name="connsiteY1527" fmla="*/ 924935 h 3149464"/>
                    <a:gd name="connsiteX1528" fmla="*/ 2816596 w 3223440"/>
                    <a:gd name="connsiteY1528" fmla="*/ 924935 h 3149464"/>
                    <a:gd name="connsiteX1529" fmla="*/ 2809489 w 3223440"/>
                    <a:gd name="connsiteY1529" fmla="*/ 924935 h 3149464"/>
                    <a:gd name="connsiteX1530" fmla="*/ 2781060 w 3223440"/>
                    <a:gd name="connsiteY1530" fmla="*/ 929674 h 3149464"/>
                    <a:gd name="connsiteX1531" fmla="*/ 2669711 w 3223440"/>
                    <a:gd name="connsiteY1531" fmla="*/ 927305 h 3149464"/>
                    <a:gd name="connsiteX1532" fmla="*/ 2646019 w 3223440"/>
                    <a:gd name="connsiteY1532" fmla="*/ 927305 h 3149464"/>
                    <a:gd name="connsiteX1533" fmla="*/ 2567838 w 3223440"/>
                    <a:gd name="connsiteY1533" fmla="*/ 929674 h 3149464"/>
                    <a:gd name="connsiteX1534" fmla="*/ 2515717 w 3223440"/>
                    <a:gd name="connsiteY1534" fmla="*/ 939150 h 3149464"/>
                    <a:gd name="connsiteX1535" fmla="*/ 2454120 w 3223440"/>
                    <a:gd name="connsiteY1535" fmla="*/ 950996 h 3149464"/>
                    <a:gd name="connsiteX1536" fmla="*/ 2515717 w 3223440"/>
                    <a:gd name="connsiteY1536" fmla="*/ 939150 h 3149464"/>
                    <a:gd name="connsiteX1537" fmla="*/ 2567838 w 3223440"/>
                    <a:gd name="connsiteY1537" fmla="*/ 929674 h 3149464"/>
                    <a:gd name="connsiteX1538" fmla="*/ 2646019 w 3223440"/>
                    <a:gd name="connsiteY1538" fmla="*/ 927305 h 3149464"/>
                    <a:gd name="connsiteX1539" fmla="*/ 2669711 w 3223440"/>
                    <a:gd name="connsiteY1539" fmla="*/ 927305 h 3149464"/>
                    <a:gd name="connsiteX1540" fmla="*/ 2781060 w 3223440"/>
                    <a:gd name="connsiteY1540" fmla="*/ 929674 h 3149464"/>
                    <a:gd name="connsiteX1541" fmla="*/ 2809489 w 3223440"/>
                    <a:gd name="connsiteY1541" fmla="*/ 924935 h 3149464"/>
                    <a:gd name="connsiteX1542" fmla="*/ 2809489 w 3223440"/>
                    <a:gd name="connsiteY1542" fmla="*/ 924935 h 3149464"/>
                    <a:gd name="connsiteX1543" fmla="*/ 2802382 w 3223440"/>
                    <a:gd name="connsiteY1543" fmla="*/ 903613 h 3149464"/>
                    <a:gd name="connsiteX1544" fmla="*/ 2700509 w 3223440"/>
                    <a:gd name="connsiteY1544" fmla="*/ 891768 h 3149464"/>
                    <a:gd name="connsiteX1545" fmla="*/ 2655496 w 3223440"/>
                    <a:gd name="connsiteY1545" fmla="*/ 884660 h 3149464"/>
                    <a:gd name="connsiteX1546" fmla="*/ 2619959 w 3223440"/>
                    <a:gd name="connsiteY1546" fmla="*/ 865707 h 3149464"/>
                    <a:gd name="connsiteX1547" fmla="*/ 2593899 w 3223440"/>
                    <a:gd name="connsiteY1547" fmla="*/ 863338 h 3149464"/>
                    <a:gd name="connsiteX1548" fmla="*/ 2619959 w 3223440"/>
                    <a:gd name="connsiteY1548" fmla="*/ 865707 h 3149464"/>
                    <a:gd name="connsiteX1549" fmla="*/ 2655496 w 3223440"/>
                    <a:gd name="connsiteY1549" fmla="*/ 884660 h 3149464"/>
                    <a:gd name="connsiteX1550" fmla="*/ 2700509 w 3223440"/>
                    <a:gd name="connsiteY1550" fmla="*/ 891768 h 3149464"/>
                    <a:gd name="connsiteX1551" fmla="*/ 2802382 w 3223440"/>
                    <a:gd name="connsiteY1551" fmla="*/ 903613 h 3149464"/>
                    <a:gd name="connsiteX1552" fmla="*/ 2861610 w 3223440"/>
                    <a:gd name="connsiteY1552" fmla="*/ 747251 h 3149464"/>
                    <a:gd name="connsiteX1553" fmla="*/ 2861610 w 3223440"/>
                    <a:gd name="connsiteY1553" fmla="*/ 747251 h 3149464"/>
                    <a:gd name="connsiteX1554" fmla="*/ 2861610 w 3223440"/>
                    <a:gd name="connsiteY1554" fmla="*/ 747251 h 3149464"/>
                    <a:gd name="connsiteX1555" fmla="*/ 2861610 w 3223440"/>
                    <a:gd name="connsiteY1555" fmla="*/ 747251 h 3149464"/>
                    <a:gd name="connsiteX1556" fmla="*/ 2861610 w 3223440"/>
                    <a:gd name="connsiteY1556" fmla="*/ 747251 h 3149464"/>
                    <a:gd name="connsiteX1557" fmla="*/ 2861610 w 3223440"/>
                    <a:gd name="connsiteY1557" fmla="*/ 747251 h 3149464"/>
                    <a:gd name="connsiteX1558" fmla="*/ 2904254 w 3223440"/>
                    <a:gd name="connsiteY1558" fmla="*/ 1062345 h 3149464"/>
                    <a:gd name="connsiteX1559" fmla="*/ 2880563 w 3223440"/>
                    <a:gd name="connsiteY1559" fmla="*/ 1052868 h 3149464"/>
                    <a:gd name="connsiteX1560" fmla="*/ 2826073 w 3223440"/>
                    <a:gd name="connsiteY1560" fmla="*/ 1036285 h 3149464"/>
                    <a:gd name="connsiteX1561" fmla="*/ 2802382 w 3223440"/>
                    <a:gd name="connsiteY1561" fmla="*/ 1024439 h 3149464"/>
                    <a:gd name="connsiteX1562" fmla="*/ 2785798 w 3223440"/>
                    <a:gd name="connsiteY1562" fmla="*/ 993640 h 3149464"/>
                    <a:gd name="connsiteX1563" fmla="*/ 2802382 w 3223440"/>
                    <a:gd name="connsiteY1563" fmla="*/ 1024439 h 3149464"/>
                    <a:gd name="connsiteX1564" fmla="*/ 2826073 w 3223440"/>
                    <a:gd name="connsiteY1564" fmla="*/ 1036285 h 3149464"/>
                    <a:gd name="connsiteX1565" fmla="*/ 2880563 w 3223440"/>
                    <a:gd name="connsiteY1565" fmla="*/ 1052868 h 3149464"/>
                    <a:gd name="connsiteX1566" fmla="*/ 2904254 w 3223440"/>
                    <a:gd name="connsiteY1566" fmla="*/ 1062345 h 3149464"/>
                    <a:gd name="connsiteX1567" fmla="*/ 2927946 w 3223440"/>
                    <a:gd name="connsiteY1567" fmla="*/ 1081298 h 3149464"/>
                    <a:gd name="connsiteX1568" fmla="*/ 2925576 w 3223440"/>
                    <a:gd name="connsiteY1568" fmla="*/ 1097882 h 3149464"/>
                    <a:gd name="connsiteX1569" fmla="*/ 2927946 w 3223440"/>
                    <a:gd name="connsiteY1569" fmla="*/ 1081298 h 3149464"/>
                    <a:gd name="connsiteX1570" fmla="*/ 2904254 w 3223440"/>
                    <a:gd name="connsiteY1570" fmla="*/ 1062345 h 3149464"/>
                    <a:gd name="connsiteX1571" fmla="*/ 2847395 w 3223440"/>
                    <a:gd name="connsiteY1571" fmla="*/ 1199754 h 3149464"/>
                    <a:gd name="connsiteX1572" fmla="*/ 2840288 w 3223440"/>
                    <a:gd name="connsiteY1572" fmla="*/ 1190278 h 3149464"/>
                    <a:gd name="connsiteX1573" fmla="*/ 2847395 w 3223440"/>
                    <a:gd name="connsiteY1573" fmla="*/ 1199754 h 3149464"/>
                    <a:gd name="connsiteX1574" fmla="*/ 2847395 w 3223440"/>
                    <a:gd name="connsiteY1574" fmla="*/ 1244768 h 3149464"/>
                    <a:gd name="connsiteX1575" fmla="*/ 2828442 w 3223440"/>
                    <a:gd name="connsiteY1575" fmla="*/ 1240029 h 3149464"/>
                    <a:gd name="connsiteX1576" fmla="*/ 2833181 w 3223440"/>
                    <a:gd name="connsiteY1576" fmla="*/ 1287412 h 3149464"/>
                    <a:gd name="connsiteX1577" fmla="*/ 2840288 w 3223440"/>
                    <a:gd name="connsiteY1577" fmla="*/ 1296889 h 3149464"/>
                    <a:gd name="connsiteX1578" fmla="*/ 2913731 w 3223440"/>
                    <a:gd name="connsiteY1578" fmla="*/ 1346640 h 3149464"/>
                    <a:gd name="connsiteX1579" fmla="*/ 2916100 w 3223440"/>
                    <a:gd name="connsiteY1579" fmla="*/ 1367962 h 3149464"/>
                    <a:gd name="connsiteX1580" fmla="*/ 2892409 w 3223440"/>
                    <a:gd name="connsiteY1580" fmla="*/ 1398761 h 3149464"/>
                    <a:gd name="connsiteX1581" fmla="*/ 2892409 w 3223440"/>
                    <a:gd name="connsiteY1581" fmla="*/ 1398761 h 3149464"/>
                    <a:gd name="connsiteX1582" fmla="*/ 2916100 w 3223440"/>
                    <a:gd name="connsiteY1582" fmla="*/ 1367962 h 3149464"/>
                    <a:gd name="connsiteX1583" fmla="*/ 2913731 w 3223440"/>
                    <a:gd name="connsiteY1583" fmla="*/ 1346640 h 3149464"/>
                    <a:gd name="connsiteX1584" fmla="*/ 2840288 w 3223440"/>
                    <a:gd name="connsiteY1584" fmla="*/ 1296889 h 3149464"/>
                    <a:gd name="connsiteX1585" fmla="*/ 2833181 w 3223440"/>
                    <a:gd name="connsiteY1585" fmla="*/ 1287412 h 3149464"/>
                    <a:gd name="connsiteX1586" fmla="*/ 2828442 w 3223440"/>
                    <a:gd name="connsiteY1586" fmla="*/ 1240029 h 3149464"/>
                    <a:gd name="connsiteX1587" fmla="*/ 2828442 w 3223440"/>
                    <a:gd name="connsiteY1587" fmla="*/ 1240029 h 3149464"/>
                    <a:gd name="connsiteX1588" fmla="*/ 2828442 w 3223440"/>
                    <a:gd name="connsiteY1588" fmla="*/ 1240029 h 3149464"/>
                    <a:gd name="connsiteX1589" fmla="*/ 2847395 w 3223440"/>
                    <a:gd name="connsiteY1589" fmla="*/ 1244768 h 3149464"/>
                    <a:gd name="connsiteX1590" fmla="*/ 2854503 w 3223440"/>
                    <a:gd name="connsiteY1590" fmla="*/ 1183170 h 3149464"/>
                    <a:gd name="connsiteX1591" fmla="*/ 2854503 w 3223440"/>
                    <a:gd name="connsiteY1591" fmla="*/ 1183170 h 3149464"/>
                    <a:gd name="connsiteX1592" fmla="*/ 2854503 w 3223440"/>
                    <a:gd name="connsiteY1592" fmla="*/ 1159479 h 3149464"/>
                    <a:gd name="connsiteX1593" fmla="*/ 2854503 w 3223440"/>
                    <a:gd name="connsiteY1593" fmla="*/ 1159479 h 3149464"/>
                    <a:gd name="connsiteX1594" fmla="*/ 2854503 w 3223440"/>
                    <a:gd name="connsiteY1594" fmla="*/ 1183170 h 3149464"/>
                    <a:gd name="connsiteX1595" fmla="*/ 2880563 w 3223440"/>
                    <a:gd name="connsiteY1595" fmla="*/ 1185539 h 3149464"/>
                    <a:gd name="connsiteX1596" fmla="*/ 2854503 w 3223440"/>
                    <a:gd name="connsiteY1596" fmla="*/ 1183170 h 3149464"/>
                    <a:gd name="connsiteX1597" fmla="*/ 2899516 w 3223440"/>
                    <a:gd name="connsiteY1597" fmla="*/ 1263721 h 3149464"/>
                    <a:gd name="connsiteX1598" fmla="*/ 2899516 w 3223440"/>
                    <a:gd name="connsiteY1598" fmla="*/ 1263721 h 3149464"/>
                    <a:gd name="connsiteX1599" fmla="*/ 2878194 w 3223440"/>
                    <a:gd name="connsiteY1599" fmla="*/ 1263721 h 3149464"/>
                    <a:gd name="connsiteX1600" fmla="*/ 2899516 w 3223440"/>
                    <a:gd name="connsiteY1600" fmla="*/ 1263721 h 3149464"/>
                    <a:gd name="connsiteX1601" fmla="*/ 2861610 w 3223440"/>
                    <a:gd name="connsiteY1601" fmla="*/ 1209231 h 3149464"/>
                    <a:gd name="connsiteX1602" fmla="*/ 2856872 w 3223440"/>
                    <a:gd name="connsiteY1602" fmla="*/ 1218707 h 3149464"/>
                    <a:gd name="connsiteX1603" fmla="*/ 2854503 w 3223440"/>
                    <a:gd name="connsiteY1603" fmla="*/ 1221076 h 3149464"/>
                    <a:gd name="connsiteX1604" fmla="*/ 2856872 w 3223440"/>
                    <a:gd name="connsiteY1604" fmla="*/ 1218707 h 3149464"/>
                    <a:gd name="connsiteX1605" fmla="*/ 2861610 w 3223440"/>
                    <a:gd name="connsiteY1605" fmla="*/ 1209231 h 3149464"/>
                    <a:gd name="connsiteX1606" fmla="*/ 2852133 w 3223440"/>
                    <a:gd name="connsiteY1606" fmla="*/ 1702009 h 3149464"/>
                    <a:gd name="connsiteX1607" fmla="*/ 2752630 w 3223440"/>
                    <a:gd name="connsiteY1607" fmla="*/ 1690163 h 3149464"/>
                    <a:gd name="connsiteX1608" fmla="*/ 2738416 w 3223440"/>
                    <a:gd name="connsiteY1608" fmla="*/ 1692533 h 3149464"/>
                    <a:gd name="connsiteX1609" fmla="*/ 2752630 w 3223440"/>
                    <a:gd name="connsiteY1609" fmla="*/ 1690163 h 3149464"/>
                    <a:gd name="connsiteX1610" fmla="*/ 2852133 w 3223440"/>
                    <a:gd name="connsiteY1610" fmla="*/ 1702009 h 3149464"/>
                    <a:gd name="connsiteX1611" fmla="*/ 2863979 w 3223440"/>
                    <a:gd name="connsiteY1611" fmla="*/ 1704378 h 3149464"/>
                    <a:gd name="connsiteX1612" fmla="*/ 2852133 w 3223440"/>
                    <a:gd name="connsiteY1612" fmla="*/ 1702009 h 3149464"/>
                    <a:gd name="connsiteX1613" fmla="*/ 2852133 w 3223440"/>
                    <a:gd name="connsiteY1613" fmla="*/ 1912862 h 3149464"/>
                    <a:gd name="connsiteX1614" fmla="*/ 2823704 w 3223440"/>
                    <a:gd name="connsiteY1614" fmla="*/ 1919969 h 3149464"/>
                    <a:gd name="connsiteX1615" fmla="*/ 2852133 w 3223440"/>
                    <a:gd name="connsiteY1615" fmla="*/ 1912862 h 3149464"/>
                    <a:gd name="connsiteX1616" fmla="*/ 2702879 w 3223440"/>
                    <a:gd name="connsiteY1616" fmla="*/ 1981566 h 3149464"/>
                    <a:gd name="connsiteX1617" fmla="*/ 2662603 w 3223440"/>
                    <a:gd name="connsiteY1617" fmla="*/ 1981566 h 3149464"/>
                    <a:gd name="connsiteX1618" fmla="*/ 2662603 w 3223440"/>
                    <a:gd name="connsiteY1618" fmla="*/ 1981566 h 3149464"/>
                    <a:gd name="connsiteX1619" fmla="*/ 2662603 w 3223440"/>
                    <a:gd name="connsiteY1619" fmla="*/ 1981566 h 3149464"/>
                    <a:gd name="connsiteX1620" fmla="*/ 2702879 w 3223440"/>
                    <a:gd name="connsiteY1620" fmla="*/ 1981566 h 3149464"/>
                    <a:gd name="connsiteX1621" fmla="*/ 2792905 w 3223440"/>
                    <a:gd name="connsiteY1621" fmla="*/ 1986304 h 3149464"/>
                    <a:gd name="connsiteX1622" fmla="*/ 2795274 w 3223440"/>
                    <a:gd name="connsiteY1622" fmla="*/ 1983935 h 3149464"/>
                    <a:gd name="connsiteX1623" fmla="*/ 2792905 w 3223440"/>
                    <a:gd name="connsiteY1623" fmla="*/ 1986304 h 3149464"/>
                    <a:gd name="connsiteX1624" fmla="*/ 2702879 w 3223440"/>
                    <a:gd name="connsiteY1624" fmla="*/ 1981566 h 3149464"/>
                    <a:gd name="connsiteX1625" fmla="*/ 2773952 w 3223440"/>
                    <a:gd name="connsiteY1625" fmla="*/ 2040794 h 3149464"/>
                    <a:gd name="connsiteX1626" fmla="*/ 2773952 w 3223440"/>
                    <a:gd name="connsiteY1626" fmla="*/ 2040794 h 3149464"/>
                    <a:gd name="connsiteX1627" fmla="*/ 2757368 w 3223440"/>
                    <a:gd name="connsiteY1627" fmla="*/ 2024211 h 3149464"/>
                    <a:gd name="connsiteX1628" fmla="*/ 2773952 w 3223440"/>
                    <a:gd name="connsiteY1628" fmla="*/ 2040794 h 3149464"/>
                    <a:gd name="connsiteX1629" fmla="*/ 2563100 w 3223440"/>
                    <a:gd name="connsiteY1629" fmla="*/ 1820465 h 3149464"/>
                    <a:gd name="connsiteX1630" fmla="*/ 2551254 w 3223440"/>
                    <a:gd name="connsiteY1630" fmla="*/ 1827573 h 3149464"/>
                    <a:gd name="connsiteX1631" fmla="*/ 2525194 w 3223440"/>
                    <a:gd name="connsiteY1631" fmla="*/ 1822835 h 3149464"/>
                    <a:gd name="connsiteX1632" fmla="*/ 2551254 w 3223440"/>
                    <a:gd name="connsiteY1632" fmla="*/ 1827573 h 3149464"/>
                    <a:gd name="connsiteX1633" fmla="*/ 2563100 w 3223440"/>
                    <a:gd name="connsiteY1633" fmla="*/ 1820465 h 3149464"/>
                    <a:gd name="connsiteX1634" fmla="*/ 2603375 w 3223440"/>
                    <a:gd name="connsiteY1634" fmla="*/ 1801513 h 3149464"/>
                    <a:gd name="connsiteX1635" fmla="*/ 2617590 w 3223440"/>
                    <a:gd name="connsiteY1635" fmla="*/ 1803882 h 3149464"/>
                    <a:gd name="connsiteX1636" fmla="*/ 2603375 w 3223440"/>
                    <a:gd name="connsiteY1636" fmla="*/ 1801513 h 3149464"/>
                    <a:gd name="connsiteX1637" fmla="*/ 2563100 w 3223440"/>
                    <a:gd name="connsiteY1637" fmla="*/ 1820465 h 3149464"/>
                    <a:gd name="connsiteX1638" fmla="*/ 2574946 w 3223440"/>
                    <a:gd name="connsiteY1638" fmla="*/ 2002889 h 3149464"/>
                    <a:gd name="connsiteX1639" fmla="*/ 2567838 w 3223440"/>
                    <a:gd name="connsiteY1639" fmla="*/ 1995781 h 3149464"/>
                    <a:gd name="connsiteX1640" fmla="*/ 2565469 w 3223440"/>
                    <a:gd name="connsiteY1640" fmla="*/ 1993412 h 3149464"/>
                    <a:gd name="connsiteX1641" fmla="*/ 2567838 w 3223440"/>
                    <a:gd name="connsiteY1641" fmla="*/ 1995781 h 3149464"/>
                    <a:gd name="connsiteX1642" fmla="*/ 2574946 w 3223440"/>
                    <a:gd name="connsiteY1642" fmla="*/ 2002889 h 3149464"/>
                    <a:gd name="connsiteX1643" fmla="*/ 2558362 w 3223440"/>
                    <a:gd name="connsiteY1643" fmla="*/ 2028949 h 3149464"/>
                    <a:gd name="connsiteX1644" fmla="*/ 2548885 w 3223440"/>
                    <a:gd name="connsiteY1644" fmla="*/ 2024211 h 3149464"/>
                    <a:gd name="connsiteX1645" fmla="*/ 2546516 w 3223440"/>
                    <a:gd name="connsiteY1645" fmla="*/ 2024211 h 3149464"/>
                    <a:gd name="connsiteX1646" fmla="*/ 2548885 w 3223440"/>
                    <a:gd name="connsiteY1646" fmla="*/ 2024211 h 3149464"/>
                    <a:gd name="connsiteX1647" fmla="*/ 2558362 w 3223440"/>
                    <a:gd name="connsiteY1647" fmla="*/ 2028949 h 3149464"/>
                    <a:gd name="connsiteX1648" fmla="*/ 2518087 w 3223440"/>
                    <a:gd name="connsiteY1648" fmla="*/ 2142667 h 3149464"/>
                    <a:gd name="connsiteX1649" fmla="*/ 2518087 w 3223440"/>
                    <a:gd name="connsiteY1649" fmla="*/ 2142667 h 3149464"/>
                    <a:gd name="connsiteX1650" fmla="*/ 2492026 w 3223440"/>
                    <a:gd name="connsiteY1650" fmla="*/ 2142667 h 3149464"/>
                    <a:gd name="connsiteX1651" fmla="*/ 2492026 w 3223440"/>
                    <a:gd name="connsiteY1651" fmla="*/ 2142667 h 3149464"/>
                    <a:gd name="connsiteX1652" fmla="*/ 2518087 w 3223440"/>
                    <a:gd name="connsiteY1652" fmla="*/ 2142667 h 3149464"/>
                    <a:gd name="connsiteX1653" fmla="*/ 2492026 w 3223440"/>
                    <a:gd name="connsiteY1653" fmla="*/ 2135560 h 3149464"/>
                    <a:gd name="connsiteX1654" fmla="*/ 2492026 w 3223440"/>
                    <a:gd name="connsiteY1654" fmla="*/ 2135560 h 3149464"/>
                    <a:gd name="connsiteX1655" fmla="*/ 2513348 w 3223440"/>
                    <a:gd name="connsiteY1655" fmla="*/ 2133191 h 3149464"/>
                    <a:gd name="connsiteX1656" fmla="*/ 2492026 w 3223440"/>
                    <a:gd name="connsiteY1656" fmla="*/ 2135560 h 3149464"/>
                    <a:gd name="connsiteX1657" fmla="*/ 2496764 w 3223440"/>
                    <a:gd name="connsiteY1657" fmla="*/ 1927076 h 3149464"/>
                    <a:gd name="connsiteX1658" fmla="*/ 2484919 w 3223440"/>
                    <a:gd name="connsiteY1658" fmla="*/ 1936553 h 3149464"/>
                    <a:gd name="connsiteX1659" fmla="*/ 2496764 w 3223440"/>
                    <a:gd name="connsiteY1659" fmla="*/ 1927076 h 3149464"/>
                    <a:gd name="connsiteX1660" fmla="*/ 2518087 w 3223440"/>
                    <a:gd name="connsiteY1660" fmla="*/ 1924707 h 3149464"/>
                    <a:gd name="connsiteX1661" fmla="*/ 2532301 w 3223440"/>
                    <a:gd name="connsiteY1661" fmla="*/ 1912862 h 3149464"/>
                    <a:gd name="connsiteX1662" fmla="*/ 2532301 w 3223440"/>
                    <a:gd name="connsiteY1662" fmla="*/ 1912862 h 3149464"/>
                    <a:gd name="connsiteX1663" fmla="*/ 2518087 w 3223440"/>
                    <a:gd name="connsiteY1663" fmla="*/ 1924707 h 3149464"/>
                    <a:gd name="connsiteX1664" fmla="*/ 2496764 w 3223440"/>
                    <a:gd name="connsiteY1664" fmla="*/ 1927076 h 3149464"/>
                    <a:gd name="connsiteX1665" fmla="*/ 2240899 w 3223440"/>
                    <a:gd name="connsiteY1665" fmla="*/ 2862882 h 3149464"/>
                    <a:gd name="connsiteX1666" fmla="*/ 2243268 w 3223440"/>
                    <a:gd name="connsiteY1666" fmla="*/ 2869989 h 3149464"/>
                    <a:gd name="connsiteX1667" fmla="*/ 2295389 w 3223440"/>
                    <a:gd name="connsiteY1667" fmla="*/ 2813130 h 3149464"/>
                    <a:gd name="connsiteX1668" fmla="*/ 2295389 w 3223440"/>
                    <a:gd name="connsiteY1668" fmla="*/ 2813130 h 3149464"/>
                    <a:gd name="connsiteX1669" fmla="*/ 2295389 w 3223440"/>
                    <a:gd name="connsiteY1669" fmla="*/ 2813130 h 3149464"/>
                    <a:gd name="connsiteX1670" fmla="*/ 2243268 w 3223440"/>
                    <a:gd name="connsiteY1670" fmla="*/ 2869989 h 3149464"/>
                    <a:gd name="connsiteX1671" fmla="*/ 2243268 w 3223440"/>
                    <a:gd name="connsiteY1671" fmla="*/ 2877096 h 3149464"/>
                    <a:gd name="connsiteX1672" fmla="*/ 2243268 w 3223440"/>
                    <a:gd name="connsiteY1672" fmla="*/ 2877096 h 3149464"/>
                    <a:gd name="connsiteX1673" fmla="*/ 2236160 w 3223440"/>
                    <a:gd name="connsiteY1673" fmla="*/ 2877096 h 3149464"/>
                    <a:gd name="connsiteX1674" fmla="*/ 2243268 w 3223440"/>
                    <a:gd name="connsiteY1674" fmla="*/ 2877096 h 3149464"/>
                    <a:gd name="connsiteX1675" fmla="*/ 2243268 w 3223440"/>
                    <a:gd name="connsiteY1675" fmla="*/ 2869989 h 3149464"/>
                    <a:gd name="connsiteX1676" fmla="*/ 2240899 w 3223440"/>
                    <a:gd name="connsiteY1676" fmla="*/ 2862882 h 3149464"/>
                    <a:gd name="connsiteX1677" fmla="*/ 2304865 w 3223440"/>
                    <a:gd name="connsiteY1677" fmla="*/ 2843929 h 3149464"/>
                    <a:gd name="connsiteX1678" fmla="*/ 2290650 w 3223440"/>
                    <a:gd name="connsiteY1678" fmla="*/ 2858143 h 3149464"/>
                    <a:gd name="connsiteX1679" fmla="*/ 2285912 w 3223440"/>
                    <a:gd name="connsiteY1679" fmla="*/ 2862882 h 3149464"/>
                    <a:gd name="connsiteX1680" fmla="*/ 2290650 w 3223440"/>
                    <a:gd name="connsiteY1680" fmla="*/ 2858143 h 3149464"/>
                    <a:gd name="connsiteX1681" fmla="*/ 2304865 w 3223440"/>
                    <a:gd name="connsiteY1681" fmla="*/ 2843929 h 3149464"/>
                    <a:gd name="connsiteX1682" fmla="*/ 2297758 w 3223440"/>
                    <a:gd name="connsiteY1682" fmla="*/ 2813130 h 3149464"/>
                    <a:gd name="connsiteX1683" fmla="*/ 2311972 w 3223440"/>
                    <a:gd name="connsiteY1683" fmla="*/ 2813130 h 3149464"/>
                    <a:gd name="connsiteX1684" fmla="*/ 2311972 w 3223440"/>
                    <a:gd name="connsiteY1684" fmla="*/ 2813130 h 3149464"/>
                    <a:gd name="connsiteX1685" fmla="*/ 2311972 w 3223440"/>
                    <a:gd name="connsiteY1685" fmla="*/ 2813130 h 3149464"/>
                    <a:gd name="connsiteX1686" fmla="*/ 2297758 w 3223440"/>
                    <a:gd name="connsiteY1686" fmla="*/ 2813130 h 3149464"/>
                    <a:gd name="connsiteX1687" fmla="*/ 2224315 w 3223440"/>
                    <a:gd name="connsiteY1687" fmla="*/ 2573848 h 3149464"/>
                    <a:gd name="connsiteX1688" fmla="*/ 2219576 w 3223440"/>
                    <a:gd name="connsiteY1688" fmla="*/ 2573848 h 3149464"/>
                    <a:gd name="connsiteX1689" fmla="*/ 2202993 w 3223440"/>
                    <a:gd name="connsiteY1689" fmla="*/ 2564372 h 3149464"/>
                    <a:gd name="connsiteX1690" fmla="*/ 2219576 w 3223440"/>
                    <a:gd name="connsiteY1690" fmla="*/ 2573848 h 3149464"/>
                    <a:gd name="connsiteX1691" fmla="*/ 2224315 w 3223440"/>
                    <a:gd name="connsiteY1691" fmla="*/ 2573848 h 3149464"/>
                    <a:gd name="connsiteX1692" fmla="*/ 2221946 w 3223440"/>
                    <a:gd name="connsiteY1692" fmla="*/ 2514620 h 3149464"/>
                    <a:gd name="connsiteX1693" fmla="*/ 2229053 w 3223440"/>
                    <a:gd name="connsiteY1693" fmla="*/ 2516989 h 3149464"/>
                    <a:gd name="connsiteX1694" fmla="*/ 2276435 w 3223440"/>
                    <a:gd name="connsiteY1694" fmla="*/ 2533573 h 3149464"/>
                    <a:gd name="connsiteX1695" fmla="*/ 2297758 w 3223440"/>
                    <a:gd name="connsiteY1695" fmla="*/ 2540680 h 3149464"/>
                    <a:gd name="connsiteX1696" fmla="*/ 2276435 w 3223440"/>
                    <a:gd name="connsiteY1696" fmla="*/ 2533573 h 3149464"/>
                    <a:gd name="connsiteX1697" fmla="*/ 2229053 w 3223440"/>
                    <a:gd name="connsiteY1697" fmla="*/ 2516989 h 3149464"/>
                    <a:gd name="connsiteX1698" fmla="*/ 2221946 w 3223440"/>
                    <a:gd name="connsiteY1698" fmla="*/ 2514620 h 3149464"/>
                    <a:gd name="connsiteX1699" fmla="*/ 2155610 w 3223440"/>
                    <a:gd name="connsiteY1699" fmla="*/ 1948399 h 3149464"/>
                    <a:gd name="connsiteX1700" fmla="*/ 2139026 w 3223440"/>
                    <a:gd name="connsiteY1700" fmla="*/ 1929445 h 3149464"/>
                    <a:gd name="connsiteX1701" fmla="*/ 2155610 w 3223440"/>
                    <a:gd name="connsiteY1701" fmla="*/ 1948399 h 3149464"/>
                    <a:gd name="connsiteX1702" fmla="*/ 2238529 w 3223440"/>
                    <a:gd name="connsiteY1702" fmla="*/ 1950767 h 3149464"/>
                    <a:gd name="connsiteX1703" fmla="*/ 2271697 w 3223440"/>
                    <a:gd name="connsiteY1703" fmla="*/ 1934184 h 3149464"/>
                    <a:gd name="connsiteX1704" fmla="*/ 2238529 w 3223440"/>
                    <a:gd name="connsiteY1704" fmla="*/ 1950767 h 3149464"/>
                    <a:gd name="connsiteX1705" fmla="*/ 2155610 w 3223440"/>
                    <a:gd name="connsiteY1705" fmla="*/ 1948399 h 3149464"/>
                    <a:gd name="connsiteX1706" fmla="*/ 2202993 w 3223440"/>
                    <a:gd name="connsiteY1706" fmla="*/ 2031318 h 3149464"/>
                    <a:gd name="connsiteX1707" fmla="*/ 2198254 w 3223440"/>
                    <a:gd name="connsiteY1707" fmla="*/ 2021841 h 3149464"/>
                    <a:gd name="connsiteX1708" fmla="*/ 2186409 w 3223440"/>
                    <a:gd name="connsiteY1708" fmla="*/ 2005257 h 3149464"/>
                    <a:gd name="connsiteX1709" fmla="*/ 2198254 w 3223440"/>
                    <a:gd name="connsiteY1709" fmla="*/ 2021841 h 3149464"/>
                    <a:gd name="connsiteX1710" fmla="*/ 2202993 w 3223440"/>
                    <a:gd name="connsiteY1710" fmla="*/ 2031318 h 3149464"/>
                    <a:gd name="connsiteX1711" fmla="*/ 2124811 w 3223440"/>
                    <a:gd name="connsiteY1711" fmla="*/ 2111868 h 3149464"/>
                    <a:gd name="connsiteX1712" fmla="*/ 2091644 w 3223440"/>
                    <a:gd name="connsiteY1712" fmla="*/ 2078701 h 3149464"/>
                    <a:gd name="connsiteX1713" fmla="*/ 2124811 w 3223440"/>
                    <a:gd name="connsiteY1713" fmla="*/ 2111868 h 3149464"/>
                    <a:gd name="connsiteX1714" fmla="*/ 2124811 w 3223440"/>
                    <a:gd name="connsiteY1714" fmla="*/ 2130821 h 3149464"/>
                    <a:gd name="connsiteX1715" fmla="*/ 2117704 w 3223440"/>
                    <a:gd name="connsiteY1715" fmla="*/ 2133191 h 3149464"/>
                    <a:gd name="connsiteX1716" fmla="*/ 2124811 w 3223440"/>
                    <a:gd name="connsiteY1716" fmla="*/ 2130821 h 3149464"/>
                    <a:gd name="connsiteX1717" fmla="*/ 2124811 w 3223440"/>
                    <a:gd name="connsiteY1717" fmla="*/ 2111868 h 3149464"/>
                    <a:gd name="connsiteX1718" fmla="*/ 1958972 w 3223440"/>
                    <a:gd name="connsiteY1718" fmla="*/ 2031318 h 3149464"/>
                    <a:gd name="connsiteX1719" fmla="*/ 1958972 w 3223440"/>
                    <a:gd name="connsiteY1719" fmla="*/ 2031318 h 3149464"/>
                    <a:gd name="connsiteX1720" fmla="*/ 1958972 w 3223440"/>
                    <a:gd name="connsiteY1720" fmla="*/ 2031318 h 3149464"/>
                    <a:gd name="connsiteX1721" fmla="*/ 1961342 w 3223440"/>
                    <a:gd name="connsiteY1721" fmla="*/ 2033687 h 3149464"/>
                    <a:gd name="connsiteX1722" fmla="*/ 1958972 w 3223440"/>
                    <a:gd name="connsiteY1722" fmla="*/ 2036056 h 3149464"/>
                    <a:gd name="connsiteX1723" fmla="*/ 1961342 w 3223440"/>
                    <a:gd name="connsiteY1723" fmla="*/ 2033687 h 3149464"/>
                    <a:gd name="connsiteX1724" fmla="*/ 1958972 w 3223440"/>
                    <a:gd name="connsiteY1724" fmla="*/ 2031318 h 3149464"/>
                    <a:gd name="connsiteX1725" fmla="*/ 1949496 w 3223440"/>
                    <a:gd name="connsiteY1725" fmla="*/ 1675949 h 3149464"/>
                    <a:gd name="connsiteX1726" fmla="*/ 1949496 w 3223440"/>
                    <a:gd name="connsiteY1726" fmla="*/ 1692533 h 3149464"/>
                    <a:gd name="connsiteX1727" fmla="*/ 1949496 w 3223440"/>
                    <a:gd name="connsiteY1727" fmla="*/ 1692533 h 3149464"/>
                    <a:gd name="connsiteX1728" fmla="*/ 1937650 w 3223440"/>
                    <a:gd name="connsiteY1728" fmla="*/ 1742285 h 3149464"/>
                    <a:gd name="connsiteX1729" fmla="*/ 1942388 w 3223440"/>
                    <a:gd name="connsiteY1729" fmla="*/ 1780190 h 3149464"/>
                    <a:gd name="connsiteX1730" fmla="*/ 1925805 w 3223440"/>
                    <a:gd name="connsiteY1730" fmla="*/ 1803882 h 3149464"/>
                    <a:gd name="connsiteX1731" fmla="*/ 1942388 w 3223440"/>
                    <a:gd name="connsiteY1731" fmla="*/ 1829942 h 3149464"/>
                    <a:gd name="connsiteX1732" fmla="*/ 1925805 w 3223440"/>
                    <a:gd name="connsiteY1732" fmla="*/ 1803882 h 3149464"/>
                    <a:gd name="connsiteX1733" fmla="*/ 1925805 w 3223440"/>
                    <a:gd name="connsiteY1733" fmla="*/ 1803882 h 3149464"/>
                    <a:gd name="connsiteX1734" fmla="*/ 1942388 w 3223440"/>
                    <a:gd name="connsiteY1734" fmla="*/ 1780190 h 3149464"/>
                    <a:gd name="connsiteX1735" fmla="*/ 1925805 w 3223440"/>
                    <a:gd name="connsiteY1735" fmla="*/ 1777821 h 3149464"/>
                    <a:gd name="connsiteX1736" fmla="*/ 1942388 w 3223440"/>
                    <a:gd name="connsiteY1736" fmla="*/ 1780190 h 3149464"/>
                    <a:gd name="connsiteX1737" fmla="*/ 1937650 w 3223440"/>
                    <a:gd name="connsiteY1737" fmla="*/ 1742285 h 3149464"/>
                    <a:gd name="connsiteX1738" fmla="*/ 1949496 w 3223440"/>
                    <a:gd name="connsiteY1738" fmla="*/ 1692533 h 3149464"/>
                    <a:gd name="connsiteX1739" fmla="*/ 1949496 w 3223440"/>
                    <a:gd name="connsiteY1739" fmla="*/ 1675949 h 3149464"/>
                    <a:gd name="connsiteX1740" fmla="*/ 1958972 w 3223440"/>
                    <a:gd name="connsiteY1740" fmla="*/ 1668841 h 3149464"/>
                    <a:gd name="connsiteX1741" fmla="*/ 1949496 w 3223440"/>
                    <a:gd name="connsiteY1741" fmla="*/ 1675949 h 3149464"/>
                    <a:gd name="connsiteX1742" fmla="*/ 1966080 w 3223440"/>
                    <a:gd name="connsiteY1742" fmla="*/ 1675949 h 3149464"/>
                    <a:gd name="connsiteX1743" fmla="*/ 1966080 w 3223440"/>
                    <a:gd name="connsiteY1743" fmla="*/ 1675949 h 3149464"/>
                    <a:gd name="connsiteX1744" fmla="*/ 1973187 w 3223440"/>
                    <a:gd name="connsiteY1744" fmla="*/ 1675949 h 3149464"/>
                    <a:gd name="connsiteX1745" fmla="*/ 1982664 w 3223440"/>
                    <a:gd name="connsiteY1745" fmla="*/ 1675949 h 3149464"/>
                    <a:gd name="connsiteX1746" fmla="*/ 1973187 w 3223440"/>
                    <a:gd name="connsiteY1746" fmla="*/ 1675949 h 3149464"/>
                    <a:gd name="connsiteX1747" fmla="*/ 1973187 w 3223440"/>
                    <a:gd name="connsiteY1747" fmla="*/ 1675949 h 3149464"/>
                    <a:gd name="connsiteX1748" fmla="*/ 1963711 w 3223440"/>
                    <a:gd name="connsiteY1748" fmla="*/ 1675949 h 3149464"/>
                    <a:gd name="connsiteX1749" fmla="*/ 1949496 w 3223440"/>
                    <a:gd name="connsiteY1749" fmla="*/ 1675949 h 3149464"/>
                    <a:gd name="connsiteX1750" fmla="*/ 1852362 w 3223440"/>
                    <a:gd name="connsiteY1750" fmla="*/ 2216110 h 3149464"/>
                    <a:gd name="connsiteX1751" fmla="*/ 1828670 w 3223440"/>
                    <a:gd name="connsiteY1751" fmla="*/ 2206633 h 3149464"/>
                    <a:gd name="connsiteX1752" fmla="*/ 1852362 w 3223440"/>
                    <a:gd name="connsiteY1752" fmla="*/ 2216110 h 3149464"/>
                    <a:gd name="connsiteX1753" fmla="*/ 1890268 w 3223440"/>
                    <a:gd name="connsiteY1753" fmla="*/ 2239801 h 3149464"/>
                    <a:gd name="connsiteX1754" fmla="*/ 1890268 w 3223440"/>
                    <a:gd name="connsiteY1754" fmla="*/ 2239801 h 3149464"/>
                    <a:gd name="connsiteX1755" fmla="*/ 1852362 w 3223440"/>
                    <a:gd name="connsiteY1755" fmla="*/ 2216110 h 3149464"/>
                    <a:gd name="connsiteX1756" fmla="*/ 1866576 w 3223440"/>
                    <a:gd name="connsiteY1756" fmla="*/ 2301398 h 3149464"/>
                    <a:gd name="connsiteX1757" fmla="*/ 1866576 w 3223440"/>
                    <a:gd name="connsiteY1757" fmla="*/ 2301398 h 3149464"/>
                    <a:gd name="connsiteX1758" fmla="*/ 1854731 w 3223440"/>
                    <a:gd name="connsiteY1758" fmla="*/ 2299030 h 3149464"/>
                    <a:gd name="connsiteX1759" fmla="*/ 1866576 w 3223440"/>
                    <a:gd name="connsiteY1759" fmla="*/ 2301398 h 3149464"/>
                    <a:gd name="connsiteX1760" fmla="*/ 1686523 w 3223440"/>
                    <a:gd name="connsiteY1760" fmla="*/ 1863110 h 3149464"/>
                    <a:gd name="connsiteX1761" fmla="*/ 1660462 w 3223440"/>
                    <a:gd name="connsiteY1761" fmla="*/ 1858372 h 3149464"/>
                    <a:gd name="connsiteX1762" fmla="*/ 1634402 w 3223440"/>
                    <a:gd name="connsiteY1762" fmla="*/ 1825204 h 3149464"/>
                    <a:gd name="connsiteX1763" fmla="*/ 1634402 w 3223440"/>
                    <a:gd name="connsiteY1763" fmla="*/ 1818097 h 3149464"/>
                    <a:gd name="connsiteX1764" fmla="*/ 1634402 w 3223440"/>
                    <a:gd name="connsiteY1764" fmla="*/ 1825204 h 3149464"/>
                    <a:gd name="connsiteX1765" fmla="*/ 1660462 w 3223440"/>
                    <a:gd name="connsiteY1765" fmla="*/ 1858372 h 3149464"/>
                    <a:gd name="connsiteX1766" fmla="*/ 1686523 w 3223440"/>
                    <a:gd name="connsiteY1766" fmla="*/ 1863110 h 3149464"/>
                    <a:gd name="connsiteX1767" fmla="*/ 1707845 w 3223440"/>
                    <a:gd name="connsiteY1767" fmla="*/ 1893909 h 3149464"/>
                    <a:gd name="connsiteX1768" fmla="*/ 1703107 w 3223440"/>
                    <a:gd name="connsiteY1768" fmla="*/ 1910492 h 3149464"/>
                    <a:gd name="connsiteX1769" fmla="*/ 1707845 w 3223440"/>
                    <a:gd name="connsiteY1769" fmla="*/ 1893909 h 3149464"/>
                    <a:gd name="connsiteX1770" fmla="*/ 1686523 w 3223440"/>
                    <a:gd name="connsiteY1770" fmla="*/ 1863110 h 3149464"/>
                    <a:gd name="connsiteX1771" fmla="*/ 1700738 w 3223440"/>
                    <a:gd name="connsiteY1771" fmla="*/ 1981566 h 3149464"/>
                    <a:gd name="connsiteX1772" fmla="*/ 1700738 w 3223440"/>
                    <a:gd name="connsiteY1772" fmla="*/ 1981566 h 3149464"/>
                    <a:gd name="connsiteX1773" fmla="*/ 1660462 w 3223440"/>
                    <a:gd name="connsiteY1773" fmla="*/ 1929445 h 3149464"/>
                    <a:gd name="connsiteX1774" fmla="*/ 1660462 w 3223440"/>
                    <a:gd name="connsiteY1774" fmla="*/ 1929445 h 3149464"/>
                    <a:gd name="connsiteX1775" fmla="*/ 1700738 w 3223440"/>
                    <a:gd name="connsiteY1775" fmla="*/ 1981566 h 3149464"/>
                    <a:gd name="connsiteX1776" fmla="*/ 1653355 w 3223440"/>
                    <a:gd name="connsiteY1776" fmla="*/ 2199526 h 3149464"/>
                    <a:gd name="connsiteX1777" fmla="*/ 1653355 w 3223440"/>
                    <a:gd name="connsiteY1777" fmla="*/ 2218479 h 3149464"/>
                    <a:gd name="connsiteX1778" fmla="*/ 1653355 w 3223440"/>
                    <a:gd name="connsiteY1778" fmla="*/ 2218479 h 3149464"/>
                    <a:gd name="connsiteX1779" fmla="*/ 1653355 w 3223440"/>
                    <a:gd name="connsiteY1779" fmla="*/ 2199526 h 3149464"/>
                    <a:gd name="connsiteX1780" fmla="*/ 1634402 w 3223440"/>
                    <a:gd name="connsiteY1780" fmla="*/ 2168728 h 3149464"/>
                    <a:gd name="connsiteX1781" fmla="*/ 1632033 w 3223440"/>
                    <a:gd name="connsiteY1781" fmla="*/ 2149774 h 3149464"/>
                    <a:gd name="connsiteX1782" fmla="*/ 1632033 w 3223440"/>
                    <a:gd name="connsiteY1782" fmla="*/ 2149774 h 3149464"/>
                    <a:gd name="connsiteX1783" fmla="*/ 1634402 w 3223440"/>
                    <a:gd name="connsiteY1783" fmla="*/ 2168728 h 3149464"/>
                    <a:gd name="connsiteX1784" fmla="*/ 1587019 w 3223440"/>
                    <a:gd name="connsiteY1784" fmla="*/ 2140298 h 3149464"/>
                    <a:gd name="connsiteX1785" fmla="*/ 1587019 w 3223440"/>
                    <a:gd name="connsiteY1785" fmla="*/ 2140298 h 3149464"/>
                    <a:gd name="connsiteX1786" fmla="*/ 1650986 w 3223440"/>
                    <a:gd name="connsiteY1786" fmla="*/ 2083439 h 3149464"/>
                    <a:gd name="connsiteX1787" fmla="*/ 1650986 w 3223440"/>
                    <a:gd name="connsiteY1787" fmla="*/ 2083439 h 3149464"/>
                    <a:gd name="connsiteX1788" fmla="*/ 1587019 w 3223440"/>
                    <a:gd name="connsiteY1788" fmla="*/ 2140298 h 3149464"/>
                    <a:gd name="connsiteX1789" fmla="*/ 1627294 w 3223440"/>
                    <a:gd name="connsiteY1789" fmla="*/ 2379580 h 3149464"/>
                    <a:gd name="connsiteX1790" fmla="*/ 1622556 w 3223440"/>
                    <a:gd name="connsiteY1790" fmla="*/ 2367734 h 3149464"/>
                    <a:gd name="connsiteX1791" fmla="*/ 1605972 w 3223440"/>
                    <a:gd name="connsiteY1791" fmla="*/ 2372472 h 3149464"/>
                    <a:gd name="connsiteX1792" fmla="*/ 1605972 w 3223440"/>
                    <a:gd name="connsiteY1792" fmla="*/ 2386687 h 3149464"/>
                    <a:gd name="connsiteX1793" fmla="*/ 1605972 w 3223440"/>
                    <a:gd name="connsiteY1793" fmla="*/ 2372472 h 3149464"/>
                    <a:gd name="connsiteX1794" fmla="*/ 1622556 w 3223440"/>
                    <a:gd name="connsiteY1794" fmla="*/ 2367734 h 3149464"/>
                    <a:gd name="connsiteX1795" fmla="*/ 1632033 w 3223440"/>
                    <a:gd name="connsiteY1795" fmla="*/ 2367734 h 3149464"/>
                    <a:gd name="connsiteX1796" fmla="*/ 1643878 w 3223440"/>
                    <a:gd name="connsiteY1796" fmla="*/ 2344043 h 3149464"/>
                    <a:gd name="connsiteX1797" fmla="*/ 1632033 w 3223440"/>
                    <a:gd name="connsiteY1797" fmla="*/ 2367734 h 3149464"/>
                    <a:gd name="connsiteX1798" fmla="*/ 1622556 w 3223440"/>
                    <a:gd name="connsiteY1798" fmla="*/ 2367734 h 3149464"/>
                    <a:gd name="connsiteX1799" fmla="*/ 1627294 w 3223440"/>
                    <a:gd name="connsiteY1799" fmla="*/ 2379580 h 3149464"/>
                    <a:gd name="connsiteX1800" fmla="*/ 1605972 w 3223440"/>
                    <a:gd name="connsiteY1800" fmla="*/ 2400902 h 3149464"/>
                    <a:gd name="connsiteX1801" fmla="*/ 1605972 w 3223440"/>
                    <a:gd name="connsiteY1801" fmla="*/ 2400902 h 3149464"/>
                    <a:gd name="connsiteX1802" fmla="*/ 1605972 w 3223440"/>
                    <a:gd name="connsiteY1802" fmla="*/ 2400902 h 3149464"/>
                    <a:gd name="connsiteX1803" fmla="*/ 1511207 w 3223440"/>
                    <a:gd name="connsiteY1803" fmla="*/ 2403271 h 3149464"/>
                    <a:gd name="connsiteX1804" fmla="*/ 1478040 w 3223440"/>
                    <a:gd name="connsiteY1804" fmla="*/ 2400902 h 3149464"/>
                    <a:gd name="connsiteX1805" fmla="*/ 1478040 w 3223440"/>
                    <a:gd name="connsiteY1805" fmla="*/ 2400902 h 3149464"/>
                    <a:gd name="connsiteX1806" fmla="*/ 1511207 w 3223440"/>
                    <a:gd name="connsiteY1806" fmla="*/ 2403271 h 3149464"/>
                    <a:gd name="connsiteX1807" fmla="*/ 1605972 w 3223440"/>
                    <a:gd name="connsiteY1807" fmla="*/ 2400902 h 3149464"/>
                    <a:gd name="connsiteX1808" fmla="*/ 1359583 w 3223440"/>
                    <a:gd name="connsiteY1808" fmla="*/ 2424593 h 3149464"/>
                    <a:gd name="connsiteX1809" fmla="*/ 1366690 w 3223440"/>
                    <a:gd name="connsiteY1809" fmla="*/ 2391425 h 3149464"/>
                    <a:gd name="connsiteX1810" fmla="*/ 1390382 w 3223440"/>
                    <a:gd name="connsiteY1810" fmla="*/ 2329828 h 3149464"/>
                    <a:gd name="connsiteX1811" fmla="*/ 1390382 w 3223440"/>
                    <a:gd name="connsiteY1811" fmla="*/ 2329828 h 3149464"/>
                    <a:gd name="connsiteX1812" fmla="*/ 1366690 w 3223440"/>
                    <a:gd name="connsiteY1812" fmla="*/ 2391425 h 3149464"/>
                    <a:gd name="connsiteX1813" fmla="*/ 1359583 w 3223440"/>
                    <a:gd name="connsiteY1813" fmla="*/ 2424593 h 3149464"/>
                    <a:gd name="connsiteX1814" fmla="*/ 1390382 w 3223440"/>
                    <a:gd name="connsiteY1814" fmla="*/ 2327459 h 3149464"/>
                    <a:gd name="connsiteX1815" fmla="*/ 1390382 w 3223440"/>
                    <a:gd name="connsiteY1815" fmla="*/ 2327459 h 3149464"/>
                    <a:gd name="connsiteX1816" fmla="*/ 1397489 w 3223440"/>
                    <a:gd name="connsiteY1816" fmla="*/ 2320352 h 3149464"/>
                    <a:gd name="connsiteX1817" fmla="*/ 1390382 w 3223440"/>
                    <a:gd name="connsiteY1817" fmla="*/ 2327459 h 3149464"/>
                    <a:gd name="connsiteX1818" fmla="*/ 1404597 w 3223440"/>
                    <a:gd name="connsiteY1818" fmla="*/ 2500405 h 3149464"/>
                    <a:gd name="connsiteX1819" fmla="*/ 1406966 w 3223440"/>
                    <a:gd name="connsiteY1819" fmla="*/ 2481452 h 3149464"/>
                    <a:gd name="connsiteX1820" fmla="*/ 1430657 w 3223440"/>
                    <a:gd name="connsiteY1820" fmla="*/ 2462499 h 3149464"/>
                    <a:gd name="connsiteX1821" fmla="*/ 1440134 w 3223440"/>
                    <a:gd name="connsiteY1821" fmla="*/ 2462499 h 3149464"/>
                    <a:gd name="connsiteX1822" fmla="*/ 1430657 w 3223440"/>
                    <a:gd name="connsiteY1822" fmla="*/ 2462499 h 3149464"/>
                    <a:gd name="connsiteX1823" fmla="*/ 1406966 w 3223440"/>
                    <a:gd name="connsiteY1823" fmla="*/ 2481452 h 3149464"/>
                    <a:gd name="connsiteX1824" fmla="*/ 1404597 w 3223440"/>
                    <a:gd name="connsiteY1824" fmla="*/ 2500405 h 3149464"/>
                    <a:gd name="connsiteX1825" fmla="*/ 1388013 w 3223440"/>
                    <a:gd name="connsiteY1825" fmla="*/ 2519358 h 3149464"/>
                    <a:gd name="connsiteX1826" fmla="*/ 1404597 w 3223440"/>
                    <a:gd name="connsiteY1826" fmla="*/ 2500405 h 3149464"/>
                    <a:gd name="connsiteX1827" fmla="*/ 1402227 w 3223440"/>
                    <a:gd name="connsiteY1827" fmla="*/ 2294291 h 3149464"/>
                    <a:gd name="connsiteX1828" fmla="*/ 1371429 w 3223440"/>
                    <a:gd name="connsiteY1828" fmla="*/ 2303768 h 3149464"/>
                    <a:gd name="connsiteX1829" fmla="*/ 1354845 w 3223440"/>
                    <a:gd name="connsiteY1829" fmla="*/ 2317982 h 3149464"/>
                    <a:gd name="connsiteX1830" fmla="*/ 1354845 w 3223440"/>
                    <a:gd name="connsiteY1830" fmla="*/ 2317982 h 3149464"/>
                    <a:gd name="connsiteX1831" fmla="*/ 1371429 w 3223440"/>
                    <a:gd name="connsiteY1831" fmla="*/ 2303768 h 3149464"/>
                    <a:gd name="connsiteX1832" fmla="*/ 1402227 w 3223440"/>
                    <a:gd name="connsiteY1832" fmla="*/ 2294291 h 3149464"/>
                    <a:gd name="connsiteX1833" fmla="*/ 1463825 w 3223440"/>
                    <a:gd name="connsiteY1833" fmla="*/ 2275338 h 3149464"/>
                    <a:gd name="connsiteX1834" fmla="*/ 1482778 w 3223440"/>
                    <a:gd name="connsiteY1834" fmla="*/ 2258754 h 3149464"/>
                    <a:gd name="connsiteX1835" fmla="*/ 1482778 w 3223440"/>
                    <a:gd name="connsiteY1835" fmla="*/ 2220848 h 3149464"/>
                    <a:gd name="connsiteX1836" fmla="*/ 1482778 w 3223440"/>
                    <a:gd name="connsiteY1836" fmla="*/ 2213741 h 3149464"/>
                    <a:gd name="connsiteX1837" fmla="*/ 1482778 w 3223440"/>
                    <a:gd name="connsiteY1837" fmla="*/ 2220848 h 3149464"/>
                    <a:gd name="connsiteX1838" fmla="*/ 1482778 w 3223440"/>
                    <a:gd name="connsiteY1838" fmla="*/ 2258754 h 3149464"/>
                    <a:gd name="connsiteX1839" fmla="*/ 1463825 w 3223440"/>
                    <a:gd name="connsiteY1839" fmla="*/ 2275338 h 3149464"/>
                    <a:gd name="connsiteX1840" fmla="*/ 1402227 w 3223440"/>
                    <a:gd name="connsiteY1840" fmla="*/ 2294291 h 3149464"/>
                    <a:gd name="connsiteX1841" fmla="*/ 1335892 w 3223440"/>
                    <a:gd name="connsiteY1841" fmla="*/ 2213741 h 3149464"/>
                    <a:gd name="connsiteX1842" fmla="*/ 1361952 w 3223440"/>
                    <a:gd name="connsiteY1842" fmla="*/ 2173466 h 3149464"/>
                    <a:gd name="connsiteX1843" fmla="*/ 1369060 w 3223440"/>
                    <a:gd name="connsiteY1843" fmla="*/ 2154513 h 3149464"/>
                    <a:gd name="connsiteX1844" fmla="*/ 1406966 w 3223440"/>
                    <a:gd name="connsiteY1844" fmla="*/ 2135560 h 3149464"/>
                    <a:gd name="connsiteX1845" fmla="*/ 1425919 w 3223440"/>
                    <a:gd name="connsiteY1845" fmla="*/ 2100023 h 3149464"/>
                    <a:gd name="connsiteX1846" fmla="*/ 1425919 w 3223440"/>
                    <a:gd name="connsiteY1846" fmla="*/ 2100023 h 3149464"/>
                    <a:gd name="connsiteX1847" fmla="*/ 1406966 w 3223440"/>
                    <a:gd name="connsiteY1847" fmla="*/ 2135560 h 3149464"/>
                    <a:gd name="connsiteX1848" fmla="*/ 1369060 w 3223440"/>
                    <a:gd name="connsiteY1848" fmla="*/ 2154513 h 3149464"/>
                    <a:gd name="connsiteX1849" fmla="*/ 1361952 w 3223440"/>
                    <a:gd name="connsiteY1849" fmla="*/ 2173466 h 3149464"/>
                    <a:gd name="connsiteX1850" fmla="*/ 1335892 w 3223440"/>
                    <a:gd name="connsiteY1850" fmla="*/ 2213741 h 3149464"/>
                    <a:gd name="connsiteX1851" fmla="*/ 1352476 w 3223440"/>
                    <a:gd name="connsiteY1851" fmla="*/ 2498036 h 3149464"/>
                    <a:gd name="connsiteX1852" fmla="*/ 1347738 w 3223440"/>
                    <a:gd name="connsiteY1852" fmla="*/ 2498036 h 3149464"/>
                    <a:gd name="connsiteX1853" fmla="*/ 1340630 w 3223440"/>
                    <a:gd name="connsiteY1853" fmla="*/ 2498036 h 3149464"/>
                    <a:gd name="connsiteX1854" fmla="*/ 1347738 w 3223440"/>
                    <a:gd name="connsiteY1854" fmla="*/ 2498036 h 3149464"/>
                    <a:gd name="connsiteX1855" fmla="*/ 1352476 w 3223440"/>
                    <a:gd name="connsiteY1855" fmla="*/ 2498036 h 3149464"/>
                    <a:gd name="connsiteX1856" fmla="*/ 1286140 w 3223440"/>
                    <a:gd name="connsiteY1856" fmla="*/ 2225586 h 3149464"/>
                    <a:gd name="connsiteX1857" fmla="*/ 1267187 w 3223440"/>
                    <a:gd name="connsiteY1857" fmla="*/ 2237432 h 3149464"/>
                    <a:gd name="connsiteX1858" fmla="*/ 1283771 w 3223440"/>
                    <a:gd name="connsiteY1858" fmla="*/ 2261123 h 3149464"/>
                    <a:gd name="connsiteX1859" fmla="*/ 1286140 w 3223440"/>
                    <a:gd name="connsiteY1859" fmla="*/ 2280076 h 3149464"/>
                    <a:gd name="connsiteX1860" fmla="*/ 1279033 w 3223440"/>
                    <a:gd name="connsiteY1860" fmla="*/ 2282445 h 3149464"/>
                    <a:gd name="connsiteX1861" fmla="*/ 1286140 w 3223440"/>
                    <a:gd name="connsiteY1861" fmla="*/ 2280076 h 3149464"/>
                    <a:gd name="connsiteX1862" fmla="*/ 1283771 w 3223440"/>
                    <a:gd name="connsiteY1862" fmla="*/ 2261123 h 3149464"/>
                    <a:gd name="connsiteX1863" fmla="*/ 1267187 w 3223440"/>
                    <a:gd name="connsiteY1863" fmla="*/ 2237432 h 3149464"/>
                    <a:gd name="connsiteX1864" fmla="*/ 1286140 w 3223440"/>
                    <a:gd name="connsiteY1864" fmla="*/ 2225586 h 3149464"/>
                    <a:gd name="connsiteX1865" fmla="*/ 1312201 w 3223440"/>
                    <a:gd name="connsiteY1865" fmla="*/ 2201895 h 3149464"/>
                    <a:gd name="connsiteX1866" fmla="*/ 1286140 w 3223440"/>
                    <a:gd name="connsiteY1866" fmla="*/ 2225586 h 3149464"/>
                    <a:gd name="connsiteX1867" fmla="*/ 1307462 w 3223440"/>
                    <a:gd name="connsiteY1867" fmla="*/ 2453023 h 3149464"/>
                    <a:gd name="connsiteX1868" fmla="*/ 1290878 w 3223440"/>
                    <a:gd name="connsiteY1868" fmla="*/ 2448284 h 3149464"/>
                    <a:gd name="connsiteX1869" fmla="*/ 1281402 w 3223440"/>
                    <a:gd name="connsiteY1869" fmla="*/ 2445915 h 3149464"/>
                    <a:gd name="connsiteX1870" fmla="*/ 1290878 w 3223440"/>
                    <a:gd name="connsiteY1870" fmla="*/ 2448284 h 3149464"/>
                    <a:gd name="connsiteX1871" fmla="*/ 1307462 w 3223440"/>
                    <a:gd name="connsiteY1871" fmla="*/ 2453023 h 3149464"/>
                    <a:gd name="connsiteX1872" fmla="*/ 1236388 w 3223440"/>
                    <a:gd name="connsiteY1872" fmla="*/ 2161620 h 3149464"/>
                    <a:gd name="connsiteX1873" fmla="*/ 1231650 w 3223440"/>
                    <a:gd name="connsiteY1873" fmla="*/ 2166358 h 3149464"/>
                    <a:gd name="connsiteX1874" fmla="*/ 1191375 w 3223440"/>
                    <a:gd name="connsiteY1874" fmla="*/ 2178204 h 3149464"/>
                    <a:gd name="connsiteX1875" fmla="*/ 1231650 w 3223440"/>
                    <a:gd name="connsiteY1875" fmla="*/ 2166358 h 3149464"/>
                    <a:gd name="connsiteX1876" fmla="*/ 1236388 w 3223440"/>
                    <a:gd name="connsiteY1876" fmla="*/ 2161620 h 3149464"/>
                    <a:gd name="connsiteX1877" fmla="*/ 1274295 w 3223440"/>
                    <a:gd name="connsiteY1877" fmla="*/ 2142667 h 3149464"/>
                    <a:gd name="connsiteX1878" fmla="*/ 1290878 w 3223440"/>
                    <a:gd name="connsiteY1878" fmla="*/ 2135560 h 3149464"/>
                    <a:gd name="connsiteX1879" fmla="*/ 1290878 w 3223440"/>
                    <a:gd name="connsiteY1879" fmla="*/ 2128452 h 3149464"/>
                    <a:gd name="connsiteX1880" fmla="*/ 1290878 w 3223440"/>
                    <a:gd name="connsiteY1880" fmla="*/ 2135560 h 3149464"/>
                    <a:gd name="connsiteX1881" fmla="*/ 1274295 w 3223440"/>
                    <a:gd name="connsiteY1881" fmla="*/ 2142667 h 3149464"/>
                    <a:gd name="connsiteX1882" fmla="*/ 1236388 w 3223440"/>
                    <a:gd name="connsiteY1882" fmla="*/ 2161620 h 3149464"/>
                    <a:gd name="connsiteX1883" fmla="*/ 1243496 w 3223440"/>
                    <a:gd name="connsiteY1883" fmla="*/ 2291922 h 3149464"/>
                    <a:gd name="connsiteX1884" fmla="*/ 1226912 w 3223440"/>
                    <a:gd name="connsiteY1884" fmla="*/ 2246908 h 3149464"/>
                    <a:gd name="connsiteX1885" fmla="*/ 1226912 w 3223440"/>
                    <a:gd name="connsiteY1885" fmla="*/ 2246908 h 3149464"/>
                    <a:gd name="connsiteX1886" fmla="*/ 1243496 w 3223440"/>
                    <a:gd name="connsiteY1886" fmla="*/ 2291922 h 3149464"/>
                    <a:gd name="connsiteX1887" fmla="*/ 1039751 w 3223440"/>
                    <a:gd name="connsiteY1887" fmla="*/ 2173466 h 3149464"/>
                    <a:gd name="connsiteX1888" fmla="*/ 1035013 w 3223440"/>
                    <a:gd name="connsiteY1888" fmla="*/ 2173466 h 3149464"/>
                    <a:gd name="connsiteX1889" fmla="*/ 1023167 w 3223440"/>
                    <a:gd name="connsiteY1889" fmla="*/ 2171096 h 3149464"/>
                    <a:gd name="connsiteX1890" fmla="*/ 1035013 w 3223440"/>
                    <a:gd name="connsiteY1890" fmla="*/ 2173466 h 3149464"/>
                    <a:gd name="connsiteX1891" fmla="*/ 1039751 w 3223440"/>
                    <a:gd name="connsiteY1891" fmla="*/ 2173466 h 3149464"/>
                    <a:gd name="connsiteX1892" fmla="*/ 1158207 w 3223440"/>
                    <a:gd name="connsiteY1892" fmla="*/ 2154513 h 3149464"/>
                    <a:gd name="connsiteX1893" fmla="*/ 1170053 w 3223440"/>
                    <a:gd name="connsiteY1893" fmla="*/ 2156882 h 3149464"/>
                    <a:gd name="connsiteX1894" fmla="*/ 1158207 w 3223440"/>
                    <a:gd name="connsiteY1894" fmla="*/ 2154513 h 3149464"/>
                    <a:gd name="connsiteX1895" fmla="*/ 1039751 w 3223440"/>
                    <a:gd name="connsiteY1895" fmla="*/ 2173466 h 3149464"/>
                    <a:gd name="connsiteX1896" fmla="*/ 1044489 w 3223440"/>
                    <a:gd name="connsiteY1896" fmla="*/ 2244540 h 3149464"/>
                    <a:gd name="connsiteX1897" fmla="*/ 1039751 w 3223440"/>
                    <a:gd name="connsiteY1897" fmla="*/ 2225586 h 3149464"/>
                    <a:gd name="connsiteX1898" fmla="*/ 1030274 w 3223440"/>
                    <a:gd name="connsiteY1898" fmla="*/ 2192419 h 3149464"/>
                    <a:gd name="connsiteX1899" fmla="*/ 1039751 w 3223440"/>
                    <a:gd name="connsiteY1899" fmla="*/ 2225586 h 3149464"/>
                    <a:gd name="connsiteX1900" fmla="*/ 1044489 w 3223440"/>
                    <a:gd name="connsiteY1900" fmla="*/ 2244540 h 3149464"/>
                    <a:gd name="connsiteX1901" fmla="*/ 994737 w 3223440"/>
                    <a:gd name="connsiteY1901" fmla="*/ 2310875 h 3149464"/>
                    <a:gd name="connsiteX1902" fmla="*/ 997107 w 3223440"/>
                    <a:gd name="connsiteY1902" fmla="*/ 2320352 h 3149464"/>
                    <a:gd name="connsiteX1903" fmla="*/ 994737 w 3223440"/>
                    <a:gd name="connsiteY1903" fmla="*/ 2310875 h 3149464"/>
                    <a:gd name="connsiteX1904" fmla="*/ 994737 w 3223440"/>
                    <a:gd name="connsiteY1904" fmla="*/ 2294291 h 3149464"/>
                    <a:gd name="connsiteX1905" fmla="*/ 985261 w 3223440"/>
                    <a:gd name="connsiteY1905" fmla="*/ 2294291 h 3149464"/>
                    <a:gd name="connsiteX1906" fmla="*/ 985261 w 3223440"/>
                    <a:gd name="connsiteY1906" fmla="*/ 2294291 h 3149464"/>
                    <a:gd name="connsiteX1907" fmla="*/ 968677 w 3223440"/>
                    <a:gd name="connsiteY1907" fmla="*/ 2287184 h 3149464"/>
                    <a:gd name="connsiteX1908" fmla="*/ 968677 w 3223440"/>
                    <a:gd name="connsiteY1908" fmla="*/ 2287184 h 3149464"/>
                    <a:gd name="connsiteX1909" fmla="*/ 968677 w 3223440"/>
                    <a:gd name="connsiteY1909" fmla="*/ 2287184 h 3149464"/>
                    <a:gd name="connsiteX1910" fmla="*/ 985261 w 3223440"/>
                    <a:gd name="connsiteY1910" fmla="*/ 2294291 h 3149464"/>
                    <a:gd name="connsiteX1911" fmla="*/ 994737 w 3223440"/>
                    <a:gd name="connsiteY1911" fmla="*/ 2294291 h 3149464"/>
                    <a:gd name="connsiteX1912" fmla="*/ 1025536 w 3223440"/>
                    <a:gd name="connsiteY1912" fmla="*/ 2291922 h 3149464"/>
                    <a:gd name="connsiteX1913" fmla="*/ 994737 w 3223440"/>
                    <a:gd name="connsiteY1913" fmla="*/ 2294291 h 3149464"/>
                    <a:gd name="connsiteX1914" fmla="*/ 994737 w 3223440"/>
                    <a:gd name="connsiteY1914" fmla="*/ 2310875 h 3149464"/>
                    <a:gd name="connsiteX1915" fmla="*/ 949724 w 3223440"/>
                    <a:gd name="connsiteY1915" fmla="*/ 1962613 h 3149464"/>
                    <a:gd name="connsiteX1916" fmla="*/ 973415 w 3223440"/>
                    <a:gd name="connsiteY1916" fmla="*/ 1969721 h 3149464"/>
                    <a:gd name="connsiteX1917" fmla="*/ 1008952 w 3223440"/>
                    <a:gd name="connsiteY1917" fmla="*/ 1957875 h 3149464"/>
                    <a:gd name="connsiteX1918" fmla="*/ 1046858 w 3223440"/>
                    <a:gd name="connsiteY1918" fmla="*/ 1938922 h 3149464"/>
                    <a:gd name="connsiteX1919" fmla="*/ 1056335 w 3223440"/>
                    <a:gd name="connsiteY1919" fmla="*/ 1931815 h 3149464"/>
                    <a:gd name="connsiteX1920" fmla="*/ 1056335 w 3223440"/>
                    <a:gd name="connsiteY1920" fmla="*/ 1931815 h 3149464"/>
                    <a:gd name="connsiteX1921" fmla="*/ 1056335 w 3223440"/>
                    <a:gd name="connsiteY1921" fmla="*/ 1931815 h 3149464"/>
                    <a:gd name="connsiteX1922" fmla="*/ 1046858 w 3223440"/>
                    <a:gd name="connsiteY1922" fmla="*/ 1938922 h 3149464"/>
                    <a:gd name="connsiteX1923" fmla="*/ 1049227 w 3223440"/>
                    <a:gd name="connsiteY1923" fmla="*/ 1950767 h 3149464"/>
                    <a:gd name="connsiteX1924" fmla="*/ 1046858 w 3223440"/>
                    <a:gd name="connsiteY1924" fmla="*/ 1938922 h 3149464"/>
                    <a:gd name="connsiteX1925" fmla="*/ 1008952 w 3223440"/>
                    <a:gd name="connsiteY1925" fmla="*/ 1957875 h 3149464"/>
                    <a:gd name="connsiteX1926" fmla="*/ 973415 w 3223440"/>
                    <a:gd name="connsiteY1926" fmla="*/ 1969721 h 3149464"/>
                    <a:gd name="connsiteX1927" fmla="*/ 949724 w 3223440"/>
                    <a:gd name="connsiteY1927" fmla="*/ 1962613 h 3149464"/>
                    <a:gd name="connsiteX1928" fmla="*/ 968677 w 3223440"/>
                    <a:gd name="connsiteY1928" fmla="*/ 2287184 h 3149464"/>
                    <a:gd name="connsiteX1929" fmla="*/ 968677 w 3223440"/>
                    <a:gd name="connsiteY1929" fmla="*/ 2287184 h 3149464"/>
                    <a:gd name="connsiteX1930" fmla="*/ 968677 w 3223440"/>
                    <a:gd name="connsiteY1930" fmla="*/ 2287184 h 3149464"/>
                    <a:gd name="connsiteX1931" fmla="*/ 968677 w 3223440"/>
                    <a:gd name="connsiteY1931" fmla="*/ 2287184 h 3149464"/>
                    <a:gd name="connsiteX1932" fmla="*/ 750717 w 3223440"/>
                    <a:gd name="connsiteY1932" fmla="*/ 1815727 h 3149464"/>
                    <a:gd name="connsiteX1933" fmla="*/ 719919 w 3223440"/>
                    <a:gd name="connsiteY1933" fmla="*/ 1803882 h 3149464"/>
                    <a:gd name="connsiteX1934" fmla="*/ 719919 w 3223440"/>
                    <a:gd name="connsiteY1934" fmla="*/ 1803882 h 3149464"/>
                    <a:gd name="connsiteX1935" fmla="*/ 750717 w 3223440"/>
                    <a:gd name="connsiteY1935" fmla="*/ 1815727 h 3149464"/>
                    <a:gd name="connsiteX1936" fmla="*/ 809946 w 3223440"/>
                    <a:gd name="connsiteY1936" fmla="*/ 1839419 h 3149464"/>
                    <a:gd name="connsiteX1937" fmla="*/ 812315 w 3223440"/>
                    <a:gd name="connsiteY1937" fmla="*/ 1839419 h 3149464"/>
                    <a:gd name="connsiteX1938" fmla="*/ 817053 w 3223440"/>
                    <a:gd name="connsiteY1938" fmla="*/ 1841788 h 3149464"/>
                    <a:gd name="connsiteX1939" fmla="*/ 819422 w 3223440"/>
                    <a:gd name="connsiteY1939" fmla="*/ 1844157 h 3149464"/>
                    <a:gd name="connsiteX1940" fmla="*/ 817053 w 3223440"/>
                    <a:gd name="connsiteY1940" fmla="*/ 1841788 h 3149464"/>
                    <a:gd name="connsiteX1941" fmla="*/ 812315 w 3223440"/>
                    <a:gd name="connsiteY1941" fmla="*/ 1839419 h 3149464"/>
                    <a:gd name="connsiteX1942" fmla="*/ 809946 w 3223440"/>
                    <a:gd name="connsiteY1942" fmla="*/ 1839419 h 3149464"/>
                    <a:gd name="connsiteX1943" fmla="*/ 750717 w 3223440"/>
                    <a:gd name="connsiteY1943" fmla="*/ 1815727 h 3149464"/>
                    <a:gd name="connsiteX1944" fmla="*/ 750717 w 3223440"/>
                    <a:gd name="connsiteY1944" fmla="*/ 1874955 h 3149464"/>
                    <a:gd name="connsiteX1945" fmla="*/ 745979 w 3223440"/>
                    <a:gd name="connsiteY1945" fmla="*/ 1863110 h 3149464"/>
                    <a:gd name="connsiteX1946" fmla="*/ 750717 w 3223440"/>
                    <a:gd name="connsiteY1946" fmla="*/ 1874955 h 3149464"/>
                    <a:gd name="connsiteX1947" fmla="*/ 698597 w 3223440"/>
                    <a:gd name="connsiteY1947" fmla="*/ 1728070 h 3149464"/>
                    <a:gd name="connsiteX1948" fmla="*/ 693858 w 3223440"/>
                    <a:gd name="connsiteY1948" fmla="*/ 1725700 h 3149464"/>
                    <a:gd name="connsiteX1949" fmla="*/ 698597 w 3223440"/>
                    <a:gd name="connsiteY1949" fmla="*/ 1728070 h 3149464"/>
                    <a:gd name="connsiteX1950" fmla="*/ 731764 w 3223440"/>
                    <a:gd name="connsiteY1950" fmla="*/ 1763607 h 3149464"/>
                    <a:gd name="connsiteX1951" fmla="*/ 738872 w 3223440"/>
                    <a:gd name="connsiteY1951" fmla="*/ 1770714 h 3149464"/>
                    <a:gd name="connsiteX1952" fmla="*/ 743610 w 3223440"/>
                    <a:gd name="connsiteY1952" fmla="*/ 1770714 h 3149464"/>
                    <a:gd name="connsiteX1953" fmla="*/ 738872 w 3223440"/>
                    <a:gd name="connsiteY1953" fmla="*/ 1770714 h 3149464"/>
                    <a:gd name="connsiteX1954" fmla="*/ 731764 w 3223440"/>
                    <a:gd name="connsiteY1954" fmla="*/ 1763607 h 3149464"/>
                    <a:gd name="connsiteX1955" fmla="*/ 698597 w 3223440"/>
                    <a:gd name="connsiteY1955" fmla="*/ 1728070 h 3149464"/>
                    <a:gd name="connsiteX1956" fmla="*/ 708073 w 3223440"/>
                    <a:gd name="connsiteY1956" fmla="*/ 1853633 h 3149464"/>
                    <a:gd name="connsiteX1957" fmla="*/ 700966 w 3223440"/>
                    <a:gd name="connsiteY1957" fmla="*/ 1834680 h 3149464"/>
                    <a:gd name="connsiteX1958" fmla="*/ 700966 w 3223440"/>
                    <a:gd name="connsiteY1958" fmla="*/ 1803882 h 3149464"/>
                    <a:gd name="connsiteX1959" fmla="*/ 700966 w 3223440"/>
                    <a:gd name="connsiteY1959" fmla="*/ 1803882 h 3149464"/>
                    <a:gd name="connsiteX1960" fmla="*/ 700966 w 3223440"/>
                    <a:gd name="connsiteY1960" fmla="*/ 1834680 h 3149464"/>
                    <a:gd name="connsiteX1961" fmla="*/ 708073 w 3223440"/>
                    <a:gd name="connsiteY1961" fmla="*/ 1853633 h 3149464"/>
                    <a:gd name="connsiteX1962" fmla="*/ 653583 w 3223440"/>
                    <a:gd name="connsiteY1962" fmla="*/ 1367962 h 3149464"/>
                    <a:gd name="connsiteX1963" fmla="*/ 651214 w 3223440"/>
                    <a:gd name="connsiteY1963" fmla="*/ 1353747 h 3149464"/>
                    <a:gd name="connsiteX1964" fmla="*/ 653583 w 3223440"/>
                    <a:gd name="connsiteY1964" fmla="*/ 1367962 h 3149464"/>
                    <a:gd name="connsiteX1965" fmla="*/ 682013 w 3223440"/>
                    <a:gd name="connsiteY1965" fmla="*/ 1405868 h 3149464"/>
                    <a:gd name="connsiteX1966" fmla="*/ 724657 w 3223440"/>
                    <a:gd name="connsiteY1966" fmla="*/ 1439036 h 3149464"/>
                    <a:gd name="connsiteX1967" fmla="*/ 736503 w 3223440"/>
                    <a:gd name="connsiteY1967" fmla="*/ 1462727 h 3149464"/>
                    <a:gd name="connsiteX1968" fmla="*/ 724657 w 3223440"/>
                    <a:gd name="connsiteY1968" fmla="*/ 1439036 h 3149464"/>
                    <a:gd name="connsiteX1969" fmla="*/ 682013 w 3223440"/>
                    <a:gd name="connsiteY1969" fmla="*/ 1405868 h 3149464"/>
                    <a:gd name="connsiteX1970" fmla="*/ 653583 w 3223440"/>
                    <a:gd name="connsiteY1970" fmla="*/ 1367962 h 3149464"/>
                    <a:gd name="connsiteX1971" fmla="*/ 663060 w 3223440"/>
                    <a:gd name="connsiteY1971" fmla="*/ 1706748 h 3149464"/>
                    <a:gd name="connsiteX1972" fmla="*/ 646476 w 3223440"/>
                    <a:gd name="connsiteY1972" fmla="*/ 1685425 h 3149464"/>
                    <a:gd name="connsiteX1973" fmla="*/ 639368 w 3223440"/>
                    <a:gd name="connsiteY1973" fmla="*/ 1678318 h 3149464"/>
                    <a:gd name="connsiteX1974" fmla="*/ 646476 w 3223440"/>
                    <a:gd name="connsiteY1974" fmla="*/ 1685425 h 3149464"/>
                    <a:gd name="connsiteX1975" fmla="*/ 663060 w 3223440"/>
                    <a:gd name="connsiteY1975" fmla="*/ 1706748 h 3149464"/>
                    <a:gd name="connsiteX1976" fmla="*/ 760194 w 3223440"/>
                    <a:gd name="connsiteY1976" fmla="*/ 1749392 h 3149464"/>
                    <a:gd name="connsiteX1977" fmla="*/ 760194 w 3223440"/>
                    <a:gd name="connsiteY1977" fmla="*/ 1749392 h 3149464"/>
                    <a:gd name="connsiteX1978" fmla="*/ 769670 w 3223440"/>
                    <a:gd name="connsiteY1978" fmla="*/ 1749392 h 3149464"/>
                    <a:gd name="connsiteX1979" fmla="*/ 760194 w 3223440"/>
                    <a:gd name="connsiteY1979" fmla="*/ 1749392 h 3149464"/>
                    <a:gd name="connsiteX1980" fmla="*/ 783885 w 3223440"/>
                    <a:gd name="connsiteY1980" fmla="*/ 1479311 h 3149464"/>
                    <a:gd name="connsiteX1981" fmla="*/ 783885 w 3223440"/>
                    <a:gd name="connsiteY1981" fmla="*/ 1479311 h 3149464"/>
                    <a:gd name="connsiteX1982" fmla="*/ 786254 w 3223440"/>
                    <a:gd name="connsiteY1982" fmla="*/ 1481680 h 3149464"/>
                    <a:gd name="connsiteX1983" fmla="*/ 783885 w 3223440"/>
                    <a:gd name="connsiteY1983" fmla="*/ 1484049 h 3149464"/>
                    <a:gd name="connsiteX1984" fmla="*/ 783885 w 3223440"/>
                    <a:gd name="connsiteY1984" fmla="*/ 1484049 h 3149464"/>
                    <a:gd name="connsiteX1985" fmla="*/ 786254 w 3223440"/>
                    <a:gd name="connsiteY1985" fmla="*/ 1481680 h 3149464"/>
                    <a:gd name="connsiteX1986" fmla="*/ 783885 w 3223440"/>
                    <a:gd name="connsiteY1986" fmla="*/ 1479311 h 3149464"/>
                    <a:gd name="connsiteX1987" fmla="*/ 712811 w 3223440"/>
                    <a:gd name="connsiteY1987" fmla="*/ 1244768 h 3149464"/>
                    <a:gd name="connsiteX1988" fmla="*/ 750717 w 3223440"/>
                    <a:gd name="connsiteY1988" fmla="*/ 1244768 h 3149464"/>
                    <a:gd name="connsiteX1989" fmla="*/ 793362 w 3223440"/>
                    <a:gd name="connsiteY1989" fmla="*/ 1258982 h 3149464"/>
                    <a:gd name="connsiteX1990" fmla="*/ 821791 w 3223440"/>
                    <a:gd name="connsiteY1990" fmla="*/ 1327687 h 3149464"/>
                    <a:gd name="connsiteX1991" fmla="*/ 817053 w 3223440"/>
                    <a:gd name="connsiteY1991" fmla="*/ 1341902 h 3149464"/>
                    <a:gd name="connsiteX1992" fmla="*/ 821791 w 3223440"/>
                    <a:gd name="connsiteY1992" fmla="*/ 1327687 h 3149464"/>
                    <a:gd name="connsiteX1993" fmla="*/ 793362 w 3223440"/>
                    <a:gd name="connsiteY1993" fmla="*/ 1258982 h 3149464"/>
                    <a:gd name="connsiteX1994" fmla="*/ 750717 w 3223440"/>
                    <a:gd name="connsiteY1994" fmla="*/ 1244768 h 3149464"/>
                    <a:gd name="connsiteX1995" fmla="*/ 712811 w 3223440"/>
                    <a:gd name="connsiteY1995" fmla="*/ 1244768 h 3149464"/>
                    <a:gd name="connsiteX1996" fmla="*/ 686751 w 3223440"/>
                    <a:gd name="connsiteY1996" fmla="*/ 1247137 h 3149464"/>
                    <a:gd name="connsiteX1997" fmla="*/ 712811 w 3223440"/>
                    <a:gd name="connsiteY1997" fmla="*/ 1244768 h 3149464"/>
                    <a:gd name="connsiteX1998" fmla="*/ 679644 w 3223440"/>
                    <a:gd name="connsiteY1998" fmla="*/ 818325 h 3149464"/>
                    <a:gd name="connsiteX1999" fmla="*/ 700966 w 3223440"/>
                    <a:gd name="connsiteY1999" fmla="*/ 818325 h 3149464"/>
                    <a:gd name="connsiteX2000" fmla="*/ 710442 w 3223440"/>
                    <a:gd name="connsiteY2000" fmla="*/ 806479 h 3149464"/>
                    <a:gd name="connsiteX2001" fmla="*/ 700966 w 3223440"/>
                    <a:gd name="connsiteY2001" fmla="*/ 818325 h 3149464"/>
                    <a:gd name="connsiteX2002" fmla="*/ 679644 w 3223440"/>
                    <a:gd name="connsiteY2002" fmla="*/ 818325 h 3149464"/>
                    <a:gd name="connsiteX2003" fmla="*/ 959201 w 3223440"/>
                    <a:gd name="connsiteY2003" fmla="*/ 1038654 h 3149464"/>
                    <a:gd name="connsiteX2004" fmla="*/ 956831 w 3223440"/>
                    <a:gd name="connsiteY2004" fmla="*/ 1048130 h 3149464"/>
                    <a:gd name="connsiteX2005" fmla="*/ 959201 w 3223440"/>
                    <a:gd name="connsiteY2005" fmla="*/ 1038654 h 3149464"/>
                    <a:gd name="connsiteX2006" fmla="*/ 954462 w 3223440"/>
                    <a:gd name="connsiteY2006" fmla="*/ 1014962 h 3149464"/>
                    <a:gd name="connsiteX2007" fmla="*/ 959201 w 3223440"/>
                    <a:gd name="connsiteY2007" fmla="*/ 1005486 h 3149464"/>
                    <a:gd name="connsiteX2008" fmla="*/ 954462 w 3223440"/>
                    <a:gd name="connsiteY2008" fmla="*/ 1014962 h 3149464"/>
                    <a:gd name="connsiteX2009" fmla="*/ 959201 w 3223440"/>
                    <a:gd name="connsiteY2009" fmla="*/ 1038654 h 3149464"/>
                    <a:gd name="connsiteX2010" fmla="*/ 959201 w 3223440"/>
                    <a:gd name="connsiteY2010" fmla="*/ 1086036 h 3149464"/>
                    <a:gd name="connsiteX2011" fmla="*/ 942617 w 3223440"/>
                    <a:gd name="connsiteY2011" fmla="*/ 1081298 h 3149464"/>
                    <a:gd name="connsiteX2012" fmla="*/ 937878 w 3223440"/>
                    <a:gd name="connsiteY2012" fmla="*/ 1078929 h 3149464"/>
                    <a:gd name="connsiteX2013" fmla="*/ 942617 w 3223440"/>
                    <a:gd name="connsiteY2013" fmla="*/ 1081298 h 3149464"/>
                    <a:gd name="connsiteX2014" fmla="*/ 959201 w 3223440"/>
                    <a:gd name="connsiteY2014" fmla="*/ 1086036 h 3149464"/>
                    <a:gd name="connsiteX2015" fmla="*/ 921295 w 3223440"/>
                    <a:gd name="connsiteY2015" fmla="*/ 958103 h 3149464"/>
                    <a:gd name="connsiteX2016" fmla="*/ 966308 w 3223440"/>
                    <a:gd name="connsiteY2016" fmla="*/ 941519 h 3149464"/>
                    <a:gd name="connsiteX2017" fmla="*/ 999476 w 3223440"/>
                    <a:gd name="connsiteY2017" fmla="*/ 929674 h 3149464"/>
                    <a:gd name="connsiteX2018" fmla="*/ 966308 w 3223440"/>
                    <a:gd name="connsiteY2018" fmla="*/ 941519 h 3149464"/>
                    <a:gd name="connsiteX2019" fmla="*/ 921295 w 3223440"/>
                    <a:gd name="connsiteY2019" fmla="*/ 958103 h 3149464"/>
                    <a:gd name="connsiteX2020" fmla="*/ 930771 w 3223440"/>
                    <a:gd name="connsiteY2020" fmla="*/ 1071821 h 3149464"/>
                    <a:gd name="connsiteX2021" fmla="*/ 926033 w 3223440"/>
                    <a:gd name="connsiteY2021" fmla="*/ 1057607 h 3149464"/>
                    <a:gd name="connsiteX2022" fmla="*/ 935509 w 3223440"/>
                    <a:gd name="connsiteY2022" fmla="*/ 1048130 h 3149464"/>
                    <a:gd name="connsiteX2023" fmla="*/ 926033 w 3223440"/>
                    <a:gd name="connsiteY2023" fmla="*/ 1057607 h 3149464"/>
                    <a:gd name="connsiteX2024" fmla="*/ 930771 w 3223440"/>
                    <a:gd name="connsiteY2024" fmla="*/ 1071821 h 3149464"/>
                    <a:gd name="connsiteX2025" fmla="*/ 942617 w 3223440"/>
                    <a:gd name="connsiteY2025" fmla="*/ 1202123 h 3149464"/>
                    <a:gd name="connsiteX2026" fmla="*/ 1030274 w 3223440"/>
                    <a:gd name="connsiteY2026" fmla="*/ 1216338 h 3149464"/>
                    <a:gd name="connsiteX2027" fmla="*/ 1061073 w 3223440"/>
                    <a:gd name="connsiteY2027" fmla="*/ 1218707 h 3149464"/>
                    <a:gd name="connsiteX2028" fmla="*/ 1151100 w 3223440"/>
                    <a:gd name="connsiteY2028" fmla="*/ 1247137 h 3149464"/>
                    <a:gd name="connsiteX2029" fmla="*/ 1141623 w 3223440"/>
                    <a:gd name="connsiteY2029" fmla="*/ 1216338 h 3149464"/>
                    <a:gd name="connsiteX2030" fmla="*/ 1151100 w 3223440"/>
                    <a:gd name="connsiteY2030" fmla="*/ 1249506 h 3149464"/>
                    <a:gd name="connsiteX2031" fmla="*/ 1061073 w 3223440"/>
                    <a:gd name="connsiteY2031" fmla="*/ 1221076 h 3149464"/>
                    <a:gd name="connsiteX2032" fmla="*/ 1030274 w 3223440"/>
                    <a:gd name="connsiteY2032" fmla="*/ 1218707 h 3149464"/>
                    <a:gd name="connsiteX2033" fmla="*/ 942617 w 3223440"/>
                    <a:gd name="connsiteY2033" fmla="*/ 1202123 h 3149464"/>
                    <a:gd name="connsiteX2034" fmla="*/ 899972 w 3223440"/>
                    <a:gd name="connsiteY2034" fmla="*/ 1199754 h 3149464"/>
                    <a:gd name="connsiteX2035" fmla="*/ 899972 w 3223440"/>
                    <a:gd name="connsiteY2035" fmla="*/ 1199754 h 3149464"/>
                    <a:gd name="connsiteX2036" fmla="*/ 942617 w 3223440"/>
                    <a:gd name="connsiteY2036" fmla="*/ 1202123 h 3149464"/>
                    <a:gd name="connsiteX2037" fmla="*/ 1151100 w 3223440"/>
                    <a:gd name="connsiteY2037" fmla="*/ 714083 h 3149464"/>
                    <a:gd name="connsiteX2038" fmla="*/ 1170053 w 3223440"/>
                    <a:gd name="connsiteY2038" fmla="*/ 737774 h 3149464"/>
                    <a:gd name="connsiteX2039" fmla="*/ 1151100 w 3223440"/>
                    <a:gd name="connsiteY2039" fmla="*/ 714083 h 3149464"/>
                    <a:gd name="connsiteX2040" fmla="*/ 1139254 w 3223440"/>
                    <a:gd name="connsiteY2040" fmla="*/ 702237 h 3149464"/>
                    <a:gd name="connsiteX2041" fmla="*/ 1151100 w 3223440"/>
                    <a:gd name="connsiteY2041" fmla="*/ 714083 h 3149464"/>
                    <a:gd name="connsiteX2042" fmla="*/ 1148731 w 3223440"/>
                    <a:gd name="connsiteY2042" fmla="*/ 692761 h 3149464"/>
                    <a:gd name="connsiteX2043" fmla="*/ 1165315 w 3223440"/>
                    <a:gd name="connsiteY2043" fmla="*/ 676177 h 3149464"/>
                    <a:gd name="connsiteX2044" fmla="*/ 1165315 w 3223440"/>
                    <a:gd name="connsiteY2044" fmla="*/ 676177 h 3149464"/>
                    <a:gd name="connsiteX2045" fmla="*/ 1165315 w 3223440"/>
                    <a:gd name="connsiteY2045" fmla="*/ 676177 h 3149464"/>
                    <a:gd name="connsiteX2046" fmla="*/ 1184268 w 3223440"/>
                    <a:gd name="connsiteY2046" fmla="*/ 673808 h 3149464"/>
                    <a:gd name="connsiteX2047" fmla="*/ 1165315 w 3223440"/>
                    <a:gd name="connsiteY2047" fmla="*/ 676177 h 3149464"/>
                    <a:gd name="connsiteX2048" fmla="*/ 1148731 w 3223440"/>
                    <a:gd name="connsiteY2048" fmla="*/ 692761 h 3149464"/>
                    <a:gd name="connsiteX2049" fmla="*/ 1148731 w 3223440"/>
                    <a:gd name="connsiteY2049" fmla="*/ 804110 h 3149464"/>
                    <a:gd name="connsiteX2050" fmla="*/ 1170053 w 3223440"/>
                    <a:gd name="connsiteY2050" fmla="*/ 794633 h 3149464"/>
                    <a:gd name="connsiteX2051" fmla="*/ 1186637 w 3223440"/>
                    <a:gd name="connsiteY2051" fmla="*/ 744882 h 3149464"/>
                    <a:gd name="connsiteX2052" fmla="*/ 1170053 w 3223440"/>
                    <a:gd name="connsiteY2052" fmla="*/ 794633 h 3149464"/>
                    <a:gd name="connsiteX2053" fmla="*/ 1148731 w 3223440"/>
                    <a:gd name="connsiteY2053" fmla="*/ 804110 h 3149464"/>
                    <a:gd name="connsiteX2054" fmla="*/ 1165315 w 3223440"/>
                    <a:gd name="connsiteY2054" fmla="*/ 827801 h 3149464"/>
                    <a:gd name="connsiteX2055" fmla="*/ 1165315 w 3223440"/>
                    <a:gd name="connsiteY2055" fmla="*/ 827801 h 3149464"/>
                    <a:gd name="connsiteX2056" fmla="*/ 1165315 w 3223440"/>
                    <a:gd name="connsiteY2056" fmla="*/ 827801 h 3149464"/>
                    <a:gd name="connsiteX2057" fmla="*/ 1148731 w 3223440"/>
                    <a:gd name="connsiteY2057" fmla="*/ 804110 h 3149464"/>
                    <a:gd name="connsiteX2058" fmla="*/ 1132147 w 3223440"/>
                    <a:gd name="connsiteY2058" fmla="*/ 804110 h 3149464"/>
                    <a:gd name="connsiteX2059" fmla="*/ 1046858 w 3223440"/>
                    <a:gd name="connsiteY2059" fmla="*/ 756727 h 3149464"/>
                    <a:gd name="connsiteX2060" fmla="*/ 1046858 w 3223440"/>
                    <a:gd name="connsiteY2060" fmla="*/ 749620 h 3149464"/>
                    <a:gd name="connsiteX2061" fmla="*/ 1046858 w 3223440"/>
                    <a:gd name="connsiteY2061" fmla="*/ 740144 h 3149464"/>
                    <a:gd name="connsiteX2062" fmla="*/ 1046858 w 3223440"/>
                    <a:gd name="connsiteY2062" fmla="*/ 749620 h 3149464"/>
                    <a:gd name="connsiteX2063" fmla="*/ 1046858 w 3223440"/>
                    <a:gd name="connsiteY2063" fmla="*/ 756727 h 3149464"/>
                    <a:gd name="connsiteX2064" fmla="*/ 1046858 w 3223440"/>
                    <a:gd name="connsiteY2064" fmla="*/ 756727 h 3149464"/>
                    <a:gd name="connsiteX2065" fmla="*/ 1132147 w 3223440"/>
                    <a:gd name="connsiteY2065" fmla="*/ 804110 h 3149464"/>
                    <a:gd name="connsiteX2066" fmla="*/ 1148731 w 3223440"/>
                    <a:gd name="connsiteY2066" fmla="*/ 804110 h 3149464"/>
                    <a:gd name="connsiteX2067" fmla="*/ 1245865 w 3223440"/>
                    <a:gd name="connsiteY2067" fmla="*/ 917828 h 3149464"/>
                    <a:gd name="connsiteX2068" fmla="*/ 1269556 w 3223440"/>
                    <a:gd name="connsiteY2068" fmla="*/ 924935 h 3149464"/>
                    <a:gd name="connsiteX2069" fmla="*/ 1321677 w 3223440"/>
                    <a:gd name="connsiteY2069" fmla="*/ 941519 h 3149464"/>
                    <a:gd name="connsiteX2070" fmla="*/ 1328784 w 3223440"/>
                    <a:gd name="connsiteY2070" fmla="*/ 920197 h 3149464"/>
                    <a:gd name="connsiteX2071" fmla="*/ 1321677 w 3223440"/>
                    <a:gd name="connsiteY2071" fmla="*/ 941519 h 3149464"/>
                    <a:gd name="connsiteX2072" fmla="*/ 1321677 w 3223440"/>
                    <a:gd name="connsiteY2072" fmla="*/ 941519 h 3149464"/>
                    <a:gd name="connsiteX2073" fmla="*/ 1321677 w 3223440"/>
                    <a:gd name="connsiteY2073" fmla="*/ 941519 h 3149464"/>
                    <a:gd name="connsiteX2074" fmla="*/ 1269556 w 3223440"/>
                    <a:gd name="connsiteY2074" fmla="*/ 924935 h 3149464"/>
                    <a:gd name="connsiteX2075" fmla="*/ 1269556 w 3223440"/>
                    <a:gd name="connsiteY2075" fmla="*/ 924935 h 3149464"/>
                    <a:gd name="connsiteX2076" fmla="*/ 1245865 w 3223440"/>
                    <a:gd name="connsiteY2076" fmla="*/ 917828 h 3149464"/>
                    <a:gd name="connsiteX2077" fmla="*/ 1155838 w 3223440"/>
                    <a:gd name="connsiteY2077" fmla="*/ 887029 h 3149464"/>
                    <a:gd name="connsiteX2078" fmla="*/ 1101348 w 3223440"/>
                    <a:gd name="connsiteY2078" fmla="*/ 924935 h 3149464"/>
                    <a:gd name="connsiteX2079" fmla="*/ 1070549 w 3223440"/>
                    <a:gd name="connsiteY2079" fmla="*/ 924935 h 3149464"/>
                    <a:gd name="connsiteX2080" fmla="*/ 1058704 w 3223440"/>
                    <a:gd name="connsiteY2080" fmla="*/ 936781 h 3149464"/>
                    <a:gd name="connsiteX2081" fmla="*/ 1058704 w 3223440"/>
                    <a:gd name="connsiteY2081" fmla="*/ 936781 h 3149464"/>
                    <a:gd name="connsiteX2082" fmla="*/ 1070549 w 3223440"/>
                    <a:gd name="connsiteY2082" fmla="*/ 924935 h 3149464"/>
                    <a:gd name="connsiteX2083" fmla="*/ 1061073 w 3223440"/>
                    <a:gd name="connsiteY2083" fmla="*/ 910721 h 3149464"/>
                    <a:gd name="connsiteX2084" fmla="*/ 1070549 w 3223440"/>
                    <a:gd name="connsiteY2084" fmla="*/ 924935 h 3149464"/>
                    <a:gd name="connsiteX2085" fmla="*/ 1070549 w 3223440"/>
                    <a:gd name="connsiteY2085" fmla="*/ 924935 h 3149464"/>
                    <a:gd name="connsiteX2086" fmla="*/ 1101348 w 3223440"/>
                    <a:gd name="connsiteY2086" fmla="*/ 924935 h 3149464"/>
                    <a:gd name="connsiteX2087" fmla="*/ 1155838 w 3223440"/>
                    <a:gd name="connsiteY2087" fmla="*/ 887029 h 3149464"/>
                    <a:gd name="connsiteX2088" fmla="*/ 1245865 w 3223440"/>
                    <a:gd name="connsiteY2088" fmla="*/ 917828 h 3149464"/>
                    <a:gd name="connsiteX2089" fmla="*/ 1198482 w 3223440"/>
                    <a:gd name="connsiteY2089" fmla="*/ 794633 h 3149464"/>
                    <a:gd name="connsiteX2090" fmla="*/ 1198482 w 3223440"/>
                    <a:gd name="connsiteY2090" fmla="*/ 794633 h 3149464"/>
                    <a:gd name="connsiteX2091" fmla="*/ 1203221 w 3223440"/>
                    <a:gd name="connsiteY2091" fmla="*/ 801741 h 3149464"/>
                    <a:gd name="connsiteX2092" fmla="*/ 1198482 w 3223440"/>
                    <a:gd name="connsiteY2092" fmla="*/ 794633 h 3149464"/>
                    <a:gd name="connsiteX2093" fmla="*/ 1252972 w 3223440"/>
                    <a:gd name="connsiteY2093" fmla="*/ 860969 h 3149464"/>
                    <a:gd name="connsiteX2094" fmla="*/ 1262449 w 3223440"/>
                    <a:gd name="connsiteY2094" fmla="*/ 868076 h 3149464"/>
                    <a:gd name="connsiteX2095" fmla="*/ 1316939 w 3223440"/>
                    <a:gd name="connsiteY2095" fmla="*/ 863338 h 3149464"/>
                    <a:gd name="connsiteX2096" fmla="*/ 1316939 w 3223440"/>
                    <a:gd name="connsiteY2096" fmla="*/ 863338 h 3149464"/>
                    <a:gd name="connsiteX2097" fmla="*/ 1262449 w 3223440"/>
                    <a:gd name="connsiteY2097" fmla="*/ 868076 h 3149464"/>
                    <a:gd name="connsiteX2098" fmla="*/ 1248234 w 3223440"/>
                    <a:gd name="connsiteY2098" fmla="*/ 872815 h 3149464"/>
                    <a:gd name="connsiteX2099" fmla="*/ 1231650 w 3223440"/>
                    <a:gd name="connsiteY2099" fmla="*/ 877553 h 3149464"/>
                    <a:gd name="connsiteX2100" fmla="*/ 1231650 w 3223440"/>
                    <a:gd name="connsiteY2100" fmla="*/ 877553 h 3149464"/>
                    <a:gd name="connsiteX2101" fmla="*/ 1248234 w 3223440"/>
                    <a:gd name="connsiteY2101" fmla="*/ 872815 h 3149464"/>
                    <a:gd name="connsiteX2102" fmla="*/ 1262449 w 3223440"/>
                    <a:gd name="connsiteY2102" fmla="*/ 868076 h 3149464"/>
                    <a:gd name="connsiteX2103" fmla="*/ 1252972 w 3223440"/>
                    <a:gd name="connsiteY2103" fmla="*/ 860969 h 3149464"/>
                    <a:gd name="connsiteX2104" fmla="*/ 1648617 w 3223440"/>
                    <a:gd name="connsiteY2104" fmla="*/ 650117 h 3149464"/>
                    <a:gd name="connsiteX2105" fmla="*/ 1634402 w 3223440"/>
                    <a:gd name="connsiteY2105" fmla="*/ 676177 h 3149464"/>
                    <a:gd name="connsiteX2106" fmla="*/ 1591758 w 3223440"/>
                    <a:gd name="connsiteY2106" fmla="*/ 692761 h 3149464"/>
                    <a:gd name="connsiteX2107" fmla="*/ 1591758 w 3223440"/>
                    <a:gd name="connsiteY2107" fmla="*/ 692761 h 3149464"/>
                    <a:gd name="connsiteX2108" fmla="*/ 1634402 w 3223440"/>
                    <a:gd name="connsiteY2108" fmla="*/ 676177 h 3149464"/>
                    <a:gd name="connsiteX2109" fmla="*/ 1648617 w 3223440"/>
                    <a:gd name="connsiteY2109" fmla="*/ 650117 h 3149464"/>
                    <a:gd name="connsiteX2110" fmla="*/ 1596496 w 3223440"/>
                    <a:gd name="connsiteY2110" fmla="*/ 797003 h 3149464"/>
                    <a:gd name="connsiteX2111" fmla="*/ 1655724 w 3223440"/>
                    <a:gd name="connsiteY2111" fmla="*/ 787526 h 3149464"/>
                    <a:gd name="connsiteX2112" fmla="*/ 1710214 w 3223440"/>
                    <a:gd name="connsiteY2112" fmla="*/ 804110 h 3149464"/>
                    <a:gd name="connsiteX2113" fmla="*/ 1790764 w 3223440"/>
                    <a:gd name="connsiteY2113" fmla="*/ 799372 h 3149464"/>
                    <a:gd name="connsiteX2114" fmla="*/ 1807348 w 3223440"/>
                    <a:gd name="connsiteY2114" fmla="*/ 797003 h 3149464"/>
                    <a:gd name="connsiteX2115" fmla="*/ 1840516 w 3223440"/>
                    <a:gd name="connsiteY2115" fmla="*/ 808848 h 3149464"/>
                    <a:gd name="connsiteX2116" fmla="*/ 1807348 w 3223440"/>
                    <a:gd name="connsiteY2116" fmla="*/ 797003 h 3149464"/>
                    <a:gd name="connsiteX2117" fmla="*/ 1790764 w 3223440"/>
                    <a:gd name="connsiteY2117" fmla="*/ 799372 h 3149464"/>
                    <a:gd name="connsiteX2118" fmla="*/ 1710214 w 3223440"/>
                    <a:gd name="connsiteY2118" fmla="*/ 804110 h 3149464"/>
                    <a:gd name="connsiteX2119" fmla="*/ 1655724 w 3223440"/>
                    <a:gd name="connsiteY2119" fmla="*/ 787526 h 3149464"/>
                    <a:gd name="connsiteX2120" fmla="*/ 1596496 w 3223440"/>
                    <a:gd name="connsiteY2120" fmla="*/ 797003 h 3149464"/>
                    <a:gd name="connsiteX2121" fmla="*/ 1575174 w 3223440"/>
                    <a:gd name="connsiteY2121" fmla="*/ 782788 h 3149464"/>
                    <a:gd name="connsiteX2122" fmla="*/ 1596496 w 3223440"/>
                    <a:gd name="connsiteY2122" fmla="*/ 797003 h 3149464"/>
                    <a:gd name="connsiteX2123" fmla="*/ 1653355 w 3223440"/>
                    <a:gd name="connsiteY2123" fmla="*/ 740144 h 3149464"/>
                    <a:gd name="connsiteX2124" fmla="*/ 1658093 w 3223440"/>
                    <a:gd name="connsiteY2124" fmla="*/ 763835 h 3149464"/>
                    <a:gd name="connsiteX2125" fmla="*/ 1658093 w 3223440"/>
                    <a:gd name="connsiteY2125" fmla="*/ 763835 h 3149464"/>
                    <a:gd name="connsiteX2126" fmla="*/ 1653355 w 3223440"/>
                    <a:gd name="connsiteY2126" fmla="*/ 740144 h 3149464"/>
                    <a:gd name="connsiteX2127" fmla="*/ 1698368 w 3223440"/>
                    <a:gd name="connsiteY2127" fmla="*/ 690392 h 3149464"/>
                    <a:gd name="connsiteX2128" fmla="*/ 1660462 w 3223440"/>
                    <a:gd name="connsiteY2128" fmla="*/ 680915 h 3149464"/>
                    <a:gd name="connsiteX2129" fmla="*/ 1662831 w 3223440"/>
                    <a:gd name="connsiteY2129" fmla="*/ 678546 h 3149464"/>
                    <a:gd name="connsiteX2130" fmla="*/ 1660462 w 3223440"/>
                    <a:gd name="connsiteY2130" fmla="*/ 680915 h 3149464"/>
                    <a:gd name="connsiteX2131" fmla="*/ 1698368 w 3223440"/>
                    <a:gd name="connsiteY2131" fmla="*/ 690392 h 3149464"/>
                    <a:gd name="connsiteX2132" fmla="*/ 1800241 w 3223440"/>
                    <a:gd name="connsiteY2132" fmla="*/ 612211 h 3149464"/>
                    <a:gd name="connsiteX2133" fmla="*/ 1812086 w 3223440"/>
                    <a:gd name="connsiteY2133" fmla="*/ 609842 h 3149464"/>
                    <a:gd name="connsiteX2134" fmla="*/ 1857100 w 3223440"/>
                    <a:gd name="connsiteY2134" fmla="*/ 595627 h 3149464"/>
                    <a:gd name="connsiteX2135" fmla="*/ 1812086 w 3223440"/>
                    <a:gd name="connsiteY2135" fmla="*/ 609842 h 3149464"/>
                    <a:gd name="connsiteX2136" fmla="*/ 1800241 w 3223440"/>
                    <a:gd name="connsiteY2136" fmla="*/ 612211 h 3149464"/>
                    <a:gd name="connsiteX2137" fmla="*/ 1904482 w 3223440"/>
                    <a:gd name="connsiteY2137" fmla="*/ 1067083 h 3149464"/>
                    <a:gd name="connsiteX2138" fmla="*/ 1838147 w 3223440"/>
                    <a:gd name="connsiteY2138" fmla="*/ 1135788 h 3149464"/>
                    <a:gd name="connsiteX2139" fmla="*/ 1904482 w 3223440"/>
                    <a:gd name="connsiteY2139" fmla="*/ 1067083 h 3149464"/>
                    <a:gd name="connsiteX2140" fmla="*/ 1871315 w 3223440"/>
                    <a:gd name="connsiteY2140" fmla="*/ 922566 h 3149464"/>
                    <a:gd name="connsiteX2141" fmla="*/ 1883160 w 3223440"/>
                    <a:gd name="connsiteY2141" fmla="*/ 910721 h 3149464"/>
                    <a:gd name="connsiteX2142" fmla="*/ 1890268 w 3223440"/>
                    <a:gd name="connsiteY2142" fmla="*/ 903613 h 3149464"/>
                    <a:gd name="connsiteX2143" fmla="*/ 1883160 w 3223440"/>
                    <a:gd name="connsiteY2143" fmla="*/ 910721 h 3149464"/>
                    <a:gd name="connsiteX2144" fmla="*/ 1871315 w 3223440"/>
                    <a:gd name="connsiteY2144" fmla="*/ 922566 h 3149464"/>
                    <a:gd name="connsiteX2145" fmla="*/ 1887898 w 3223440"/>
                    <a:gd name="connsiteY2145" fmla="*/ 896506 h 3149464"/>
                    <a:gd name="connsiteX2146" fmla="*/ 1887898 w 3223440"/>
                    <a:gd name="connsiteY2146" fmla="*/ 891768 h 3149464"/>
                    <a:gd name="connsiteX2147" fmla="*/ 1887898 w 3223440"/>
                    <a:gd name="connsiteY2147" fmla="*/ 891768 h 3149464"/>
                    <a:gd name="connsiteX2148" fmla="*/ 1887898 w 3223440"/>
                    <a:gd name="connsiteY2148" fmla="*/ 896506 h 3149464"/>
                    <a:gd name="connsiteX2149" fmla="*/ 1930543 w 3223440"/>
                    <a:gd name="connsiteY2149" fmla="*/ 1010224 h 3149464"/>
                    <a:gd name="connsiteX2150" fmla="*/ 1942388 w 3223440"/>
                    <a:gd name="connsiteY2150" fmla="*/ 1029177 h 3149464"/>
                    <a:gd name="connsiteX2151" fmla="*/ 1916328 w 3223440"/>
                    <a:gd name="connsiteY2151" fmla="*/ 1043392 h 3149464"/>
                    <a:gd name="connsiteX2152" fmla="*/ 1942388 w 3223440"/>
                    <a:gd name="connsiteY2152" fmla="*/ 1029177 h 3149464"/>
                    <a:gd name="connsiteX2153" fmla="*/ 1930543 w 3223440"/>
                    <a:gd name="connsiteY2153" fmla="*/ 1010224 h 3149464"/>
                    <a:gd name="connsiteX2154" fmla="*/ 1975556 w 3223440"/>
                    <a:gd name="connsiteY2154" fmla="*/ 891768 h 3149464"/>
                    <a:gd name="connsiteX2155" fmla="*/ 1975556 w 3223440"/>
                    <a:gd name="connsiteY2155" fmla="*/ 851493 h 3149464"/>
                    <a:gd name="connsiteX2156" fmla="*/ 1975556 w 3223440"/>
                    <a:gd name="connsiteY2156" fmla="*/ 851493 h 3149464"/>
                    <a:gd name="connsiteX2157" fmla="*/ 1975556 w 3223440"/>
                    <a:gd name="connsiteY2157" fmla="*/ 851493 h 3149464"/>
                    <a:gd name="connsiteX2158" fmla="*/ 1975556 w 3223440"/>
                    <a:gd name="connsiteY2158" fmla="*/ 891768 h 3149464"/>
                    <a:gd name="connsiteX2159" fmla="*/ 1975556 w 3223440"/>
                    <a:gd name="connsiteY2159" fmla="*/ 908352 h 3149464"/>
                    <a:gd name="connsiteX2160" fmla="*/ 1989771 w 3223440"/>
                    <a:gd name="connsiteY2160" fmla="*/ 913090 h 3149464"/>
                    <a:gd name="connsiteX2161" fmla="*/ 1975556 w 3223440"/>
                    <a:gd name="connsiteY2161" fmla="*/ 908352 h 3149464"/>
                    <a:gd name="connsiteX2162" fmla="*/ 1975556 w 3223440"/>
                    <a:gd name="connsiteY2162" fmla="*/ 908352 h 3149464"/>
                    <a:gd name="connsiteX2163" fmla="*/ 1975556 w 3223440"/>
                    <a:gd name="connsiteY2163" fmla="*/ 891768 h 3149464"/>
                    <a:gd name="connsiteX2164" fmla="*/ 1975556 w 3223440"/>
                    <a:gd name="connsiteY2164" fmla="*/ 891768 h 3149464"/>
                    <a:gd name="connsiteX2165" fmla="*/ 1940019 w 3223440"/>
                    <a:gd name="connsiteY2165" fmla="*/ 891768 h 3149464"/>
                    <a:gd name="connsiteX2166" fmla="*/ 1932912 w 3223440"/>
                    <a:gd name="connsiteY2166" fmla="*/ 891768 h 3149464"/>
                    <a:gd name="connsiteX2167" fmla="*/ 1940019 w 3223440"/>
                    <a:gd name="connsiteY2167" fmla="*/ 891768 h 3149464"/>
                    <a:gd name="connsiteX2168" fmla="*/ 1954234 w 3223440"/>
                    <a:gd name="connsiteY2168" fmla="*/ 865707 h 3149464"/>
                    <a:gd name="connsiteX2169" fmla="*/ 1940019 w 3223440"/>
                    <a:gd name="connsiteY2169" fmla="*/ 891768 h 3149464"/>
                    <a:gd name="connsiteX2170" fmla="*/ 1975556 w 3223440"/>
                    <a:gd name="connsiteY2170" fmla="*/ 891768 h 3149464"/>
                    <a:gd name="connsiteX2171" fmla="*/ 2001617 w 3223440"/>
                    <a:gd name="connsiteY2171" fmla="*/ 1150003 h 3149464"/>
                    <a:gd name="connsiteX2172" fmla="*/ 2018200 w 3223440"/>
                    <a:gd name="connsiteY2172" fmla="*/ 1112097 h 3149464"/>
                    <a:gd name="connsiteX2173" fmla="*/ 2001617 w 3223440"/>
                    <a:gd name="connsiteY2173" fmla="*/ 1150003 h 3149464"/>
                    <a:gd name="connsiteX2174" fmla="*/ 1987402 w 3223440"/>
                    <a:gd name="connsiteY2174" fmla="*/ 1176063 h 3149464"/>
                    <a:gd name="connsiteX2175" fmla="*/ 2001617 w 3223440"/>
                    <a:gd name="connsiteY2175" fmla="*/ 1150003 h 3149464"/>
                    <a:gd name="connsiteX2176" fmla="*/ 1996878 w 3223440"/>
                    <a:gd name="connsiteY2176" fmla="*/ 1012593 h 3149464"/>
                    <a:gd name="connsiteX2177" fmla="*/ 2001617 w 3223440"/>
                    <a:gd name="connsiteY2177" fmla="*/ 1012593 h 3149464"/>
                    <a:gd name="connsiteX2178" fmla="*/ 2008724 w 3223440"/>
                    <a:gd name="connsiteY2178" fmla="*/ 998378 h 3149464"/>
                    <a:gd name="connsiteX2179" fmla="*/ 2001617 w 3223440"/>
                    <a:gd name="connsiteY2179" fmla="*/ 1012593 h 3149464"/>
                    <a:gd name="connsiteX2180" fmla="*/ 1996878 w 3223440"/>
                    <a:gd name="connsiteY2180" fmla="*/ 1012593 h 3149464"/>
                    <a:gd name="connsiteX2181" fmla="*/ 1940019 w 3223440"/>
                    <a:gd name="connsiteY2181" fmla="*/ 1240029 h 3149464"/>
                    <a:gd name="connsiteX2182" fmla="*/ 1973187 w 3223440"/>
                    <a:gd name="connsiteY2182" fmla="*/ 1237660 h 3149464"/>
                    <a:gd name="connsiteX2183" fmla="*/ 2027677 w 3223440"/>
                    <a:gd name="connsiteY2183" fmla="*/ 1235291 h 3149464"/>
                    <a:gd name="connsiteX2184" fmla="*/ 2044261 w 3223440"/>
                    <a:gd name="connsiteY2184" fmla="*/ 1244768 h 3149464"/>
                    <a:gd name="connsiteX2185" fmla="*/ 2044261 w 3223440"/>
                    <a:gd name="connsiteY2185" fmla="*/ 1244768 h 3149464"/>
                    <a:gd name="connsiteX2186" fmla="*/ 2027677 w 3223440"/>
                    <a:gd name="connsiteY2186" fmla="*/ 1235291 h 3149464"/>
                    <a:gd name="connsiteX2187" fmla="*/ 1973187 w 3223440"/>
                    <a:gd name="connsiteY2187" fmla="*/ 1237660 h 3149464"/>
                    <a:gd name="connsiteX2188" fmla="*/ 1940019 w 3223440"/>
                    <a:gd name="connsiteY2188" fmla="*/ 1240029 h 3149464"/>
                    <a:gd name="connsiteX2189" fmla="*/ 1906852 w 3223440"/>
                    <a:gd name="connsiteY2189" fmla="*/ 1240029 h 3149464"/>
                    <a:gd name="connsiteX2190" fmla="*/ 1940019 w 3223440"/>
                    <a:gd name="connsiteY2190" fmla="*/ 1240029 h 3149464"/>
                    <a:gd name="connsiteX2191" fmla="*/ 2217207 w 3223440"/>
                    <a:gd name="connsiteY2191" fmla="*/ 804110 h 3149464"/>
                    <a:gd name="connsiteX2192" fmla="*/ 2217207 w 3223440"/>
                    <a:gd name="connsiteY2192" fmla="*/ 804110 h 3149464"/>
                    <a:gd name="connsiteX2193" fmla="*/ 2217207 w 3223440"/>
                    <a:gd name="connsiteY2193" fmla="*/ 804110 h 3149464"/>
                    <a:gd name="connsiteX2194" fmla="*/ 2148503 w 3223440"/>
                    <a:gd name="connsiteY2194" fmla="*/ 804110 h 3149464"/>
                    <a:gd name="connsiteX2195" fmla="*/ 2148503 w 3223440"/>
                    <a:gd name="connsiteY2195" fmla="*/ 811217 h 3149464"/>
                    <a:gd name="connsiteX2196" fmla="*/ 2193516 w 3223440"/>
                    <a:gd name="connsiteY2196" fmla="*/ 830170 h 3149464"/>
                    <a:gd name="connsiteX2197" fmla="*/ 2264590 w 3223440"/>
                    <a:gd name="connsiteY2197" fmla="*/ 868076 h 3149464"/>
                    <a:gd name="connsiteX2198" fmla="*/ 2290650 w 3223440"/>
                    <a:gd name="connsiteY2198" fmla="*/ 910721 h 3149464"/>
                    <a:gd name="connsiteX2199" fmla="*/ 2300127 w 3223440"/>
                    <a:gd name="connsiteY2199" fmla="*/ 972318 h 3149464"/>
                    <a:gd name="connsiteX2200" fmla="*/ 2302496 w 3223440"/>
                    <a:gd name="connsiteY2200" fmla="*/ 996009 h 3149464"/>
                    <a:gd name="connsiteX2201" fmla="*/ 2345140 w 3223440"/>
                    <a:gd name="connsiteY2201" fmla="*/ 1012593 h 3149464"/>
                    <a:gd name="connsiteX2202" fmla="*/ 2411476 w 3223440"/>
                    <a:gd name="connsiteY2202" fmla="*/ 979425 h 3149464"/>
                    <a:gd name="connsiteX2203" fmla="*/ 2461227 w 3223440"/>
                    <a:gd name="connsiteY2203" fmla="*/ 988902 h 3149464"/>
                    <a:gd name="connsiteX2204" fmla="*/ 2503872 w 3223440"/>
                    <a:gd name="connsiteY2204" fmla="*/ 991271 h 3149464"/>
                    <a:gd name="connsiteX2205" fmla="*/ 2510979 w 3223440"/>
                    <a:gd name="connsiteY2205" fmla="*/ 998378 h 3149464"/>
                    <a:gd name="connsiteX2206" fmla="*/ 2503872 w 3223440"/>
                    <a:gd name="connsiteY2206" fmla="*/ 991271 h 3149464"/>
                    <a:gd name="connsiteX2207" fmla="*/ 2461227 w 3223440"/>
                    <a:gd name="connsiteY2207" fmla="*/ 988902 h 3149464"/>
                    <a:gd name="connsiteX2208" fmla="*/ 2411476 w 3223440"/>
                    <a:gd name="connsiteY2208" fmla="*/ 979425 h 3149464"/>
                    <a:gd name="connsiteX2209" fmla="*/ 2345140 w 3223440"/>
                    <a:gd name="connsiteY2209" fmla="*/ 1012593 h 3149464"/>
                    <a:gd name="connsiteX2210" fmla="*/ 2345140 w 3223440"/>
                    <a:gd name="connsiteY2210" fmla="*/ 1012593 h 3149464"/>
                    <a:gd name="connsiteX2211" fmla="*/ 2302496 w 3223440"/>
                    <a:gd name="connsiteY2211" fmla="*/ 996009 h 3149464"/>
                    <a:gd name="connsiteX2212" fmla="*/ 2302496 w 3223440"/>
                    <a:gd name="connsiteY2212" fmla="*/ 996009 h 3149464"/>
                    <a:gd name="connsiteX2213" fmla="*/ 2302496 w 3223440"/>
                    <a:gd name="connsiteY2213" fmla="*/ 996009 h 3149464"/>
                    <a:gd name="connsiteX2214" fmla="*/ 2300127 w 3223440"/>
                    <a:gd name="connsiteY2214" fmla="*/ 972318 h 3149464"/>
                    <a:gd name="connsiteX2215" fmla="*/ 2290650 w 3223440"/>
                    <a:gd name="connsiteY2215" fmla="*/ 910721 h 3149464"/>
                    <a:gd name="connsiteX2216" fmla="*/ 2264590 w 3223440"/>
                    <a:gd name="connsiteY2216" fmla="*/ 868076 h 3149464"/>
                    <a:gd name="connsiteX2217" fmla="*/ 2193516 w 3223440"/>
                    <a:gd name="connsiteY2217" fmla="*/ 830170 h 3149464"/>
                    <a:gd name="connsiteX2218" fmla="*/ 2148503 w 3223440"/>
                    <a:gd name="connsiteY2218" fmla="*/ 811217 h 3149464"/>
                    <a:gd name="connsiteX2219" fmla="*/ 2148503 w 3223440"/>
                    <a:gd name="connsiteY2219" fmla="*/ 811217 h 3149464"/>
                    <a:gd name="connsiteX2220" fmla="*/ 2148503 w 3223440"/>
                    <a:gd name="connsiteY2220" fmla="*/ 811217 h 3149464"/>
                    <a:gd name="connsiteX2221" fmla="*/ 2148503 w 3223440"/>
                    <a:gd name="connsiteY2221" fmla="*/ 804110 h 3149464"/>
                    <a:gd name="connsiteX2222" fmla="*/ 2096382 w 3223440"/>
                    <a:gd name="connsiteY2222" fmla="*/ 780419 h 3149464"/>
                    <a:gd name="connsiteX2223" fmla="*/ 2086905 w 3223440"/>
                    <a:gd name="connsiteY2223" fmla="*/ 804110 h 3149464"/>
                    <a:gd name="connsiteX2224" fmla="*/ 2086905 w 3223440"/>
                    <a:gd name="connsiteY2224" fmla="*/ 804110 h 3149464"/>
                    <a:gd name="connsiteX2225" fmla="*/ 2082167 w 3223440"/>
                    <a:gd name="connsiteY2225" fmla="*/ 804110 h 3149464"/>
                    <a:gd name="connsiteX2226" fmla="*/ 2086905 w 3223440"/>
                    <a:gd name="connsiteY2226" fmla="*/ 804110 h 3149464"/>
                    <a:gd name="connsiteX2227" fmla="*/ 2096382 w 3223440"/>
                    <a:gd name="connsiteY2227" fmla="*/ 780419 h 3149464"/>
                    <a:gd name="connsiteX2228" fmla="*/ 2096382 w 3223440"/>
                    <a:gd name="connsiteY2228" fmla="*/ 780419 h 3149464"/>
                    <a:gd name="connsiteX2229" fmla="*/ 2022939 w 3223440"/>
                    <a:gd name="connsiteY2229" fmla="*/ 785157 h 3149464"/>
                    <a:gd name="connsiteX2230" fmla="*/ 2020570 w 3223440"/>
                    <a:gd name="connsiteY2230" fmla="*/ 787526 h 3149464"/>
                    <a:gd name="connsiteX2231" fmla="*/ 2022939 w 3223440"/>
                    <a:gd name="connsiteY2231" fmla="*/ 785157 h 3149464"/>
                    <a:gd name="connsiteX2232" fmla="*/ 2096382 w 3223440"/>
                    <a:gd name="connsiteY2232" fmla="*/ 780419 h 3149464"/>
                    <a:gd name="connsiteX2233" fmla="*/ 2148503 w 3223440"/>
                    <a:gd name="connsiteY2233" fmla="*/ 804110 h 3149464"/>
                    <a:gd name="connsiteX2234" fmla="*/ 2217207 w 3223440"/>
                    <a:gd name="connsiteY2234" fmla="*/ 804110 h 3149464"/>
                    <a:gd name="connsiteX2235" fmla="*/ 2184039 w 3223440"/>
                    <a:gd name="connsiteY2235" fmla="*/ 669070 h 3149464"/>
                    <a:gd name="connsiteX2236" fmla="*/ 2188778 w 3223440"/>
                    <a:gd name="connsiteY2236" fmla="*/ 654855 h 3149464"/>
                    <a:gd name="connsiteX2237" fmla="*/ 2184039 w 3223440"/>
                    <a:gd name="connsiteY2237" fmla="*/ 669070 h 3149464"/>
                    <a:gd name="connsiteX2238" fmla="*/ 2217207 w 3223440"/>
                    <a:gd name="connsiteY2238" fmla="*/ 576674 h 3149464"/>
                    <a:gd name="connsiteX2239" fmla="*/ 2217207 w 3223440"/>
                    <a:gd name="connsiteY2239" fmla="*/ 576674 h 3149464"/>
                    <a:gd name="connsiteX2240" fmla="*/ 2221946 w 3223440"/>
                    <a:gd name="connsiteY2240" fmla="*/ 581412 h 3149464"/>
                    <a:gd name="connsiteX2241" fmla="*/ 2217207 w 3223440"/>
                    <a:gd name="connsiteY2241" fmla="*/ 576674 h 3149464"/>
                    <a:gd name="connsiteX2242" fmla="*/ 2257483 w 3223440"/>
                    <a:gd name="connsiteY2242" fmla="*/ 792264 h 3149464"/>
                    <a:gd name="connsiteX2243" fmla="*/ 2264590 w 3223440"/>
                    <a:gd name="connsiteY2243" fmla="*/ 775681 h 3149464"/>
                    <a:gd name="connsiteX2244" fmla="*/ 2274066 w 3223440"/>
                    <a:gd name="connsiteY2244" fmla="*/ 775681 h 3149464"/>
                    <a:gd name="connsiteX2245" fmla="*/ 2264590 w 3223440"/>
                    <a:gd name="connsiteY2245" fmla="*/ 775681 h 3149464"/>
                    <a:gd name="connsiteX2246" fmla="*/ 2257483 w 3223440"/>
                    <a:gd name="connsiteY2246" fmla="*/ 792264 h 3149464"/>
                    <a:gd name="connsiteX2247" fmla="*/ 2248006 w 3223440"/>
                    <a:gd name="connsiteY2247" fmla="*/ 818325 h 3149464"/>
                    <a:gd name="connsiteX2248" fmla="*/ 2229053 w 3223440"/>
                    <a:gd name="connsiteY2248" fmla="*/ 815956 h 3149464"/>
                    <a:gd name="connsiteX2249" fmla="*/ 2248006 w 3223440"/>
                    <a:gd name="connsiteY2249" fmla="*/ 818325 h 3149464"/>
                    <a:gd name="connsiteX2250" fmla="*/ 2257483 w 3223440"/>
                    <a:gd name="connsiteY2250" fmla="*/ 792264 h 3149464"/>
                    <a:gd name="connsiteX2251" fmla="*/ 2383046 w 3223440"/>
                    <a:gd name="connsiteY2251" fmla="*/ 567197 h 3149464"/>
                    <a:gd name="connsiteX2252" fmla="*/ 2378308 w 3223440"/>
                    <a:gd name="connsiteY2252" fmla="*/ 560090 h 3149464"/>
                    <a:gd name="connsiteX2253" fmla="*/ 2383046 w 3223440"/>
                    <a:gd name="connsiteY2253" fmla="*/ 567197 h 3149464"/>
                    <a:gd name="connsiteX2254" fmla="*/ 2368831 w 3223440"/>
                    <a:gd name="connsiteY2254" fmla="*/ 593258 h 3149464"/>
                    <a:gd name="connsiteX2255" fmla="*/ 2345140 w 3223440"/>
                    <a:gd name="connsiteY2255" fmla="*/ 600365 h 3149464"/>
                    <a:gd name="connsiteX2256" fmla="*/ 2340402 w 3223440"/>
                    <a:gd name="connsiteY2256" fmla="*/ 614580 h 3149464"/>
                    <a:gd name="connsiteX2257" fmla="*/ 2345140 w 3223440"/>
                    <a:gd name="connsiteY2257" fmla="*/ 600365 h 3149464"/>
                    <a:gd name="connsiteX2258" fmla="*/ 2368831 w 3223440"/>
                    <a:gd name="connsiteY2258" fmla="*/ 593258 h 3149464"/>
                    <a:gd name="connsiteX2259" fmla="*/ 2383046 w 3223440"/>
                    <a:gd name="connsiteY2259" fmla="*/ 567197 h 3149464"/>
                    <a:gd name="connsiteX2260" fmla="*/ 2368831 w 3223440"/>
                    <a:gd name="connsiteY2260" fmla="*/ 737774 h 3149464"/>
                    <a:gd name="connsiteX2261" fmla="*/ 2387785 w 3223440"/>
                    <a:gd name="connsiteY2261" fmla="*/ 744882 h 3149464"/>
                    <a:gd name="connsiteX2262" fmla="*/ 2413845 w 3223440"/>
                    <a:gd name="connsiteY2262" fmla="*/ 780419 h 3149464"/>
                    <a:gd name="connsiteX2263" fmla="*/ 2444643 w 3223440"/>
                    <a:gd name="connsiteY2263" fmla="*/ 818325 h 3149464"/>
                    <a:gd name="connsiteX2264" fmla="*/ 2539409 w 3223440"/>
                    <a:gd name="connsiteY2264" fmla="*/ 839647 h 3149464"/>
                    <a:gd name="connsiteX2265" fmla="*/ 2555992 w 3223440"/>
                    <a:gd name="connsiteY2265" fmla="*/ 884660 h 3149464"/>
                    <a:gd name="connsiteX2266" fmla="*/ 2563100 w 3223440"/>
                    <a:gd name="connsiteY2266" fmla="*/ 905983 h 3149464"/>
                    <a:gd name="connsiteX2267" fmla="*/ 2584422 w 3223440"/>
                    <a:gd name="connsiteY2267" fmla="*/ 905983 h 3149464"/>
                    <a:gd name="connsiteX2268" fmla="*/ 2584422 w 3223440"/>
                    <a:gd name="connsiteY2268" fmla="*/ 905983 h 3149464"/>
                    <a:gd name="connsiteX2269" fmla="*/ 2584422 w 3223440"/>
                    <a:gd name="connsiteY2269" fmla="*/ 905983 h 3149464"/>
                    <a:gd name="connsiteX2270" fmla="*/ 2563100 w 3223440"/>
                    <a:gd name="connsiteY2270" fmla="*/ 905983 h 3149464"/>
                    <a:gd name="connsiteX2271" fmla="*/ 2555992 w 3223440"/>
                    <a:gd name="connsiteY2271" fmla="*/ 884660 h 3149464"/>
                    <a:gd name="connsiteX2272" fmla="*/ 2539409 w 3223440"/>
                    <a:gd name="connsiteY2272" fmla="*/ 839647 h 3149464"/>
                    <a:gd name="connsiteX2273" fmla="*/ 2444643 w 3223440"/>
                    <a:gd name="connsiteY2273" fmla="*/ 818325 h 3149464"/>
                    <a:gd name="connsiteX2274" fmla="*/ 2413845 w 3223440"/>
                    <a:gd name="connsiteY2274" fmla="*/ 780419 h 3149464"/>
                    <a:gd name="connsiteX2275" fmla="*/ 2387785 w 3223440"/>
                    <a:gd name="connsiteY2275" fmla="*/ 744882 h 3149464"/>
                    <a:gd name="connsiteX2276" fmla="*/ 2368831 w 3223440"/>
                    <a:gd name="connsiteY2276" fmla="*/ 737774 h 3149464"/>
                    <a:gd name="connsiteX2277" fmla="*/ 2316711 w 3223440"/>
                    <a:gd name="connsiteY2277" fmla="*/ 744882 h 3149464"/>
                    <a:gd name="connsiteX2278" fmla="*/ 2368831 w 3223440"/>
                    <a:gd name="connsiteY2278" fmla="*/ 737774 h 3149464"/>
                    <a:gd name="connsiteX2279" fmla="*/ 2525194 w 3223440"/>
                    <a:gd name="connsiteY2279" fmla="*/ 770942 h 3149464"/>
                    <a:gd name="connsiteX2280" fmla="*/ 2534670 w 3223440"/>
                    <a:gd name="connsiteY2280" fmla="*/ 749620 h 3149464"/>
                    <a:gd name="connsiteX2281" fmla="*/ 2544147 w 3223440"/>
                    <a:gd name="connsiteY2281" fmla="*/ 723560 h 3149464"/>
                    <a:gd name="connsiteX2282" fmla="*/ 2544147 w 3223440"/>
                    <a:gd name="connsiteY2282" fmla="*/ 723560 h 3149464"/>
                    <a:gd name="connsiteX2283" fmla="*/ 2534670 w 3223440"/>
                    <a:gd name="connsiteY2283" fmla="*/ 749620 h 3149464"/>
                    <a:gd name="connsiteX2284" fmla="*/ 2525194 w 3223440"/>
                    <a:gd name="connsiteY2284" fmla="*/ 770942 h 3149464"/>
                    <a:gd name="connsiteX2285" fmla="*/ 2527563 w 3223440"/>
                    <a:gd name="connsiteY2285" fmla="*/ 723560 h 3149464"/>
                    <a:gd name="connsiteX2286" fmla="*/ 2508610 w 3223440"/>
                    <a:gd name="connsiteY2286" fmla="*/ 692761 h 3149464"/>
                    <a:gd name="connsiteX2287" fmla="*/ 2527563 w 3223440"/>
                    <a:gd name="connsiteY2287" fmla="*/ 723560 h 3149464"/>
                    <a:gd name="connsiteX2288" fmla="*/ 2527563 w 3223440"/>
                    <a:gd name="connsiteY2288" fmla="*/ 723560 h 3149464"/>
                    <a:gd name="connsiteX2289" fmla="*/ 2579684 w 3223440"/>
                    <a:gd name="connsiteY2289" fmla="*/ 735405 h 3149464"/>
                    <a:gd name="connsiteX2290" fmla="*/ 2617590 w 3223440"/>
                    <a:gd name="connsiteY2290" fmla="*/ 806479 h 3149464"/>
                    <a:gd name="connsiteX2291" fmla="*/ 2617590 w 3223440"/>
                    <a:gd name="connsiteY2291" fmla="*/ 806479 h 3149464"/>
                    <a:gd name="connsiteX2292" fmla="*/ 2579684 w 3223440"/>
                    <a:gd name="connsiteY2292" fmla="*/ 735405 h 3149464"/>
                    <a:gd name="connsiteX2293" fmla="*/ 2420952 w 3223440"/>
                    <a:gd name="connsiteY2293" fmla="*/ 889399 h 3149464"/>
                    <a:gd name="connsiteX2294" fmla="*/ 2432798 w 3223440"/>
                    <a:gd name="connsiteY2294" fmla="*/ 896506 h 3149464"/>
                    <a:gd name="connsiteX2295" fmla="*/ 2420952 w 3223440"/>
                    <a:gd name="connsiteY2295" fmla="*/ 889399 h 3149464"/>
                    <a:gd name="connsiteX2296" fmla="*/ 2428060 w 3223440"/>
                    <a:gd name="connsiteY2296" fmla="*/ 932043 h 3149464"/>
                    <a:gd name="connsiteX2297" fmla="*/ 2413845 w 3223440"/>
                    <a:gd name="connsiteY2297" fmla="*/ 922566 h 3149464"/>
                    <a:gd name="connsiteX2298" fmla="*/ 2428060 w 3223440"/>
                    <a:gd name="connsiteY2298" fmla="*/ 932043 h 3149464"/>
                    <a:gd name="connsiteX2299" fmla="*/ 2375939 w 3223440"/>
                    <a:gd name="connsiteY2299" fmla="*/ 846754 h 3149464"/>
                    <a:gd name="connsiteX2300" fmla="*/ 2333295 w 3223440"/>
                    <a:gd name="connsiteY2300" fmla="*/ 842016 h 3149464"/>
                    <a:gd name="connsiteX2301" fmla="*/ 2323818 w 3223440"/>
                    <a:gd name="connsiteY2301" fmla="*/ 839647 h 3149464"/>
                    <a:gd name="connsiteX2302" fmla="*/ 2333295 w 3223440"/>
                    <a:gd name="connsiteY2302" fmla="*/ 842016 h 3149464"/>
                    <a:gd name="connsiteX2303" fmla="*/ 2375939 w 3223440"/>
                    <a:gd name="connsiteY2303" fmla="*/ 846754 h 3149464"/>
                    <a:gd name="connsiteX2304" fmla="*/ 2499133 w 3223440"/>
                    <a:gd name="connsiteY2304" fmla="*/ 858600 h 3149464"/>
                    <a:gd name="connsiteX2305" fmla="*/ 2499133 w 3223440"/>
                    <a:gd name="connsiteY2305" fmla="*/ 858600 h 3149464"/>
                    <a:gd name="connsiteX2306" fmla="*/ 2375939 w 3223440"/>
                    <a:gd name="connsiteY2306" fmla="*/ 846754 h 3149464"/>
                    <a:gd name="connsiteX2307" fmla="*/ 2356986 w 3223440"/>
                    <a:gd name="connsiteY2307" fmla="*/ 882291 h 3149464"/>
                    <a:gd name="connsiteX2308" fmla="*/ 2368831 w 3223440"/>
                    <a:gd name="connsiteY2308" fmla="*/ 875184 h 3149464"/>
                    <a:gd name="connsiteX2309" fmla="*/ 2368831 w 3223440"/>
                    <a:gd name="connsiteY2309" fmla="*/ 875184 h 3149464"/>
                    <a:gd name="connsiteX2310" fmla="*/ 2356986 w 3223440"/>
                    <a:gd name="connsiteY2310" fmla="*/ 882291 h 3149464"/>
                    <a:gd name="connsiteX2311" fmla="*/ 2295389 w 3223440"/>
                    <a:gd name="connsiteY2311" fmla="*/ 858600 h 3149464"/>
                    <a:gd name="connsiteX2312" fmla="*/ 2295389 w 3223440"/>
                    <a:gd name="connsiteY2312" fmla="*/ 858600 h 3149464"/>
                    <a:gd name="connsiteX2313" fmla="*/ 2356986 w 3223440"/>
                    <a:gd name="connsiteY2313" fmla="*/ 882291 h 3149464"/>
                    <a:gd name="connsiteX2314" fmla="*/ 2281174 w 3223440"/>
                    <a:gd name="connsiteY2314" fmla="*/ 759097 h 3149464"/>
                    <a:gd name="connsiteX2315" fmla="*/ 2262221 w 3223440"/>
                    <a:gd name="connsiteY2315" fmla="*/ 759097 h 3149464"/>
                    <a:gd name="connsiteX2316" fmla="*/ 2281174 w 3223440"/>
                    <a:gd name="connsiteY2316" fmla="*/ 759097 h 3149464"/>
                    <a:gd name="connsiteX2317" fmla="*/ 2297758 w 3223440"/>
                    <a:gd name="connsiteY2317" fmla="*/ 756727 h 3149464"/>
                    <a:gd name="connsiteX2318" fmla="*/ 2281174 w 3223440"/>
                    <a:gd name="connsiteY2318" fmla="*/ 759097 h 3149464"/>
                    <a:gd name="connsiteX2319" fmla="*/ 2681556 w 3223440"/>
                    <a:gd name="connsiteY2319" fmla="*/ 1043392 h 3149464"/>
                    <a:gd name="connsiteX2320" fmla="*/ 2669711 w 3223440"/>
                    <a:gd name="connsiteY2320" fmla="*/ 1041023 h 3149464"/>
                    <a:gd name="connsiteX2321" fmla="*/ 2681556 w 3223440"/>
                    <a:gd name="connsiteY2321" fmla="*/ 1043392 h 3149464"/>
                    <a:gd name="connsiteX2322" fmla="*/ 2702879 w 3223440"/>
                    <a:gd name="connsiteY2322" fmla="*/ 1048130 h 3149464"/>
                    <a:gd name="connsiteX2323" fmla="*/ 2705248 w 3223440"/>
                    <a:gd name="connsiteY2323" fmla="*/ 1036285 h 3149464"/>
                    <a:gd name="connsiteX2324" fmla="*/ 2702879 w 3223440"/>
                    <a:gd name="connsiteY2324" fmla="*/ 1048130 h 3149464"/>
                    <a:gd name="connsiteX2325" fmla="*/ 2681556 w 3223440"/>
                    <a:gd name="connsiteY2325" fmla="*/ 1043392 h 3149464"/>
                    <a:gd name="connsiteX2326" fmla="*/ 2698140 w 3223440"/>
                    <a:gd name="connsiteY2326" fmla="*/ 1270828 h 3149464"/>
                    <a:gd name="connsiteX2327" fmla="*/ 2676818 w 3223440"/>
                    <a:gd name="connsiteY2327" fmla="*/ 1275566 h 3149464"/>
                    <a:gd name="connsiteX2328" fmla="*/ 2698140 w 3223440"/>
                    <a:gd name="connsiteY2328" fmla="*/ 1270828 h 3149464"/>
                    <a:gd name="connsiteX2329" fmla="*/ 2712355 w 3223440"/>
                    <a:gd name="connsiteY2329" fmla="*/ 1398761 h 3149464"/>
                    <a:gd name="connsiteX2330" fmla="*/ 2745523 w 3223440"/>
                    <a:gd name="connsiteY2330" fmla="*/ 1377439 h 3149464"/>
                    <a:gd name="connsiteX2331" fmla="*/ 2752630 w 3223440"/>
                    <a:gd name="connsiteY2331" fmla="*/ 1363224 h 3149464"/>
                    <a:gd name="connsiteX2332" fmla="*/ 2773952 w 3223440"/>
                    <a:gd name="connsiteY2332" fmla="*/ 1363224 h 3149464"/>
                    <a:gd name="connsiteX2333" fmla="*/ 2752630 w 3223440"/>
                    <a:gd name="connsiteY2333" fmla="*/ 1363224 h 3149464"/>
                    <a:gd name="connsiteX2334" fmla="*/ 2745523 w 3223440"/>
                    <a:gd name="connsiteY2334" fmla="*/ 1377439 h 3149464"/>
                    <a:gd name="connsiteX2335" fmla="*/ 2712355 w 3223440"/>
                    <a:gd name="connsiteY2335" fmla="*/ 1398761 h 3149464"/>
                    <a:gd name="connsiteX2336" fmla="*/ 2664972 w 3223440"/>
                    <a:gd name="connsiteY2336" fmla="*/ 1375070 h 3149464"/>
                    <a:gd name="connsiteX2337" fmla="*/ 2648389 w 3223440"/>
                    <a:gd name="connsiteY2337" fmla="*/ 1356117 h 3149464"/>
                    <a:gd name="connsiteX2338" fmla="*/ 2664972 w 3223440"/>
                    <a:gd name="connsiteY2338" fmla="*/ 1375070 h 3149464"/>
                    <a:gd name="connsiteX2339" fmla="*/ 2712355 w 3223440"/>
                    <a:gd name="connsiteY2339" fmla="*/ 1398761 h 3149464"/>
                    <a:gd name="connsiteX2340" fmla="*/ 2802382 w 3223440"/>
                    <a:gd name="connsiteY2340" fmla="*/ 948627 h 3149464"/>
                    <a:gd name="connsiteX2341" fmla="*/ 2733677 w 3223440"/>
                    <a:gd name="connsiteY2341" fmla="*/ 986533 h 3149464"/>
                    <a:gd name="connsiteX2342" fmla="*/ 2717093 w 3223440"/>
                    <a:gd name="connsiteY2342" fmla="*/ 1007855 h 3149464"/>
                    <a:gd name="connsiteX2343" fmla="*/ 2714724 w 3223440"/>
                    <a:gd name="connsiteY2343" fmla="*/ 1012593 h 3149464"/>
                    <a:gd name="connsiteX2344" fmla="*/ 2717093 w 3223440"/>
                    <a:gd name="connsiteY2344" fmla="*/ 1007855 h 3149464"/>
                    <a:gd name="connsiteX2345" fmla="*/ 2733677 w 3223440"/>
                    <a:gd name="connsiteY2345" fmla="*/ 986533 h 3149464"/>
                    <a:gd name="connsiteX2346" fmla="*/ 2802382 w 3223440"/>
                    <a:gd name="connsiteY2346" fmla="*/ 948627 h 3149464"/>
                    <a:gd name="connsiteX2347" fmla="*/ 2802382 w 3223440"/>
                    <a:gd name="connsiteY2347" fmla="*/ 948627 h 3149464"/>
                    <a:gd name="connsiteX2348" fmla="*/ 2807120 w 3223440"/>
                    <a:gd name="connsiteY2348" fmla="*/ 974687 h 3149464"/>
                    <a:gd name="connsiteX2349" fmla="*/ 2802382 w 3223440"/>
                    <a:gd name="connsiteY2349" fmla="*/ 948627 h 3149464"/>
                    <a:gd name="connsiteX2350" fmla="*/ 2818966 w 3223440"/>
                    <a:gd name="connsiteY2350" fmla="*/ 1367962 h 3149464"/>
                    <a:gd name="connsiteX2351" fmla="*/ 2818966 w 3223440"/>
                    <a:gd name="connsiteY2351" fmla="*/ 1367962 h 3149464"/>
                    <a:gd name="connsiteX2352" fmla="*/ 2859241 w 3223440"/>
                    <a:gd name="connsiteY2352" fmla="*/ 1351378 h 3149464"/>
                    <a:gd name="connsiteX2353" fmla="*/ 2818966 w 3223440"/>
                    <a:gd name="connsiteY2353" fmla="*/ 1367962 h 3149464"/>
                    <a:gd name="connsiteX2354" fmla="*/ 2788167 w 3223440"/>
                    <a:gd name="connsiteY2354" fmla="*/ 1431929 h 3149464"/>
                    <a:gd name="connsiteX2355" fmla="*/ 2814228 w 3223440"/>
                    <a:gd name="connsiteY2355" fmla="*/ 1446143 h 3149464"/>
                    <a:gd name="connsiteX2356" fmla="*/ 2826073 w 3223440"/>
                    <a:gd name="connsiteY2356" fmla="*/ 1469835 h 3149464"/>
                    <a:gd name="connsiteX2357" fmla="*/ 2814228 w 3223440"/>
                    <a:gd name="connsiteY2357" fmla="*/ 1486419 h 3149464"/>
                    <a:gd name="connsiteX2358" fmla="*/ 2826073 w 3223440"/>
                    <a:gd name="connsiteY2358" fmla="*/ 1469835 h 3149464"/>
                    <a:gd name="connsiteX2359" fmla="*/ 2814228 w 3223440"/>
                    <a:gd name="connsiteY2359" fmla="*/ 1446143 h 3149464"/>
                    <a:gd name="connsiteX2360" fmla="*/ 2788167 w 3223440"/>
                    <a:gd name="connsiteY2360" fmla="*/ 1431929 h 3149464"/>
                    <a:gd name="connsiteX2361" fmla="*/ 2818966 w 3223440"/>
                    <a:gd name="connsiteY2361" fmla="*/ 1367962 h 3149464"/>
                    <a:gd name="connsiteX2362" fmla="*/ 2792905 w 3223440"/>
                    <a:gd name="connsiteY2362" fmla="*/ 1562231 h 3149464"/>
                    <a:gd name="connsiteX2363" fmla="*/ 2788167 w 3223440"/>
                    <a:gd name="connsiteY2363" fmla="*/ 1607244 h 3149464"/>
                    <a:gd name="connsiteX2364" fmla="*/ 2792905 w 3223440"/>
                    <a:gd name="connsiteY2364" fmla="*/ 1562231 h 3149464"/>
                    <a:gd name="connsiteX2365" fmla="*/ 2797644 w 3223440"/>
                    <a:gd name="connsiteY2365" fmla="*/ 1507741 h 3149464"/>
                    <a:gd name="connsiteX2366" fmla="*/ 2797644 w 3223440"/>
                    <a:gd name="connsiteY2366" fmla="*/ 1507741 h 3149464"/>
                    <a:gd name="connsiteX2367" fmla="*/ 2792905 w 3223440"/>
                    <a:gd name="connsiteY2367" fmla="*/ 1562231 h 3149464"/>
                    <a:gd name="connsiteX2368" fmla="*/ 2740784 w 3223440"/>
                    <a:gd name="connsiteY2368" fmla="*/ 1555123 h 3149464"/>
                    <a:gd name="connsiteX2369" fmla="*/ 2714724 w 3223440"/>
                    <a:gd name="connsiteY2369" fmla="*/ 1602506 h 3149464"/>
                    <a:gd name="connsiteX2370" fmla="*/ 2660234 w 3223440"/>
                    <a:gd name="connsiteY2370" fmla="*/ 1635674 h 3149464"/>
                    <a:gd name="connsiteX2371" fmla="*/ 2650758 w 3223440"/>
                    <a:gd name="connsiteY2371" fmla="*/ 1642781 h 3149464"/>
                    <a:gd name="connsiteX2372" fmla="*/ 2610482 w 3223440"/>
                    <a:gd name="connsiteY2372" fmla="*/ 1673580 h 3149464"/>
                    <a:gd name="connsiteX2373" fmla="*/ 2619959 w 3223440"/>
                    <a:gd name="connsiteY2373" fmla="*/ 1706748 h 3149464"/>
                    <a:gd name="connsiteX2374" fmla="*/ 2655496 w 3223440"/>
                    <a:gd name="connsiteY2374" fmla="*/ 1694902 h 3149464"/>
                    <a:gd name="connsiteX2375" fmla="*/ 2619959 w 3223440"/>
                    <a:gd name="connsiteY2375" fmla="*/ 1706748 h 3149464"/>
                    <a:gd name="connsiteX2376" fmla="*/ 2605744 w 3223440"/>
                    <a:gd name="connsiteY2376" fmla="*/ 1730439 h 3149464"/>
                    <a:gd name="connsiteX2377" fmla="*/ 2589160 w 3223440"/>
                    <a:gd name="connsiteY2377" fmla="*/ 1735177 h 3149464"/>
                    <a:gd name="connsiteX2378" fmla="*/ 2605744 w 3223440"/>
                    <a:gd name="connsiteY2378" fmla="*/ 1730439 h 3149464"/>
                    <a:gd name="connsiteX2379" fmla="*/ 2619959 w 3223440"/>
                    <a:gd name="connsiteY2379" fmla="*/ 1706748 h 3149464"/>
                    <a:gd name="connsiteX2380" fmla="*/ 2610482 w 3223440"/>
                    <a:gd name="connsiteY2380" fmla="*/ 1673580 h 3149464"/>
                    <a:gd name="connsiteX2381" fmla="*/ 2610482 w 3223440"/>
                    <a:gd name="connsiteY2381" fmla="*/ 1666472 h 3149464"/>
                    <a:gd name="connsiteX2382" fmla="*/ 2610482 w 3223440"/>
                    <a:gd name="connsiteY2382" fmla="*/ 1666472 h 3149464"/>
                    <a:gd name="connsiteX2383" fmla="*/ 2610482 w 3223440"/>
                    <a:gd name="connsiteY2383" fmla="*/ 1666472 h 3149464"/>
                    <a:gd name="connsiteX2384" fmla="*/ 2610482 w 3223440"/>
                    <a:gd name="connsiteY2384" fmla="*/ 1673580 h 3149464"/>
                    <a:gd name="connsiteX2385" fmla="*/ 2610482 w 3223440"/>
                    <a:gd name="connsiteY2385" fmla="*/ 1673580 h 3149464"/>
                    <a:gd name="connsiteX2386" fmla="*/ 2650758 w 3223440"/>
                    <a:gd name="connsiteY2386" fmla="*/ 1642781 h 3149464"/>
                    <a:gd name="connsiteX2387" fmla="*/ 2660234 w 3223440"/>
                    <a:gd name="connsiteY2387" fmla="*/ 1635674 h 3149464"/>
                    <a:gd name="connsiteX2388" fmla="*/ 2714724 w 3223440"/>
                    <a:gd name="connsiteY2388" fmla="*/ 1600137 h 3149464"/>
                    <a:gd name="connsiteX2389" fmla="*/ 2714724 w 3223440"/>
                    <a:gd name="connsiteY2389" fmla="*/ 1600137 h 3149464"/>
                    <a:gd name="connsiteX2390" fmla="*/ 2740784 w 3223440"/>
                    <a:gd name="connsiteY2390" fmla="*/ 1555123 h 3149464"/>
                    <a:gd name="connsiteX2391" fmla="*/ 2750261 w 3223440"/>
                    <a:gd name="connsiteY2391" fmla="*/ 1512479 h 3149464"/>
                    <a:gd name="connsiteX2392" fmla="*/ 2788167 w 3223440"/>
                    <a:gd name="connsiteY2392" fmla="*/ 1491157 h 3149464"/>
                    <a:gd name="connsiteX2393" fmla="*/ 2750261 w 3223440"/>
                    <a:gd name="connsiteY2393" fmla="*/ 1512479 h 3149464"/>
                    <a:gd name="connsiteX2394" fmla="*/ 2740784 w 3223440"/>
                    <a:gd name="connsiteY2394" fmla="*/ 1555123 h 3149464"/>
                    <a:gd name="connsiteX2395" fmla="*/ 2731308 w 3223440"/>
                    <a:gd name="connsiteY2395" fmla="*/ 1694902 h 3149464"/>
                    <a:gd name="connsiteX2396" fmla="*/ 2724201 w 3223440"/>
                    <a:gd name="connsiteY2396" fmla="*/ 1697271 h 3149464"/>
                    <a:gd name="connsiteX2397" fmla="*/ 2714724 w 3223440"/>
                    <a:gd name="connsiteY2397" fmla="*/ 1699640 h 3149464"/>
                    <a:gd name="connsiteX2398" fmla="*/ 2724201 w 3223440"/>
                    <a:gd name="connsiteY2398" fmla="*/ 1697271 h 3149464"/>
                    <a:gd name="connsiteX2399" fmla="*/ 2731308 w 3223440"/>
                    <a:gd name="connsiteY2399" fmla="*/ 1694902 h 3149464"/>
                    <a:gd name="connsiteX2400" fmla="*/ 2707617 w 3223440"/>
                    <a:gd name="connsiteY2400" fmla="*/ 1673580 h 3149464"/>
                    <a:gd name="connsiteX2401" fmla="*/ 2712355 w 3223440"/>
                    <a:gd name="connsiteY2401" fmla="*/ 1664103 h 3149464"/>
                    <a:gd name="connsiteX2402" fmla="*/ 2714724 w 3223440"/>
                    <a:gd name="connsiteY2402" fmla="*/ 1659365 h 3149464"/>
                    <a:gd name="connsiteX2403" fmla="*/ 2712355 w 3223440"/>
                    <a:gd name="connsiteY2403" fmla="*/ 1664103 h 3149464"/>
                    <a:gd name="connsiteX2404" fmla="*/ 2707617 w 3223440"/>
                    <a:gd name="connsiteY2404" fmla="*/ 1673580 h 3149464"/>
                    <a:gd name="connsiteX2405" fmla="*/ 2709986 w 3223440"/>
                    <a:gd name="connsiteY2405" fmla="*/ 1723331 h 3149464"/>
                    <a:gd name="connsiteX2406" fmla="*/ 2698140 w 3223440"/>
                    <a:gd name="connsiteY2406" fmla="*/ 1725700 h 3149464"/>
                    <a:gd name="connsiteX2407" fmla="*/ 2691033 w 3223440"/>
                    <a:gd name="connsiteY2407" fmla="*/ 1728070 h 3149464"/>
                    <a:gd name="connsiteX2408" fmla="*/ 2698140 w 3223440"/>
                    <a:gd name="connsiteY2408" fmla="*/ 1725700 h 3149464"/>
                    <a:gd name="connsiteX2409" fmla="*/ 2709986 w 3223440"/>
                    <a:gd name="connsiteY2409" fmla="*/ 1723331 h 3149464"/>
                    <a:gd name="connsiteX2410" fmla="*/ 2624697 w 3223440"/>
                    <a:gd name="connsiteY2410" fmla="*/ 1803882 h 3149464"/>
                    <a:gd name="connsiteX2411" fmla="*/ 2638912 w 3223440"/>
                    <a:gd name="connsiteY2411" fmla="*/ 1796774 h 3149464"/>
                    <a:gd name="connsiteX2412" fmla="*/ 2638912 w 3223440"/>
                    <a:gd name="connsiteY2412" fmla="*/ 1796774 h 3149464"/>
                    <a:gd name="connsiteX2413" fmla="*/ 2648389 w 3223440"/>
                    <a:gd name="connsiteY2413" fmla="*/ 1787298 h 3149464"/>
                    <a:gd name="connsiteX2414" fmla="*/ 2638912 w 3223440"/>
                    <a:gd name="connsiteY2414" fmla="*/ 1796774 h 3149464"/>
                    <a:gd name="connsiteX2415" fmla="*/ 2624697 w 3223440"/>
                    <a:gd name="connsiteY2415" fmla="*/ 1803882 h 3149464"/>
                    <a:gd name="connsiteX2416" fmla="*/ 2624697 w 3223440"/>
                    <a:gd name="connsiteY2416" fmla="*/ 1934184 h 3149464"/>
                    <a:gd name="connsiteX2417" fmla="*/ 2603375 w 3223440"/>
                    <a:gd name="connsiteY2417" fmla="*/ 1934184 h 3149464"/>
                    <a:gd name="connsiteX2418" fmla="*/ 2603375 w 3223440"/>
                    <a:gd name="connsiteY2418" fmla="*/ 1934184 h 3149464"/>
                    <a:gd name="connsiteX2419" fmla="*/ 2624697 w 3223440"/>
                    <a:gd name="connsiteY2419" fmla="*/ 1934184 h 3149464"/>
                    <a:gd name="connsiteX2420" fmla="*/ 2494395 w 3223440"/>
                    <a:gd name="connsiteY2420" fmla="*/ 1420083 h 3149464"/>
                    <a:gd name="connsiteX2421" fmla="*/ 2494395 w 3223440"/>
                    <a:gd name="connsiteY2421" fmla="*/ 1420083 h 3149464"/>
                    <a:gd name="connsiteX2422" fmla="*/ 2494395 w 3223440"/>
                    <a:gd name="connsiteY2422" fmla="*/ 1420083 h 3149464"/>
                    <a:gd name="connsiteX2423" fmla="*/ 2496764 w 3223440"/>
                    <a:gd name="connsiteY2423" fmla="*/ 1420083 h 3149464"/>
                    <a:gd name="connsiteX2424" fmla="*/ 2494395 w 3223440"/>
                    <a:gd name="connsiteY2424" fmla="*/ 1420083 h 3149464"/>
                    <a:gd name="connsiteX2425" fmla="*/ 2508610 w 3223440"/>
                    <a:gd name="connsiteY2425" fmla="*/ 1474573 h 3149464"/>
                    <a:gd name="connsiteX2426" fmla="*/ 2494395 w 3223440"/>
                    <a:gd name="connsiteY2426" fmla="*/ 1472204 h 3149464"/>
                    <a:gd name="connsiteX2427" fmla="*/ 2494395 w 3223440"/>
                    <a:gd name="connsiteY2427" fmla="*/ 1472204 h 3149464"/>
                    <a:gd name="connsiteX2428" fmla="*/ 2508610 w 3223440"/>
                    <a:gd name="connsiteY2428" fmla="*/ 1474573 h 3149464"/>
                    <a:gd name="connsiteX2429" fmla="*/ 2501503 w 3223440"/>
                    <a:gd name="connsiteY2429" fmla="*/ 1728070 h 3149464"/>
                    <a:gd name="connsiteX2430" fmla="*/ 2541778 w 3223440"/>
                    <a:gd name="connsiteY2430" fmla="*/ 1709117 h 3149464"/>
                    <a:gd name="connsiteX2431" fmla="*/ 2577315 w 3223440"/>
                    <a:gd name="connsiteY2431" fmla="*/ 1702009 h 3149464"/>
                    <a:gd name="connsiteX2432" fmla="*/ 2582053 w 3223440"/>
                    <a:gd name="connsiteY2432" fmla="*/ 1704378 h 3149464"/>
                    <a:gd name="connsiteX2433" fmla="*/ 2577315 w 3223440"/>
                    <a:gd name="connsiteY2433" fmla="*/ 1702009 h 3149464"/>
                    <a:gd name="connsiteX2434" fmla="*/ 2541778 w 3223440"/>
                    <a:gd name="connsiteY2434" fmla="*/ 1709117 h 3149464"/>
                    <a:gd name="connsiteX2435" fmla="*/ 2501503 w 3223440"/>
                    <a:gd name="connsiteY2435" fmla="*/ 1728070 h 3149464"/>
                    <a:gd name="connsiteX2436" fmla="*/ 2489657 w 3223440"/>
                    <a:gd name="connsiteY2436" fmla="*/ 1730439 h 3149464"/>
                    <a:gd name="connsiteX2437" fmla="*/ 2489657 w 3223440"/>
                    <a:gd name="connsiteY2437" fmla="*/ 1730439 h 3149464"/>
                    <a:gd name="connsiteX2438" fmla="*/ 2501503 w 3223440"/>
                    <a:gd name="connsiteY2438" fmla="*/ 1728070 h 3149464"/>
                    <a:gd name="connsiteX2439" fmla="*/ 2555992 w 3223440"/>
                    <a:gd name="connsiteY2439" fmla="*/ 1325318 h 3149464"/>
                    <a:gd name="connsiteX2440" fmla="*/ 2515717 w 3223440"/>
                    <a:gd name="connsiteY2440" fmla="*/ 1332425 h 3149464"/>
                    <a:gd name="connsiteX2441" fmla="*/ 2510979 w 3223440"/>
                    <a:gd name="connsiteY2441" fmla="*/ 1334795 h 3149464"/>
                    <a:gd name="connsiteX2442" fmla="*/ 2515717 w 3223440"/>
                    <a:gd name="connsiteY2442" fmla="*/ 1332425 h 3149464"/>
                    <a:gd name="connsiteX2443" fmla="*/ 2555992 w 3223440"/>
                    <a:gd name="connsiteY2443" fmla="*/ 1325318 h 3149464"/>
                    <a:gd name="connsiteX2444" fmla="*/ 2534670 w 3223440"/>
                    <a:gd name="connsiteY2444" fmla="*/ 1256613 h 3149464"/>
                    <a:gd name="connsiteX2445" fmla="*/ 2525194 w 3223440"/>
                    <a:gd name="connsiteY2445" fmla="*/ 1261352 h 3149464"/>
                    <a:gd name="connsiteX2446" fmla="*/ 2534670 w 3223440"/>
                    <a:gd name="connsiteY2446" fmla="*/ 1256613 h 3149464"/>
                    <a:gd name="connsiteX2447" fmla="*/ 2544147 w 3223440"/>
                    <a:gd name="connsiteY2447" fmla="*/ 1249506 h 3149464"/>
                    <a:gd name="connsiteX2448" fmla="*/ 2534670 w 3223440"/>
                    <a:gd name="connsiteY2448" fmla="*/ 1256613 h 3149464"/>
                    <a:gd name="connsiteX2449" fmla="*/ 2548885 w 3223440"/>
                    <a:gd name="connsiteY2449" fmla="*/ 1372701 h 3149464"/>
                    <a:gd name="connsiteX2450" fmla="*/ 2527563 w 3223440"/>
                    <a:gd name="connsiteY2450" fmla="*/ 1370331 h 3149464"/>
                    <a:gd name="connsiteX2451" fmla="*/ 2520456 w 3223440"/>
                    <a:gd name="connsiteY2451" fmla="*/ 1370331 h 3149464"/>
                    <a:gd name="connsiteX2452" fmla="*/ 2527563 w 3223440"/>
                    <a:gd name="connsiteY2452" fmla="*/ 1370331 h 3149464"/>
                    <a:gd name="connsiteX2453" fmla="*/ 2548885 w 3223440"/>
                    <a:gd name="connsiteY2453" fmla="*/ 1372701 h 3149464"/>
                    <a:gd name="connsiteX2454" fmla="*/ 2565469 w 3223440"/>
                    <a:gd name="connsiteY2454" fmla="*/ 1645150 h 3149464"/>
                    <a:gd name="connsiteX2455" fmla="*/ 2555992 w 3223440"/>
                    <a:gd name="connsiteY2455" fmla="*/ 1638043 h 3149464"/>
                    <a:gd name="connsiteX2456" fmla="*/ 2565469 w 3223440"/>
                    <a:gd name="connsiteY2456" fmla="*/ 1645150 h 3149464"/>
                    <a:gd name="connsiteX2457" fmla="*/ 2598637 w 3223440"/>
                    <a:gd name="connsiteY2457" fmla="*/ 1666472 h 3149464"/>
                    <a:gd name="connsiteX2458" fmla="*/ 2565469 w 3223440"/>
                    <a:gd name="connsiteY2458" fmla="*/ 1645150 h 3149464"/>
                    <a:gd name="connsiteX2459" fmla="*/ 2577315 w 3223440"/>
                    <a:gd name="connsiteY2459" fmla="*/ 1313472 h 3149464"/>
                    <a:gd name="connsiteX2460" fmla="*/ 2591529 w 3223440"/>
                    <a:gd name="connsiteY2460" fmla="*/ 1313472 h 3149464"/>
                    <a:gd name="connsiteX2461" fmla="*/ 2577315 w 3223440"/>
                    <a:gd name="connsiteY2461" fmla="*/ 1313472 h 3149464"/>
                    <a:gd name="connsiteX2462" fmla="*/ 2565469 w 3223440"/>
                    <a:gd name="connsiteY2462" fmla="*/ 1327687 h 3149464"/>
                    <a:gd name="connsiteX2463" fmla="*/ 2577315 w 3223440"/>
                    <a:gd name="connsiteY2463" fmla="*/ 1313472 h 3149464"/>
                    <a:gd name="connsiteX2464" fmla="*/ 2577315 w 3223440"/>
                    <a:gd name="connsiteY2464" fmla="*/ 1313472 h 3149464"/>
                    <a:gd name="connsiteX2465" fmla="*/ 2586791 w 3223440"/>
                    <a:gd name="connsiteY2465" fmla="*/ 1249506 h 3149464"/>
                    <a:gd name="connsiteX2466" fmla="*/ 2596268 w 3223440"/>
                    <a:gd name="connsiteY2466" fmla="*/ 1256613 h 3149464"/>
                    <a:gd name="connsiteX2467" fmla="*/ 2646019 w 3223440"/>
                    <a:gd name="connsiteY2467" fmla="*/ 1285043 h 3149464"/>
                    <a:gd name="connsiteX2468" fmla="*/ 2596268 w 3223440"/>
                    <a:gd name="connsiteY2468" fmla="*/ 1256613 h 3149464"/>
                    <a:gd name="connsiteX2469" fmla="*/ 2586791 w 3223440"/>
                    <a:gd name="connsiteY2469" fmla="*/ 1249506 h 3149464"/>
                    <a:gd name="connsiteX2470" fmla="*/ 2560731 w 3223440"/>
                    <a:gd name="connsiteY2470" fmla="*/ 1296889 h 3149464"/>
                    <a:gd name="connsiteX2471" fmla="*/ 2570207 w 3223440"/>
                    <a:gd name="connsiteY2471" fmla="*/ 1303996 h 3149464"/>
                    <a:gd name="connsiteX2472" fmla="*/ 2560731 w 3223440"/>
                    <a:gd name="connsiteY2472" fmla="*/ 1296889 h 3149464"/>
                    <a:gd name="connsiteX2473" fmla="*/ 2757368 w 3223440"/>
                    <a:gd name="connsiteY2473" fmla="*/ 1436667 h 3149464"/>
                    <a:gd name="connsiteX2474" fmla="*/ 2757368 w 3223440"/>
                    <a:gd name="connsiteY2474" fmla="*/ 1436667 h 3149464"/>
                    <a:gd name="connsiteX2475" fmla="*/ 2757368 w 3223440"/>
                    <a:gd name="connsiteY2475" fmla="*/ 1436667 h 3149464"/>
                    <a:gd name="connsiteX2476" fmla="*/ 2757368 w 3223440"/>
                    <a:gd name="connsiteY2476" fmla="*/ 1436667 h 3149464"/>
                    <a:gd name="connsiteX2477" fmla="*/ 2762107 w 3223440"/>
                    <a:gd name="connsiteY2477" fmla="*/ 1439036 h 3149464"/>
                    <a:gd name="connsiteX2478" fmla="*/ 2781060 w 3223440"/>
                    <a:gd name="connsiteY2478" fmla="*/ 1455620 h 3149464"/>
                    <a:gd name="connsiteX2479" fmla="*/ 2762107 w 3223440"/>
                    <a:gd name="connsiteY2479" fmla="*/ 1439036 h 3149464"/>
                    <a:gd name="connsiteX2480" fmla="*/ 2781060 w 3223440"/>
                    <a:gd name="connsiteY2480" fmla="*/ 1365593 h 3149464"/>
                    <a:gd name="connsiteX2481" fmla="*/ 2783429 w 3223440"/>
                    <a:gd name="connsiteY2481" fmla="*/ 1370331 h 3149464"/>
                    <a:gd name="connsiteX2482" fmla="*/ 2783429 w 3223440"/>
                    <a:gd name="connsiteY2482" fmla="*/ 1370331 h 3149464"/>
                    <a:gd name="connsiteX2483" fmla="*/ 2781060 w 3223440"/>
                    <a:gd name="connsiteY2483" fmla="*/ 1365593 h 3149464"/>
                    <a:gd name="connsiteX2484" fmla="*/ 2790536 w 3223440"/>
                    <a:gd name="connsiteY2484" fmla="*/ 1330056 h 3149464"/>
                    <a:gd name="connsiteX2485" fmla="*/ 2778691 w 3223440"/>
                    <a:gd name="connsiteY2485" fmla="*/ 1330056 h 3149464"/>
                    <a:gd name="connsiteX2486" fmla="*/ 2790536 w 3223440"/>
                    <a:gd name="connsiteY2486" fmla="*/ 1330056 h 3149464"/>
                    <a:gd name="connsiteX2487" fmla="*/ 2809489 w 3223440"/>
                    <a:gd name="connsiteY2487" fmla="*/ 1327687 h 3149464"/>
                    <a:gd name="connsiteX2488" fmla="*/ 2790536 w 3223440"/>
                    <a:gd name="connsiteY2488" fmla="*/ 1330056 h 3149464"/>
                    <a:gd name="connsiteX2489" fmla="*/ 2776321 w 3223440"/>
                    <a:gd name="connsiteY2489" fmla="*/ 1223445 h 3149464"/>
                    <a:gd name="connsiteX2490" fmla="*/ 2764476 w 3223440"/>
                    <a:gd name="connsiteY2490" fmla="*/ 1206862 h 3149464"/>
                    <a:gd name="connsiteX2491" fmla="*/ 2776321 w 3223440"/>
                    <a:gd name="connsiteY2491" fmla="*/ 1223445 h 3149464"/>
                    <a:gd name="connsiteX2492" fmla="*/ 2629436 w 3223440"/>
                    <a:gd name="connsiteY2492" fmla="*/ 1344271 h 3149464"/>
                    <a:gd name="connsiteX2493" fmla="*/ 2629436 w 3223440"/>
                    <a:gd name="connsiteY2493" fmla="*/ 1344271 h 3149464"/>
                    <a:gd name="connsiteX2494" fmla="*/ 2646019 w 3223440"/>
                    <a:gd name="connsiteY2494" fmla="*/ 1344271 h 3149464"/>
                    <a:gd name="connsiteX2495" fmla="*/ 2646019 w 3223440"/>
                    <a:gd name="connsiteY2495" fmla="*/ 1344271 h 3149464"/>
                    <a:gd name="connsiteX2496" fmla="*/ 2629436 w 3223440"/>
                    <a:gd name="connsiteY2496" fmla="*/ 1344271 h 3149464"/>
                    <a:gd name="connsiteX2497" fmla="*/ 2667342 w 3223440"/>
                    <a:gd name="connsiteY2497" fmla="*/ 1294519 h 3149464"/>
                    <a:gd name="connsiteX2498" fmla="*/ 2619959 w 3223440"/>
                    <a:gd name="connsiteY2498" fmla="*/ 1325318 h 3149464"/>
                    <a:gd name="connsiteX2499" fmla="*/ 2619959 w 3223440"/>
                    <a:gd name="connsiteY2499" fmla="*/ 1325318 h 3149464"/>
                    <a:gd name="connsiteX2500" fmla="*/ 2608114 w 3223440"/>
                    <a:gd name="connsiteY2500" fmla="*/ 1322949 h 3149464"/>
                    <a:gd name="connsiteX2501" fmla="*/ 2619959 w 3223440"/>
                    <a:gd name="connsiteY2501" fmla="*/ 1325318 h 3149464"/>
                    <a:gd name="connsiteX2502" fmla="*/ 2667342 w 3223440"/>
                    <a:gd name="connsiteY2502" fmla="*/ 1294519 h 3149464"/>
                    <a:gd name="connsiteX2503" fmla="*/ 2667342 w 3223440"/>
                    <a:gd name="connsiteY2503" fmla="*/ 1045761 h 3149464"/>
                    <a:gd name="connsiteX2504" fmla="*/ 2667342 w 3223440"/>
                    <a:gd name="connsiteY2504" fmla="*/ 1045761 h 3149464"/>
                    <a:gd name="connsiteX2505" fmla="*/ 2669711 w 3223440"/>
                    <a:gd name="connsiteY2505" fmla="*/ 1043392 h 3149464"/>
                    <a:gd name="connsiteX2506" fmla="*/ 2667342 w 3223440"/>
                    <a:gd name="connsiteY2506" fmla="*/ 1045761 h 3149464"/>
                    <a:gd name="connsiteX2507" fmla="*/ 2615221 w 3223440"/>
                    <a:gd name="connsiteY2507" fmla="*/ 1057607 h 3149464"/>
                    <a:gd name="connsiteX2508" fmla="*/ 2570207 w 3223440"/>
                    <a:gd name="connsiteY2508" fmla="*/ 1045761 h 3149464"/>
                    <a:gd name="connsiteX2509" fmla="*/ 2525194 w 3223440"/>
                    <a:gd name="connsiteY2509" fmla="*/ 1069452 h 3149464"/>
                    <a:gd name="connsiteX2510" fmla="*/ 2570207 w 3223440"/>
                    <a:gd name="connsiteY2510" fmla="*/ 1045761 h 3149464"/>
                    <a:gd name="connsiteX2511" fmla="*/ 2615221 w 3223440"/>
                    <a:gd name="connsiteY2511" fmla="*/ 1057607 h 3149464"/>
                    <a:gd name="connsiteX2512" fmla="*/ 2664972 w 3223440"/>
                    <a:gd name="connsiteY2512" fmla="*/ 1050499 h 3149464"/>
                    <a:gd name="connsiteX2513" fmla="*/ 2615221 w 3223440"/>
                    <a:gd name="connsiteY2513" fmla="*/ 1057607 h 3149464"/>
                    <a:gd name="connsiteX2514" fmla="*/ 2529932 w 3223440"/>
                    <a:gd name="connsiteY2514" fmla="*/ 1296889 h 3149464"/>
                    <a:gd name="connsiteX2515" fmla="*/ 2518087 w 3223440"/>
                    <a:gd name="connsiteY2515" fmla="*/ 1299258 h 3149464"/>
                    <a:gd name="connsiteX2516" fmla="*/ 2473073 w 3223440"/>
                    <a:gd name="connsiteY2516" fmla="*/ 1296889 h 3149464"/>
                    <a:gd name="connsiteX2517" fmla="*/ 2518087 w 3223440"/>
                    <a:gd name="connsiteY2517" fmla="*/ 1299258 h 3149464"/>
                    <a:gd name="connsiteX2518" fmla="*/ 2529932 w 3223440"/>
                    <a:gd name="connsiteY2518" fmla="*/ 1296889 h 3149464"/>
                    <a:gd name="connsiteX2519" fmla="*/ 2401999 w 3223440"/>
                    <a:gd name="connsiteY2519" fmla="*/ 1768345 h 3149464"/>
                    <a:gd name="connsiteX2520" fmla="*/ 2392523 w 3223440"/>
                    <a:gd name="connsiteY2520" fmla="*/ 1784929 h 3149464"/>
                    <a:gd name="connsiteX2521" fmla="*/ 2385415 w 3223440"/>
                    <a:gd name="connsiteY2521" fmla="*/ 1782560 h 3149464"/>
                    <a:gd name="connsiteX2522" fmla="*/ 2392523 w 3223440"/>
                    <a:gd name="connsiteY2522" fmla="*/ 1784929 h 3149464"/>
                    <a:gd name="connsiteX2523" fmla="*/ 2401999 w 3223440"/>
                    <a:gd name="connsiteY2523" fmla="*/ 1768345 h 3149464"/>
                    <a:gd name="connsiteX2524" fmla="*/ 2404368 w 3223440"/>
                    <a:gd name="connsiteY2524" fmla="*/ 1758868 h 3149464"/>
                    <a:gd name="connsiteX2525" fmla="*/ 2473073 w 3223440"/>
                    <a:gd name="connsiteY2525" fmla="*/ 1718593 h 3149464"/>
                    <a:gd name="connsiteX2526" fmla="*/ 2404368 w 3223440"/>
                    <a:gd name="connsiteY2526" fmla="*/ 1758868 h 3149464"/>
                    <a:gd name="connsiteX2527" fmla="*/ 2401999 w 3223440"/>
                    <a:gd name="connsiteY2527" fmla="*/ 1768345 h 3149464"/>
                    <a:gd name="connsiteX2528" fmla="*/ 2366462 w 3223440"/>
                    <a:gd name="connsiteY2528" fmla="*/ 1649888 h 3149464"/>
                    <a:gd name="connsiteX2529" fmla="*/ 2356986 w 3223440"/>
                    <a:gd name="connsiteY2529" fmla="*/ 1645150 h 3149464"/>
                    <a:gd name="connsiteX2530" fmla="*/ 2397261 w 3223440"/>
                    <a:gd name="connsiteY2530" fmla="*/ 1623828 h 3149464"/>
                    <a:gd name="connsiteX2531" fmla="*/ 2430429 w 3223440"/>
                    <a:gd name="connsiteY2531" fmla="*/ 1585922 h 3149464"/>
                    <a:gd name="connsiteX2532" fmla="*/ 2418583 w 3223440"/>
                    <a:gd name="connsiteY2532" fmla="*/ 1576445 h 3149464"/>
                    <a:gd name="connsiteX2533" fmla="*/ 2430429 w 3223440"/>
                    <a:gd name="connsiteY2533" fmla="*/ 1585922 h 3149464"/>
                    <a:gd name="connsiteX2534" fmla="*/ 2397261 w 3223440"/>
                    <a:gd name="connsiteY2534" fmla="*/ 1623828 h 3149464"/>
                    <a:gd name="connsiteX2535" fmla="*/ 2356986 w 3223440"/>
                    <a:gd name="connsiteY2535" fmla="*/ 1645150 h 3149464"/>
                    <a:gd name="connsiteX2536" fmla="*/ 2366462 w 3223440"/>
                    <a:gd name="connsiteY2536" fmla="*/ 1649888 h 3149464"/>
                    <a:gd name="connsiteX2537" fmla="*/ 2285912 w 3223440"/>
                    <a:gd name="connsiteY2537" fmla="*/ 1716224 h 3149464"/>
                    <a:gd name="connsiteX2538" fmla="*/ 2285912 w 3223440"/>
                    <a:gd name="connsiteY2538" fmla="*/ 1699640 h 3149464"/>
                    <a:gd name="connsiteX2539" fmla="*/ 2281174 w 3223440"/>
                    <a:gd name="connsiteY2539" fmla="*/ 1699640 h 3149464"/>
                    <a:gd name="connsiteX2540" fmla="*/ 2285912 w 3223440"/>
                    <a:gd name="connsiteY2540" fmla="*/ 1699640 h 3149464"/>
                    <a:gd name="connsiteX2541" fmla="*/ 2314341 w 3223440"/>
                    <a:gd name="connsiteY2541" fmla="*/ 1694902 h 3149464"/>
                    <a:gd name="connsiteX2542" fmla="*/ 2285912 w 3223440"/>
                    <a:gd name="connsiteY2542" fmla="*/ 1699640 h 3149464"/>
                    <a:gd name="connsiteX2543" fmla="*/ 2285912 w 3223440"/>
                    <a:gd name="connsiteY2543" fmla="*/ 1716224 h 3149464"/>
                    <a:gd name="connsiteX2544" fmla="*/ 2326187 w 3223440"/>
                    <a:gd name="connsiteY2544" fmla="*/ 1737546 h 3149464"/>
                    <a:gd name="connsiteX2545" fmla="*/ 2283543 w 3223440"/>
                    <a:gd name="connsiteY2545" fmla="*/ 1747023 h 3149464"/>
                    <a:gd name="connsiteX2546" fmla="*/ 2326187 w 3223440"/>
                    <a:gd name="connsiteY2546" fmla="*/ 1737546 h 3149464"/>
                    <a:gd name="connsiteX2547" fmla="*/ 2285912 w 3223440"/>
                    <a:gd name="connsiteY2547" fmla="*/ 1716224 h 3149464"/>
                    <a:gd name="connsiteX2548" fmla="*/ 2252744 w 3223440"/>
                    <a:gd name="connsiteY2548" fmla="*/ 1711486 h 3149464"/>
                    <a:gd name="connsiteX2549" fmla="*/ 2252744 w 3223440"/>
                    <a:gd name="connsiteY2549" fmla="*/ 1711486 h 3149464"/>
                    <a:gd name="connsiteX2550" fmla="*/ 2248006 w 3223440"/>
                    <a:gd name="connsiteY2550" fmla="*/ 1671211 h 3149464"/>
                    <a:gd name="connsiteX2551" fmla="*/ 2257483 w 3223440"/>
                    <a:gd name="connsiteY2551" fmla="*/ 1668841 h 3149464"/>
                    <a:gd name="connsiteX2552" fmla="*/ 2248006 w 3223440"/>
                    <a:gd name="connsiteY2552" fmla="*/ 1671211 h 3149464"/>
                    <a:gd name="connsiteX2553" fmla="*/ 2252744 w 3223440"/>
                    <a:gd name="connsiteY2553" fmla="*/ 1711486 h 3149464"/>
                    <a:gd name="connsiteX2554" fmla="*/ 2255113 w 3223440"/>
                    <a:gd name="connsiteY2554" fmla="*/ 1609613 h 3149464"/>
                    <a:gd name="connsiteX2555" fmla="*/ 2229053 w 3223440"/>
                    <a:gd name="connsiteY2555" fmla="*/ 1611983 h 3149464"/>
                    <a:gd name="connsiteX2556" fmla="*/ 2210100 w 3223440"/>
                    <a:gd name="connsiteY2556" fmla="*/ 1638043 h 3149464"/>
                    <a:gd name="connsiteX2557" fmla="*/ 2217207 w 3223440"/>
                    <a:gd name="connsiteY2557" fmla="*/ 1649888 h 3149464"/>
                    <a:gd name="connsiteX2558" fmla="*/ 2210100 w 3223440"/>
                    <a:gd name="connsiteY2558" fmla="*/ 1638043 h 3149464"/>
                    <a:gd name="connsiteX2559" fmla="*/ 2229053 w 3223440"/>
                    <a:gd name="connsiteY2559" fmla="*/ 1611983 h 3149464"/>
                    <a:gd name="connsiteX2560" fmla="*/ 2255113 w 3223440"/>
                    <a:gd name="connsiteY2560" fmla="*/ 1609613 h 3149464"/>
                    <a:gd name="connsiteX2561" fmla="*/ 2269328 w 3223440"/>
                    <a:gd name="connsiteY2561" fmla="*/ 1585922 h 3149464"/>
                    <a:gd name="connsiteX2562" fmla="*/ 2264590 w 3223440"/>
                    <a:gd name="connsiteY2562" fmla="*/ 1559862 h 3149464"/>
                    <a:gd name="connsiteX2563" fmla="*/ 2255113 w 3223440"/>
                    <a:gd name="connsiteY2563" fmla="*/ 1529063 h 3149464"/>
                    <a:gd name="connsiteX2564" fmla="*/ 2264590 w 3223440"/>
                    <a:gd name="connsiteY2564" fmla="*/ 1559862 h 3149464"/>
                    <a:gd name="connsiteX2565" fmla="*/ 2269328 w 3223440"/>
                    <a:gd name="connsiteY2565" fmla="*/ 1585922 h 3149464"/>
                    <a:gd name="connsiteX2566" fmla="*/ 2255113 w 3223440"/>
                    <a:gd name="connsiteY2566" fmla="*/ 1609613 h 3149464"/>
                    <a:gd name="connsiteX2567" fmla="*/ 2274066 w 3223440"/>
                    <a:gd name="connsiteY2567" fmla="*/ 1647519 h 3149464"/>
                    <a:gd name="connsiteX2568" fmla="*/ 2259852 w 3223440"/>
                    <a:gd name="connsiteY2568" fmla="*/ 1635674 h 3149464"/>
                    <a:gd name="connsiteX2569" fmla="*/ 2274066 w 3223440"/>
                    <a:gd name="connsiteY2569" fmla="*/ 1647519 h 3149464"/>
                    <a:gd name="connsiteX2570" fmla="*/ 2252744 w 3223440"/>
                    <a:gd name="connsiteY2570" fmla="*/ 1495895 h 3149464"/>
                    <a:gd name="connsiteX2571" fmla="*/ 2207731 w 3223440"/>
                    <a:gd name="connsiteY2571" fmla="*/ 1521956 h 3149464"/>
                    <a:gd name="connsiteX2572" fmla="*/ 2214838 w 3223440"/>
                    <a:gd name="connsiteY2572" fmla="*/ 1526694 h 3149464"/>
                    <a:gd name="connsiteX2573" fmla="*/ 2207731 w 3223440"/>
                    <a:gd name="connsiteY2573" fmla="*/ 1521956 h 3149464"/>
                    <a:gd name="connsiteX2574" fmla="*/ 2207731 w 3223440"/>
                    <a:gd name="connsiteY2574" fmla="*/ 1521956 h 3149464"/>
                    <a:gd name="connsiteX2575" fmla="*/ 2252744 w 3223440"/>
                    <a:gd name="connsiteY2575" fmla="*/ 1495895 h 3149464"/>
                    <a:gd name="connsiteX2576" fmla="*/ 2281174 w 3223440"/>
                    <a:gd name="connsiteY2576" fmla="*/ 1476942 h 3149464"/>
                    <a:gd name="connsiteX2577" fmla="*/ 2269328 w 3223440"/>
                    <a:gd name="connsiteY2577" fmla="*/ 1434298 h 3149464"/>
                    <a:gd name="connsiteX2578" fmla="*/ 2281174 w 3223440"/>
                    <a:gd name="connsiteY2578" fmla="*/ 1476942 h 3149464"/>
                    <a:gd name="connsiteX2579" fmla="*/ 2252744 w 3223440"/>
                    <a:gd name="connsiteY2579" fmla="*/ 1495895 h 3149464"/>
                    <a:gd name="connsiteX2580" fmla="*/ 2176932 w 3223440"/>
                    <a:gd name="connsiteY2580" fmla="*/ 1526694 h 3149464"/>
                    <a:gd name="connsiteX2581" fmla="*/ 2176932 w 3223440"/>
                    <a:gd name="connsiteY2581" fmla="*/ 1519586 h 3149464"/>
                    <a:gd name="connsiteX2582" fmla="*/ 2188778 w 3223440"/>
                    <a:gd name="connsiteY2582" fmla="*/ 1521956 h 3149464"/>
                    <a:gd name="connsiteX2583" fmla="*/ 2176932 w 3223440"/>
                    <a:gd name="connsiteY2583" fmla="*/ 1519586 h 3149464"/>
                    <a:gd name="connsiteX2584" fmla="*/ 2176932 w 3223440"/>
                    <a:gd name="connsiteY2584" fmla="*/ 1526694 h 3149464"/>
                    <a:gd name="connsiteX2585" fmla="*/ 2124811 w 3223440"/>
                    <a:gd name="connsiteY2585" fmla="*/ 1308734 h 3149464"/>
                    <a:gd name="connsiteX2586" fmla="*/ 2181670 w 3223440"/>
                    <a:gd name="connsiteY2586" fmla="*/ 1306365 h 3149464"/>
                    <a:gd name="connsiteX2587" fmla="*/ 2124811 w 3223440"/>
                    <a:gd name="connsiteY2587" fmla="*/ 1308734 h 3149464"/>
                    <a:gd name="connsiteX2588" fmla="*/ 2169825 w 3223440"/>
                    <a:gd name="connsiteY2588" fmla="*/ 1704378 h 3149464"/>
                    <a:gd name="connsiteX2589" fmla="*/ 2122442 w 3223440"/>
                    <a:gd name="connsiteY2589" fmla="*/ 1699640 h 3149464"/>
                    <a:gd name="connsiteX2590" fmla="*/ 2122442 w 3223440"/>
                    <a:gd name="connsiteY2590" fmla="*/ 1699640 h 3149464"/>
                    <a:gd name="connsiteX2591" fmla="*/ 2122442 w 3223440"/>
                    <a:gd name="connsiteY2591" fmla="*/ 1699640 h 3149464"/>
                    <a:gd name="connsiteX2592" fmla="*/ 2169825 w 3223440"/>
                    <a:gd name="connsiteY2592" fmla="*/ 1704378 h 3149464"/>
                    <a:gd name="connsiteX2593" fmla="*/ 2193516 w 3223440"/>
                    <a:gd name="connsiteY2593" fmla="*/ 1747023 h 3149464"/>
                    <a:gd name="connsiteX2594" fmla="*/ 2200623 w 3223440"/>
                    <a:gd name="connsiteY2594" fmla="*/ 1761237 h 3149464"/>
                    <a:gd name="connsiteX2595" fmla="*/ 2193516 w 3223440"/>
                    <a:gd name="connsiteY2595" fmla="*/ 1747023 h 3149464"/>
                    <a:gd name="connsiteX2596" fmla="*/ 2186409 w 3223440"/>
                    <a:gd name="connsiteY2596" fmla="*/ 1735177 h 3149464"/>
                    <a:gd name="connsiteX2597" fmla="*/ 2193516 w 3223440"/>
                    <a:gd name="connsiteY2597" fmla="*/ 1747023 h 3149464"/>
                    <a:gd name="connsiteX2598" fmla="*/ 2200623 w 3223440"/>
                    <a:gd name="connsiteY2598" fmla="*/ 1346640 h 3149464"/>
                    <a:gd name="connsiteX2599" fmla="*/ 2186409 w 3223440"/>
                    <a:gd name="connsiteY2599" fmla="*/ 1377439 h 3149464"/>
                    <a:gd name="connsiteX2600" fmla="*/ 2200623 w 3223440"/>
                    <a:gd name="connsiteY2600" fmla="*/ 1346640 h 3149464"/>
                    <a:gd name="connsiteX2601" fmla="*/ 2224315 w 3223440"/>
                    <a:gd name="connsiteY2601" fmla="*/ 1327687 h 3149464"/>
                    <a:gd name="connsiteX2602" fmla="*/ 2200623 w 3223440"/>
                    <a:gd name="connsiteY2602" fmla="*/ 1346640 h 3149464"/>
                    <a:gd name="connsiteX2603" fmla="*/ 2195885 w 3223440"/>
                    <a:gd name="connsiteY2603" fmla="*/ 1069452 h 3149464"/>
                    <a:gd name="connsiteX2604" fmla="*/ 2191147 w 3223440"/>
                    <a:gd name="connsiteY2604" fmla="*/ 1055237 h 3149464"/>
                    <a:gd name="connsiteX2605" fmla="*/ 2195885 w 3223440"/>
                    <a:gd name="connsiteY2605" fmla="*/ 1043392 h 3149464"/>
                    <a:gd name="connsiteX2606" fmla="*/ 2193516 w 3223440"/>
                    <a:gd name="connsiteY2606" fmla="*/ 1055237 h 3149464"/>
                    <a:gd name="connsiteX2607" fmla="*/ 2195885 w 3223440"/>
                    <a:gd name="connsiteY2607" fmla="*/ 1069452 h 3149464"/>
                    <a:gd name="connsiteX2608" fmla="*/ 2214838 w 3223440"/>
                    <a:gd name="connsiteY2608" fmla="*/ 1093143 h 3149464"/>
                    <a:gd name="connsiteX2609" fmla="*/ 2191147 w 3223440"/>
                    <a:gd name="connsiteY2609" fmla="*/ 1116835 h 3149464"/>
                    <a:gd name="connsiteX2610" fmla="*/ 2184039 w 3223440"/>
                    <a:gd name="connsiteY2610" fmla="*/ 1121573 h 3149464"/>
                    <a:gd name="connsiteX2611" fmla="*/ 2191147 w 3223440"/>
                    <a:gd name="connsiteY2611" fmla="*/ 1116835 h 3149464"/>
                    <a:gd name="connsiteX2612" fmla="*/ 2214838 w 3223440"/>
                    <a:gd name="connsiteY2612" fmla="*/ 1093143 h 3149464"/>
                    <a:gd name="connsiteX2613" fmla="*/ 2195885 w 3223440"/>
                    <a:gd name="connsiteY2613" fmla="*/ 1069452 h 3149464"/>
                    <a:gd name="connsiteX2614" fmla="*/ 2221946 w 3223440"/>
                    <a:gd name="connsiteY2614" fmla="*/ 1180801 h 3149464"/>
                    <a:gd name="connsiteX2615" fmla="*/ 2233791 w 3223440"/>
                    <a:gd name="connsiteY2615" fmla="*/ 1173694 h 3149464"/>
                    <a:gd name="connsiteX2616" fmla="*/ 2221946 w 3223440"/>
                    <a:gd name="connsiteY2616" fmla="*/ 1180801 h 3149464"/>
                    <a:gd name="connsiteX2617" fmla="*/ 2304865 w 3223440"/>
                    <a:gd name="connsiteY2617" fmla="*/ 1602506 h 3149464"/>
                    <a:gd name="connsiteX2618" fmla="*/ 2340402 w 3223440"/>
                    <a:gd name="connsiteY2618" fmla="*/ 1623828 h 3149464"/>
                    <a:gd name="connsiteX2619" fmla="*/ 2304865 w 3223440"/>
                    <a:gd name="connsiteY2619" fmla="*/ 1602506 h 3149464"/>
                    <a:gd name="connsiteX2620" fmla="*/ 2302496 w 3223440"/>
                    <a:gd name="connsiteY2620" fmla="*/ 1332425 h 3149464"/>
                    <a:gd name="connsiteX2621" fmla="*/ 2226684 w 3223440"/>
                    <a:gd name="connsiteY2621" fmla="*/ 1320580 h 3149464"/>
                    <a:gd name="connsiteX2622" fmla="*/ 2226684 w 3223440"/>
                    <a:gd name="connsiteY2622" fmla="*/ 1320580 h 3149464"/>
                    <a:gd name="connsiteX2623" fmla="*/ 2226684 w 3223440"/>
                    <a:gd name="connsiteY2623" fmla="*/ 1320580 h 3149464"/>
                    <a:gd name="connsiteX2624" fmla="*/ 2236160 w 3223440"/>
                    <a:gd name="connsiteY2624" fmla="*/ 1263721 h 3149464"/>
                    <a:gd name="connsiteX2625" fmla="*/ 2259852 w 3223440"/>
                    <a:gd name="connsiteY2625" fmla="*/ 1244768 h 3149464"/>
                    <a:gd name="connsiteX2626" fmla="*/ 2340402 w 3223440"/>
                    <a:gd name="connsiteY2626" fmla="*/ 1237660 h 3149464"/>
                    <a:gd name="connsiteX2627" fmla="*/ 2354617 w 3223440"/>
                    <a:gd name="connsiteY2627" fmla="*/ 1228184 h 3149464"/>
                    <a:gd name="connsiteX2628" fmla="*/ 2340402 w 3223440"/>
                    <a:gd name="connsiteY2628" fmla="*/ 1237660 h 3149464"/>
                    <a:gd name="connsiteX2629" fmla="*/ 2259852 w 3223440"/>
                    <a:gd name="connsiteY2629" fmla="*/ 1244768 h 3149464"/>
                    <a:gd name="connsiteX2630" fmla="*/ 2236160 w 3223440"/>
                    <a:gd name="connsiteY2630" fmla="*/ 1263721 h 3149464"/>
                    <a:gd name="connsiteX2631" fmla="*/ 2226684 w 3223440"/>
                    <a:gd name="connsiteY2631" fmla="*/ 1320580 h 3149464"/>
                    <a:gd name="connsiteX2632" fmla="*/ 2302496 w 3223440"/>
                    <a:gd name="connsiteY2632" fmla="*/ 1332425 h 3149464"/>
                    <a:gd name="connsiteX2633" fmla="*/ 2347509 w 3223440"/>
                    <a:gd name="connsiteY2633" fmla="*/ 1341902 h 3149464"/>
                    <a:gd name="connsiteX2634" fmla="*/ 2378308 w 3223440"/>
                    <a:gd name="connsiteY2634" fmla="*/ 1339533 h 3149464"/>
                    <a:gd name="connsiteX2635" fmla="*/ 2378308 w 3223440"/>
                    <a:gd name="connsiteY2635" fmla="*/ 1339533 h 3149464"/>
                    <a:gd name="connsiteX2636" fmla="*/ 2378308 w 3223440"/>
                    <a:gd name="connsiteY2636" fmla="*/ 1339533 h 3149464"/>
                    <a:gd name="connsiteX2637" fmla="*/ 2347509 w 3223440"/>
                    <a:gd name="connsiteY2637" fmla="*/ 1341902 h 3149464"/>
                    <a:gd name="connsiteX2638" fmla="*/ 2302496 w 3223440"/>
                    <a:gd name="connsiteY2638" fmla="*/ 1332425 h 3149464"/>
                    <a:gd name="connsiteX2639" fmla="*/ 2283543 w 3223440"/>
                    <a:gd name="connsiteY2639" fmla="*/ 1157110 h 3149464"/>
                    <a:gd name="connsiteX2640" fmla="*/ 2283543 w 3223440"/>
                    <a:gd name="connsiteY2640" fmla="*/ 1157110 h 3149464"/>
                    <a:gd name="connsiteX2641" fmla="*/ 2295389 w 3223440"/>
                    <a:gd name="connsiteY2641" fmla="*/ 1195016 h 3149464"/>
                    <a:gd name="connsiteX2642" fmla="*/ 2269328 w 3223440"/>
                    <a:gd name="connsiteY2642" fmla="*/ 1197385 h 3149464"/>
                    <a:gd name="connsiteX2643" fmla="*/ 2295389 w 3223440"/>
                    <a:gd name="connsiteY2643" fmla="*/ 1195016 h 3149464"/>
                    <a:gd name="connsiteX2644" fmla="*/ 2283543 w 3223440"/>
                    <a:gd name="connsiteY2644" fmla="*/ 1157110 h 3149464"/>
                    <a:gd name="connsiteX2645" fmla="*/ 2361724 w 3223440"/>
                    <a:gd name="connsiteY2645" fmla="*/ 1014962 h 3149464"/>
                    <a:gd name="connsiteX2646" fmla="*/ 2361724 w 3223440"/>
                    <a:gd name="connsiteY2646" fmla="*/ 1014962 h 3149464"/>
                    <a:gd name="connsiteX2647" fmla="*/ 2359355 w 3223440"/>
                    <a:gd name="connsiteY2647" fmla="*/ 1029177 h 3149464"/>
                    <a:gd name="connsiteX2648" fmla="*/ 2319080 w 3223440"/>
                    <a:gd name="connsiteY2648" fmla="*/ 1086036 h 3149464"/>
                    <a:gd name="connsiteX2649" fmla="*/ 2319080 w 3223440"/>
                    <a:gd name="connsiteY2649" fmla="*/ 1086036 h 3149464"/>
                    <a:gd name="connsiteX2650" fmla="*/ 2359355 w 3223440"/>
                    <a:gd name="connsiteY2650" fmla="*/ 1029177 h 3149464"/>
                    <a:gd name="connsiteX2651" fmla="*/ 2361724 w 3223440"/>
                    <a:gd name="connsiteY2651" fmla="*/ 1014962 h 3149464"/>
                    <a:gd name="connsiteX2652" fmla="*/ 2338033 w 3223440"/>
                    <a:gd name="connsiteY2652" fmla="*/ 1159479 h 3149464"/>
                    <a:gd name="connsiteX2653" fmla="*/ 2373570 w 3223440"/>
                    <a:gd name="connsiteY2653" fmla="*/ 1154741 h 3149464"/>
                    <a:gd name="connsiteX2654" fmla="*/ 2373570 w 3223440"/>
                    <a:gd name="connsiteY2654" fmla="*/ 1154741 h 3149464"/>
                    <a:gd name="connsiteX2655" fmla="*/ 2338033 w 3223440"/>
                    <a:gd name="connsiteY2655" fmla="*/ 1159479 h 3149464"/>
                    <a:gd name="connsiteX2656" fmla="*/ 2316711 w 3223440"/>
                    <a:gd name="connsiteY2656" fmla="*/ 1171325 h 3149464"/>
                    <a:gd name="connsiteX2657" fmla="*/ 2314341 w 3223440"/>
                    <a:gd name="connsiteY2657" fmla="*/ 1178432 h 3149464"/>
                    <a:gd name="connsiteX2658" fmla="*/ 2316711 w 3223440"/>
                    <a:gd name="connsiteY2658" fmla="*/ 1171325 h 3149464"/>
                    <a:gd name="connsiteX2659" fmla="*/ 2338033 w 3223440"/>
                    <a:gd name="connsiteY2659" fmla="*/ 1159479 h 3149464"/>
                    <a:gd name="connsiteX2660" fmla="*/ 2404368 w 3223440"/>
                    <a:gd name="connsiteY2660" fmla="*/ 1033915 h 3149464"/>
                    <a:gd name="connsiteX2661" fmla="*/ 2409107 w 3223440"/>
                    <a:gd name="connsiteY2661" fmla="*/ 1041023 h 3149464"/>
                    <a:gd name="connsiteX2662" fmla="*/ 2390154 w 3223440"/>
                    <a:gd name="connsiteY2662" fmla="*/ 1062345 h 3149464"/>
                    <a:gd name="connsiteX2663" fmla="*/ 2409107 w 3223440"/>
                    <a:gd name="connsiteY2663" fmla="*/ 1041023 h 3149464"/>
                    <a:gd name="connsiteX2664" fmla="*/ 2404368 w 3223440"/>
                    <a:gd name="connsiteY2664" fmla="*/ 1033915 h 3149464"/>
                    <a:gd name="connsiteX2665" fmla="*/ 2425691 w 3223440"/>
                    <a:gd name="connsiteY2665" fmla="*/ 1204493 h 3149464"/>
                    <a:gd name="connsiteX2666" fmla="*/ 2404368 w 3223440"/>
                    <a:gd name="connsiteY2666" fmla="*/ 1206862 h 3149464"/>
                    <a:gd name="connsiteX2667" fmla="*/ 2392523 w 3223440"/>
                    <a:gd name="connsiteY2667" fmla="*/ 1209231 h 3149464"/>
                    <a:gd name="connsiteX2668" fmla="*/ 2404368 w 3223440"/>
                    <a:gd name="connsiteY2668" fmla="*/ 1206862 h 3149464"/>
                    <a:gd name="connsiteX2669" fmla="*/ 2425691 w 3223440"/>
                    <a:gd name="connsiteY2669" fmla="*/ 1204493 h 3149464"/>
                    <a:gd name="connsiteX2670" fmla="*/ 2418583 w 3223440"/>
                    <a:gd name="connsiteY2670" fmla="*/ 1256613 h 3149464"/>
                    <a:gd name="connsiteX2671" fmla="*/ 2454120 w 3223440"/>
                    <a:gd name="connsiteY2671" fmla="*/ 1273197 h 3149464"/>
                    <a:gd name="connsiteX2672" fmla="*/ 2456489 w 3223440"/>
                    <a:gd name="connsiteY2672" fmla="*/ 1275566 h 3149464"/>
                    <a:gd name="connsiteX2673" fmla="*/ 2454120 w 3223440"/>
                    <a:gd name="connsiteY2673" fmla="*/ 1273197 h 3149464"/>
                    <a:gd name="connsiteX2674" fmla="*/ 2418583 w 3223440"/>
                    <a:gd name="connsiteY2674" fmla="*/ 1256613 h 3149464"/>
                    <a:gd name="connsiteX2675" fmla="*/ 2378308 w 3223440"/>
                    <a:gd name="connsiteY2675" fmla="*/ 1261352 h 3149464"/>
                    <a:gd name="connsiteX2676" fmla="*/ 2359355 w 3223440"/>
                    <a:gd name="connsiteY2676" fmla="*/ 1282674 h 3149464"/>
                    <a:gd name="connsiteX2677" fmla="*/ 2361724 w 3223440"/>
                    <a:gd name="connsiteY2677" fmla="*/ 1287412 h 3149464"/>
                    <a:gd name="connsiteX2678" fmla="*/ 2359355 w 3223440"/>
                    <a:gd name="connsiteY2678" fmla="*/ 1282674 h 3149464"/>
                    <a:gd name="connsiteX2679" fmla="*/ 2378308 w 3223440"/>
                    <a:gd name="connsiteY2679" fmla="*/ 1261352 h 3149464"/>
                    <a:gd name="connsiteX2680" fmla="*/ 2418583 w 3223440"/>
                    <a:gd name="connsiteY2680" fmla="*/ 1256613 h 3149464"/>
                    <a:gd name="connsiteX2681" fmla="*/ 2437536 w 3223440"/>
                    <a:gd name="connsiteY2681" fmla="*/ 1100251 h 3149464"/>
                    <a:gd name="connsiteX2682" fmla="*/ 2456489 w 3223440"/>
                    <a:gd name="connsiteY2682" fmla="*/ 1097882 h 3149464"/>
                    <a:gd name="connsiteX2683" fmla="*/ 2437536 w 3223440"/>
                    <a:gd name="connsiteY2683" fmla="*/ 1100251 h 3149464"/>
                    <a:gd name="connsiteX2684" fmla="*/ 2430429 w 3223440"/>
                    <a:gd name="connsiteY2684" fmla="*/ 1370331 h 3149464"/>
                    <a:gd name="connsiteX2685" fmla="*/ 2387785 w 3223440"/>
                    <a:gd name="connsiteY2685" fmla="*/ 1325318 h 3149464"/>
                    <a:gd name="connsiteX2686" fmla="*/ 2401999 w 3223440"/>
                    <a:gd name="connsiteY2686" fmla="*/ 1320580 h 3149464"/>
                    <a:gd name="connsiteX2687" fmla="*/ 2430429 w 3223440"/>
                    <a:gd name="connsiteY2687" fmla="*/ 1296889 h 3149464"/>
                    <a:gd name="connsiteX2688" fmla="*/ 2430429 w 3223440"/>
                    <a:gd name="connsiteY2688" fmla="*/ 1296889 h 3149464"/>
                    <a:gd name="connsiteX2689" fmla="*/ 2401999 w 3223440"/>
                    <a:gd name="connsiteY2689" fmla="*/ 1320580 h 3149464"/>
                    <a:gd name="connsiteX2690" fmla="*/ 2387785 w 3223440"/>
                    <a:gd name="connsiteY2690" fmla="*/ 1325318 h 3149464"/>
                    <a:gd name="connsiteX2691" fmla="*/ 2430429 w 3223440"/>
                    <a:gd name="connsiteY2691" fmla="*/ 1370331 h 3149464"/>
                    <a:gd name="connsiteX2692" fmla="*/ 2435167 w 3223440"/>
                    <a:gd name="connsiteY2692" fmla="*/ 1379808 h 3149464"/>
                    <a:gd name="connsiteX2693" fmla="*/ 2423321 w 3223440"/>
                    <a:gd name="connsiteY2693" fmla="*/ 1386915 h 3149464"/>
                    <a:gd name="connsiteX2694" fmla="*/ 2435167 w 3223440"/>
                    <a:gd name="connsiteY2694" fmla="*/ 1379808 h 3149464"/>
                    <a:gd name="connsiteX2695" fmla="*/ 2430429 w 3223440"/>
                    <a:gd name="connsiteY2695" fmla="*/ 1370331 h 3149464"/>
                    <a:gd name="connsiteX2696" fmla="*/ 2420952 w 3223440"/>
                    <a:gd name="connsiteY2696" fmla="*/ 1417714 h 3149464"/>
                    <a:gd name="connsiteX2697" fmla="*/ 2401999 w 3223440"/>
                    <a:gd name="connsiteY2697" fmla="*/ 1427191 h 3149464"/>
                    <a:gd name="connsiteX2698" fmla="*/ 2420952 w 3223440"/>
                    <a:gd name="connsiteY2698" fmla="*/ 1417714 h 3149464"/>
                    <a:gd name="connsiteX2699" fmla="*/ 2423321 w 3223440"/>
                    <a:gd name="connsiteY2699" fmla="*/ 1408237 h 3149464"/>
                    <a:gd name="connsiteX2700" fmla="*/ 2420952 w 3223440"/>
                    <a:gd name="connsiteY2700" fmla="*/ 1417714 h 3149464"/>
                    <a:gd name="connsiteX2701" fmla="*/ 2420952 w 3223440"/>
                    <a:gd name="connsiteY2701" fmla="*/ 1514848 h 3149464"/>
                    <a:gd name="connsiteX2702" fmla="*/ 2413845 w 3223440"/>
                    <a:gd name="connsiteY2702" fmla="*/ 1495895 h 3149464"/>
                    <a:gd name="connsiteX2703" fmla="*/ 2413845 w 3223440"/>
                    <a:gd name="connsiteY2703" fmla="*/ 1495895 h 3149464"/>
                    <a:gd name="connsiteX2704" fmla="*/ 2420952 w 3223440"/>
                    <a:gd name="connsiteY2704" fmla="*/ 1514848 h 3149464"/>
                    <a:gd name="connsiteX2705" fmla="*/ 2383046 w 3223440"/>
                    <a:gd name="connsiteY2705" fmla="*/ 1431929 h 3149464"/>
                    <a:gd name="connsiteX2706" fmla="*/ 2380677 w 3223440"/>
                    <a:gd name="connsiteY2706" fmla="*/ 1446143 h 3149464"/>
                    <a:gd name="connsiteX2707" fmla="*/ 2364093 w 3223440"/>
                    <a:gd name="connsiteY2707" fmla="*/ 1457989 h 3149464"/>
                    <a:gd name="connsiteX2708" fmla="*/ 2380677 w 3223440"/>
                    <a:gd name="connsiteY2708" fmla="*/ 1446143 h 3149464"/>
                    <a:gd name="connsiteX2709" fmla="*/ 2383046 w 3223440"/>
                    <a:gd name="connsiteY2709" fmla="*/ 1431929 h 3149464"/>
                    <a:gd name="connsiteX2710" fmla="*/ 2387785 w 3223440"/>
                    <a:gd name="connsiteY2710" fmla="*/ 1420083 h 3149464"/>
                    <a:gd name="connsiteX2711" fmla="*/ 2383046 w 3223440"/>
                    <a:gd name="connsiteY2711" fmla="*/ 1431929 h 3149464"/>
                    <a:gd name="connsiteX2712" fmla="*/ 2387785 w 3223440"/>
                    <a:gd name="connsiteY2712" fmla="*/ 1488788 h 3149464"/>
                    <a:gd name="connsiteX2713" fmla="*/ 2387785 w 3223440"/>
                    <a:gd name="connsiteY2713" fmla="*/ 1488788 h 3149464"/>
                    <a:gd name="connsiteX2714" fmla="*/ 2380677 w 3223440"/>
                    <a:gd name="connsiteY2714" fmla="*/ 1474573 h 3149464"/>
                    <a:gd name="connsiteX2715" fmla="*/ 2371201 w 3223440"/>
                    <a:gd name="connsiteY2715" fmla="*/ 1467466 h 3149464"/>
                    <a:gd name="connsiteX2716" fmla="*/ 2380677 w 3223440"/>
                    <a:gd name="connsiteY2716" fmla="*/ 1474573 h 3149464"/>
                    <a:gd name="connsiteX2717" fmla="*/ 2387785 w 3223440"/>
                    <a:gd name="connsiteY2717" fmla="*/ 1488788 h 3149464"/>
                    <a:gd name="connsiteX2718" fmla="*/ 2435167 w 3223440"/>
                    <a:gd name="connsiteY2718" fmla="*/ 1706748 h 3149464"/>
                    <a:gd name="connsiteX2719" fmla="*/ 2444643 w 3223440"/>
                    <a:gd name="connsiteY2719" fmla="*/ 1699640 h 3149464"/>
                    <a:gd name="connsiteX2720" fmla="*/ 2444643 w 3223440"/>
                    <a:gd name="connsiteY2720" fmla="*/ 1699640 h 3149464"/>
                    <a:gd name="connsiteX2721" fmla="*/ 2435167 w 3223440"/>
                    <a:gd name="connsiteY2721" fmla="*/ 1706748 h 3149464"/>
                    <a:gd name="connsiteX2722" fmla="*/ 2428060 w 3223440"/>
                    <a:gd name="connsiteY2722" fmla="*/ 1702009 h 3149464"/>
                    <a:gd name="connsiteX2723" fmla="*/ 2428060 w 3223440"/>
                    <a:gd name="connsiteY2723" fmla="*/ 1697271 h 3149464"/>
                    <a:gd name="connsiteX2724" fmla="*/ 2428060 w 3223440"/>
                    <a:gd name="connsiteY2724" fmla="*/ 1702009 h 3149464"/>
                    <a:gd name="connsiteX2725" fmla="*/ 2435167 w 3223440"/>
                    <a:gd name="connsiteY2725" fmla="*/ 1706748 h 3149464"/>
                    <a:gd name="connsiteX2726" fmla="*/ 2468335 w 3223440"/>
                    <a:gd name="connsiteY2726" fmla="*/ 1566969 h 3149464"/>
                    <a:gd name="connsiteX2727" fmla="*/ 2458858 w 3223440"/>
                    <a:gd name="connsiteY2727" fmla="*/ 1600137 h 3149464"/>
                    <a:gd name="connsiteX2728" fmla="*/ 2456489 w 3223440"/>
                    <a:gd name="connsiteY2728" fmla="*/ 1621459 h 3149464"/>
                    <a:gd name="connsiteX2729" fmla="*/ 2458858 w 3223440"/>
                    <a:gd name="connsiteY2729" fmla="*/ 1600137 h 3149464"/>
                    <a:gd name="connsiteX2730" fmla="*/ 2468335 w 3223440"/>
                    <a:gd name="connsiteY2730" fmla="*/ 1566969 h 3149464"/>
                    <a:gd name="connsiteX2731" fmla="*/ 2468335 w 3223440"/>
                    <a:gd name="connsiteY2731" fmla="*/ 1514848 h 3149464"/>
                    <a:gd name="connsiteX2732" fmla="*/ 2439905 w 3223440"/>
                    <a:gd name="connsiteY2732" fmla="*/ 1538539 h 3149464"/>
                    <a:gd name="connsiteX2733" fmla="*/ 2423321 w 3223440"/>
                    <a:gd name="connsiteY2733" fmla="*/ 1538539 h 3149464"/>
                    <a:gd name="connsiteX2734" fmla="*/ 2430429 w 3223440"/>
                    <a:gd name="connsiteY2734" fmla="*/ 1550385 h 3149464"/>
                    <a:gd name="connsiteX2735" fmla="*/ 2423321 w 3223440"/>
                    <a:gd name="connsiteY2735" fmla="*/ 1538539 h 3149464"/>
                    <a:gd name="connsiteX2736" fmla="*/ 2423321 w 3223440"/>
                    <a:gd name="connsiteY2736" fmla="*/ 1538539 h 3149464"/>
                    <a:gd name="connsiteX2737" fmla="*/ 2368831 w 3223440"/>
                    <a:gd name="connsiteY2737" fmla="*/ 1555123 h 3149464"/>
                    <a:gd name="connsiteX2738" fmla="*/ 2383046 w 3223440"/>
                    <a:gd name="connsiteY2738" fmla="*/ 1566969 h 3149464"/>
                    <a:gd name="connsiteX2739" fmla="*/ 2368831 w 3223440"/>
                    <a:gd name="connsiteY2739" fmla="*/ 1555123 h 3149464"/>
                    <a:gd name="connsiteX2740" fmla="*/ 2423321 w 3223440"/>
                    <a:gd name="connsiteY2740" fmla="*/ 1538539 h 3149464"/>
                    <a:gd name="connsiteX2741" fmla="*/ 2439905 w 3223440"/>
                    <a:gd name="connsiteY2741" fmla="*/ 1538539 h 3149464"/>
                    <a:gd name="connsiteX2742" fmla="*/ 2428060 w 3223440"/>
                    <a:gd name="connsiteY2742" fmla="*/ 1519586 h 3149464"/>
                    <a:gd name="connsiteX2743" fmla="*/ 2423321 w 3223440"/>
                    <a:gd name="connsiteY2743" fmla="*/ 1514848 h 3149464"/>
                    <a:gd name="connsiteX2744" fmla="*/ 2428060 w 3223440"/>
                    <a:gd name="connsiteY2744" fmla="*/ 1519586 h 3149464"/>
                    <a:gd name="connsiteX2745" fmla="*/ 2439905 w 3223440"/>
                    <a:gd name="connsiteY2745" fmla="*/ 1538539 h 3149464"/>
                    <a:gd name="connsiteX2746" fmla="*/ 2468335 w 3223440"/>
                    <a:gd name="connsiteY2746" fmla="*/ 1514848 h 3149464"/>
                    <a:gd name="connsiteX2747" fmla="*/ 2470704 w 3223440"/>
                    <a:gd name="connsiteY2747" fmla="*/ 1495895 h 3149464"/>
                    <a:gd name="connsiteX2748" fmla="*/ 2468335 w 3223440"/>
                    <a:gd name="connsiteY2748" fmla="*/ 1493526 h 3149464"/>
                    <a:gd name="connsiteX2749" fmla="*/ 2470704 w 3223440"/>
                    <a:gd name="connsiteY2749" fmla="*/ 1495895 h 3149464"/>
                    <a:gd name="connsiteX2750" fmla="*/ 2468335 w 3223440"/>
                    <a:gd name="connsiteY2750" fmla="*/ 1514848 h 3149464"/>
                    <a:gd name="connsiteX2751" fmla="*/ 2458858 w 3223440"/>
                    <a:gd name="connsiteY2751" fmla="*/ 1204493 h 3149464"/>
                    <a:gd name="connsiteX2752" fmla="*/ 2484919 w 3223440"/>
                    <a:gd name="connsiteY2752" fmla="*/ 1218707 h 3149464"/>
                    <a:gd name="connsiteX2753" fmla="*/ 2489657 w 3223440"/>
                    <a:gd name="connsiteY2753" fmla="*/ 1228184 h 3149464"/>
                    <a:gd name="connsiteX2754" fmla="*/ 2484919 w 3223440"/>
                    <a:gd name="connsiteY2754" fmla="*/ 1218707 h 3149464"/>
                    <a:gd name="connsiteX2755" fmla="*/ 2458858 w 3223440"/>
                    <a:gd name="connsiteY2755" fmla="*/ 1204493 h 3149464"/>
                    <a:gd name="connsiteX2756" fmla="*/ 2525194 w 3223440"/>
                    <a:gd name="connsiteY2756" fmla="*/ 1069452 h 3149464"/>
                    <a:gd name="connsiteX2757" fmla="*/ 2503872 w 3223440"/>
                    <a:gd name="connsiteY2757" fmla="*/ 1083667 h 3149464"/>
                    <a:gd name="connsiteX2758" fmla="*/ 2477811 w 3223440"/>
                    <a:gd name="connsiteY2758" fmla="*/ 1059976 h 3149464"/>
                    <a:gd name="connsiteX2759" fmla="*/ 2480180 w 3223440"/>
                    <a:gd name="connsiteY2759" fmla="*/ 1050499 h 3149464"/>
                    <a:gd name="connsiteX2760" fmla="*/ 2477811 w 3223440"/>
                    <a:gd name="connsiteY2760" fmla="*/ 1059976 h 3149464"/>
                    <a:gd name="connsiteX2761" fmla="*/ 2503872 w 3223440"/>
                    <a:gd name="connsiteY2761" fmla="*/ 1083667 h 3149464"/>
                    <a:gd name="connsiteX2762" fmla="*/ 2525194 w 3223440"/>
                    <a:gd name="connsiteY2762" fmla="*/ 1069452 h 3149464"/>
                    <a:gd name="connsiteX2763" fmla="*/ 2525194 w 3223440"/>
                    <a:gd name="connsiteY2763" fmla="*/ 1069452 h 3149464"/>
                    <a:gd name="connsiteX2764" fmla="*/ 2506241 w 3223440"/>
                    <a:gd name="connsiteY2764" fmla="*/ 1031546 h 3149464"/>
                    <a:gd name="connsiteX2765" fmla="*/ 2508610 w 3223440"/>
                    <a:gd name="connsiteY2765" fmla="*/ 1043392 h 3149464"/>
                    <a:gd name="connsiteX2766" fmla="*/ 2506241 w 3223440"/>
                    <a:gd name="connsiteY2766" fmla="*/ 1031546 h 3149464"/>
                    <a:gd name="connsiteX2767" fmla="*/ 2503872 w 3223440"/>
                    <a:gd name="connsiteY2767" fmla="*/ 1022070 h 3149464"/>
                    <a:gd name="connsiteX2768" fmla="*/ 2506241 w 3223440"/>
                    <a:gd name="connsiteY2768" fmla="*/ 1031546 h 3149464"/>
                    <a:gd name="connsiteX2769" fmla="*/ 2105858 w 3223440"/>
                    <a:gd name="connsiteY2769" fmla="*/ 842016 h 3149464"/>
                    <a:gd name="connsiteX2770" fmla="*/ 2070321 w 3223440"/>
                    <a:gd name="connsiteY2770" fmla="*/ 834909 h 3149464"/>
                    <a:gd name="connsiteX2771" fmla="*/ 2105858 w 3223440"/>
                    <a:gd name="connsiteY2771" fmla="*/ 842016 h 3149464"/>
                    <a:gd name="connsiteX2772" fmla="*/ 2117704 w 3223440"/>
                    <a:gd name="connsiteY2772" fmla="*/ 844385 h 3149464"/>
                    <a:gd name="connsiteX2773" fmla="*/ 2105858 w 3223440"/>
                    <a:gd name="connsiteY2773" fmla="*/ 842016 h 3149464"/>
                    <a:gd name="connsiteX2774" fmla="*/ 2110597 w 3223440"/>
                    <a:gd name="connsiteY2774" fmla="*/ 1692533 h 3149464"/>
                    <a:gd name="connsiteX2775" fmla="*/ 2079798 w 3223440"/>
                    <a:gd name="connsiteY2775" fmla="*/ 1699640 h 3149464"/>
                    <a:gd name="connsiteX2776" fmla="*/ 2039523 w 3223440"/>
                    <a:gd name="connsiteY2776" fmla="*/ 1706748 h 3149464"/>
                    <a:gd name="connsiteX2777" fmla="*/ 2079798 w 3223440"/>
                    <a:gd name="connsiteY2777" fmla="*/ 1699640 h 3149464"/>
                    <a:gd name="connsiteX2778" fmla="*/ 2110597 w 3223440"/>
                    <a:gd name="connsiteY2778" fmla="*/ 1692533 h 3149464"/>
                    <a:gd name="connsiteX2779" fmla="*/ 2060845 w 3223440"/>
                    <a:gd name="connsiteY2779" fmla="*/ 842016 h 3149464"/>
                    <a:gd name="connsiteX2780" fmla="*/ 2060845 w 3223440"/>
                    <a:gd name="connsiteY2780" fmla="*/ 842016 h 3149464"/>
                    <a:gd name="connsiteX2781" fmla="*/ 2037154 w 3223440"/>
                    <a:gd name="connsiteY2781" fmla="*/ 837278 h 3149464"/>
                    <a:gd name="connsiteX2782" fmla="*/ 2037154 w 3223440"/>
                    <a:gd name="connsiteY2782" fmla="*/ 837278 h 3149464"/>
                    <a:gd name="connsiteX2783" fmla="*/ 2037154 w 3223440"/>
                    <a:gd name="connsiteY2783" fmla="*/ 837278 h 3149464"/>
                    <a:gd name="connsiteX2784" fmla="*/ 2060845 w 3223440"/>
                    <a:gd name="connsiteY2784" fmla="*/ 842016 h 3149464"/>
                    <a:gd name="connsiteX2785" fmla="*/ 2053737 w 3223440"/>
                    <a:gd name="connsiteY2785" fmla="*/ 1069452 h 3149464"/>
                    <a:gd name="connsiteX2786" fmla="*/ 2053737 w 3223440"/>
                    <a:gd name="connsiteY2786" fmla="*/ 1069452 h 3149464"/>
                    <a:gd name="connsiteX2787" fmla="*/ 2030046 w 3223440"/>
                    <a:gd name="connsiteY2787" fmla="*/ 1102620 h 3149464"/>
                    <a:gd name="connsiteX2788" fmla="*/ 2053737 w 3223440"/>
                    <a:gd name="connsiteY2788" fmla="*/ 1069452 h 3149464"/>
                    <a:gd name="connsiteX2789" fmla="*/ 2030046 w 3223440"/>
                    <a:gd name="connsiteY2789" fmla="*/ 1559862 h 3149464"/>
                    <a:gd name="connsiteX2790" fmla="*/ 2020570 w 3223440"/>
                    <a:gd name="connsiteY2790" fmla="*/ 1552754 h 3149464"/>
                    <a:gd name="connsiteX2791" fmla="*/ 2018200 w 3223440"/>
                    <a:gd name="connsiteY2791" fmla="*/ 1552754 h 3149464"/>
                    <a:gd name="connsiteX2792" fmla="*/ 2020570 w 3223440"/>
                    <a:gd name="connsiteY2792" fmla="*/ 1552754 h 3149464"/>
                    <a:gd name="connsiteX2793" fmla="*/ 2030046 w 3223440"/>
                    <a:gd name="connsiteY2793" fmla="*/ 1559862 h 3149464"/>
                    <a:gd name="connsiteX2794" fmla="*/ 1989771 w 3223440"/>
                    <a:gd name="connsiteY2794" fmla="*/ 1349009 h 3149464"/>
                    <a:gd name="connsiteX2795" fmla="*/ 1975556 w 3223440"/>
                    <a:gd name="connsiteY2795" fmla="*/ 1346640 h 3149464"/>
                    <a:gd name="connsiteX2796" fmla="*/ 1954234 w 3223440"/>
                    <a:gd name="connsiteY2796" fmla="*/ 1339533 h 3149464"/>
                    <a:gd name="connsiteX2797" fmla="*/ 1975556 w 3223440"/>
                    <a:gd name="connsiteY2797" fmla="*/ 1346640 h 3149464"/>
                    <a:gd name="connsiteX2798" fmla="*/ 1989771 w 3223440"/>
                    <a:gd name="connsiteY2798" fmla="*/ 1349009 h 3149464"/>
                    <a:gd name="connsiteX2799" fmla="*/ 1921066 w 3223440"/>
                    <a:gd name="connsiteY2799" fmla="*/ 1443774 h 3149464"/>
                    <a:gd name="connsiteX2800" fmla="*/ 1921066 w 3223440"/>
                    <a:gd name="connsiteY2800" fmla="*/ 1443774 h 3149464"/>
                    <a:gd name="connsiteX2801" fmla="*/ 1944758 w 3223440"/>
                    <a:gd name="connsiteY2801" fmla="*/ 1465097 h 3149464"/>
                    <a:gd name="connsiteX2802" fmla="*/ 1932912 w 3223440"/>
                    <a:gd name="connsiteY2802" fmla="*/ 1472204 h 3149464"/>
                    <a:gd name="connsiteX2803" fmla="*/ 1944758 w 3223440"/>
                    <a:gd name="connsiteY2803" fmla="*/ 1465097 h 3149464"/>
                    <a:gd name="connsiteX2804" fmla="*/ 1921066 w 3223440"/>
                    <a:gd name="connsiteY2804" fmla="*/ 1443774 h 3149464"/>
                    <a:gd name="connsiteX2805" fmla="*/ 1895006 w 3223440"/>
                    <a:gd name="connsiteY2805" fmla="*/ 1545647 h 3149464"/>
                    <a:gd name="connsiteX2806" fmla="*/ 1895006 w 3223440"/>
                    <a:gd name="connsiteY2806" fmla="*/ 1576445 h 3149464"/>
                    <a:gd name="connsiteX2807" fmla="*/ 1899744 w 3223440"/>
                    <a:gd name="connsiteY2807" fmla="*/ 1600137 h 3149464"/>
                    <a:gd name="connsiteX2808" fmla="*/ 1909221 w 3223440"/>
                    <a:gd name="connsiteY2808" fmla="*/ 1621459 h 3149464"/>
                    <a:gd name="connsiteX2809" fmla="*/ 1909221 w 3223440"/>
                    <a:gd name="connsiteY2809" fmla="*/ 1621459 h 3149464"/>
                    <a:gd name="connsiteX2810" fmla="*/ 1899744 w 3223440"/>
                    <a:gd name="connsiteY2810" fmla="*/ 1600137 h 3149464"/>
                    <a:gd name="connsiteX2811" fmla="*/ 1895006 w 3223440"/>
                    <a:gd name="connsiteY2811" fmla="*/ 1576445 h 3149464"/>
                    <a:gd name="connsiteX2812" fmla="*/ 1895006 w 3223440"/>
                    <a:gd name="connsiteY2812" fmla="*/ 1545647 h 3149464"/>
                    <a:gd name="connsiteX2813" fmla="*/ 1911590 w 3223440"/>
                    <a:gd name="connsiteY2813" fmla="*/ 1472204 h 3149464"/>
                    <a:gd name="connsiteX2814" fmla="*/ 1916328 w 3223440"/>
                    <a:gd name="connsiteY2814" fmla="*/ 1469835 h 3149464"/>
                    <a:gd name="connsiteX2815" fmla="*/ 1911590 w 3223440"/>
                    <a:gd name="connsiteY2815" fmla="*/ 1472204 h 3149464"/>
                    <a:gd name="connsiteX2816" fmla="*/ 1895006 w 3223440"/>
                    <a:gd name="connsiteY2816" fmla="*/ 1545647 h 3149464"/>
                    <a:gd name="connsiteX2817" fmla="*/ 1911590 w 3223440"/>
                    <a:gd name="connsiteY2817" fmla="*/ 1365593 h 3149464"/>
                    <a:gd name="connsiteX2818" fmla="*/ 1892637 w 3223440"/>
                    <a:gd name="connsiteY2818" fmla="*/ 1358486 h 3149464"/>
                    <a:gd name="connsiteX2819" fmla="*/ 1840516 w 3223440"/>
                    <a:gd name="connsiteY2819" fmla="*/ 1346640 h 3149464"/>
                    <a:gd name="connsiteX2820" fmla="*/ 1892637 w 3223440"/>
                    <a:gd name="connsiteY2820" fmla="*/ 1358486 h 3149464"/>
                    <a:gd name="connsiteX2821" fmla="*/ 1911590 w 3223440"/>
                    <a:gd name="connsiteY2821" fmla="*/ 1365593 h 3149464"/>
                    <a:gd name="connsiteX2822" fmla="*/ 1828670 w 3223440"/>
                    <a:gd name="connsiteY2822" fmla="*/ 1884432 h 3149464"/>
                    <a:gd name="connsiteX2823" fmla="*/ 1854731 w 3223440"/>
                    <a:gd name="connsiteY2823" fmla="*/ 1896278 h 3149464"/>
                    <a:gd name="connsiteX2824" fmla="*/ 1876053 w 3223440"/>
                    <a:gd name="connsiteY2824" fmla="*/ 1905754 h 3149464"/>
                    <a:gd name="connsiteX2825" fmla="*/ 1854731 w 3223440"/>
                    <a:gd name="connsiteY2825" fmla="*/ 1896278 h 3149464"/>
                    <a:gd name="connsiteX2826" fmla="*/ 1828670 w 3223440"/>
                    <a:gd name="connsiteY2826" fmla="*/ 1884432 h 3149464"/>
                    <a:gd name="connsiteX2827" fmla="*/ 1833409 w 3223440"/>
                    <a:gd name="connsiteY2827" fmla="*/ 1927076 h 3149464"/>
                    <a:gd name="connsiteX2828" fmla="*/ 1828670 w 3223440"/>
                    <a:gd name="connsiteY2828" fmla="*/ 1917600 h 3149464"/>
                    <a:gd name="connsiteX2829" fmla="*/ 1823932 w 3223440"/>
                    <a:gd name="connsiteY2829" fmla="*/ 1908123 h 3149464"/>
                    <a:gd name="connsiteX2830" fmla="*/ 1828670 w 3223440"/>
                    <a:gd name="connsiteY2830" fmla="*/ 1917600 h 3149464"/>
                    <a:gd name="connsiteX2831" fmla="*/ 1833409 w 3223440"/>
                    <a:gd name="connsiteY2831" fmla="*/ 1927076 h 3149464"/>
                    <a:gd name="connsiteX2832" fmla="*/ 1821563 w 3223440"/>
                    <a:gd name="connsiteY2832" fmla="*/ 1820465 h 3149464"/>
                    <a:gd name="connsiteX2833" fmla="*/ 1821563 w 3223440"/>
                    <a:gd name="connsiteY2833" fmla="*/ 1820465 h 3149464"/>
                    <a:gd name="connsiteX2834" fmla="*/ 1835778 w 3223440"/>
                    <a:gd name="connsiteY2834" fmla="*/ 1825204 h 3149464"/>
                    <a:gd name="connsiteX2835" fmla="*/ 1821563 w 3223440"/>
                    <a:gd name="connsiteY2835" fmla="*/ 1820465 h 3149464"/>
                    <a:gd name="connsiteX2836" fmla="*/ 1783657 w 3223440"/>
                    <a:gd name="connsiteY2836" fmla="*/ 1384546 h 3149464"/>
                    <a:gd name="connsiteX2837" fmla="*/ 1677046 w 3223440"/>
                    <a:gd name="connsiteY2837" fmla="*/ 1346640 h 3149464"/>
                    <a:gd name="connsiteX2838" fmla="*/ 1672308 w 3223440"/>
                    <a:gd name="connsiteY2838" fmla="*/ 1346640 h 3149464"/>
                    <a:gd name="connsiteX2839" fmla="*/ 1677046 w 3223440"/>
                    <a:gd name="connsiteY2839" fmla="*/ 1346640 h 3149464"/>
                    <a:gd name="connsiteX2840" fmla="*/ 1783657 w 3223440"/>
                    <a:gd name="connsiteY2840" fmla="*/ 1384546 h 3149464"/>
                    <a:gd name="connsiteX2841" fmla="*/ 1831040 w 3223440"/>
                    <a:gd name="connsiteY2841" fmla="*/ 1405868 h 3149464"/>
                    <a:gd name="connsiteX2842" fmla="*/ 1783657 w 3223440"/>
                    <a:gd name="connsiteY2842" fmla="*/ 1384546 h 3149464"/>
                    <a:gd name="connsiteX2843" fmla="*/ 1800241 w 3223440"/>
                    <a:gd name="connsiteY2843" fmla="*/ 1630935 h 3149464"/>
                    <a:gd name="connsiteX2844" fmla="*/ 1771811 w 3223440"/>
                    <a:gd name="connsiteY2844" fmla="*/ 1628566 h 3149464"/>
                    <a:gd name="connsiteX2845" fmla="*/ 1771811 w 3223440"/>
                    <a:gd name="connsiteY2845" fmla="*/ 1628566 h 3149464"/>
                    <a:gd name="connsiteX2846" fmla="*/ 1800241 w 3223440"/>
                    <a:gd name="connsiteY2846" fmla="*/ 1630935 h 3149464"/>
                    <a:gd name="connsiteX2847" fmla="*/ 1719690 w 3223440"/>
                    <a:gd name="connsiteY2847" fmla="*/ 1604875 h 3149464"/>
                    <a:gd name="connsiteX2848" fmla="*/ 1741013 w 3223440"/>
                    <a:gd name="connsiteY2848" fmla="*/ 1640412 h 3149464"/>
                    <a:gd name="connsiteX2849" fmla="*/ 1736274 w 3223440"/>
                    <a:gd name="connsiteY2849" fmla="*/ 1654627 h 3149464"/>
                    <a:gd name="connsiteX2850" fmla="*/ 1757596 w 3223440"/>
                    <a:gd name="connsiteY2850" fmla="*/ 1685425 h 3149464"/>
                    <a:gd name="connsiteX2851" fmla="*/ 1759966 w 3223440"/>
                    <a:gd name="connsiteY2851" fmla="*/ 1685425 h 3149464"/>
                    <a:gd name="connsiteX2852" fmla="*/ 1757596 w 3223440"/>
                    <a:gd name="connsiteY2852" fmla="*/ 1685425 h 3149464"/>
                    <a:gd name="connsiteX2853" fmla="*/ 1736274 w 3223440"/>
                    <a:gd name="connsiteY2853" fmla="*/ 1654627 h 3149464"/>
                    <a:gd name="connsiteX2854" fmla="*/ 1741013 w 3223440"/>
                    <a:gd name="connsiteY2854" fmla="*/ 1640412 h 3149464"/>
                    <a:gd name="connsiteX2855" fmla="*/ 1719690 w 3223440"/>
                    <a:gd name="connsiteY2855" fmla="*/ 1604875 h 3149464"/>
                    <a:gd name="connsiteX2856" fmla="*/ 1698368 w 3223440"/>
                    <a:gd name="connsiteY2856" fmla="*/ 1526694 h 3149464"/>
                    <a:gd name="connsiteX2857" fmla="*/ 1655724 w 3223440"/>
                    <a:gd name="connsiteY2857" fmla="*/ 1517217 h 3149464"/>
                    <a:gd name="connsiteX2858" fmla="*/ 1698368 w 3223440"/>
                    <a:gd name="connsiteY2858" fmla="*/ 1526694 h 3149464"/>
                    <a:gd name="connsiteX2859" fmla="*/ 1724429 w 3223440"/>
                    <a:gd name="connsiteY2859" fmla="*/ 1540909 h 3149464"/>
                    <a:gd name="connsiteX2860" fmla="*/ 1698368 w 3223440"/>
                    <a:gd name="connsiteY2860" fmla="*/ 1526694 h 3149464"/>
                    <a:gd name="connsiteX2861" fmla="*/ 1705476 w 3223440"/>
                    <a:gd name="connsiteY2861" fmla="*/ 1761237 h 3149464"/>
                    <a:gd name="connsiteX2862" fmla="*/ 1684154 w 3223440"/>
                    <a:gd name="connsiteY2862" fmla="*/ 1737546 h 3149464"/>
                    <a:gd name="connsiteX2863" fmla="*/ 1672308 w 3223440"/>
                    <a:gd name="connsiteY2863" fmla="*/ 1725700 h 3149464"/>
                    <a:gd name="connsiteX2864" fmla="*/ 1684154 w 3223440"/>
                    <a:gd name="connsiteY2864" fmla="*/ 1737546 h 3149464"/>
                    <a:gd name="connsiteX2865" fmla="*/ 1705476 w 3223440"/>
                    <a:gd name="connsiteY2865" fmla="*/ 1761237 h 3149464"/>
                    <a:gd name="connsiteX2866" fmla="*/ 1665201 w 3223440"/>
                    <a:gd name="connsiteY2866" fmla="*/ 1735177 h 3149464"/>
                    <a:gd name="connsiteX2867" fmla="*/ 1667570 w 3223440"/>
                    <a:gd name="connsiteY2867" fmla="*/ 1768345 h 3149464"/>
                    <a:gd name="connsiteX2868" fmla="*/ 1665201 w 3223440"/>
                    <a:gd name="connsiteY2868" fmla="*/ 1735177 h 3149464"/>
                    <a:gd name="connsiteX2869" fmla="*/ 1665201 w 3223440"/>
                    <a:gd name="connsiteY2869" fmla="*/ 1803882 h 3149464"/>
                    <a:gd name="connsiteX2870" fmla="*/ 1665201 w 3223440"/>
                    <a:gd name="connsiteY2870" fmla="*/ 1803882 h 3149464"/>
                    <a:gd name="connsiteX2871" fmla="*/ 1665201 w 3223440"/>
                    <a:gd name="connsiteY2871" fmla="*/ 1803882 h 3149464"/>
                    <a:gd name="connsiteX2872" fmla="*/ 1665201 w 3223440"/>
                    <a:gd name="connsiteY2872" fmla="*/ 1780190 h 3149464"/>
                    <a:gd name="connsiteX2873" fmla="*/ 1665201 w 3223440"/>
                    <a:gd name="connsiteY2873" fmla="*/ 1780190 h 3149464"/>
                    <a:gd name="connsiteX2874" fmla="*/ 1665201 w 3223440"/>
                    <a:gd name="connsiteY2874" fmla="*/ 1780190 h 3149464"/>
                    <a:gd name="connsiteX2875" fmla="*/ 1665201 w 3223440"/>
                    <a:gd name="connsiteY2875" fmla="*/ 1803882 h 3149464"/>
                    <a:gd name="connsiteX2876" fmla="*/ 1613080 w 3223440"/>
                    <a:gd name="connsiteY2876" fmla="*/ 1953137 h 3149464"/>
                    <a:gd name="connsiteX2877" fmla="*/ 1596496 w 3223440"/>
                    <a:gd name="connsiteY2877" fmla="*/ 1948399 h 3149464"/>
                    <a:gd name="connsiteX2878" fmla="*/ 1596496 w 3223440"/>
                    <a:gd name="connsiteY2878" fmla="*/ 1948399 h 3149464"/>
                    <a:gd name="connsiteX2879" fmla="*/ 1613080 w 3223440"/>
                    <a:gd name="connsiteY2879" fmla="*/ 1953137 h 3149464"/>
                    <a:gd name="connsiteX2880" fmla="*/ 1617818 w 3223440"/>
                    <a:gd name="connsiteY2880" fmla="*/ 1964982 h 3149464"/>
                    <a:gd name="connsiteX2881" fmla="*/ 1613080 w 3223440"/>
                    <a:gd name="connsiteY2881" fmla="*/ 1969721 h 3149464"/>
                    <a:gd name="connsiteX2882" fmla="*/ 1617818 w 3223440"/>
                    <a:gd name="connsiteY2882" fmla="*/ 1964982 h 3149464"/>
                    <a:gd name="connsiteX2883" fmla="*/ 1613080 w 3223440"/>
                    <a:gd name="connsiteY2883" fmla="*/ 1953137 h 3149464"/>
                    <a:gd name="connsiteX2884" fmla="*/ 1587019 w 3223440"/>
                    <a:gd name="connsiteY2884" fmla="*/ 1730439 h 3149464"/>
                    <a:gd name="connsiteX2885" fmla="*/ 1570436 w 3223440"/>
                    <a:gd name="connsiteY2885" fmla="*/ 1742285 h 3149464"/>
                    <a:gd name="connsiteX2886" fmla="*/ 1587019 w 3223440"/>
                    <a:gd name="connsiteY2886" fmla="*/ 1730439 h 3149464"/>
                    <a:gd name="connsiteX2887" fmla="*/ 1591758 w 3223440"/>
                    <a:gd name="connsiteY2887" fmla="*/ 1716224 h 3149464"/>
                    <a:gd name="connsiteX2888" fmla="*/ 1587019 w 3223440"/>
                    <a:gd name="connsiteY2888" fmla="*/ 1730439 h 3149464"/>
                    <a:gd name="connsiteX2889" fmla="*/ 1601234 w 3223440"/>
                    <a:gd name="connsiteY2889" fmla="*/ 1737546 h 3149464"/>
                    <a:gd name="connsiteX2890" fmla="*/ 1615449 w 3223440"/>
                    <a:gd name="connsiteY2890" fmla="*/ 1751761 h 3149464"/>
                    <a:gd name="connsiteX2891" fmla="*/ 1601234 w 3223440"/>
                    <a:gd name="connsiteY2891" fmla="*/ 1737546 h 3149464"/>
                    <a:gd name="connsiteX2892" fmla="*/ 1587019 w 3223440"/>
                    <a:gd name="connsiteY2892" fmla="*/ 1730439 h 3149464"/>
                    <a:gd name="connsiteX2893" fmla="*/ 1596496 w 3223440"/>
                    <a:gd name="connsiteY2893" fmla="*/ 1948399 h 3149464"/>
                    <a:gd name="connsiteX2894" fmla="*/ 1596496 w 3223440"/>
                    <a:gd name="connsiteY2894" fmla="*/ 1948399 h 3149464"/>
                    <a:gd name="connsiteX2895" fmla="*/ 1596496 w 3223440"/>
                    <a:gd name="connsiteY2895" fmla="*/ 1948399 h 3149464"/>
                    <a:gd name="connsiteX2896" fmla="*/ 1596496 w 3223440"/>
                    <a:gd name="connsiteY2896" fmla="*/ 1948399 h 3149464"/>
                    <a:gd name="connsiteX2897" fmla="*/ 1551482 w 3223440"/>
                    <a:gd name="connsiteY2897" fmla="*/ 2005257 h 3149464"/>
                    <a:gd name="connsiteX2898" fmla="*/ 1544375 w 3223440"/>
                    <a:gd name="connsiteY2898" fmla="*/ 2031318 h 3149464"/>
                    <a:gd name="connsiteX2899" fmla="*/ 1551482 w 3223440"/>
                    <a:gd name="connsiteY2899" fmla="*/ 2005257 h 3149464"/>
                    <a:gd name="connsiteX2900" fmla="*/ 1556221 w 3223440"/>
                    <a:gd name="connsiteY2900" fmla="*/ 1995781 h 3149464"/>
                    <a:gd name="connsiteX2901" fmla="*/ 1551482 w 3223440"/>
                    <a:gd name="connsiteY2901" fmla="*/ 2005257 h 3149464"/>
                    <a:gd name="connsiteX2902" fmla="*/ 1556221 w 3223440"/>
                    <a:gd name="connsiteY2902" fmla="*/ 2163989 h 3149464"/>
                    <a:gd name="connsiteX2903" fmla="*/ 1549113 w 3223440"/>
                    <a:gd name="connsiteY2903" fmla="*/ 2152143 h 3149464"/>
                    <a:gd name="connsiteX2904" fmla="*/ 1542006 w 3223440"/>
                    <a:gd name="connsiteY2904" fmla="*/ 2142667 h 3149464"/>
                    <a:gd name="connsiteX2905" fmla="*/ 1549113 w 3223440"/>
                    <a:gd name="connsiteY2905" fmla="*/ 2152143 h 3149464"/>
                    <a:gd name="connsiteX2906" fmla="*/ 1556221 w 3223440"/>
                    <a:gd name="connsiteY2906" fmla="*/ 2163989 h 3149464"/>
                    <a:gd name="connsiteX2907" fmla="*/ 1542006 w 3223440"/>
                    <a:gd name="connsiteY2907" fmla="*/ 1623828 h 3149464"/>
                    <a:gd name="connsiteX2908" fmla="*/ 1532529 w 3223440"/>
                    <a:gd name="connsiteY2908" fmla="*/ 1626197 h 3149464"/>
                    <a:gd name="connsiteX2909" fmla="*/ 1542006 w 3223440"/>
                    <a:gd name="connsiteY2909" fmla="*/ 1623828 h 3149464"/>
                    <a:gd name="connsiteX2910" fmla="*/ 1568066 w 3223440"/>
                    <a:gd name="connsiteY2910" fmla="*/ 1611983 h 3149464"/>
                    <a:gd name="connsiteX2911" fmla="*/ 1542006 w 3223440"/>
                    <a:gd name="connsiteY2911" fmla="*/ 1623828 h 3149464"/>
                    <a:gd name="connsiteX2912" fmla="*/ 1487516 w 3223440"/>
                    <a:gd name="connsiteY2912" fmla="*/ 1891539 h 3149464"/>
                    <a:gd name="connsiteX2913" fmla="*/ 1475670 w 3223440"/>
                    <a:gd name="connsiteY2913" fmla="*/ 1877325 h 3149464"/>
                    <a:gd name="connsiteX2914" fmla="*/ 1475670 w 3223440"/>
                    <a:gd name="connsiteY2914" fmla="*/ 1877325 h 3149464"/>
                    <a:gd name="connsiteX2915" fmla="*/ 1475670 w 3223440"/>
                    <a:gd name="connsiteY2915" fmla="*/ 1877325 h 3149464"/>
                    <a:gd name="connsiteX2916" fmla="*/ 1487516 w 3223440"/>
                    <a:gd name="connsiteY2916" fmla="*/ 1891539 h 3149464"/>
                    <a:gd name="connsiteX2917" fmla="*/ 1542006 w 3223440"/>
                    <a:gd name="connsiteY2917" fmla="*/ 1882063 h 3149464"/>
                    <a:gd name="connsiteX2918" fmla="*/ 1487516 w 3223440"/>
                    <a:gd name="connsiteY2918" fmla="*/ 1891539 h 3149464"/>
                    <a:gd name="connsiteX2919" fmla="*/ 1499362 w 3223440"/>
                    <a:gd name="connsiteY2919" fmla="*/ 1924707 h 3149464"/>
                    <a:gd name="connsiteX2920" fmla="*/ 1494623 w 3223440"/>
                    <a:gd name="connsiteY2920" fmla="*/ 1924707 h 3149464"/>
                    <a:gd name="connsiteX2921" fmla="*/ 1478040 w 3223440"/>
                    <a:gd name="connsiteY2921" fmla="*/ 1927076 h 3149464"/>
                    <a:gd name="connsiteX2922" fmla="*/ 1494623 w 3223440"/>
                    <a:gd name="connsiteY2922" fmla="*/ 1924707 h 3149464"/>
                    <a:gd name="connsiteX2923" fmla="*/ 1499362 w 3223440"/>
                    <a:gd name="connsiteY2923" fmla="*/ 1924707 h 3149464"/>
                    <a:gd name="connsiteX2924" fmla="*/ 1286140 w 3223440"/>
                    <a:gd name="connsiteY2924" fmla="*/ 1806251 h 3149464"/>
                    <a:gd name="connsiteX2925" fmla="*/ 1312201 w 3223440"/>
                    <a:gd name="connsiteY2925" fmla="*/ 1820465 h 3149464"/>
                    <a:gd name="connsiteX2926" fmla="*/ 1369060 w 3223440"/>
                    <a:gd name="connsiteY2926" fmla="*/ 1851264 h 3149464"/>
                    <a:gd name="connsiteX2927" fmla="*/ 1454348 w 3223440"/>
                    <a:gd name="connsiteY2927" fmla="*/ 1877325 h 3149464"/>
                    <a:gd name="connsiteX2928" fmla="*/ 1369060 w 3223440"/>
                    <a:gd name="connsiteY2928" fmla="*/ 1851264 h 3149464"/>
                    <a:gd name="connsiteX2929" fmla="*/ 1312201 w 3223440"/>
                    <a:gd name="connsiteY2929" fmla="*/ 1820465 h 3149464"/>
                    <a:gd name="connsiteX2930" fmla="*/ 1312201 w 3223440"/>
                    <a:gd name="connsiteY2930" fmla="*/ 1820465 h 3149464"/>
                    <a:gd name="connsiteX2931" fmla="*/ 1286140 w 3223440"/>
                    <a:gd name="connsiteY2931" fmla="*/ 1806251 h 3149464"/>
                    <a:gd name="connsiteX2932" fmla="*/ 1241127 w 3223440"/>
                    <a:gd name="connsiteY2932" fmla="*/ 2114238 h 3149464"/>
                    <a:gd name="connsiteX2933" fmla="*/ 1243496 w 3223440"/>
                    <a:gd name="connsiteY2933" fmla="*/ 2100023 h 3149464"/>
                    <a:gd name="connsiteX2934" fmla="*/ 1279033 w 3223440"/>
                    <a:gd name="connsiteY2934" fmla="*/ 2085808 h 3149464"/>
                    <a:gd name="connsiteX2935" fmla="*/ 1279033 w 3223440"/>
                    <a:gd name="connsiteY2935" fmla="*/ 2081069 h 3149464"/>
                    <a:gd name="connsiteX2936" fmla="*/ 1279033 w 3223440"/>
                    <a:gd name="connsiteY2936" fmla="*/ 2085808 h 3149464"/>
                    <a:gd name="connsiteX2937" fmla="*/ 1243496 w 3223440"/>
                    <a:gd name="connsiteY2937" fmla="*/ 2100023 h 3149464"/>
                    <a:gd name="connsiteX2938" fmla="*/ 1241127 w 3223440"/>
                    <a:gd name="connsiteY2938" fmla="*/ 2114238 h 3149464"/>
                    <a:gd name="connsiteX2939" fmla="*/ 1200851 w 3223440"/>
                    <a:gd name="connsiteY2939" fmla="*/ 1763607 h 3149464"/>
                    <a:gd name="connsiteX2940" fmla="*/ 1174791 w 3223440"/>
                    <a:gd name="connsiteY2940" fmla="*/ 1747023 h 3149464"/>
                    <a:gd name="connsiteX2941" fmla="*/ 1174791 w 3223440"/>
                    <a:gd name="connsiteY2941" fmla="*/ 1747023 h 3149464"/>
                    <a:gd name="connsiteX2942" fmla="*/ 1200851 w 3223440"/>
                    <a:gd name="connsiteY2942" fmla="*/ 1763607 h 3149464"/>
                    <a:gd name="connsiteX2943" fmla="*/ 1198482 w 3223440"/>
                    <a:gd name="connsiteY2943" fmla="*/ 1754130 h 3149464"/>
                    <a:gd name="connsiteX2944" fmla="*/ 1200851 w 3223440"/>
                    <a:gd name="connsiteY2944" fmla="*/ 1763607 h 3149464"/>
                    <a:gd name="connsiteX2945" fmla="*/ 1252972 w 3223440"/>
                    <a:gd name="connsiteY2945" fmla="*/ 1780190 h 3149464"/>
                    <a:gd name="connsiteX2946" fmla="*/ 1200851 w 3223440"/>
                    <a:gd name="connsiteY2946" fmla="*/ 1763607 h 3149464"/>
                    <a:gd name="connsiteX2947" fmla="*/ 1234019 w 3223440"/>
                    <a:gd name="connsiteY2947" fmla="*/ 1863110 h 3149464"/>
                    <a:gd name="connsiteX2948" fmla="*/ 1226912 w 3223440"/>
                    <a:gd name="connsiteY2948" fmla="*/ 1841788 h 3149464"/>
                    <a:gd name="connsiteX2949" fmla="*/ 1226912 w 3223440"/>
                    <a:gd name="connsiteY2949" fmla="*/ 1841788 h 3149464"/>
                    <a:gd name="connsiteX2950" fmla="*/ 1234019 w 3223440"/>
                    <a:gd name="connsiteY2950" fmla="*/ 1863110 h 3149464"/>
                    <a:gd name="connsiteX2951" fmla="*/ 1117932 w 3223440"/>
                    <a:gd name="connsiteY2951" fmla="*/ 1818097 h 3149464"/>
                    <a:gd name="connsiteX2952" fmla="*/ 1089503 w 3223440"/>
                    <a:gd name="connsiteY2952" fmla="*/ 1889170 h 3149464"/>
                    <a:gd name="connsiteX2953" fmla="*/ 1108456 w 3223440"/>
                    <a:gd name="connsiteY2953" fmla="*/ 1901016 h 3149464"/>
                    <a:gd name="connsiteX2954" fmla="*/ 1110825 w 3223440"/>
                    <a:gd name="connsiteY2954" fmla="*/ 1901016 h 3149464"/>
                    <a:gd name="connsiteX2955" fmla="*/ 1108456 w 3223440"/>
                    <a:gd name="connsiteY2955" fmla="*/ 1901016 h 3149464"/>
                    <a:gd name="connsiteX2956" fmla="*/ 1089503 w 3223440"/>
                    <a:gd name="connsiteY2956" fmla="*/ 1889170 h 3149464"/>
                    <a:gd name="connsiteX2957" fmla="*/ 1117932 w 3223440"/>
                    <a:gd name="connsiteY2957" fmla="*/ 1818097 h 3149464"/>
                    <a:gd name="connsiteX2958" fmla="*/ 1089503 w 3223440"/>
                    <a:gd name="connsiteY2958" fmla="*/ 1796774 h 3149464"/>
                    <a:gd name="connsiteX2959" fmla="*/ 1132147 w 3223440"/>
                    <a:gd name="connsiteY2959" fmla="*/ 1780190 h 3149464"/>
                    <a:gd name="connsiteX2960" fmla="*/ 1132147 w 3223440"/>
                    <a:gd name="connsiteY2960" fmla="*/ 1780190 h 3149464"/>
                    <a:gd name="connsiteX2961" fmla="*/ 1089503 w 3223440"/>
                    <a:gd name="connsiteY2961" fmla="*/ 1796774 h 3149464"/>
                    <a:gd name="connsiteX2962" fmla="*/ 1089503 w 3223440"/>
                    <a:gd name="connsiteY2962" fmla="*/ 1796774 h 3149464"/>
                    <a:gd name="connsiteX2963" fmla="*/ 1106086 w 3223440"/>
                    <a:gd name="connsiteY2963" fmla="*/ 1988674 h 3149464"/>
                    <a:gd name="connsiteX2964" fmla="*/ 1106086 w 3223440"/>
                    <a:gd name="connsiteY2964" fmla="*/ 1988674 h 3149464"/>
                    <a:gd name="connsiteX2965" fmla="*/ 1084764 w 3223440"/>
                    <a:gd name="connsiteY2965" fmla="*/ 1981566 h 3149464"/>
                    <a:gd name="connsiteX2966" fmla="*/ 1072919 w 3223440"/>
                    <a:gd name="connsiteY2966" fmla="*/ 1979197 h 3149464"/>
                    <a:gd name="connsiteX2967" fmla="*/ 1084764 w 3223440"/>
                    <a:gd name="connsiteY2967" fmla="*/ 1981566 h 3149464"/>
                    <a:gd name="connsiteX2968" fmla="*/ 1106086 w 3223440"/>
                    <a:gd name="connsiteY2968" fmla="*/ 1988674 h 3149464"/>
                    <a:gd name="connsiteX2969" fmla="*/ 1103717 w 3223440"/>
                    <a:gd name="connsiteY2969" fmla="*/ 1938922 h 3149464"/>
                    <a:gd name="connsiteX2970" fmla="*/ 1120301 w 3223440"/>
                    <a:gd name="connsiteY2970" fmla="*/ 1927076 h 3149464"/>
                    <a:gd name="connsiteX2971" fmla="*/ 1120301 w 3223440"/>
                    <a:gd name="connsiteY2971" fmla="*/ 1908123 h 3149464"/>
                    <a:gd name="connsiteX2972" fmla="*/ 1120301 w 3223440"/>
                    <a:gd name="connsiteY2972" fmla="*/ 1927076 h 3149464"/>
                    <a:gd name="connsiteX2973" fmla="*/ 1103717 w 3223440"/>
                    <a:gd name="connsiteY2973" fmla="*/ 1938922 h 3149464"/>
                    <a:gd name="connsiteX2974" fmla="*/ 1120301 w 3223440"/>
                    <a:gd name="connsiteY2974" fmla="*/ 1818097 h 3149464"/>
                    <a:gd name="connsiteX2975" fmla="*/ 1132147 w 3223440"/>
                    <a:gd name="connsiteY2975" fmla="*/ 1813358 h 3149464"/>
                    <a:gd name="connsiteX2976" fmla="*/ 1132147 w 3223440"/>
                    <a:gd name="connsiteY2976" fmla="*/ 1813358 h 3149464"/>
                    <a:gd name="connsiteX2977" fmla="*/ 1120301 w 3223440"/>
                    <a:gd name="connsiteY2977" fmla="*/ 1818097 h 3149464"/>
                    <a:gd name="connsiteX2978" fmla="*/ 1103717 w 3223440"/>
                    <a:gd name="connsiteY2978" fmla="*/ 1626197 h 3149464"/>
                    <a:gd name="connsiteX2979" fmla="*/ 1091872 w 3223440"/>
                    <a:gd name="connsiteY2979" fmla="*/ 1628566 h 3149464"/>
                    <a:gd name="connsiteX2980" fmla="*/ 1103717 w 3223440"/>
                    <a:gd name="connsiteY2980" fmla="*/ 1626197 h 3149464"/>
                    <a:gd name="connsiteX2981" fmla="*/ 1162945 w 3223440"/>
                    <a:gd name="connsiteY2981" fmla="*/ 1604875 h 3149464"/>
                    <a:gd name="connsiteX2982" fmla="*/ 1103717 w 3223440"/>
                    <a:gd name="connsiteY2982" fmla="*/ 1626197 h 3149464"/>
                    <a:gd name="connsiteX2983" fmla="*/ 1136885 w 3223440"/>
                    <a:gd name="connsiteY2983" fmla="*/ 1367962 h 3149464"/>
                    <a:gd name="connsiteX2984" fmla="*/ 1115563 w 3223440"/>
                    <a:gd name="connsiteY2984" fmla="*/ 1365593 h 3149464"/>
                    <a:gd name="connsiteX2985" fmla="*/ 1051597 w 3223440"/>
                    <a:gd name="connsiteY2985" fmla="*/ 1349009 h 3149464"/>
                    <a:gd name="connsiteX2986" fmla="*/ 1004214 w 3223440"/>
                    <a:gd name="connsiteY2986" fmla="*/ 1358486 h 3149464"/>
                    <a:gd name="connsiteX2987" fmla="*/ 971046 w 3223440"/>
                    <a:gd name="connsiteY2987" fmla="*/ 1367962 h 3149464"/>
                    <a:gd name="connsiteX2988" fmla="*/ 949724 w 3223440"/>
                    <a:gd name="connsiteY2988" fmla="*/ 1379808 h 3149464"/>
                    <a:gd name="connsiteX2989" fmla="*/ 971046 w 3223440"/>
                    <a:gd name="connsiteY2989" fmla="*/ 1367962 h 3149464"/>
                    <a:gd name="connsiteX2990" fmla="*/ 1004214 w 3223440"/>
                    <a:gd name="connsiteY2990" fmla="*/ 1358486 h 3149464"/>
                    <a:gd name="connsiteX2991" fmla="*/ 1051597 w 3223440"/>
                    <a:gd name="connsiteY2991" fmla="*/ 1349009 h 3149464"/>
                    <a:gd name="connsiteX2992" fmla="*/ 1115563 w 3223440"/>
                    <a:gd name="connsiteY2992" fmla="*/ 1365593 h 3149464"/>
                    <a:gd name="connsiteX2993" fmla="*/ 1136885 w 3223440"/>
                    <a:gd name="connsiteY2993" fmla="*/ 1367962 h 3149464"/>
                    <a:gd name="connsiteX2994" fmla="*/ 1184268 w 3223440"/>
                    <a:gd name="connsiteY2994" fmla="*/ 1367962 h 3149464"/>
                    <a:gd name="connsiteX2995" fmla="*/ 1184268 w 3223440"/>
                    <a:gd name="connsiteY2995" fmla="*/ 1367962 h 3149464"/>
                    <a:gd name="connsiteX2996" fmla="*/ 1226912 w 3223440"/>
                    <a:gd name="connsiteY2996" fmla="*/ 1360855 h 3149464"/>
                    <a:gd name="connsiteX2997" fmla="*/ 1226912 w 3223440"/>
                    <a:gd name="connsiteY2997" fmla="*/ 1337164 h 3149464"/>
                    <a:gd name="connsiteX2998" fmla="*/ 1222174 w 3223440"/>
                    <a:gd name="connsiteY2998" fmla="*/ 1325318 h 3149464"/>
                    <a:gd name="connsiteX2999" fmla="*/ 1226912 w 3223440"/>
                    <a:gd name="connsiteY2999" fmla="*/ 1337164 h 3149464"/>
                    <a:gd name="connsiteX3000" fmla="*/ 1231650 w 3223440"/>
                    <a:gd name="connsiteY3000" fmla="*/ 1334795 h 3149464"/>
                    <a:gd name="connsiteX3001" fmla="*/ 1226912 w 3223440"/>
                    <a:gd name="connsiteY3001" fmla="*/ 1337164 h 3149464"/>
                    <a:gd name="connsiteX3002" fmla="*/ 1226912 w 3223440"/>
                    <a:gd name="connsiteY3002" fmla="*/ 1360855 h 3149464"/>
                    <a:gd name="connsiteX3003" fmla="*/ 1229281 w 3223440"/>
                    <a:gd name="connsiteY3003" fmla="*/ 1372701 h 3149464"/>
                    <a:gd name="connsiteX3004" fmla="*/ 1215066 w 3223440"/>
                    <a:gd name="connsiteY3004" fmla="*/ 1422452 h 3149464"/>
                    <a:gd name="connsiteX3005" fmla="*/ 1219805 w 3223440"/>
                    <a:gd name="connsiteY3005" fmla="*/ 1431929 h 3149464"/>
                    <a:gd name="connsiteX3006" fmla="*/ 1203221 w 3223440"/>
                    <a:gd name="connsiteY3006" fmla="*/ 1493526 h 3149464"/>
                    <a:gd name="connsiteX3007" fmla="*/ 1193744 w 3223440"/>
                    <a:gd name="connsiteY3007" fmla="*/ 1498264 h 3149464"/>
                    <a:gd name="connsiteX3008" fmla="*/ 1203221 w 3223440"/>
                    <a:gd name="connsiteY3008" fmla="*/ 1493526 h 3149464"/>
                    <a:gd name="connsiteX3009" fmla="*/ 1219805 w 3223440"/>
                    <a:gd name="connsiteY3009" fmla="*/ 1431929 h 3149464"/>
                    <a:gd name="connsiteX3010" fmla="*/ 1215066 w 3223440"/>
                    <a:gd name="connsiteY3010" fmla="*/ 1422452 h 3149464"/>
                    <a:gd name="connsiteX3011" fmla="*/ 1229281 w 3223440"/>
                    <a:gd name="connsiteY3011" fmla="*/ 1372701 h 3149464"/>
                    <a:gd name="connsiteX3012" fmla="*/ 1226912 w 3223440"/>
                    <a:gd name="connsiteY3012" fmla="*/ 1360855 h 3149464"/>
                    <a:gd name="connsiteX3013" fmla="*/ 1226912 w 3223440"/>
                    <a:gd name="connsiteY3013" fmla="*/ 1360855 h 3149464"/>
                    <a:gd name="connsiteX3014" fmla="*/ 1184268 w 3223440"/>
                    <a:gd name="connsiteY3014" fmla="*/ 1367962 h 3149464"/>
                    <a:gd name="connsiteX3015" fmla="*/ 1136885 w 3223440"/>
                    <a:gd name="connsiteY3015" fmla="*/ 1367962 h 3149464"/>
                    <a:gd name="connsiteX3016" fmla="*/ 1032643 w 3223440"/>
                    <a:gd name="connsiteY3016" fmla="*/ 1848895 h 3149464"/>
                    <a:gd name="connsiteX3017" fmla="*/ 1072919 w 3223440"/>
                    <a:gd name="connsiteY3017" fmla="*/ 1803882 h 3149464"/>
                    <a:gd name="connsiteX3018" fmla="*/ 1032643 w 3223440"/>
                    <a:gd name="connsiteY3018" fmla="*/ 1848895 h 3149464"/>
                    <a:gd name="connsiteX3019" fmla="*/ 1025536 w 3223440"/>
                    <a:gd name="connsiteY3019" fmla="*/ 1858372 h 3149464"/>
                    <a:gd name="connsiteX3020" fmla="*/ 1032643 w 3223440"/>
                    <a:gd name="connsiteY3020" fmla="*/ 1848895 h 3149464"/>
                    <a:gd name="connsiteX3021" fmla="*/ 1027905 w 3223440"/>
                    <a:gd name="connsiteY3021" fmla="*/ 1799143 h 3149464"/>
                    <a:gd name="connsiteX3022" fmla="*/ 1037382 w 3223440"/>
                    <a:gd name="connsiteY3022" fmla="*/ 1799143 h 3149464"/>
                    <a:gd name="connsiteX3023" fmla="*/ 1053966 w 3223440"/>
                    <a:gd name="connsiteY3023" fmla="*/ 1801513 h 3149464"/>
                    <a:gd name="connsiteX3024" fmla="*/ 1037382 w 3223440"/>
                    <a:gd name="connsiteY3024" fmla="*/ 1799143 h 3149464"/>
                    <a:gd name="connsiteX3025" fmla="*/ 1027905 w 3223440"/>
                    <a:gd name="connsiteY3025" fmla="*/ 1799143 h 3149464"/>
                    <a:gd name="connsiteX3026" fmla="*/ 1027905 w 3223440"/>
                    <a:gd name="connsiteY3026" fmla="*/ 1609613 h 3149464"/>
                    <a:gd name="connsiteX3027" fmla="*/ 1027905 w 3223440"/>
                    <a:gd name="connsiteY3027" fmla="*/ 1616721 h 3149464"/>
                    <a:gd name="connsiteX3028" fmla="*/ 1027905 w 3223440"/>
                    <a:gd name="connsiteY3028" fmla="*/ 1609613 h 3149464"/>
                    <a:gd name="connsiteX3029" fmla="*/ 1027905 w 3223440"/>
                    <a:gd name="connsiteY3029" fmla="*/ 1609613 h 3149464"/>
                    <a:gd name="connsiteX3030" fmla="*/ 909449 w 3223440"/>
                    <a:gd name="connsiteY3030" fmla="*/ 1443774 h 3149464"/>
                    <a:gd name="connsiteX3031" fmla="*/ 973415 w 3223440"/>
                    <a:gd name="connsiteY3031" fmla="*/ 1420083 h 3149464"/>
                    <a:gd name="connsiteX3032" fmla="*/ 973415 w 3223440"/>
                    <a:gd name="connsiteY3032" fmla="*/ 1420083 h 3149464"/>
                    <a:gd name="connsiteX3033" fmla="*/ 909449 w 3223440"/>
                    <a:gd name="connsiteY3033" fmla="*/ 1443774 h 3149464"/>
                    <a:gd name="connsiteX3034" fmla="*/ 961570 w 3223440"/>
                    <a:gd name="connsiteY3034" fmla="*/ 1503003 h 3149464"/>
                    <a:gd name="connsiteX3035" fmla="*/ 959201 w 3223440"/>
                    <a:gd name="connsiteY3035" fmla="*/ 1507741 h 3149464"/>
                    <a:gd name="connsiteX3036" fmla="*/ 959201 w 3223440"/>
                    <a:gd name="connsiteY3036" fmla="*/ 1507741 h 3149464"/>
                    <a:gd name="connsiteX3037" fmla="*/ 959201 w 3223440"/>
                    <a:gd name="connsiteY3037" fmla="*/ 1507741 h 3149464"/>
                    <a:gd name="connsiteX3038" fmla="*/ 961570 w 3223440"/>
                    <a:gd name="connsiteY3038" fmla="*/ 1503003 h 3149464"/>
                    <a:gd name="connsiteX3039" fmla="*/ 916556 w 3223440"/>
                    <a:gd name="connsiteY3039" fmla="*/ 1249506 h 3149464"/>
                    <a:gd name="connsiteX3040" fmla="*/ 914187 w 3223440"/>
                    <a:gd name="connsiteY3040" fmla="*/ 1228184 h 3149464"/>
                    <a:gd name="connsiteX3041" fmla="*/ 916556 w 3223440"/>
                    <a:gd name="connsiteY3041" fmla="*/ 1249506 h 3149464"/>
                    <a:gd name="connsiteX3042" fmla="*/ 916556 w 3223440"/>
                    <a:gd name="connsiteY3042" fmla="*/ 1258982 h 3149464"/>
                    <a:gd name="connsiteX3043" fmla="*/ 916556 w 3223440"/>
                    <a:gd name="connsiteY3043" fmla="*/ 1249506 h 3149464"/>
                    <a:gd name="connsiteX3044" fmla="*/ 928402 w 3223440"/>
                    <a:gd name="connsiteY3044" fmla="*/ 1303996 h 3149464"/>
                    <a:gd name="connsiteX3045" fmla="*/ 914187 w 3223440"/>
                    <a:gd name="connsiteY3045" fmla="*/ 1303996 h 3149464"/>
                    <a:gd name="connsiteX3046" fmla="*/ 914187 w 3223440"/>
                    <a:gd name="connsiteY3046" fmla="*/ 1303996 h 3149464"/>
                    <a:gd name="connsiteX3047" fmla="*/ 928402 w 3223440"/>
                    <a:gd name="connsiteY3047" fmla="*/ 1303996 h 3149464"/>
                    <a:gd name="connsiteX3048" fmla="*/ 1016060 w 3223440"/>
                    <a:gd name="connsiteY3048" fmla="*/ 1285043 h 3149464"/>
                    <a:gd name="connsiteX3049" fmla="*/ 1018429 w 3223440"/>
                    <a:gd name="connsiteY3049" fmla="*/ 1296889 h 3149464"/>
                    <a:gd name="connsiteX3050" fmla="*/ 1020798 w 3223440"/>
                    <a:gd name="connsiteY3050" fmla="*/ 1296889 h 3149464"/>
                    <a:gd name="connsiteX3051" fmla="*/ 1018429 w 3223440"/>
                    <a:gd name="connsiteY3051" fmla="*/ 1296889 h 3149464"/>
                    <a:gd name="connsiteX3052" fmla="*/ 975784 w 3223440"/>
                    <a:gd name="connsiteY3052" fmla="*/ 1299258 h 3149464"/>
                    <a:gd name="connsiteX3053" fmla="*/ 1018429 w 3223440"/>
                    <a:gd name="connsiteY3053" fmla="*/ 1296889 h 3149464"/>
                    <a:gd name="connsiteX3054" fmla="*/ 1016060 w 3223440"/>
                    <a:gd name="connsiteY3054" fmla="*/ 1285043 h 3149464"/>
                    <a:gd name="connsiteX3055" fmla="*/ 1027905 w 3223440"/>
                    <a:gd name="connsiteY3055" fmla="*/ 1296889 h 3149464"/>
                    <a:gd name="connsiteX3056" fmla="*/ 1027905 w 3223440"/>
                    <a:gd name="connsiteY3056" fmla="*/ 1296889 h 3149464"/>
                    <a:gd name="connsiteX3057" fmla="*/ 1027905 w 3223440"/>
                    <a:gd name="connsiteY3057" fmla="*/ 1320580 h 3149464"/>
                    <a:gd name="connsiteX3058" fmla="*/ 1027905 w 3223440"/>
                    <a:gd name="connsiteY3058" fmla="*/ 1320580 h 3149464"/>
                    <a:gd name="connsiteX3059" fmla="*/ 1027905 w 3223440"/>
                    <a:gd name="connsiteY3059" fmla="*/ 1296889 h 3149464"/>
                    <a:gd name="connsiteX3060" fmla="*/ 1103717 w 3223440"/>
                    <a:gd name="connsiteY3060" fmla="*/ 1299258 h 3149464"/>
                    <a:gd name="connsiteX3061" fmla="*/ 1103717 w 3223440"/>
                    <a:gd name="connsiteY3061" fmla="*/ 1299258 h 3149464"/>
                    <a:gd name="connsiteX3062" fmla="*/ 1103717 w 3223440"/>
                    <a:gd name="connsiteY3062" fmla="*/ 1299258 h 3149464"/>
                    <a:gd name="connsiteX3063" fmla="*/ 1113194 w 3223440"/>
                    <a:gd name="connsiteY3063" fmla="*/ 1294519 h 3149464"/>
                    <a:gd name="connsiteX3064" fmla="*/ 1103717 w 3223440"/>
                    <a:gd name="connsiteY3064" fmla="*/ 1299258 h 3149464"/>
                    <a:gd name="connsiteX3065" fmla="*/ 1103717 w 3223440"/>
                    <a:gd name="connsiteY3065" fmla="*/ 1299258 h 3149464"/>
                    <a:gd name="connsiteX3066" fmla="*/ 1139254 w 3223440"/>
                    <a:gd name="connsiteY3066" fmla="*/ 1287412 h 3149464"/>
                    <a:gd name="connsiteX3067" fmla="*/ 1139254 w 3223440"/>
                    <a:gd name="connsiteY3067" fmla="*/ 1287412 h 3149464"/>
                    <a:gd name="connsiteX3068" fmla="*/ 1160576 w 3223440"/>
                    <a:gd name="connsiteY3068" fmla="*/ 1303996 h 3149464"/>
                    <a:gd name="connsiteX3069" fmla="*/ 1139254 w 3223440"/>
                    <a:gd name="connsiteY3069" fmla="*/ 1287412 h 3149464"/>
                    <a:gd name="connsiteX3070" fmla="*/ 1252972 w 3223440"/>
                    <a:gd name="connsiteY3070" fmla="*/ 1571707 h 3149464"/>
                    <a:gd name="connsiteX3071" fmla="*/ 1262449 w 3223440"/>
                    <a:gd name="connsiteY3071" fmla="*/ 1564600 h 3149464"/>
                    <a:gd name="connsiteX3072" fmla="*/ 1252972 w 3223440"/>
                    <a:gd name="connsiteY3072" fmla="*/ 1571707 h 3149464"/>
                    <a:gd name="connsiteX3073" fmla="*/ 1234019 w 3223440"/>
                    <a:gd name="connsiteY3073" fmla="*/ 1585922 h 3149464"/>
                    <a:gd name="connsiteX3074" fmla="*/ 1234019 w 3223440"/>
                    <a:gd name="connsiteY3074" fmla="*/ 1585922 h 3149464"/>
                    <a:gd name="connsiteX3075" fmla="*/ 1252972 w 3223440"/>
                    <a:gd name="connsiteY3075" fmla="*/ 1571707 h 3149464"/>
                    <a:gd name="connsiteX3076" fmla="*/ 1245865 w 3223440"/>
                    <a:gd name="connsiteY3076" fmla="*/ 1012593 h 3149464"/>
                    <a:gd name="connsiteX3077" fmla="*/ 1269556 w 3223440"/>
                    <a:gd name="connsiteY3077" fmla="*/ 1036285 h 3149464"/>
                    <a:gd name="connsiteX3078" fmla="*/ 1288509 w 3223440"/>
                    <a:gd name="connsiteY3078" fmla="*/ 1048130 h 3149464"/>
                    <a:gd name="connsiteX3079" fmla="*/ 1269556 w 3223440"/>
                    <a:gd name="connsiteY3079" fmla="*/ 1036285 h 3149464"/>
                    <a:gd name="connsiteX3080" fmla="*/ 1245865 w 3223440"/>
                    <a:gd name="connsiteY3080" fmla="*/ 1012593 h 3149464"/>
                    <a:gd name="connsiteX3081" fmla="*/ 1297986 w 3223440"/>
                    <a:gd name="connsiteY3081" fmla="*/ 1221076 h 3149464"/>
                    <a:gd name="connsiteX3082" fmla="*/ 1297986 w 3223440"/>
                    <a:gd name="connsiteY3082" fmla="*/ 1221076 h 3149464"/>
                    <a:gd name="connsiteX3083" fmla="*/ 1288509 w 3223440"/>
                    <a:gd name="connsiteY3083" fmla="*/ 1213969 h 3149464"/>
                    <a:gd name="connsiteX3084" fmla="*/ 1300355 w 3223440"/>
                    <a:gd name="connsiteY3084" fmla="*/ 1202123 h 3149464"/>
                    <a:gd name="connsiteX3085" fmla="*/ 1300355 w 3223440"/>
                    <a:gd name="connsiteY3085" fmla="*/ 1202123 h 3149464"/>
                    <a:gd name="connsiteX3086" fmla="*/ 1288509 w 3223440"/>
                    <a:gd name="connsiteY3086" fmla="*/ 1213969 h 3149464"/>
                    <a:gd name="connsiteX3087" fmla="*/ 1297986 w 3223440"/>
                    <a:gd name="connsiteY3087" fmla="*/ 1221076 h 3149464"/>
                    <a:gd name="connsiteX3088" fmla="*/ 1264818 w 3223440"/>
                    <a:gd name="connsiteY3088" fmla="*/ 1204493 h 3149464"/>
                    <a:gd name="connsiteX3089" fmla="*/ 1264818 w 3223440"/>
                    <a:gd name="connsiteY3089" fmla="*/ 1204493 h 3149464"/>
                    <a:gd name="connsiteX3090" fmla="*/ 1295617 w 3223440"/>
                    <a:gd name="connsiteY3090" fmla="*/ 1190278 h 3149464"/>
                    <a:gd name="connsiteX3091" fmla="*/ 1264818 w 3223440"/>
                    <a:gd name="connsiteY3091" fmla="*/ 1204493 h 3149464"/>
                    <a:gd name="connsiteX3092" fmla="*/ 1321677 w 3223440"/>
                    <a:gd name="connsiteY3092" fmla="*/ 1249506 h 3149464"/>
                    <a:gd name="connsiteX3093" fmla="*/ 1328784 w 3223440"/>
                    <a:gd name="connsiteY3093" fmla="*/ 1263721 h 3149464"/>
                    <a:gd name="connsiteX3094" fmla="*/ 1338261 w 3223440"/>
                    <a:gd name="connsiteY3094" fmla="*/ 1263721 h 3149464"/>
                    <a:gd name="connsiteX3095" fmla="*/ 1376167 w 3223440"/>
                    <a:gd name="connsiteY3095" fmla="*/ 1285043 h 3149464"/>
                    <a:gd name="connsiteX3096" fmla="*/ 1397489 w 3223440"/>
                    <a:gd name="connsiteY3096" fmla="*/ 1280305 h 3149464"/>
                    <a:gd name="connsiteX3097" fmla="*/ 1397489 w 3223440"/>
                    <a:gd name="connsiteY3097" fmla="*/ 1280305 h 3149464"/>
                    <a:gd name="connsiteX3098" fmla="*/ 1376167 w 3223440"/>
                    <a:gd name="connsiteY3098" fmla="*/ 1285043 h 3149464"/>
                    <a:gd name="connsiteX3099" fmla="*/ 1338261 w 3223440"/>
                    <a:gd name="connsiteY3099" fmla="*/ 1263721 h 3149464"/>
                    <a:gd name="connsiteX3100" fmla="*/ 1328784 w 3223440"/>
                    <a:gd name="connsiteY3100" fmla="*/ 1263721 h 3149464"/>
                    <a:gd name="connsiteX3101" fmla="*/ 1295617 w 3223440"/>
                    <a:gd name="connsiteY3101" fmla="*/ 1270828 h 3149464"/>
                    <a:gd name="connsiteX3102" fmla="*/ 1297986 w 3223440"/>
                    <a:gd name="connsiteY3102" fmla="*/ 1287412 h 3149464"/>
                    <a:gd name="connsiteX3103" fmla="*/ 1295617 w 3223440"/>
                    <a:gd name="connsiteY3103" fmla="*/ 1270828 h 3149464"/>
                    <a:gd name="connsiteX3104" fmla="*/ 1328784 w 3223440"/>
                    <a:gd name="connsiteY3104" fmla="*/ 1263721 h 3149464"/>
                    <a:gd name="connsiteX3105" fmla="*/ 1321677 w 3223440"/>
                    <a:gd name="connsiteY3105" fmla="*/ 1249506 h 3149464"/>
                    <a:gd name="connsiteX3106" fmla="*/ 1262449 w 3223440"/>
                    <a:gd name="connsiteY3106" fmla="*/ 1232922 h 3149464"/>
                    <a:gd name="connsiteX3107" fmla="*/ 1321677 w 3223440"/>
                    <a:gd name="connsiteY3107" fmla="*/ 1249506 h 3149464"/>
                    <a:gd name="connsiteX3108" fmla="*/ 1342999 w 3223440"/>
                    <a:gd name="connsiteY3108" fmla="*/ 1185539 h 3149464"/>
                    <a:gd name="connsiteX3109" fmla="*/ 1347738 w 3223440"/>
                    <a:gd name="connsiteY3109" fmla="*/ 1185539 h 3149464"/>
                    <a:gd name="connsiteX3110" fmla="*/ 1347738 w 3223440"/>
                    <a:gd name="connsiteY3110" fmla="*/ 1185539 h 3149464"/>
                    <a:gd name="connsiteX3111" fmla="*/ 1342999 w 3223440"/>
                    <a:gd name="connsiteY3111" fmla="*/ 1185539 h 3149464"/>
                    <a:gd name="connsiteX3112" fmla="*/ 1383274 w 3223440"/>
                    <a:gd name="connsiteY3112" fmla="*/ 981795 h 3149464"/>
                    <a:gd name="connsiteX3113" fmla="*/ 1406966 w 3223440"/>
                    <a:gd name="connsiteY3113" fmla="*/ 998378 h 3149464"/>
                    <a:gd name="connsiteX3114" fmla="*/ 1406966 w 3223440"/>
                    <a:gd name="connsiteY3114" fmla="*/ 998378 h 3149464"/>
                    <a:gd name="connsiteX3115" fmla="*/ 1383274 w 3223440"/>
                    <a:gd name="connsiteY3115" fmla="*/ 981795 h 3149464"/>
                    <a:gd name="connsiteX3116" fmla="*/ 1361952 w 3223440"/>
                    <a:gd name="connsiteY3116" fmla="*/ 939150 h 3149464"/>
                    <a:gd name="connsiteX3117" fmla="*/ 1369060 w 3223440"/>
                    <a:gd name="connsiteY3117" fmla="*/ 932043 h 3149464"/>
                    <a:gd name="connsiteX3118" fmla="*/ 1361952 w 3223440"/>
                    <a:gd name="connsiteY3118" fmla="*/ 939150 h 3149464"/>
                    <a:gd name="connsiteX3119" fmla="*/ 1383274 w 3223440"/>
                    <a:gd name="connsiteY3119" fmla="*/ 981795 h 3149464"/>
                    <a:gd name="connsiteX3120" fmla="*/ 1364321 w 3223440"/>
                    <a:gd name="connsiteY3120" fmla="*/ 1187909 h 3149464"/>
                    <a:gd name="connsiteX3121" fmla="*/ 1350107 w 3223440"/>
                    <a:gd name="connsiteY3121" fmla="*/ 1183170 h 3149464"/>
                    <a:gd name="connsiteX3122" fmla="*/ 1364321 w 3223440"/>
                    <a:gd name="connsiteY3122" fmla="*/ 1187909 h 3149464"/>
                    <a:gd name="connsiteX3123" fmla="*/ 1399858 w 3223440"/>
                    <a:gd name="connsiteY3123" fmla="*/ 1280305 h 3149464"/>
                    <a:gd name="connsiteX3124" fmla="*/ 1399858 w 3223440"/>
                    <a:gd name="connsiteY3124" fmla="*/ 1280305 h 3149464"/>
                    <a:gd name="connsiteX3125" fmla="*/ 1409335 w 3223440"/>
                    <a:gd name="connsiteY3125" fmla="*/ 1280305 h 3149464"/>
                    <a:gd name="connsiteX3126" fmla="*/ 1399858 w 3223440"/>
                    <a:gd name="connsiteY3126" fmla="*/ 1280305 h 3149464"/>
                    <a:gd name="connsiteX3127" fmla="*/ 1380905 w 3223440"/>
                    <a:gd name="connsiteY3127" fmla="*/ 1405868 h 3149464"/>
                    <a:gd name="connsiteX3128" fmla="*/ 1380905 w 3223440"/>
                    <a:gd name="connsiteY3128" fmla="*/ 1405868 h 3149464"/>
                    <a:gd name="connsiteX3129" fmla="*/ 1385644 w 3223440"/>
                    <a:gd name="connsiteY3129" fmla="*/ 1382177 h 3149464"/>
                    <a:gd name="connsiteX3130" fmla="*/ 1395120 w 3223440"/>
                    <a:gd name="connsiteY3130" fmla="*/ 1358486 h 3149464"/>
                    <a:gd name="connsiteX3131" fmla="*/ 1385644 w 3223440"/>
                    <a:gd name="connsiteY3131" fmla="*/ 1382177 h 3149464"/>
                    <a:gd name="connsiteX3132" fmla="*/ 1380905 w 3223440"/>
                    <a:gd name="connsiteY3132" fmla="*/ 1405868 h 3149464"/>
                    <a:gd name="connsiteX3133" fmla="*/ 1373798 w 3223440"/>
                    <a:gd name="connsiteY3133" fmla="*/ 1344271 h 3149464"/>
                    <a:gd name="connsiteX3134" fmla="*/ 1373798 w 3223440"/>
                    <a:gd name="connsiteY3134" fmla="*/ 1344271 h 3149464"/>
                    <a:gd name="connsiteX3135" fmla="*/ 1369060 w 3223440"/>
                    <a:gd name="connsiteY3135" fmla="*/ 1332425 h 3149464"/>
                    <a:gd name="connsiteX3136" fmla="*/ 1373798 w 3223440"/>
                    <a:gd name="connsiteY3136" fmla="*/ 1344271 h 3149464"/>
                    <a:gd name="connsiteX3137" fmla="*/ 1338261 w 3223440"/>
                    <a:gd name="connsiteY3137" fmla="*/ 1782560 h 3149464"/>
                    <a:gd name="connsiteX3138" fmla="*/ 1347738 w 3223440"/>
                    <a:gd name="connsiteY3138" fmla="*/ 1806251 h 3149464"/>
                    <a:gd name="connsiteX3139" fmla="*/ 1338261 w 3223440"/>
                    <a:gd name="connsiteY3139" fmla="*/ 1782560 h 3149464"/>
                    <a:gd name="connsiteX3140" fmla="*/ 1350107 w 3223440"/>
                    <a:gd name="connsiteY3140" fmla="*/ 1725700 h 3149464"/>
                    <a:gd name="connsiteX3141" fmla="*/ 1352476 w 3223440"/>
                    <a:gd name="connsiteY3141" fmla="*/ 1699640 h 3149464"/>
                    <a:gd name="connsiteX3142" fmla="*/ 1352476 w 3223440"/>
                    <a:gd name="connsiteY3142" fmla="*/ 1699640 h 3149464"/>
                    <a:gd name="connsiteX3143" fmla="*/ 1350107 w 3223440"/>
                    <a:gd name="connsiteY3143" fmla="*/ 1725700 h 3149464"/>
                    <a:gd name="connsiteX3144" fmla="*/ 1338261 w 3223440"/>
                    <a:gd name="connsiteY3144" fmla="*/ 1782560 h 3149464"/>
                    <a:gd name="connsiteX3145" fmla="*/ 1333523 w 3223440"/>
                    <a:gd name="connsiteY3145" fmla="*/ 1564600 h 3149464"/>
                    <a:gd name="connsiteX3146" fmla="*/ 1328784 w 3223440"/>
                    <a:gd name="connsiteY3146" fmla="*/ 1583553 h 3149464"/>
                    <a:gd name="connsiteX3147" fmla="*/ 1307462 w 3223440"/>
                    <a:gd name="connsiteY3147" fmla="*/ 1602506 h 3149464"/>
                    <a:gd name="connsiteX3148" fmla="*/ 1307462 w 3223440"/>
                    <a:gd name="connsiteY3148" fmla="*/ 1602506 h 3149464"/>
                    <a:gd name="connsiteX3149" fmla="*/ 1328784 w 3223440"/>
                    <a:gd name="connsiteY3149" fmla="*/ 1583553 h 3149464"/>
                    <a:gd name="connsiteX3150" fmla="*/ 1333523 w 3223440"/>
                    <a:gd name="connsiteY3150" fmla="*/ 1564600 h 3149464"/>
                    <a:gd name="connsiteX3151" fmla="*/ 1354845 w 3223440"/>
                    <a:gd name="connsiteY3151" fmla="*/ 1555123 h 3149464"/>
                    <a:gd name="connsiteX3152" fmla="*/ 1333523 w 3223440"/>
                    <a:gd name="connsiteY3152" fmla="*/ 1564600 h 3149464"/>
                    <a:gd name="connsiteX3153" fmla="*/ 1302724 w 3223440"/>
                    <a:gd name="connsiteY3153" fmla="*/ 1465097 h 3149464"/>
                    <a:gd name="connsiteX3154" fmla="*/ 1302724 w 3223440"/>
                    <a:gd name="connsiteY3154" fmla="*/ 1465097 h 3149464"/>
                    <a:gd name="connsiteX3155" fmla="*/ 1314570 w 3223440"/>
                    <a:gd name="connsiteY3155" fmla="*/ 1462727 h 3149464"/>
                    <a:gd name="connsiteX3156" fmla="*/ 1302724 w 3223440"/>
                    <a:gd name="connsiteY3156" fmla="*/ 1465097 h 3149464"/>
                    <a:gd name="connsiteX3157" fmla="*/ 1328784 w 3223440"/>
                    <a:gd name="connsiteY3157" fmla="*/ 1315841 h 3149464"/>
                    <a:gd name="connsiteX3158" fmla="*/ 1328784 w 3223440"/>
                    <a:gd name="connsiteY3158" fmla="*/ 1315841 h 3149464"/>
                    <a:gd name="connsiteX3159" fmla="*/ 1328784 w 3223440"/>
                    <a:gd name="connsiteY3159" fmla="*/ 1315841 h 3149464"/>
                    <a:gd name="connsiteX3160" fmla="*/ 1340630 w 3223440"/>
                    <a:gd name="connsiteY3160" fmla="*/ 1301627 h 3149464"/>
                    <a:gd name="connsiteX3161" fmla="*/ 1328784 w 3223440"/>
                    <a:gd name="connsiteY3161" fmla="*/ 1315841 h 3149464"/>
                    <a:gd name="connsiteX3162" fmla="*/ 1267187 w 3223440"/>
                    <a:gd name="connsiteY3162" fmla="*/ 1739915 h 3149464"/>
                    <a:gd name="connsiteX3163" fmla="*/ 1255341 w 3223440"/>
                    <a:gd name="connsiteY3163" fmla="*/ 1754130 h 3149464"/>
                    <a:gd name="connsiteX3164" fmla="*/ 1267187 w 3223440"/>
                    <a:gd name="connsiteY3164" fmla="*/ 1739915 h 3149464"/>
                    <a:gd name="connsiteX3165" fmla="*/ 1271925 w 3223440"/>
                    <a:gd name="connsiteY3165" fmla="*/ 1735177 h 3149464"/>
                    <a:gd name="connsiteX3166" fmla="*/ 1267187 w 3223440"/>
                    <a:gd name="connsiteY3166" fmla="*/ 1739915 h 3149464"/>
                    <a:gd name="connsiteX3167" fmla="*/ 1267187 w 3223440"/>
                    <a:gd name="connsiteY3167" fmla="*/ 1834680 h 3149464"/>
                    <a:gd name="connsiteX3168" fmla="*/ 1267187 w 3223440"/>
                    <a:gd name="connsiteY3168" fmla="*/ 1837050 h 3149464"/>
                    <a:gd name="connsiteX3169" fmla="*/ 1267187 w 3223440"/>
                    <a:gd name="connsiteY3169" fmla="*/ 1841788 h 3149464"/>
                    <a:gd name="connsiteX3170" fmla="*/ 1267187 w 3223440"/>
                    <a:gd name="connsiteY3170" fmla="*/ 1837050 h 3149464"/>
                    <a:gd name="connsiteX3171" fmla="*/ 1267187 w 3223440"/>
                    <a:gd name="connsiteY3171" fmla="*/ 1834680 h 3149464"/>
                    <a:gd name="connsiteX3172" fmla="*/ 1269556 w 3223440"/>
                    <a:gd name="connsiteY3172" fmla="*/ 1488788 h 3149464"/>
                    <a:gd name="connsiteX3173" fmla="*/ 1269556 w 3223440"/>
                    <a:gd name="connsiteY3173" fmla="*/ 1488788 h 3149464"/>
                    <a:gd name="connsiteX3174" fmla="*/ 1286140 w 3223440"/>
                    <a:gd name="connsiteY3174" fmla="*/ 1498264 h 3149464"/>
                    <a:gd name="connsiteX3175" fmla="*/ 1269556 w 3223440"/>
                    <a:gd name="connsiteY3175" fmla="*/ 1488788 h 3149464"/>
                    <a:gd name="connsiteX3176" fmla="*/ 1179529 w 3223440"/>
                    <a:gd name="connsiteY3176" fmla="*/ 1386915 h 3149464"/>
                    <a:gd name="connsiteX3177" fmla="*/ 1165315 w 3223440"/>
                    <a:gd name="connsiteY3177" fmla="*/ 1398761 h 3149464"/>
                    <a:gd name="connsiteX3178" fmla="*/ 1177160 w 3223440"/>
                    <a:gd name="connsiteY3178" fmla="*/ 1401130 h 3149464"/>
                    <a:gd name="connsiteX3179" fmla="*/ 1177160 w 3223440"/>
                    <a:gd name="connsiteY3179" fmla="*/ 1401130 h 3149464"/>
                    <a:gd name="connsiteX3180" fmla="*/ 1165315 w 3223440"/>
                    <a:gd name="connsiteY3180" fmla="*/ 1398761 h 3149464"/>
                    <a:gd name="connsiteX3181" fmla="*/ 1179529 w 3223440"/>
                    <a:gd name="connsiteY3181" fmla="*/ 1386915 h 3149464"/>
                    <a:gd name="connsiteX3182" fmla="*/ 1167684 w 3223440"/>
                    <a:gd name="connsiteY3182" fmla="*/ 1514848 h 3149464"/>
                    <a:gd name="connsiteX3183" fmla="*/ 1177160 w 3223440"/>
                    <a:gd name="connsiteY3183" fmla="*/ 1503003 h 3149464"/>
                    <a:gd name="connsiteX3184" fmla="*/ 1186637 w 3223440"/>
                    <a:gd name="connsiteY3184" fmla="*/ 1500633 h 3149464"/>
                    <a:gd name="connsiteX3185" fmla="*/ 1177160 w 3223440"/>
                    <a:gd name="connsiteY3185" fmla="*/ 1503003 h 3149464"/>
                    <a:gd name="connsiteX3186" fmla="*/ 1167684 w 3223440"/>
                    <a:gd name="connsiteY3186" fmla="*/ 1514848 h 3149464"/>
                    <a:gd name="connsiteX3187" fmla="*/ 1184268 w 3223440"/>
                    <a:gd name="connsiteY3187" fmla="*/ 1595398 h 3149464"/>
                    <a:gd name="connsiteX3188" fmla="*/ 1162945 w 3223440"/>
                    <a:gd name="connsiteY3188" fmla="*/ 1602506 h 3149464"/>
                    <a:gd name="connsiteX3189" fmla="*/ 1184268 w 3223440"/>
                    <a:gd name="connsiteY3189" fmla="*/ 1595398 h 3149464"/>
                    <a:gd name="connsiteX3190" fmla="*/ 1167684 w 3223440"/>
                    <a:gd name="connsiteY3190" fmla="*/ 1514848 h 3149464"/>
                    <a:gd name="connsiteX3191" fmla="*/ 1184268 w 3223440"/>
                    <a:gd name="connsiteY3191" fmla="*/ 1619090 h 3149464"/>
                    <a:gd name="connsiteX3192" fmla="*/ 1184268 w 3223440"/>
                    <a:gd name="connsiteY3192" fmla="*/ 1619090 h 3149464"/>
                    <a:gd name="connsiteX3193" fmla="*/ 1167684 w 3223440"/>
                    <a:gd name="connsiteY3193" fmla="*/ 1652258 h 3149464"/>
                    <a:gd name="connsiteX3194" fmla="*/ 1167684 w 3223440"/>
                    <a:gd name="connsiteY3194" fmla="*/ 1652258 h 3149464"/>
                    <a:gd name="connsiteX3195" fmla="*/ 1184268 w 3223440"/>
                    <a:gd name="connsiteY3195" fmla="*/ 1619090 h 3149464"/>
                    <a:gd name="connsiteX3196" fmla="*/ 1165315 w 3223440"/>
                    <a:gd name="connsiteY3196" fmla="*/ 1649888 h 3149464"/>
                    <a:gd name="connsiteX3197" fmla="*/ 1191375 w 3223440"/>
                    <a:gd name="connsiteY3197" fmla="*/ 1649888 h 3149464"/>
                    <a:gd name="connsiteX3198" fmla="*/ 1212697 w 3223440"/>
                    <a:gd name="connsiteY3198" fmla="*/ 1647519 h 3149464"/>
                    <a:gd name="connsiteX3199" fmla="*/ 1191375 w 3223440"/>
                    <a:gd name="connsiteY3199" fmla="*/ 1649888 h 3149464"/>
                    <a:gd name="connsiteX3200" fmla="*/ 1165315 w 3223440"/>
                    <a:gd name="connsiteY3200" fmla="*/ 1649888 h 3149464"/>
                    <a:gd name="connsiteX3201" fmla="*/ 1165315 w 3223440"/>
                    <a:gd name="connsiteY3201" fmla="*/ 1649888 h 3149464"/>
                    <a:gd name="connsiteX3202" fmla="*/ 1196113 w 3223440"/>
                    <a:gd name="connsiteY3202" fmla="*/ 1751761 h 3149464"/>
                    <a:gd name="connsiteX3203" fmla="*/ 1191375 w 3223440"/>
                    <a:gd name="connsiteY3203" fmla="*/ 1749392 h 3149464"/>
                    <a:gd name="connsiteX3204" fmla="*/ 1191375 w 3223440"/>
                    <a:gd name="connsiteY3204" fmla="*/ 1749392 h 3149464"/>
                    <a:gd name="connsiteX3205" fmla="*/ 1196113 w 3223440"/>
                    <a:gd name="connsiteY3205" fmla="*/ 1751761 h 3149464"/>
                    <a:gd name="connsiteX3206" fmla="*/ 1245865 w 3223440"/>
                    <a:gd name="connsiteY3206" fmla="*/ 2000519 h 3149464"/>
                    <a:gd name="connsiteX3207" fmla="*/ 1245865 w 3223440"/>
                    <a:gd name="connsiteY3207" fmla="*/ 2009996 h 3149464"/>
                    <a:gd name="connsiteX3208" fmla="*/ 1245865 w 3223440"/>
                    <a:gd name="connsiteY3208" fmla="*/ 2000519 h 3149464"/>
                    <a:gd name="connsiteX3209" fmla="*/ 1260080 w 3223440"/>
                    <a:gd name="connsiteY3209" fmla="*/ 1983935 h 3149464"/>
                    <a:gd name="connsiteX3210" fmla="*/ 1279033 w 3223440"/>
                    <a:gd name="connsiteY3210" fmla="*/ 1988674 h 3149464"/>
                    <a:gd name="connsiteX3211" fmla="*/ 1260080 w 3223440"/>
                    <a:gd name="connsiteY3211" fmla="*/ 1983935 h 3149464"/>
                    <a:gd name="connsiteX3212" fmla="*/ 1245865 w 3223440"/>
                    <a:gd name="connsiteY3212" fmla="*/ 2000519 h 3149464"/>
                    <a:gd name="connsiteX3213" fmla="*/ 1264818 w 3223440"/>
                    <a:gd name="connsiteY3213" fmla="*/ 1922338 h 3149464"/>
                    <a:gd name="connsiteX3214" fmla="*/ 1264818 w 3223440"/>
                    <a:gd name="connsiteY3214" fmla="*/ 1922338 h 3149464"/>
                    <a:gd name="connsiteX3215" fmla="*/ 1295617 w 3223440"/>
                    <a:gd name="connsiteY3215" fmla="*/ 1896278 h 3149464"/>
                    <a:gd name="connsiteX3216" fmla="*/ 1264818 w 3223440"/>
                    <a:gd name="connsiteY3216" fmla="*/ 1922338 h 3149464"/>
                    <a:gd name="connsiteX3217" fmla="*/ 1399858 w 3223440"/>
                    <a:gd name="connsiteY3217" fmla="*/ 1716224 h 3149464"/>
                    <a:gd name="connsiteX3218" fmla="*/ 1378536 w 3223440"/>
                    <a:gd name="connsiteY3218" fmla="*/ 1718593 h 3149464"/>
                    <a:gd name="connsiteX3219" fmla="*/ 1399858 w 3223440"/>
                    <a:gd name="connsiteY3219" fmla="*/ 1716224 h 3149464"/>
                    <a:gd name="connsiteX3220" fmla="*/ 1485147 w 3223440"/>
                    <a:gd name="connsiteY3220" fmla="*/ 1685425 h 3149464"/>
                    <a:gd name="connsiteX3221" fmla="*/ 1478040 w 3223440"/>
                    <a:gd name="connsiteY3221" fmla="*/ 1673580 h 3149464"/>
                    <a:gd name="connsiteX3222" fmla="*/ 1485147 w 3223440"/>
                    <a:gd name="connsiteY3222" fmla="*/ 1685425 h 3149464"/>
                    <a:gd name="connsiteX3223" fmla="*/ 1399858 w 3223440"/>
                    <a:gd name="connsiteY3223" fmla="*/ 1716224 h 3149464"/>
                    <a:gd name="connsiteX3224" fmla="*/ 1430657 w 3223440"/>
                    <a:gd name="connsiteY3224" fmla="*/ 1656996 h 3149464"/>
                    <a:gd name="connsiteX3225" fmla="*/ 1435395 w 3223440"/>
                    <a:gd name="connsiteY3225" fmla="*/ 1671211 h 3149464"/>
                    <a:gd name="connsiteX3226" fmla="*/ 1442503 w 3223440"/>
                    <a:gd name="connsiteY3226" fmla="*/ 1671211 h 3149464"/>
                    <a:gd name="connsiteX3227" fmla="*/ 1435395 w 3223440"/>
                    <a:gd name="connsiteY3227" fmla="*/ 1671211 h 3149464"/>
                    <a:gd name="connsiteX3228" fmla="*/ 1430657 w 3223440"/>
                    <a:gd name="connsiteY3228" fmla="*/ 1656996 h 3149464"/>
                    <a:gd name="connsiteX3229" fmla="*/ 1428288 w 3223440"/>
                    <a:gd name="connsiteY3229" fmla="*/ 1630935 h 3149464"/>
                    <a:gd name="connsiteX3230" fmla="*/ 1430657 w 3223440"/>
                    <a:gd name="connsiteY3230" fmla="*/ 1656996 h 3149464"/>
                    <a:gd name="connsiteX3231" fmla="*/ 1454348 w 3223440"/>
                    <a:gd name="connsiteY3231" fmla="*/ 1273197 h 3149464"/>
                    <a:gd name="connsiteX3232" fmla="*/ 1463825 w 3223440"/>
                    <a:gd name="connsiteY3232" fmla="*/ 1277935 h 3149464"/>
                    <a:gd name="connsiteX3233" fmla="*/ 1454348 w 3223440"/>
                    <a:gd name="connsiteY3233" fmla="*/ 1273197 h 3149464"/>
                    <a:gd name="connsiteX3234" fmla="*/ 1466194 w 3223440"/>
                    <a:gd name="connsiteY3234" fmla="*/ 1254244 h 3149464"/>
                    <a:gd name="connsiteX3235" fmla="*/ 1475670 w 3223440"/>
                    <a:gd name="connsiteY3235" fmla="*/ 1247137 h 3149464"/>
                    <a:gd name="connsiteX3236" fmla="*/ 1466194 w 3223440"/>
                    <a:gd name="connsiteY3236" fmla="*/ 1254244 h 3149464"/>
                    <a:gd name="connsiteX3237" fmla="*/ 1454348 w 3223440"/>
                    <a:gd name="connsiteY3237" fmla="*/ 1273197 h 3149464"/>
                    <a:gd name="connsiteX3238" fmla="*/ 1454348 w 3223440"/>
                    <a:gd name="connsiteY3238" fmla="*/ 1344271 h 3149464"/>
                    <a:gd name="connsiteX3239" fmla="*/ 1449610 w 3223440"/>
                    <a:gd name="connsiteY3239" fmla="*/ 1341902 h 3149464"/>
                    <a:gd name="connsiteX3240" fmla="*/ 1437764 w 3223440"/>
                    <a:gd name="connsiteY3240" fmla="*/ 1339533 h 3149464"/>
                    <a:gd name="connsiteX3241" fmla="*/ 1449610 w 3223440"/>
                    <a:gd name="connsiteY3241" fmla="*/ 1341902 h 3149464"/>
                    <a:gd name="connsiteX3242" fmla="*/ 1454348 w 3223440"/>
                    <a:gd name="connsiteY3242" fmla="*/ 1344271 h 3149464"/>
                    <a:gd name="connsiteX3243" fmla="*/ 1496992 w 3223440"/>
                    <a:gd name="connsiteY3243" fmla="*/ 1481680 h 3149464"/>
                    <a:gd name="connsiteX3244" fmla="*/ 1504100 w 3223440"/>
                    <a:gd name="connsiteY3244" fmla="*/ 1479311 h 3149464"/>
                    <a:gd name="connsiteX3245" fmla="*/ 1504100 w 3223440"/>
                    <a:gd name="connsiteY3245" fmla="*/ 1479311 h 3149464"/>
                    <a:gd name="connsiteX3246" fmla="*/ 1496992 w 3223440"/>
                    <a:gd name="connsiteY3246" fmla="*/ 1481680 h 3149464"/>
                    <a:gd name="connsiteX3247" fmla="*/ 1440134 w 3223440"/>
                    <a:gd name="connsiteY3247" fmla="*/ 1486419 h 3149464"/>
                    <a:gd name="connsiteX3248" fmla="*/ 1496992 w 3223440"/>
                    <a:gd name="connsiteY3248" fmla="*/ 1481680 h 3149464"/>
                    <a:gd name="connsiteX3249" fmla="*/ 1537268 w 3223440"/>
                    <a:gd name="connsiteY3249" fmla="*/ 1258982 h 3149464"/>
                    <a:gd name="connsiteX3250" fmla="*/ 1549113 w 3223440"/>
                    <a:gd name="connsiteY3250" fmla="*/ 1268459 h 3149464"/>
                    <a:gd name="connsiteX3251" fmla="*/ 1544375 w 3223440"/>
                    <a:gd name="connsiteY3251" fmla="*/ 1277935 h 3149464"/>
                    <a:gd name="connsiteX3252" fmla="*/ 1549113 w 3223440"/>
                    <a:gd name="connsiteY3252" fmla="*/ 1268459 h 3149464"/>
                    <a:gd name="connsiteX3253" fmla="*/ 1537268 w 3223440"/>
                    <a:gd name="connsiteY3253" fmla="*/ 1258982 h 3149464"/>
                    <a:gd name="connsiteX3254" fmla="*/ 1489885 w 3223440"/>
                    <a:gd name="connsiteY3254" fmla="*/ 1266090 h 3149464"/>
                    <a:gd name="connsiteX3255" fmla="*/ 1537268 w 3223440"/>
                    <a:gd name="connsiteY3255" fmla="*/ 1258982 h 3149464"/>
                    <a:gd name="connsiteX3256" fmla="*/ 1527791 w 3223440"/>
                    <a:gd name="connsiteY3256" fmla="*/ 770942 h 3149464"/>
                    <a:gd name="connsiteX3257" fmla="*/ 1527791 w 3223440"/>
                    <a:gd name="connsiteY3257" fmla="*/ 770942 h 3149464"/>
                    <a:gd name="connsiteX3258" fmla="*/ 1539637 w 3223440"/>
                    <a:gd name="connsiteY3258" fmla="*/ 780419 h 3149464"/>
                    <a:gd name="connsiteX3259" fmla="*/ 1527791 w 3223440"/>
                    <a:gd name="connsiteY3259" fmla="*/ 770942 h 3149464"/>
                    <a:gd name="connsiteX3260" fmla="*/ 1575174 w 3223440"/>
                    <a:gd name="connsiteY3260" fmla="*/ 877553 h 3149464"/>
                    <a:gd name="connsiteX3261" fmla="*/ 1575174 w 3223440"/>
                    <a:gd name="connsiteY3261" fmla="*/ 868076 h 3149464"/>
                    <a:gd name="connsiteX3262" fmla="*/ 1577543 w 3223440"/>
                    <a:gd name="connsiteY3262" fmla="*/ 851493 h 3149464"/>
                    <a:gd name="connsiteX3263" fmla="*/ 1575174 w 3223440"/>
                    <a:gd name="connsiteY3263" fmla="*/ 868076 h 3149464"/>
                    <a:gd name="connsiteX3264" fmla="*/ 1575174 w 3223440"/>
                    <a:gd name="connsiteY3264" fmla="*/ 877553 h 3149464"/>
                    <a:gd name="connsiteX3265" fmla="*/ 1582281 w 3223440"/>
                    <a:gd name="connsiteY3265" fmla="*/ 1112097 h 3149464"/>
                    <a:gd name="connsiteX3266" fmla="*/ 1582281 w 3223440"/>
                    <a:gd name="connsiteY3266" fmla="*/ 1128680 h 3149464"/>
                    <a:gd name="connsiteX3267" fmla="*/ 1582281 w 3223440"/>
                    <a:gd name="connsiteY3267" fmla="*/ 1112097 h 3149464"/>
                    <a:gd name="connsiteX3268" fmla="*/ 1537268 w 3223440"/>
                    <a:gd name="connsiteY3268" fmla="*/ 1069452 h 3149464"/>
                    <a:gd name="connsiteX3269" fmla="*/ 1537268 w 3223440"/>
                    <a:gd name="connsiteY3269" fmla="*/ 1069452 h 3149464"/>
                    <a:gd name="connsiteX3270" fmla="*/ 1582281 w 3223440"/>
                    <a:gd name="connsiteY3270" fmla="*/ 1112097 h 3149464"/>
                    <a:gd name="connsiteX3271" fmla="*/ 1532529 w 3223440"/>
                    <a:gd name="connsiteY3271" fmla="*/ 1292150 h 3149464"/>
                    <a:gd name="connsiteX3272" fmla="*/ 1539637 w 3223440"/>
                    <a:gd name="connsiteY3272" fmla="*/ 1280305 h 3149464"/>
                    <a:gd name="connsiteX3273" fmla="*/ 1532529 w 3223440"/>
                    <a:gd name="connsiteY3273" fmla="*/ 1292150 h 3149464"/>
                    <a:gd name="connsiteX3274" fmla="*/ 1579912 w 3223440"/>
                    <a:gd name="connsiteY3274" fmla="*/ 1294519 h 3149464"/>
                    <a:gd name="connsiteX3275" fmla="*/ 1591758 w 3223440"/>
                    <a:gd name="connsiteY3275" fmla="*/ 1289781 h 3149464"/>
                    <a:gd name="connsiteX3276" fmla="*/ 1579912 w 3223440"/>
                    <a:gd name="connsiteY3276" fmla="*/ 1294519 h 3149464"/>
                    <a:gd name="connsiteX3277" fmla="*/ 1579912 w 3223440"/>
                    <a:gd name="connsiteY3277" fmla="*/ 1318211 h 3149464"/>
                    <a:gd name="connsiteX3278" fmla="*/ 1565697 w 3223440"/>
                    <a:gd name="connsiteY3278" fmla="*/ 1330056 h 3149464"/>
                    <a:gd name="connsiteX3279" fmla="*/ 1579912 w 3223440"/>
                    <a:gd name="connsiteY3279" fmla="*/ 1318211 h 3149464"/>
                    <a:gd name="connsiteX3280" fmla="*/ 1579912 w 3223440"/>
                    <a:gd name="connsiteY3280" fmla="*/ 1294519 h 3149464"/>
                    <a:gd name="connsiteX3281" fmla="*/ 1532529 w 3223440"/>
                    <a:gd name="connsiteY3281" fmla="*/ 1292150 h 3149464"/>
                    <a:gd name="connsiteX3282" fmla="*/ 1496992 w 3223440"/>
                    <a:gd name="connsiteY3282" fmla="*/ 1619090 h 3149464"/>
                    <a:gd name="connsiteX3283" fmla="*/ 1485147 w 3223440"/>
                    <a:gd name="connsiteY3283" fmla="*/ 1626197 h 3149464"/>
                    <a:gd name="connsiteX3284" fmla="*/ 1461456 w 3223440"/>
                    <a:gd name="connsiteY3284" fmla="*/ 1633305 h 3149464"/>
                    <a:gd name="connsiteX3285" fmla="*/ 1485147 w 3223440"/>
                    <a:gd name="connsiteY3285" fmla="*/ 1626197 h 3149464"/>
                    <a:gd name="connsiteX3286" fmla="*/ 1496992 w 3223440"/>
                    <a:gd name="connsiteY3286" fmla="*/ 1619090 h 3149464"/>
                    <a:gd name="connsiteX3287" fmla="*/ 1461456 w 3223440"/>
                    <a:gd name="connsiteY3287" fmla="*/ 1633305 h 3149464"/>
                    <a:gd name="connsiteX3288" fmla="*/ 1454348 w 3223440"/>
                    <a:gd name="connsiteY3288" fmla="*/ 1633305 h 3149464"/>
                    <a:gd name="connsiteX3289" fmla="*/ 1444872 w 3223440"/>
                    <a:gd name="connsiteY3289" fmla="*/ 1630935 h 3149464"/>
                    <a:gd name="connsiteX3290" fmla="*/ 1454348 w 3223440"/>
                    <a:gd name="connsiteY3290" fmla="*/ 1633305 h 3149464"/>
                    <a:gd name="connsiteX3291" fmla="*/ 1461456 w 3223440"/>
                    <a:gd name="connsiteY3291" fmla="*/ 1633305 h 3149464"/>
                    <a:gd name="connsiteX3292" fmla="*/ 1530160 w 3223440"/>
                    <a:gd name="connsiteY3292" fmla="*/ 2242170 h 3149464"/>
                    <a:gd name="connsiteX3293" fmla="*/ 1525422 w 3223440"/>
                    <a:gd name="connsiteY3293" fmla="*/ 2230325 h 3149464"/>
                    <a:gd name="connsiteX3294" fmla="*/ 1523053 w 3223440"/>
                    <a:gd name="connsiteY3294" fmla="*/ 2223217 h 3149464"/>
                    <a:gd name="connsiteX3295" fmla="*/ 1525422 w 3223440"/>
                    <a:gd name="connsiteY3295" fmla="*/ 2230325 h 3149464"/>
                    <a:gd name="connsiteX3296" fmla="*/ 1530160 w 3223440"/>
                    <a:gd name="connsiteY3296" fmla="*/ 2242170 h 3149464"/>
                    <a:gd name="connsiteX3297" fmla="*/ 1513576 w 3223440"/>
                    <a:gd name="connsiteY3297" fmla="*/ 2284815 h 3149464"/>
                    <a:gd name="connsiteX3298" fmla="*/ 1542006 w 3223440"/>
                    <a:gd name="connsiteY3298" fmla="*/ 2306137 h 3149464"/>
                    <a:gd name="connsiteX3299" fmla="*/ 1513576 w 3223440"/>
                    <a:gd name="connsiteY3299" fmla="*/ 2284815 h 3149464"/>
                    <a:gd name="connsiteX3300" fmla="*/ 1513576 w 3223440"/>
                    <a:gd name="connsiteY3300" fmla="*/ 2284815 h 3149464"/>
                    <a:gd name="connsiteX3301" fmla="*/ 1537268 w 3223440"/>
                    <a:gd name="connsiteY3301" fmla="*/ 1500633 h 3149464"/>
                    <a:gd name="connsiteX3302" fmla="*/ 1520684 w 3223440"/>
                    <a:gd name="connsiteY3302" fmla="*/ 1510110 h 3149464"/>
                    <a:gd name="connsiteX3303" fmla="*/ 1515946 w 3223440"/>
                    <a:gd name="connsiteY3303" fmla="*/ 1507741 h 3149464"/>
                    <a:gd name="connsiteX3304" fmla="*/ 1520684 w 3223440"/>
                    <a:gd name="connsiteY3304" fmla="*/ 1510110 h 3149464"/>
                    <a:gd name="connsiteX3305" fmla="*/ 1537268 w 3223440"/>
                    <a:gd name="connsiteY3305" fmla="*/ 1500633 h 3149464"/>
                    <a:gd name="connsiteX3306" fmla="*/ 1577543 w 3223440"/>
                    <a:gd name="connsiteY3306" fmla="*/ 1486419 h 3149464"/>
                    <a:gd name="connsiteX3307" fmla="*/ 1615449 w 3223440"/>
                    <a:gd name="connsiteY3307" fmla="*/ 1488788 h 3149464"/>
                    <a:gd name="connsiteX3308" fmla="*/ 1629664 w 3223440"/>
                    <a:gd name="connsiteY3308" fmla="*/ 1488788 h 3149464"/>
                    <a:gd name="connsiteX3309" fmla="*/ 1615449 w 3223440"/>
                    <a:gd name="connsiteY3309" fmla="*/ 1488788 h 3149464"/>
                    <a:gd name="connsiteX3310" fmla="*/ 1577543 w 3223440"/>
                    <a:gd name="connsiteY3310" fmla="*/ 1486419 h 3149464"/>
                    <a:gd name="connsiteX3311" fmla="*/ 1537268 w 3223440"/>
                    <a:gd name="connsiteY3311" fmla="*/ 1500633 h 3149464"/>
                    <a:gd name="connsiteX3312" fmla="*/ 1655724 w 3223440"/>
                    <a:gd name="connsiteY3312" fmla="*/ 1211600 h 3149464"/>
                    <a:gd name="connsiteX3313" fmla="*/ 1710214 w 3223440"/>
                    <a:gd name="connsiteY3313" fmla="*/ 1237660 h 3149464"/>
                    <a:gd name="connsiteX3314" fmla="*/ 1762335 w 3223440"/>
                    <a:gd name="connsiteY3314" fmla="*/ 1249506 h 3149464"/>
                    <a:gd name="connsiteX3315" fmla="*/ 1769442 w 3223440"/>
                    <a:gd name="connsiteY3315" fmla="*/ 1306365 h 3149464"/>
                    <a:gd name="connsiteX3316" fmla="*/ 1769442 w 3223440"/>
                    <a:gd name="connsiteY3316" fmla="*/ 1306365 h 3149464"/>
                    <a:gd name="connsiteX3317" fmla="*/ 1762335 w 3223440"/>
                    <a:gd name="connsiteY3317" fmla="*/ 1249506 h 3149464"/>
                    <a:gd name="connsiteX3318" fmla="*/ 1710214 w 3223440"/>
                    <a:gd name="connsiteY3318" fmla="*/ 1237660 h 3149464"/>
                    <a:gd name="connsiteX3319" fmla="*/ 1655724 w 3223440"/>
                    <a:gd name="connsiteY3319" fmla="*/ 1211600 h 3149464"/>
                    <a:gd name="connsiteX3320" fmla="*/ 1605972 w 3223440"/>
                    <a:gd name="connsiteY3320" fmla="*/ 1213969 h 3149464"/>
                    <a:gd name="connsiteX3321" fmla="*/ 1655724 w 3223440"/>
                    <a:gd name="connsiteY3321" fmla="*/ 1211600 h 3149464"/>
                    <a:gd name="connsiteX3322" fmla="*/ 1617818 w 3223440"/>
                    <a:gd name="connsiteY3322" fmla="*/ 882291 h 3149464"/>
                    <a:gd name="connsiteX3323" fmla="*/ 1617818 w 3223440"/>
                    <a:gd name="connsiteY3323" fmla="*/ 882291 h 3149464"/>
                    <a:gd name="connsiteX3324" fmla="*/ 1620187 w 3223440"/>
                    <a:gd name="connsiteY3324" fmla="*/ 887029 h 3149464"/>
                    <a:gd name="connsiteX3325" fmla="*/ 1617818 w 3223440"/>
                    <a:gd name="connsiteY3325" fmla="*/ 882291 h 3149464"/>
                    <a:gd name="connsiteX3326" fmla="*/ 1669939 w 3223440"/>
                    <a:gd name="connsiteY3326" fmla="*/ 941519 h 3149464"/>
                    <a:gd name="connsiteX3327" fmla="*/ 1622556 w 3223440"/>
                    <a:gd name="connsiteY3327" fmla="*/ 917828 h 3149464"/>
                    <a:gd name="connsiteX3328" fmla="*/ 1622556 w 3223440"/>
                    <a:gd name="connsiteY3328" fmla="*/ 917828 h 3149464"/>
                    <a:gd name="connsiteX3329" fmla="*/ 1669939 w 3223440"/>
                    <a:gd name="connsiteY3329" fmla="*/ 941519 h 3149464"/>
                    <a:gd name="connsiteX3330" fmla="*/ 1712583 w 3223440"/>
                    <a:gd name="connsiteY3330" fmla="*/ 946258 h 3149464"/>
                    <a:gd name="connsiteX3331" fmla="*/ 1669939 w 3223440"/>
                    <a:gd name="connsiteY3331" fmla="*/ 941519 h 3149464"/>
                    <a:gd name="connsiteX3332" fmla="*/ 1672308 w 3223440"/>
                    <a:gd name="connsiteY3332" fmla="*/ 1147633 h 3149464"/>
                    <a:gd name="connsiteX3333" fmla="*/ 1667570 w 3223440"/>
                    <a:gd name="connsiteY3333" fmla="*/ 1154741 h 3149464"/>
                    <a:gd name="connsiteX3334" fmla="*/ 1660462 w 3223440"/>
                    <a:gd name="connsiteY3334" fmla="*/ 1164217 h 3149464"/>
                    <a:gd name="connsiteX3335" fmla="*/ 1667570 w 3223440"/>
                    <a:gd name="connsiteY3335" fmla="*/ 1154741 h 3149464"/>
                    <a:gd name="connsiteX3336" fmla="*/ 1672308 w 3223440"/>
                    <a:gd name="connsiteY3336" fmla="*/ 1147633 h 3149464"/>
                    <a:gd name="connsiteX3337" fmla="*/ 1622556 w 3223440"/>
                    <a:gd name="connsiteY3337" fmla="*/ 917828 h 3149464"/>
                    <a:gd name="connsiteX3338" fmla="*/ 1622556 w 3223440"/>
                    <a:gd name="connsiteY3338" fmla="*/ 917828 h 3149464"/>
                    <a:gd name="connsiteX3339" fmla="*/ 1622556 w 3223440"/>
                    <a:gd name="connsiteY3339" fmla="*/ 898875 h 3149464"/>
                    <a:gd name="connsiteX3340" fmla="*/ 1622556 w 3223440"/>
                    <a:gd name="connsiteY3340" fmla="*/ 917828 h 3149464"/>
                    <a:gd name="connsiteX3341" fmla="*/ 1722060 w 3223440"/>
                    <a:gd name="connsiteY3341" fmla="*/ 1112097 h 3149464"/>
                    <a:gd name="connsiteX3342" fmla="*/ 1722060 w 3223440"/>
                    <a:gd name="connsiteY3342" fmla="*/ 1133419 h 3149464"/>
                    <a:gd name="connsiteX3343" fmla="*/ 1722060 w 3223440"/>
                    <a:gd name="connsiteY3343" fmla="*/ 1112097 h 3149464"/>
                    <a:gd name="connsiteX3344" fmla="*/ 1724429 w 3223440"/>
                    <a:gd name="connsiteY3344" fmla="*/ 1102620 h 3149464"/>
                    <a:gd name="connsiteX3345" fmla="*/ 1722060 w 3223440"/>
                    <a:gd name="connsiteY3345" fmla="*/ 1112097 h 3149464"/>
                    <a:gd name="connsiteX3346" fmla="*/ 1658093 w 3223440"/>
                    <a:gd name="connsiteY3346" fmla="*/ 1318211 h 3149464"/>
                    <a:gd name="connsiteX3347" fmla="*/ 1650986 w 3223440"/>
                    <a:gd name="connsiteY3347" fmla="*/ 1332425 h 3149464"/>
                    <a:gd name="connsiteX3348" fmla="*/ 1641509 w 3223440"/>
                    <a:gd name="connsiteY3348" fmla="*/ 1346640 h 3149464"/>
                    <a:gd name="connsiteX3349" fmla="*/ 1650986 w 3223440"/>
                    <a:gd name="connsiteY3349" fmla="*/ 1332425 h 3149464"/>
                    <a:gd name="connsiteX3350" fmla="*/ 1658093 w 3223440"/>
                    <a:gd name="connsiteY3350" fmla="*/ 1318211 h 3149464"/>
                    <a:gd name="connsiteX3351" fmla="*/ 1587019 w 3223440"/>
                    <a:gd name="connsiteY3351" fmla="*/ 1543278 h 3149464"/>
                    <a:gd name="connsiteX3352" fmla="*/ 1587019 w 3223440"/>
                    <a:gd name="connsiteY3352" fmla="*/ 1543278 h 3149464"/>
                    <a:gd name="connsiteX3353" fmla="*/ 1624925 w 3223440"/>
                    <a:gd name="connsiteY3353" fmla="*/ 1574076 h 3149464"/>
                    <a:gd name="connsiteX3354" fmla="*/ 1639140 w 3223440"/>
                    <a:gd name="connsiteY3354" fmla="*/ 1602506 h 3149464"/>
                    <a:gd name="connsiteX3355" fmla="*/ 1624925 w 3223440"/>
                    <a:gd name="connsiteY3355" fmla="*/ 1574076 h 3149464"/>
                    <a:gd name="connsiteX3356" fmla="*/ 1587019 w 3223440"/>
                    <a:gd name="connsiteY3356" fmla="*/ 1543278 h 3149464"/>
                    <a:gd name="connsiteX3357" fmla="*/ 1624925 w 3223440"/>
                    <a:gd name="connsiteY3357" fmla="*/ 1365593 h 3149464"/>
                    <a:gd name="connsiteX3358" fmla="*/ 1613080 w 3223440"/>
                    <a:gd name="connsiteY3358" fmla="*/ 1353747 h 3149464"/>
                    <a:gd name="connsiteX3359" fmla="*/ 1613080 w 3223440"/>
                    <a:gd name="connsiteY3359" fmla="*/ 1353747 h 3149464"/>
                    <a:gd name="connsiteX3360" fmla="*/ 1624925 w 3223440"/>
                    <a:gd name="connsiteY3360" fmla="*/ 1365593 h 3149464"/>
                    <a:gd name="connsiteX3361" fmla="*/ 1605972 w 3223440"/>
                    <a:gd name="connsiteY3361" fmla="*/ 1706748 h 3149464"/>
                    <a:gd name="connsiteX3362" fmla="*/ 1605972 w 3223440"/>
                    <a:gd name="connsiteY3362" fmla="*/ 1706748 h 3149464"/>
                    <a:gd name="connsiteX3363" fmla="*/ 1646248 w 3223440"/>
                    <a:gd name="connsiteY3363" fmla="*/ 1690163 h 3149464"/>
                    <a:gd name="connsiteX3364" fmla="*/ 1646248 w 3223440"/>
                    <a:gd name="connsiteY3364" fmla="*/ 1690163 h 3149464"/>
                    <a:gd name="connsiteX3365" fmla="*/ 1605972 w 3223440"/>
                    <a:gd name="connsiteY3365" fmla="*/ 1706748 h 3149464"/>
                    <a:gd name="connsiteX3366" fmla="*/ 1665201 w 3223440"/>
                    <a:gd name="connsiteY3366" fmla="*/ 1730439 h 3149464"/>
                    <a:gd name="connsiteX3367" fmla="*/ 1665201 w 3223440"/>
                    <a:gd name="connsiteY3367" fmla="*/ 1730439 h 3149464"/>
                    <a:gd name="connsiteX3368" fmla="*/ 1622556 w 3223440"/>
                    <a:gd name="connsiteY3368" fmla="*/ 1742285 h 3149464"/>
                    <a:gd name="connsiteX3369" fmla="*/ 1665201 w 3223440"/>
                    <a:gd name="connsiteY3369" fmla="*/ 1730439 h 3149464"/>
                    <a:gd name="connsiteX3370" fmla="*/ 1812086 w 3223440"/>
                    <a:gd name="connsiteY3370" fmla="*/ 1180801 h 3149464"/>
                    <a:gd name="connsiteX3371" fmla="*/ 1812086 w 3223440"/>
                    <a:gd name="connsiteY3371" fmla="*/ 1180801 h 3149464"/>
                    <a:gd name="connsiteX3372" fmla="*/ 1809717 w 3223440"/>
                    <a:gd name="connsiteY3372" fmla="*/ 1145264 h 3149464"/>
                    <a:gd name="connsiteX3373" fmla="*/ 1812086 w 3223440"/>
                    <a:gd name="connsiteY3373" fmla="*/ 1180801 h 3149464"/>
                    <a:gd name="connsiteX3374" fmla="*/ 1885529 w 3223440"/>
                    <a:gd name="connsiteY3374" fmla="*/ 1197385 h 3149464"/>
                    <a:gd name="connsiteX3375" fmla="*/ 1902113 w 3223440"/>
                    <a:gd name="connsiteY3375" fmla="*/ 1218707 h 3149464"/>
                    <a:gd name="connsiteX3376" fmla="*/ 1902113 w 3223440"/>
                    <a:gd name="connsiteY3376" fmla="*/ 1218707 h 3149464"/>
                    <a:gd name="connsiteX3377" fmla="*/ 1902113 w 3223440"/>
                    <a:gd name="connsiteY3377" fmla="*/ 1218707 h 3149464"/>
                    <a:gd name="connsiteX3378" fmla="*/ 1885529 w 3223440"/>
                    <a:gd name="connsiteY3378" fmla="*/ 1197385 h 3149464"/>
                    <a:gd name="connsiteX3379" fmla="*/ 1797872 w 3223440"/>
                    <a:gd name="connsiteY3379" fmla="*/ 1216338 h 3149464"/>
                    <a:gd name="connsiteX3380" fmla="*/ 1786026 w 3223440"/>
                    <a:gd name="connsiteY3380" fmla="*/ 1232922 h 3149464"/>
                    <a:gd name="connsiteX3381" fmla="*/ 1797872 w 3223440"/>
                    <a:gd name="connsiteY3381" fmla="*/ 1216338 h 3149464"/>
                    <a:gd name="connsiteX3382" fmla="*/ 1885529 w 3223440"/>
                    <a:gd name="connsiteY3382" fmla="*/ 1197385 h 3149464"/>
                    <a:gd name="connsiteX3383" fmla="*/ 1826301 w 3223440"/>
                    <a:gd name="connsiteY3383" fmla="*/ 1022070 h 3149464"/>
                    <a:gd name="connsiteX3384" fmla="*/ 1842885 w 3223440"/>
                    <a:gd name="connsiteY3384" fmla="*/ 1036285 h 3149464"/>
                    <a:gd name="connsiteX3385" fmla="*/ 1842885 w 3223440"/>
                    <a:gd name="connsiteY3385" fmla="*/ 1036285 h 3149464"/>
                    <a:gd name="connsiteX3386" fmla="*/ 1826301 w 3223440"/>
                    <a:gd name="connsiteY3386" fmla="*/ 1022070 h 3149464"/>
                    <a:gd name="connsiteX3387" fmla="*/ 1854731 w 3223440"/>
                    <a:gd name="connsiteY3387" fmla="*/ 1154741 h 3149464"/>
                    <a:gd name="connsiteX3388" fmla="*/ 1857100 w 3223440"/>
                    <a:gd name="connsiteY3388" fmla="*/ 1150003 h 3149464"/>
                    <a:gd name="connsiteX3389" fmla="*/ 1868946 w 3223440"/>
                    <a:gd name="connsiteY3389" fmla="*/ 1138157 h 3149464"/>
                    <a:gd name="connsiteX3390" fmla="*/ 1857100 w 3223440"/>
                    <a:gd name="connsiteY3390" fmla="*/ 1150003 h 3149464"/>
                    <a:gd name="connsiteX3391" fmla="*/ 1854731 w 3223440"/>
                    <a:gd name="connsiteY3391" fmla="*/ 1154741 h 3149464"/>
                    <a:gd name="connsiteX3392" fmla="*/ 1833409 w 3223440"/>
                    <a:gd name="connsiteY3392" fmla="*/ 1626197 h 3149464"/>
                    <a:gd name="connsiteX3393" fmla="*/ 1854731 w 3223440"/>
                    <a:gd name="connsiteY3393" fmla="*/ 1602506 h 3149464"/>
                    <a:gd name="connsiteX3394" fmla="*/ 1833409 w 3223440"/>
                    <a:gd name="connsiteY3394" fmla="*/ 1626197 h 3149464"/>
                    <a:gd name="connsiteX3395" fmla="*/ 1828670 w 3223440"/>
                    <a:gd name="connsiteY3395" fmla="*/ 1656996 h 3149464"/>
                    <a:gd name="connsiteX3396" fmla="*/ 1828670 w 3223440"/>
                    <a:gd name="connsiteY3396" fmla="*/ 1656996 h 3149464"/>
                    <a:gd name="connsiteX3397" fmla="*/ 1833409 w 3223440"/>
                    <a:gd name="connsiteY3397" fmla="*/ 1626197 h 3149464"/>
                    <a:gd name="connsiteX3398" fmla="*/ 1840516 w 3223440"/>
                    <a:gd name="connsiteY3398" fmla="*/ 1405868 h 3149464"/>
                    <a:gd name="connsiteX3399" fmla="*/ 1859469 w 3223440"/>
                    <a:gd name="connsiteY3399" fmla="*/ 1405868 h 3149464"/>
                    <a:gd name="connsiteX3400" fmla="*/ 1864207 w 3223440"/>
                    <a:gd name="connsiteY3400" fmla="*/ 1405868 h 3149464"/>
                    <a:gd name="connsiteX3401" fmla="*/ 1859469 w 3223440"/>
                    <a:gd name="connsiteY3401" fmla="*/ 1405868 h 3149464"/>
                    <a:gd name="connsiteX3402" fmla="*/ 1840516 w 3223440"/>
                    <a:gd name="connsiteY3402" fmla="*/ 1405868 h 3149464"/>
                    <a:gd name="connsiteX3403" fmla="*/ 1857100 w 3223440"/>
                    <a:gd name="connsiteY3403" fmla="*/ 950996 h 3149464"/>
                    <a:gd name="connsiteX3404" fmla="*/ 1807348 w 3223440"/>
                    <a:gd name="connsiteY3404" fmla="*/ 958103 h 3149464"/>
                    <a:gd name="connsiteX3405" fmla="*/ 1752858 w 3223440"/>
                    <a:gd name="connsiteY3405" fmla="*/ 969949 h 3149464"/>
                    <a:gd name="connsiteX3406" fmla="*/ 1729167 w 3223440"/>
                    <a:gd name="connsiteY3406" fmla="*/ 967580 h 3149464"/>
                    <a:gd name="connsiteX3407" fmla="*/ 1726798 w 3223440"/>
                    <a:gd name="connsiteY3407" fmla="*/ 960472 h 3149464"/>
                    <a:gd name="connsiteX3408" fmla="*/ 1729167 w 3223440"/>
                    <a:gd name="connsiteY3408" fmla="*/ 967580 h 3149464"/>
                    <a:gd name="connsiteX3409" fmla="*/ 1752858 w 3223440"/>
                    <a:gd name="connsiteY3409" fmla="*/ 969949 h 3149464"/>
                    <a:gd name="connsiteX3410" fmla="*/ 1807348 w 3223440"/>
                    <a:gd name="connsiteY3410" fmla="*/ 958103 h 3149464"/>
                    <a:gd name="connsiteX3411" fmla="*/ 1857100 w 3223440"/>
                    <a:gd name="connsiteY3411" fmla="*/ 950996 h 3149464"/>
                    <a:gd name="connsiteX3412" fmla="*/ 1857100 w 3223440"/>
                    <a:gd name="connsiteY3412" fmla="*/ 950996 h 3149464"/>
                    <a:gd name="connsiteX3413" fmla="*/ 1800241 w 3223440"/>
                    <a:gd name="connsiteY3413" fmla="*/ 813587 h 3149464"/>
                    <a:gd name="connsiteX3414" fmla="*/ 1821563 w 3223440"/>
                    <a:gd name="connsiteY3414" fmla="*/ 818325 h 3149464"/>
                    <a:gd name="connsiteX3415" fmla="*/ 1809717 w 3223440"/>
                    <a:gd name="connsiteY3415" fmla="*/ 825432 h 3149464"/>
                    <a:gd name="connsiteX3416" fmla="*/ 1821563 w 3223440"/>
                    <a:gd name="connsiteY3416" fmla="*/ 818325 h 3149464"/>
                    <a:gd name="connsiteX3417" fmla="*/ 1800241 w 3223440"/>
                    <a:gd name="connsiteY3417" fmla="*/ 813587 h 3149464"/>
                    <a:gd name="connsiteX3418" fmla="*/ 1821563 w 3223440"/>
                    <a:gd name="connsiteY3418" fmla="*/ 870446 h 3149464"/>
                    <a:gd name="connsiteX3419" fmla="*/ 1835778 w 3223440"/>
                    <a:gd name="connsiteY3419" fmla="*/ 860969 h 3149464"/>
                    <a:gd name="connsiteX3420" fmla="*/ 1821563 w 3223440"/>
                    <a:gd name="connsiteY3420" fmla="*/ 870446 h 3149464"/>
                    <a:gd name="connsiteX3421" fmla="*/ 1544375 w 3223440"/>
                    <a:gd name="connsiteY3421" fmla="*/ 754358 h 3149464"/>
                    <a:gd name="connsiteX3422" fmla="*/ 1527791 w 3223440"/>
                    <a:gd name="connsiteY3422" fmla="*/ 754358 h 3149464"/>
                    <a:gd name="connsiteX3423" fmla="*/ 1523053 w 3223440"/>
                    <a:gd name="connsiteY3423" fmla="*/ 747251 h 3149464"/>
                    <a:gd name="connsiteX3424" fmla="*/ 1527791 w 3223440"/>
                    <a:gd name="connsiteY3424" fmla="*/ 754358 h 3149464"/>
                    <a:gd name="connsiteX3425" fmla="*/ 1544375 w 3223440"/>
                    <a:gd name="connsiteY3425" fmla="*/ 754358 h 3149464"/>
                    <a:gd name="connsiteX3426" fmla="*/ 1575174 w 3223440"/>
                    <a:gd name="connsiteY3426" fmla="*/ 768573 h 3149464"/>
                    <a:gd name="connsiteX3427" fmla="*/ 1544375 w 3223440"/>
                    <a:gd name="connsiteY3427" fmla="*/ 754358 h 3149464"/>
                    <a:gd name="connsiteX3428" fmla="*/ 1542006 w 3223440"/>
                    <a:gd name="connsiteY3428" fmla="*/ 685654 h 3149464"/>
                    <a:gd name="connsiteX3429" fmla="*/ 1537268 w 3223440"/>
                    <a:gd name="connsiteY3429" fmla="*/ 676177 h 3149464"/>
                    <a:gd name="connsiteX3430" fmla="*/ 1542006 w 3223440"/>
                    <a:gd name="connsiteY3430" fmla="*/ 685654 h 3149464"/>
                    <a:gd name="connsiteX3431" fmla="*/ 1553852 w 3223440"/>
                    <a:gd name="connsiteY3431" fmla="*/ 706976 h 3149464"/>
                    <a:gd name="connsiteX3432" fmla="*/ 1542006 w 3223440"/>
                    <a:gd name="connsiteY3432" fmla="*/ 685654 h 3149464"/>
                    <a:gd name="connsiteX3433" fmla="*/ 1511207 w 3223440"/>
                    <a:gd name="connsiteY3433" fmla="*/ 593258 h 3149464"/>
                    <a:gd name="connsiteX3434" fmla="*/ 1511207 w 3223440"/>
                    <a:gd name="connsiteY3434" fmla="*/ 593258 h 3149464"/>
                    <a:gd name="connsiteX3435" fmla="*/ 1544375 w 3223440"/>
                    <a:gd name="connsiteY3435" fmla="*/ 593258 h 3149464"/>
                    <a:gd name="connsiteX3436" fmla="*/ 1511207 w 3223440"/>
                    <a:gd name="connsiteY3436" fmla="*/ 593258 h 3149464"/>
                    <a:gd name="connsiteX3437" fmla="*/ 1518315 w 3223440"/>
                    <a:gd name="connsiteY3437" fmla="*/ 1221076 h 3149464"/>
                    <a:gd name="connsiteX3438" fmla="*/ 1504100 w 3223440"/>
                    <a:gd name="connsiteY3438" fmla="*/ 1230553 h 3149464"/>
                    <a:gd name="connsiteX3439" fmla="*/ 1518315 w 3223440"/>
                    <a:gd name="connsiteY3439" fmla="*/ 1221076 h 3149464"/>
                    <a:gd name="connsiteX3440" fmla="*/ 1487516 w 3223440"/>
                    <a:gd name="connsiteY3440" fmla="*/ 1202123 h 3149464"/>
                    <a:gd name="connsiteX3441" fmla="*/ 1468563 w 3223440"/>
                    <a:gd name="connsiteY3441" fmla="*/ 1199754 h 3149464"/>
                    <a:gd name="connsiteX3442" fmla="*/ 1487516 w 3223440"/>
                    <a:gd name="connsiteY3442" fmla="*/ 1202123 h 3149464"/>
                    <a:gd name="connsiteX3443" fmla="*/ 1518315 w 3223440"/>
                    <a:gd name="connsiteY3443" fmla="*/ 1221076 h 3149464"/>
                    <a:gd name="connsiteX3444" fmla="*/ 1470932 w 3223440"/>
                    <a:gd name="connsiteY3444" fmla="*/ 1064714 h 3149464"/>
                    <a:gd name="connsiteX3445" fmla="*/ 1470932 w 3223440"/>
                    <a:gd name="connsiteY3445" fmla="*/ 1059976 h 3149464"/>
                    <a:gd name="connsiteX3446" fmla="*/ 1473301 w 3223440"/>
                    <a:gd name="connsiteY3446" fmla="*/ 1057607 h 3149464"/>
                    <a:gd name="connsiteX3447" fmla="*/ 1470932 w 3223440"/>
                    <a:gd name="connsiteY3447" fmla="*/ 1059976 h 3149464"/>
                    <a:gd name="connsiteX3448" fmla="*/ 1470932 w 3223440"/>
                    <a:gd name="connsiteY3448" fmla="*/ 1064714 h 3149464"/>
                    <a:gd name="connsiteX3449" fmla="*/ 1480409 w 3223440"/>
                    <a:gd name="connsiteY3449" fmla="*/ 1069452 h 3149464"/>
                    <a:gd name="connsiteX3450" fmla="*/ 1480409 w 3223440"/>
                    <a:gd name="connsiteY3450" fmla="*/ 1069452 h 3149464"/>
                    <a:gd name="connsiteX3451" fmla="*/ 1473301 w 3223440"/>
                    <a:gd name="connsiteY3451" fmla="*/ 1069452 h 3149464"/>
                    <a:gd name="connsiteX3452" fmla="*/ 1480409 w 3223440"/>
                    <a:gd name="connsiteY3452" fmla="*/ 1069452 h 3149464"/>
                    <a:gd name="connsiteX3453" fmla="*/ 1480409 w 3223440"/>
                    <a:gd name="connsiteY3453" fmla="*/ 1055237 h 3149464"/>
                    <a:gd name="connsiteX3454" fmla="*/ 1480409 w 3223440"/>
                    <a:gd name="connsiteY3454" fmla="*/ 1055237 h 3149464"/>
                    <a:gd name="connsiteX3455" fmla="*/ 1480409 w 3223440"/>
                    <a:gd name="connsiteY3455" fmla="*/ 1055237 h 3149464"/>
                    <a:gd name="connsiteX3456" fmla="*/ 1480409 w 3223440"/>
                    <a:gd name="connsiteY3456" fmla="*/ 1055237 h 3149464"/>
                    <a:gd name="connsiteX3457" fmla="*/ 1489885 w 3223440"/>
                    <a:gd name="connsiteY3457" fmla="*/ 1100251 h 3149464"/>
                    <a:gd name="connsiteX3458" fmla="*/ 1489885 w 3223440"/>
                    <a:gd name="connsiteY3458" fmla="*/ 1119204 h 3149464"/>
                    <a:gd name="connsiteX3459" fmla="*/ 1485147 w 3223440"/>
                    <a:gd name="connsiteY3459" fmla="*/ 1133419 h 3149464"/>
                    <a:gd name="connsiteX3460" fmla="*/ 1489885 w 3223440"/>
                    <a:gd name="connsiteY3460" fmla="*/ 1119204 h 3149464"/>
                    <a:gd name="connsiteX3461" fmla="*/ 1489885 w 3223440"/>
                    <a:gd name="connsiteY3461" fmla="*/ 1100251 h 3149464"/>
                    <a:gd name="connsiteX3462" fmla="*/ 1511207 w 3223440"/>
                    <a:gd name="connsiteY3462" fmla="*/ 593258 h 3149464"/>
                    <a:gd name="connsiteX3463" fmla="*/ 1494623 w 3223440"/>
                    <a:gd name="connsiteY3463" fmla="*/ 609842 h 3149464"/>
                    <a:gd name="connsiteX3464" fmla="*/ 1478040 w 3223440"/>
                    <a:gd name="connsiteY3464" fmla="*/ 626425 h 3149464"/>
                    <a:gd name="connsiteX3465" fmla="*/ 1461456 w 3223440"/>
                    <a:gd name="connsiteY3465" fmla="*/ 643009 h 3149464"/>
                    <a:gd name="connsiteX3466" fmla="*/ 1437764 w 3223440"/>
                    <a:gd name="connsiteY3466" fmla="*/ 680915 h 3149464"/>
                    <a:gd name="connsiteX3467" fmla="*/ 1461456 w 3223440"/>
                    <a:gd name="connsiteY3467" fmla="*/ 643009 h 3149464"/>
                    <a:gd name="connsiteX3468" fmla="*/ 1461456 w 3223440"/>
                    <a:gd name="connsiteY3468" fmla="*/ 643009 h 3149464"/>
                    <a:gd name="connsiteX3469" fmla="*/ 1478040 w 3223440"/>
                    <a:gd name="connsiteY3469" fmla="*/ 626425 h 3149464"/>
                    <a:gd name="connsiteX3470" fmla="*/ 1478040 w 3223440"/>
                    <a:gd name="connsiteY3470" fmla="*/ 626425 h 3149464"/>
                    <a:gd name="connsiteX3471" fmla="*/ 1494623 w 3223440"/>
                    <a:gd name="connsiteY3471" fmla="*/ 609842 h 3149464"/>
                    <a:gd name="connsiteX3472" fmla="*/ 1511207 w 3223440"/>
                    <a:gd name="connsiteY3472" fmla="*/ 593258 h 3149464"/>
                    <a:gd name="connsiteX3473" fmla="*/ 1511207 w 3223440"/>
                    <a:gd name="connsiteY3473" fmla="*/ 593258 h 3149464"/>
                    <a:gd name="connsiteX3474" fmla="*/ 1482778 w 3223440"/>
                    <a:gd name="connsiteY3474" fmla="*/ 761466 h 3149464"/>
                    <a:gd name="connsiteX3475" fmla="*/ 1482778 w 3223440"/>
                    <a:gd name="connsiteY3475" fmla="*/ 801741 h 3149464"/>
                    <a:gd name="connsiteX3476" fmla="*/ 1482778 w 3223440"/>
                    <a:gd name="connsiteY3476" fmla="*/ 820694 h 3149464"/>
                    <a:gd name="connsiteX3477" fmla="*/ 1482778 w 3223440"/>
                    <a:gd name="connsiteY3477" fmla="*/ 820694 h 3149464"/>
                    <a:gd name="connsiteX3478" fmla="*/ 1482778 w 3223440"/>
                    <a:gd name="connsiteY3478" fmla="*/ 801741 h 3149464"/>
                    <a:gd name="connsiteX3479" fmla="*/ 1482778 w 3223440"/>
                    <a:gd name="connsiteY3479" fmla="*/ 761466 h 3149464"/>
                    <a:gd name="connsiteX3480" fmla="*/ 1440134 w 3223440"/>
                    <a:gd name="connsiteY3480" fmla="*/ 744882 h 3149464"/>
                    <a:gd name="connsiteX3481" fmla="*/ 1418811 w 3223440"/>
                    <a:gd name="connsiteY3481" fmla="*/ 744882 h 3149464"/>
                    <a:gd name="connsiteX3482" fmla="*/ 1440134 w 3223440"/>
                    <a:gd name="connsiteY3482" fmla="*/ 744882 h 3149464"/>
                    <a:gd name="connsiteX3483" fmla="*/ 1482778 w 3223440"/>
                    <a:gd name="connsiteY3483" fmla="*/ 761466 h 3149464"/>
                    <a:gd name="connsiteX3484" fmla="*/ 1421180 w 3223440"/>
                    <a:gd name="connsiteY3484" fmla="*/ 1168956 h 3149464"/>
                    <a:gd name="connsiteX3485" fmla="*/ 1421180 w 3223440"/>
                    <a:gd name="connsiteY3485" fmla="*/ 1168956 h 3149464"/>
                    <a:gd name="connsiteX3486" fmla="*/ 1416442 w 3223440"/>
                    <a:gd name="connsiteY3486" fmla="*/ 1176063 h 3149464"/>
                    <a:gd name="connsiteX3487" fmla="*/ 1421180 w 3223440"/>
                    <a:gd name="connsiteY3487" fmla="*/ 1168956 h 3149464"/>
                    <a:gd name="connsiteX3488" fmla="*/ 1428288 w 3223440"/>
                    <a:gd name="connsiteY3488" fmla="*/ 1552754 h 3149464"/>
                    <a:gd name="connsiteX3489" fmla="*/ 1440134 w 3223440"/>
                    <a:gd name="connsiteY3489" fmla="*/ 1571707 h 3149464"/>
                    <a:gd name="connsiteX3490" fmla="*/ 1449610 w 3223440"/>
                    <a:gd name="connsiteY3490" fmla="*/ 1597768 h 3149464"/>
                    <a:gd name="connsiteX3491" fmla="*/ 1449610 w 3223440"/>
                    <a:gd name="connsiteY3491" fmla="*/ 1597768 h 3149464"/>
                    <a:gd name="connsiteX3492" fmla="*/ 1440134 w 3223440"/>
                    <a:gd name="connsiteY3492" fmla="*/ 1571707 h 3149464"/>
                    <a:gd name="connsiteX3493" fmla="*/ 1428288 w 3223440"/>
                    <a:gd name="connsiteY3493" fmla="*/ 1552754 h 3149464"/>
                    <a:gd name="connsiteX3494" fmla="*/ 1399858 w 3223440"/>
                    <a:gd name="connsiteY3494" fmla="*/ 1531432 h 3149464"/>
                    <a:gd name="connsiteX3495" fmla="*/ 1373798 w 3223440"/>
                    <a:gd name="connsiteY3495" fmla="*/ 1493526 h 3149464"/>
                    <a:gd name="connsiteX3496" fmla="*/ 1359583 w 3223440"/>
                    <a:gd name="connsiteY3496" fmla="*/ 1434298 h 3149464"/>
                    <a:gd name="connsiteX3497" fmla="*/ 1350107 w 3223440"/>
                    <a:gd name="connsiteY3497" fmla="*/ 1429560 h 3149464"/>
                    <a:gd name="connsiteX3498" fmla="*/ 1359583 w 3223440"/>
                    <a:gd name="connsiteY3498" fmla="*/ 1434298 h 3149464"/>
                    <a:gd name="connsiteX3499" fmla="*/ 1373798 w 3223440"/>
                    <a:gd name="connsiteY3499" fmla="*/ 1493526 h 3149464"/>
                    <a:gd name="connsiteX3500" fmla="*/ 1399858 w 3223440"/>
                    <a:gd name="connsiteY3500" fmla="*/ 1531432 h 3149464"/>
                    <a:gd name="connsiteX3501" fmla="*/ 1399858 w 3223440"/>
                    <a:gd name="connsiteY3501" fmla="*/ 1503003 h 3149464"/>
                    <a:gd name="connsiteX3502" fmla="*/ 1385644 w 3223440"/>
                    <a:gd name="connsiteY3502" fmla="*/ 1448513 h 3149464"/>
                    <a:gd name="connsiteX3503" fmla="*/ 1388013 w 3223440"/>
                    <a:gd name="connsiteY3503" fmla="*/ 1415345 h 3149464"/>
                    <a:gd name="connsiteX3504" fmla="*/ 1385644 w 3223440"/>
                    <a:gd name="connsiteY3504" fmla="*/ 1448513 h 3149464"/>
                    <a:gd name="connsiteX3505" fmla="*/ 1399858 w 3223440"/>
                    <a:gd name="connsiteY3505" fmla="*/ 1503003 h 3149464"/>
                    <a:gd name="connsiteX3506" fmla="*/ 1399858 w 3223440"/>
                    <a:gd name="connsiteY3506" fmla="*/ 1531432 h 3149464"/>
                    <a:gd name="connsiteX3507" fmla="*/ 1428288 w 3223440"/>
                    <a:gd name="connsiteY3507" fmla="*/ 1552754 h 3149464"/>
                    <a:gd name="connsiteX3508" fmla="*/ 1399858 w 3223440"/>
                    <a:gd name="connsiteY3508" fmla="*/ 1256613 h 3149464"/>
                    <a:gd name="connsiteX3509" fmla="*/ 1399858 w 3223440"/>
                    <a:gd name="connsiteY3509" fmla="*/ 1256613 h 3149464"/>
                    <a:gd name="connsiteX3510" fmla="*/ 1414073 w 3223440"/>
                    <a:gd name="connsiteY3510" fmla="*/ 1178432 h 3149464"/>
                    <a:gd name="connsiteX3511" fmla="*/ 1399858 w 3223440"/>
                    <a:gd name="connsiteY3511" fmla="*/ 1256613 h 3149464"/>
                    <a:gd name="connsiteX3512" fmla="*/ 1406966 w 3223440"/>
                    <a:gd name="connsiteY3512" fmla="*/ 837278 h 3149464"/>
                    <a:gd name="connsiteX3513" fmla="*/ 1402227 w 3223440"/>
                    <a:gd name="connsiteY3513" fmla="*/ 844385 h 3149464"/>
                    <a:gd name="connsiteX3514" fmla="*/ 1406966 w 3223440"/>
                    <a:gd name="connsiteY3514" fmla="*/ 837278 h 3149464"/>
                    <a:gd name="connsiteX3515" fmla="*/ 1411704 w 3223440"/>
                    <a:gd name="connsiteY3515" fmla="*/ 830170 h 3149464"/>
                    <a:gd name="connsiteX3516" fmla="*/ 1406966 w 3223440"/>
                    <a:gd name="connsiteY3516" fmla="*/ 837278 h 3149464"/>
                    <a:gd name="connsiteX3517" fmla="*/ 1380905 w 3223440"/>
                    <a:gd name="connsiteY3517" fmla="*/ 780419 h 3149464"/>
                    <a:gd name="connsiteX3518" fmla="*/ 1352476 w 3223440"/>
                    <a:gd name="connsiteY3518" fmla="*/ 792264 h 3149464"/>
                    <a:gd name="connsiteX3519" fmla="*/ 1380905 w 3223440"/>
                    <a:gd name="connsiteY3519" fmla="*/ 780419 h 3149464"/>
                    <a:gd name="connsiteX3520" fmla="*/ 1404597 w 3223440"/>
                    <a:gd name="connsiteY3520" fmla="*/ 768573 h 3149464"/>
                    <a:gd name="connsiteX3521" fmla="*/ 1380905 w 3223440"/>
                    <a:gd name="connsiteY3521" fmla="*/ 780419 h 3149464"/>
                    <a:gd name="connsiteX3522" fmla="*/ 1376167 w 3223440"/>
                    <a:gd name="connsiteY3522" fmla="*/ 875184 h 3149464"/>
                    <a:gd name="connsiteX3523" fmla="*/ 1378536 w 3223440"/>
                    <a:gd name="connsiteY3523" fmla="*/ 922566 h 3149464"/>
                    <a:gd name="connsiteX3524" fmla="*/ 1371429 w 3223440"/>
                    <a:gd name="connsiteY3524" fmla="*/ 929674 h 3149464"/>
                    <a:gd name="connsiteX3525" fmla="*/ 1378536 w 3223440"/>
                    <a:gd name="connsiteY3525" fmla="*/ 922566 h 3149464"/>
                    <a:gd name="connsiteX3526" fmla="*/ 1376167 w 3223440"/>
                    <a:gd name="connsiteY3526" fmla="*/ 875184 h 3149464"/>
                    <a:gd name="connsiteX3527" fmla="*/ 1354845 w 3223440"/>
                    <a:gd name="connsiteY3527" fmla="*/ 860969 h 3149464"/>
                    <a:gd name="connsiteX3528" fmla="*/ 1354845 w 3223440"/>
                    <a:gd name="connsiteY3528" fmla="*/ 860969 h 3149464"/>
                    <a:gd name="connsiteX3529" fmla="*/ 1376167 w 3223440"/>
                    <a:gd name="connsiteY3529" fmla="*/ 875184 h 3149464"/>
                    <a:gd name="connsiteX3530" fmla="*/ 1354845 w 3223440"/>
                    <a:gd name="connsiteY3530" fmla="*/ 1135788 h 3149464"/>
                    <a:gd name="connsiteX3531" fmla="*/ 1354845 w 3223440"/>
                    <a:gd name="connsiteY3531" fmla="*/ 1135788 h 3149464"/>
                    <a:gd name="connsiteX3532" fmla="*/ 1297986 w 3223440"/>
                    <a:gd name="connsiteY3532" fmla="*/ 1126311 h 3149464"/>
                    <a:gd name="connsiteX3533" fmla="*/ 1264818 w 3223440"/>
                    <a:gd name="connsiteY3533" fmla="*/ 1147633 h 3149464"/>
                    <a:gd name="connsiteX3534" fmla="*/ 1248234 w 3223440"/>
                    <a:gd name="connsiteY3534" fmla="*/ 1131050 h 3149464"/>
                    <a:gd name="connsiteX3535" fmla="*/ 1264818 w 3223440"/>
                    <a:gd name="connsiteY3535" fmla="*/ 1147633 h 3149464"/>
                    <a:gd name="connsiteX3536" fmla="*/ 1297986 w 3223440"/>
                    <a:gd name="connsiteY3536" fmla="*/ 1126311 h 3149464"/>
                    <a:gd name="connsiteX3537" fmla="*/ 1354845 w 3223440"/>
                    <a:gd name="connsiteY3537" fmla="*/ 1135788 h 3149464"/>
                    <a:gd name="connsiteX3538" fmla="*/ 1312201 w 3223440"/>
                    <a:gd name="connsiteY3538" fmla="*/ 958103 h 3149464"/>
                    <a:gd name="connsiteX3539" fmla="*/ 1328784 w 3223440"/>
                    <a:gd name="connsiteY3539" fmla="*/ 1022070 h 3149464"/>
                    <a:gd name="connsiteX3540" fmla="*/ 1312201 w 3223440"/>
                    <a:gd name="connsiteY3540" fmla="*/ 958103 h 3149464"/>
                    <a:gd name="connsiteX3541" fmla="*/ 1312201 w 3223440"/>
                    <a:gd name="connsiteY3541" fmla="*/ 958103 h 3149464"/>
                    <a:gd name="connsiteX3542" fmla="*/ 1316939 w 3223440"/>
                    <a:gd name="connsiteY3542" fmla="*/ 955734 h 3149464"/>
                    <a:gd name="connsiteX3543" fmla="*/ 1312201 w 3223440"/>
                    <a:gd name="connsiteY3543" fmla="*/ 958103 h 3149464"/>
                    <a:gd name="connsiteX3544" fmla="*/ 1312201 w 3223440"/>
                    <a:gd name="connsiteY3544" fmla="*/ 958103 h 3149464"/>
                    <a:gd name="connsiteX3545" fmla="*/ 1338261 w 3223440"/>
                    <a:gd name="connsiteY3545" fmla="*/ 811217 h 3149464"/>
                    <a:gd name="connsiteX3546" fmla="*/ 1309832 w 3223440"/>
                    <a:gd name="connsiteY3546" fmla="*/ 825432 h 3149464"/>
                    <a:gd name="connsiteX3547" fmla="*/ 1309832 w 3223440"/>
                    <a:gd name="connsiteY3547" fmla="*/ 825432 h 3149464"/>
                    <a:gd name="connsiteX3548" fmla="*/ 1338261 w 3223440"/>
                    <a:gd name="connsiteY3548" fmla="*/ 811217 h 3149464"/>
                    <a:gd name="connsiteX3549" fmla="*/ 1340630 w 3223440"/>
                    <a:gd name="connsiteY3549" fmla="*/ 808848 h 3149464"/>
                    <a:gd name="connsiteX3550" fmla="*/ 1338261 w 3223440"/>
                    <a:gd name="connsiteY3550" fmla="*/ 811217 h 3149464"/>
                    <a:gd name="connsiteX3551" fmla="*/ 1252972 w 3223440"/>
                    <a:gd name="connsiteY3551" fmla="*/ 860969 h 3149464"/>
                    <a:gd name="connsiteX3552" fmla="*/ 1222174 w 3223440"/>
                    <a:gd name="connsiteY3552" fmla="*/ 820694 h 3149464"/>
                    <a:gd name="connsiteX3553" fmla="*/ 1252972 w 3223440"/>
                    <a:gd name="connsiteY3553" fmla="*/ 860969 h 3149464"/>
                    <a:gd name="connsiteX3554" fmla="*/ 1252972 w 3223440"/>
                    <a:gd name="connsiteY3554" fmla="*/ 860969 h 3149464"/>
                    <a:gd name="connsiteX3555" fmla="*/ 1091872 w 3223440"/>
                    <a:gd name="connsiteY3555" fmla="*/ 1142895 h 3149464"/>
                    <a:gd name="connsiteX3556" fmla="*/ 1096610 w 3223440"/>
                    <a:gd name="connsiteY3556" fmla="*/ 1157110 h 3149464"/>
                    <a:gd name="connsiteX3557" fmla="*/ 1101348 w 3223440"/>
                    <a:gd name="connsiteY3557" fmla="*/ 1164217 h 3149464"/>
                    <a:gd name="connsiteX3558" fmla="*/ 1096610 w 3223440"/>
                    <a:gd name="connsiteY3558" fmla="*/ 1157110 h 3149464"/>
                    <a:gd name="connsiteX3559" fmla="*/ 1091872 w 3223440"/>
                    <a:gd name="connsiteY3559" fmla="*/ 1142895 h 3149464"/>
                    <a:gd name="connsiteX3560" fmla="*/ 1089503 w 3223440"/>
                    <a:gd name="connsiteY3560" fmla="*/ 1064714 h 3149464"/>
                    <a:gd name="connsiteX3561" fmla="*/ 1096610 w 3223440"/>
                    <a:gd name="connsiteY3561" fmla="*/ 1067083 h 3149464"/>
                    <a:gd name="connsiteX3562" fmla="*/ 1101348 w 3223440"/>
                    <a:gd name="connsiteY3562" fmla="*/ 1067083 h 3149464"/>
                    <a:gd name="connsiteX3563" fmla="*/ 1096610 w 3223440"/>
                    <a:gd name="connsiteY3563" fmla="*/ 1067083 h 3149464"/>
                    <a:gd name="connsiteX3564" fmla="*/ 1089503 w 3223440"/>
                    <a:gd name="connsiteY3564" fmla="*/ 1064714 h 3149464"/>
                    <a:gd name="connsiteX3565" fmla="*/ 1080026 w 3223440"/>
                    <a:gd name="connsiteY3565" fmla="*/ 699868 h 3149464"/>
                    <a:gd name="connsiteX3566" fmla="*/ 1089503 w 3223440"/>
                    <a:gd name="connsiteY3566" fmla="*/ 699868 h 3149464"/>
                    <a:gd name="connsiteX3567" fmla="*/ 1113194 w 3223440"/>
                    <a:gd name="connsiteY3567" fmla="*/ 690392 h 3149464"/>
                    <a:gd name="connsiteX3568" fmla="*/ 1117932 w 3223440"/>
                    <a:gd name="connsiteY3568" fmla="*/ 690392 h 3149464"/>
                    <a:gd name="connsiteX3569" fmla="*/ 1113194 w 3223440"/>
                    <a:gd name="connsiteY3569" fmla="*/ 690392 h 3149464"/>
                    <a:gd name="connsiteX3570" fmla="*/ 1089503 w 3223440"/>
                    <a:gd name="connsiteY3570" fmla="*/ 699868 h 3149464"/>
                    <a:gd name="connsiteX3571" fmla="*/ 1080026 w 3223440"/>
                    <a:gd name="connsiteY3571" fmla="*/ 699868 h 3149464"/>
                    <a:gd name="connsiteX3572" fmla="*/ 1053966 w 3223440"/>
                    <a:gd name="connsiteY3572" fmla="*/ 692761 h 3149464"/>
                    <a:gd name="connsiteX3573" fmla="*/ 1051597 w 3223440"/>
                    <a:gd name="connsiteY3573" fmla="*/ 692761 h 3149464"/>
                    <a:gd name="connsiteX3574" fmla="*/ 1053966 w 3223440"/>
                    <a:gd name="connsiteY3574" fmla="*/ 692761 h 3149464"/>
                    <a:gd name="connsiteX3575" fmla="*/ 1077657 w 3223440"/>
                    <a:gd name="connsiteY3575" fmla="*/ 669070 h 3149464"/>
                    <a:gd name="connsiteX3576" fmla="*/ 1053966 w 3223440"/>
                    <a:gd name="connsiteY3576" fmla="*/ 692761 h 3149464"/>
                    <a:gd name="connsiteX3577" fmla="*/ 1080026 w 3223440"/>
                    <a:gd name="connsiteY3577" fmla="*/ 699868 h 3149464"/>
                    <a:gd name="connsiteX3578" fmla="*/ 1042120 w 3223440"/>
                    <a:gd name="connsiteY3578" fmla="*/ 560090 h 3149464"/>
                    <a:gd name="connsiteX3579" fmla="*/ 1129778 w 3223440"/>
                    <a:gd name="connsiteY3579" fmla="*/ 567197 h 3149464"/>
                    <a:gd name="connsiteX3580" fmla="*/ 1042120 w 3223440"/>
                    <a:gd name="connsiteY3580" fmla="*/ 560090 h 3149464"/>
                    <a:gd name="connsiteX3581" fmla="*/ 1046858 w 3223440"/>
                    <a:gd name="connsiteY3581" fmla="*/ 1050499 h 3149464"/>
                    <a:gd name="connsiteX3582" fmla="*/ 1053966 w 3223440"/>
                    <a:gd name="connsiteY3582" fmla="*/ 1052868 h 3149464"/>
                    <a:gd name="connsiteX3583" fmla="*/ 1046858 w 3223440"/>
                    <a:gd name="connsiteY3583" fmla="*/ 1050499 h 3149464"/>
                    <a:gd name="connsiteX3584" fmla="*/ 1013691 w 3223440"/>
                    <a:gd name="connsiteY3584" fmla="*/ 1043392 h 3149464"/>
                    <a:gd name="connsiteX3585" fmla="*/ 1046858 w 3223440"/>
                    <a:gd name="connsiteY3585" fmla="*/ 1050499 h 3149464"/>
                    <a:gd name="connsiteX3586" fmla="*/ 899972 w 3223440"/>
                    <a:gd name="connsiteY3586" fmla="*/ 1199754 h 3149464"/>
                    <a:gd name="connsiteX3587" fmla="*/ 871543 w 3223440"/>
                    <a:gd name="connsiteY3587" fmla="*/ 1204493 h 3149464"/>
                    <a:gd name="connsiteX3588" fmla="*/ 845482 w 3223440"/>
                    <a:gd name="connsiteY3588" fmla="*/ 1192647 h 3149464"/>
                    <a:gd name="connsiteX3589" fmla="*/ 871543 w 3223440"/>
                    <a:gd name="connsiteY3589" fmla="*/ 1204493 h 3149464"/>
                    <a:gd name="connsiteX3590" fmla="*/ 899972 w 3223440"/>
                    <a:gd name="connsiteY3590" fmla="*/ 1199754 h 3149464"/>
                    <a:gd name="connsiteX3591" fmla="*/ 899972 w 3223440"/>
                    <a:gd name="connsiteY3591" fmla="*/ 1199754 h 3149464"/>
                    <a:gd name="connsiteX3592" fmla="*/ 843113 w 3223440"/>
                    <a:gd name="connsiteY3592" fmla="*/ 1154741 h 3149464"/>
                    <a:gd name="connsiteX3593" fmla="*/ 847852 w 3223440"/>
                    <a:gd name="connsiteY3593" fmla="*/ 1173694 h 3149464"/>
                    <a:gd name="connsiteX3594" fmla="*/ 847852 w 3223440"/>
                    <a:gd name="connsiteY3594" fmla="*/ 1173694 h 3149464"/>
                    <a:gd name="connsiteX3595" fmla="*/ 843113 w 3223440"/>
                    <a:gd name="connsiteY3595" fmla="*/ 1154741 h 3149464"/>
                    <a:gd name="connsiteX3596" fmla="*/ 864435 w 3223440"/>
                    <a:gd name="connsiteY3596" fmla="*/ 986533 h 3149464"/>
                    <a:gd name="connsiteX3597" fmla="*/ 840744 w 3223440"/>
                    <a:gd name="connsiteY3597" fmla="*/ 984164 h 3149464"/>
                    <a:gd name="connsiteX3598" fmla="*/ 864435 w 3223440"/>
                    <a:gd name="connsiteY3598" fmla="*/ 986533 h 3149464"/>
                    <a:gd name="connsiteX3599" fmla="*/ 876281 w 3223440"/>
                    <a:gd name="connsiteY3599" fmla="*/ 988902 h 3149464"/>
                    <a:gd name="connsiteX3600" fmla="*/ 864435 w 3223440"/>
                    <a:gd name="connsiteY3600" fmla="*/ 986533 h 3149464"/>
                    <a:gd name="connsiteX3601" fmla="*/ 828899 w 3223440"/>
                    <a:gd name="connsiteY3601" fmla="*/ 846754 h 3149464"/>
                    <a:gd name="connsiteX3602" fmla="*/ 817053 w 3223440"/>
                    <a:gd name="connsiteY3602" fmla="*/ 846754 h 3149464"/>
                    <a:gd name="connsiteX3603" fmla="*/ 828899 w 3223440"/>
                    <a:gd name="connsiteY3603" fmla="*/ 846754 h 3149464"/>
                    <a:gd name="connsiteX3604" fmla="*/ 892865 w 3223440"/>
                    <a:gd name="connsiteY3604" fmla="*/ 844385 h 3149464"/>
                    <a:gd name="connsiteX3605" fmla="*/ 828899 w 3223440"/>
                    <a:gd name="connsiteY3605" fmla="*/ 846754 h 3149464"/>
                    <a:gd name="connsiteX3606" fmla="*/ 862066 w 3223440"/>
                    <a:gd name="connsiteY3606" fmla="*/ 1045761 h 3149464"/>
                    <a:gd name="connsiteX3607" fmla="*/ 862066 w 3223440"/>
                    <a:gd name="connsiteY3607" fmla="*/ 1045761 h 3149464"/>
                    <a:gd name="connsiteX3608" fmla="*/ 814684 w 3223440"/>
                    <a:gd name="connsiteY3608" fmla="*/ 1114466 h 3149464"/>
                    <a:gd name="connsiteX3609" fmla="*/ 812315 w 3223440"/>
                    <a:gd name="connsiteY3609" fmla="*/ 1119204 h 3149464"/>
                    <a:gd name="connsiteX3610" fmla="*/ 814684 w 3223440"/>
                    <a:gd name="connsiteY3610" fmla="*/ 1114466 h 3149464"/>
                    <a:gd name="connsiteX3611" fmla="*/ 862066 w 3223440"/>
                    <a:gd name="connsiteY3611" fmla="*/ 1045761 h 3149464"/>
                    <a:gd name="connsiteX3612" fmla="*/ 788623 w 3223440"/>
                    <a:gd name="connsiteY3612" fmla="*/ 1159479 h 3149464"/>
                    <a:gd name="connsiteX3613" fmla="*/ 764932 w 3223440"/>
                    <a:gd name="connsiteY3613" fmla="*/ 1171325 h 3149464"/>
                    <a:gd name="connsiteX3614" fmla="*/ 764932 w 3223440"/>
                    <a:gd name="connsiteY3614" fmla="*/ 1171325 h 3149464"/>
                    <a:gd name="connsiteX3615" fmla="*/ 788623 w 3223440"/>
                    <a:gd name="connsiteY3615" fmla="*/ 1159479 h 3149464"/>
                    <a:gd name="connsiteX3616" fmla="*/ 828899 w 3223440"/>
                    <a:gd name="connsiteY3616" fmla="*/ 1152372 h 3149464"/>
                    <a:gd name="connsiteX3617" fmla="*/ 828899 w 3223440"/>
                    <a:gd name="connsiteY3617" fmla="*/ 1152372 h 3149464"/>
                    <a:gd name="connsiteX3618" fmla="*/ 788623 w 3223440"/>
                    <a:gd name="connsiteY3618" fmla="*/ 1159479 h 3149464"/>
                    <a:gd name="connsiteX3619" fmla="*/ 814684 w 3223440"/>
                    <a:gd name="connsiteY3619" fmla="*/ 1178432 h 3149464"/>
                    <a:gd name="connsiteX3620" fmla="*/ 809946 w 3223440"/>
                    <a:gd name="connsiteY3620" fmla="*/ 1180801 h 3149464"/>
                    <a:gd name="connsiteX3621" fmla="*/ 807576 w 3223440"/>
                    <a:gd name="connsiteY3621" fmla="*/ 1178432 h 3149464"/>
                    <a:gd name="connsiteX3622" fmla="*/ 807576 w 3223440"/>
                    <a:gd name="connsiteY3622" fmla="*/ 1178432 h 3149464"/>
                    <a:gd name="connsiteX3623" fmla="*/ 809946 w 3223440"/>
                    <a:gd name="connsiteY3623" fmla="*/ 1180801 h 3149464"/>
                    <a:gd name="connsiteX3624" fmla="*/ 814684 w 3223440"/>
                    <a:gd name="connsiteY3624" fmla="*/ 1178432 h 3149464"/>
                    <a:gd name="connsiteX3625" fmla="*/ 783885 w 3223440"/>
                    <a:gd name="connsiteY3625" fmla="*/ 1097882 h 3149464"/>
                    <a:gd name="connsiteX3626" fmla="*/ 793362 w 3223440"/>
                    <a:gd name="connsiteY3626" fmla="*/ 1114466 h 3149464"/>
                    <a:gd name="connsiteX3627" fmla="*/ 783885 w 3223440"/>
                    <a:gd name="connsiteY3627" fmla="*/ 1097882 h 3149464"/>
                    <a:gd name="connsiteX3628" fmla="*/ 772039 w 3223440"/>
                    <a:gd name="connsiteY3628" fmla="*/ 1078929 h 3149464"/>
                    <a:gd name="connsiteX3629" fmla="*/ 783885 w 3223440"/>
                    <a:gd name="connsiteY3629" fmla="*/ 1097882 h 3149464"/>
                    <a:gd name="connsiteX3630" fmla="*/ 793362 w 3223440"/>
                    <a:gd name="connsiteY3630" fmla="*/ 1064714 h 3149464"/>
                    <a:gd name="connsiteX3631" fmla="*/ 788623 w 3223440"/>
                    <a:gd name="connsiteY3631" fmla="*/ 1045761 h 3149464"/>
                    <a:gd name="connsiteX3632" fmla="*/ 788623 w 3223440"/>
                    <a:gd name="connsiteY3632" fmla="*/ 1041023 h 3149464"/>
                    <a:gd name="connsiteX3633" fmla="*/ 788623 w 3223440"/>
                    <a:gd name="connsiteY3633" fmla="*/ 1045761 h 3149464"/>
                    <a:gd name="connsiteX3634" fmla="*/ 793362 w 3223440"/>
                    <a:gd name="connsiteY3634" fmla="*/ 1064714 h 3149464"/>
                    <a:gd name="connsiteX3635" fmla="*/ 805207 w 3223440"/>
                    <a:gd name="connsiteY3635" fmla="*/ 879922 h 3149464"/>
                    <a:gd name="connsiteX3636" fmla="*/ 745979 w 3223440"/>
                    <a:gd name="connsiteY3636" fmla="*/ 856231 h 3149464"/>
                    <a:gd name="connsiteX3637" fmla="*/ 745979 w 3223440"/>
                    <a:gd name="connsiteY3637" fmla="*/ 856231 h 3149464"/>
                    <a:gd name="connsiteX3638" fmla="*/ 805207 w 3223440"/>
                    <a:gd name="connsiteY3638" fmla="*/ 879922 h 3149464"/>
                    <a:gd name="connsiteX3639" fmla="*/ 812315 w 3223440"/>
                    <a:gd name="connsiteY3639" fmla="*/ 879922 h 3149464"/>
                    <a:gd name="connsiteX3640" fmla="*/ 805207 w 3223440"/>
                    <a:gd name="connsiteY3640" fmla="*/ 879922 h 3149464"/>
                    <a:gd name="connsiteX3641" fmla="*/ 753086 w 3223440"/>
                    <a:gd name="connsiteY3641" fmla="*/ 998378 h 3149464"/>
                    <a:gd name="connsiteX3642" fmla="*/ 753086 w 3223440"/>
                    <a:gd name="connsiteY3642" fmla="*/ 998378 h 3149464"/>
                    <a:gd name="connsiteX3643" fmla="*/ 753086 w 3223440"/>
                    <a:gd name="connsiteY3643" fmla="*/ 984164 h 3149464"/>
                    <a:gd name="connsiteX3644" fmla="*/ 753086 w 3223440"/>
                    <a:gd name="connsiteY3644" fmla="*/ 998378 h 3149464"/>
                    <a:gd name="connsiteX3645" fmla="*/ 753086 w 3223440"/>
                    <a:gd name="connsiteY3645" fmla="*/ 998378 h 3149464"/>
                    <a:gd name="connsiteX3646" fmla="*/ 753086 w 3223440"/>
                    <a:gd name="connsiteY3646" fmla="*/ 998378 h 3149464"/>
                    <a:gd name="connsiteX3647" fmla="*/ 741241 w 3223440"/>
                    <a:gd name="connsiteY3647" fmla="*/ 998378 h 3149464"/>
                    <a:gd name="connsiteX3648" fmla="*/ 724657 w 3223440"/>
                    <a:gd name="connsiteY3648" fmla="*/ 1003117 h 3149464"/>
                    <a:gd name="connsiteX3649" fmla="*/ 741241 w 3223440"/>
                    <a:gd name="connsiteY3649" fmla="*/ 998378 h 3149464"/>
                    <a:gd name="connsiteX3650" fmla="*/ 753086 w 3223440"/>
                    <a:gd name="connsiteY3650" fmla="*/ 998378 h 3149464"/>
                    <a:gd name="connsiteX3651" fmla="*/ 750717 w 3223440"/>
                    <a:gd name="connsiteY3651" fmla="*/ 1005486 h 3149464"/>
                    <a:gd name="connsiteX3652" fmla="*/ 748348 w 3223440"/>
                    <a:gd name="connsiteY3652" fmla="*/ 1010224 h 3149464"/>
                    <a:gd name="connsiteX3653" fmla="*/ 743610 w 3223440"/>
                    <a:gd name="connsiteY3653" fmla="*/ 1014962 h 3149464"/>
                    <a:gd name="connsiteX3654" fmla="*/ 748348 w 3223440"/>
                    <a:gd name="connsiteY3654" fmla="*/ 1010224 h 3149464"/>
                    <a:gd name="connsiteX3655" fmla="*/ 750717 w 3223440"/>
                    <a:gd name="connsiteY3655" fmla="*/ 1005486 h 3149464"/>
                    <a:gd name="connsiteX3656" fmla="*/ 741241 w 3223440"/>
                    <a:gd name="connsiteY3656" fmla="*/ 1183170 h 3149464"/>
                    <a:gd name="connsiteX3657" fmla="*/ 731764 w 3223440"/>
                    <a:gd name="connsiteY3657" fmla="*/ 1195016 h 3149464"/>
                    <a:gd name="connsiteX3658" fmla="*/ 741241 w 3223440"/>
                    <a:gd name="connsiteY3658" fmla="*/ 1183170 h 3149464"/>
                    <a:gd name="connsiteX3659" fmla="*/ 729395 w 3223440"/>
                    <a:gd name="connsiteY3659" fmla="*/ 1078929 h 3149464"/>
                    <a:gd name="connsiteX3660" fmla="*/ 736503 w 3223440"/>
                    <a:gd name="connsiteY3660" fmla="*/ 1078929 h 3149464"/>
                    <a:gd name="connsiteX3661" fmla="*/ 729395 w 3223440"/>
                    <a:gd name="connsiteY3661" fmla="*/ 1078929 h 3149464"/>
                    <a:gd name="connsiteX3662" fmla="*/ 712811 w 3223440"/>
                    <a:gd name="connsiteY3662" fmla="*/ 1076560 h 3149464"/>
                    <a:gd name="connsiteX3663" fmla="*/ 729395 w 3223440"/>
                    <a:gd name="connsiteY3663" fmla="*/ 1078929 h 3149464"/>
                    <a:gd name="connsiteX3664" fmla="*/ 731764 w 3223440"/>
                    <a:gd name="connsiteY3664" fmla="*/ 1176063 h 3149464"/>
                    <a:gd name="connsiteX3665" fmla="*/ 715180 w 3223440"/>
                    <a:gd name="connsiteY3665" fmla="*/ 1197385 h 3149464"/>
                    <a:gd name="connsiteX3666" fmla="*/ 731764 w 3223440"/>
                    <a:gd name="connsiteY3666" fmla="*/ 1176063 h 3149464"/>
                    <a:gd name="connsiteX3667" fmla="*/ 807576 w 3223440"/>
                    <a:gd name="connsiteY3667" fmla="*/ 1455620 h 3149464"/>
                    <a:gd name="connsiteX3668" fmla="*/ 821791 w 3223440"/>
                    <a:gd name="connsiteY3668" fmla="*/ 1448513 h 3149464"/>
                    <a:gd name="connsiteX3669" fmla="*/ 836006 w 3223440"/>
                    <a:gd name="connsiteY3669" fmla="*/ 1439036 h 3149464"/>
                    <a:gd name="connsiteX3670" fmla="*/ 821791 w 3223440"/>
                    <a:gd name="connsiteY3670" fmla="*/ 1448513 h 3149464"/>
                    <a:gd name="connsiteX3671" fmla="*/ 807576 w 3223440"/>
                    <a:gd name="connsiteY3671" fmla="*/ 1455620 h 3149464"/>
                    <a:gd name="connsiteX3672" fmla="*/ 833637 w 3223440"/>
                    <a:gd name="connsiteY3672" fmla="*/ 1756499 h 3149464"/>
                    <a:gd name="connsiteX3673" fmla="*/ 836006 w 3223440"/>
                    <a:gd name="connsiteY3673" fmla="*/ 1758868 h 3149464"/>
                    <a:gd name="connsiteX3674" fmla="*/ 833637 w 3223440"/>
                    <a:gd name="connsiteY3674" fmla="*/ 1756499 h 3149464"/>
                    <a:gd name="connsiteX3675" fmla="*/ 826529 w 3223440"/>
                    <a:gd name="connsiteY3675" fmla="*/ 1749392 h 3149464"/>
                    <a:gd name="connsiteX3676" fmla="*/ 833637 w 3223440"/>
                    <a:gd name="connsiteY3676" fmla="*/ 1756499 h 3149464"/>
                    <a:gd name="connsiteX3677" fmla="*/ 833637 w 3223440"/>
                    <a:gd name="connsiteY3677" fmla="*/ 1427191 h 3149464"/>
                    <a:gd name="connsiteX3678" fmla="*/ 833637 w 3223440"/>
                    <a:gd name="connsiteY3678" fmla="*/ 1427191 h 3149464"/>
                    <a:gd name="connsiteX3679" fmla="*/ 850221 w 3223440"/>
                    <a:gd name="connsiteY3679" fmla="*/ 1408237 h 3149464"/>
                    <a:gd name="connsiteX3680" fmla="*/ 833637 w 3223440"/>
                    <a:gd name="connsiteY3680" fmla="*/ 1427191 h 3149464"/>
                    <a:gd name="connsiteX3681" fmla="*/ 819422 w 3223440"/>
                    <a:gd name="connsiteY3681" fmla="*/ 1367962 h 3149464"/>
                    <a:gd name="connsiteX3682" fmla="*/ 819422 w 3223440"/>
                    <a:gd name="connsiteY3682" fmla="*/ 1367962 h 3149464"/>
                    <a:gd name="connsiteX3683" fmla="*/ 852590 w 3223440"/>
                    <a:gd name="connsiteY3683" fmla="*/ 1351378 h 3149464"/>
                    <a:gd name="connsiteX3684" fmla="*/ 819422 w 3223440"/>
                    <a:gd name="connsiteY3684" fmla="*/ 1367962 h 3149464"/>
                    <a:gd name="connsiteX3685" fmla="*/ 847852 w 3223440"/>
                    <a:gd name="connsiteY3685" fmla="*/ 1327687 h 3149464"/>
                    <a:gd name="connsiteX3686" fmla="*/ 892865 w 3223440"/>
                    <a:gd name="connsiteY3686" fmla="*/ 1301627 h 3149464"/>
                    <a:gd name="connsiteX3687" fmla="*/ 909449 w 3223440"/>
                    <a:gd name="connsiteY3687" fmla="*/ 1303996 h 3149464"/>
                    <a:gd name="connsiteX3688" fmla="*/ 909449 w 3223440"/>
                    <a:gd name="connsiteY3688" fmla="*/ 1303996 h 3149464"/>
                    <a:gd name="connsiteX3689" fmla="*/ 892865 w 3223440"/>
                    <a:gd name="connsiteY3689" fmla="*/ 1301627 h 3149464"/>
                    <a:gd name="connsiteX3690" fmla="*/ 847852 w 3223440"/>
                    <a:gd name="connsiteY3690" fmla="*/ 1327687 h 3149464"/>
                    <a:gd name="connsiteX3691" fmla="*/ 897603 w 3223440"/>
                    <a:gd name="connsiteY3691" fmla="*/ 1524325 h 3149464"/>
                    <a:gd name="connsiteX3692" fmla="*/ 881019 w 3223440"/>
                    <a:gd name="connsiteY3692" fmla="*/ 1538539 h 3149464"/>
                    <a:gd name="connsiteX3693" fmla="*/ 871543 w 3223440"/>
                    <a:gd name="connsiteY3693" fmla="*/ 1543278 h 3149464"/>
                    <a:gd name="connsiteX3694" fmla="*/ 881019 w 3223440"/>
                    <a:gd name="connsiteY3694" fmla="*/ 1538539 h 3149464"/>
                    <a:gd name="connsiteX3695" fmla="*/ 897603 w 3223440"/>
                    <a:gd name="connsiteY3695" fmla="*/ 1524325 h 3149464"/>
                    <a:gd name="connsiteX3696" fmla="*/ 862066 w 3223440"/>
                    <a:gd name="connsiteY3696" fmla="*/ 1600137 h 3149464"/>
                    <a:gd name="connsiteX3697" fmla="*/ 888127 w 3223440"/>
                    <a:gd name="connsiteY3697" fmla="*/ 1590660 h 3149464"/>
                    <a:gd name="connsiteX3698" fmla="*/ 907080 w 3223440"/>
                    <a:gd name="connsiteY3698" fmla="*/ 1574076 h 3149464"/>
                    <a:gd name="connsiteX3699" fmla="*/ 888127 w 3223440"/>
                    <a:gd name="connsiteY3699" fmla="*/ 1590660 h 3149464"/>
                    <a:gd name="connsiteX3700" fmla="*/ 862066 w 3223440"/>
                    <a:gd name="connsiteY3700" fmla="*/ 1600137 h 3149464"/>
                    <a:gd name="connsiteX3701" fmla="*/ 862066 w 3223440"/>
                    <a:gd name="connsiteY3701" fmla="*/ 1600137 h 3149464"/>
                    <a:gd name="connsiteX3702" fmla="*/ 899972 w 3223440"/>
                    <a:gd name="connsiteY3702" fmla="*/ 1709117 h 3149464"/>
                    <a:gd name="connsiteX3703" fmla="*/ 895234 w 3223440"/>
                    <a:gd name="connsiteY3703" fmla="*/ 1711486 h 3149464"/>
                    <a:gd name="connsiteX3704" fmla="*/ 899972 w 3223440"/>
                    <a:gd name="connsiteY3704" fmla="*/ 1709117 h 3149464"/>
                    <a:gd name="connsiteX3705" fmla="*/ 987630 w 3223440"/>
                    <a:gd name="connsiteY3705" fmla="*/ 1671211 h 3149464"/>
                    <a:gd name="connsiteX3706" fmla="*/ 1030274 w 3223440"/>
                    <a:gd name="connsiteY3706" fmla="*/ 1704378 h 3149464"/>
                    <a:gd name="connsiteX3707" fmla="*/ 1053966 w 3223440"/>
                    <a:gd name="connsiteY3707" fmla="*/ 1723331 h 3149464"/>
                    <a:gd name="connsiteX3708" fmla="*/ 1030274 w 3223440"/>
                    <a:gd name="connsiteY3708" fmla="*/ 1704378 h 3149464"/>
                    <a:gd name="connsiteX3709" fmla="*/ 987630 w 3223440"/>
                    <a:gd name="connsiteY3709" fmla="*/ 1671211 h 3149464"/>
                    <a:gd name="connsiteX3710" fmla="*/ 899972 w 3223440"/>
                    <a:gd name="connsiteY3710" fmla="*/ 1709117 h 3149464"/>
                    <a:gd name="connsiteX3711" fmla="*/ 911818 w 3223440"/>
                    <a:gd name="connsiteY3711" fmla="*/ 1787298 h 3149464"/>
                    <a:gd name="connsiteX3712" fmla="*/ 902341 w 3223440"/>
                    <a:gd name="connsiteY3712" fmla="*/ 1789667 h 3149464"/>
                    <a:gd name="connsiteX3713" fmla="*/ 895234 w 3223440"/>
                    <a:gd name="connsiteY3713" fmla="*/ 1792036 h 3149464"/>
                    <a:gd name="connsiteX3714" fmla="*/ 902341 w 3223440"/>
                    <a:gd name="connsiteY3714" fmla="*/ 1789667 h 3149464"/>
                    <a:gd name="connsiteX3715" fmla="*/ 911818 w 3223440"/>
                    <a:gd name="connsiteY3715" fmla="*/ 1787298 h 3149464"/>
                    <a:gd name="connsiteX3716" fmla="*/ 1020798 w 3223440"/>
                    <a:gd name="connsiteY3716" fmla="*/ 1801513 h 3149464"/>
                    <a:gd name="connsiteX3717" fmla="*/ 1011321 w 3223440"/>
                    <a:gd name="connsiteY3717" fmla="*/ 1815727 h 3149464"/>
                    <a:gd name="connsiteX3718" fmla="*/ 961570 w 3223440"/>
                    <a:gd name="connsiteY3718" fmla="*/ 1834680 h 3149464"/>
                    <a:gd name="connsiteX3719" fmla="*/ 956831 w 3223440"/>
                    <a:gd name="connsiteY3719" fmla="*/ 1832311 h 3149464"/>
                    <a:gd name="connsiteX3720" fmla="*/ 961570 w 3223440"/>
                    <a:gd name="connsiteY3720" fmla="*/ 1834680 h 3149464"/>
                    <a:gd name="connsiteX3721" fmla="*/ 1011321 w 3223440"/>
                    <a:gd name="connsiteY3721" fmla="*/ 1815727 h 3149464"/>
                    <a:gd name="connsiteX3722" fmla="*/ 1020798 w 3223440"/>
                    <a:gd name="connsiteY3722" fmla="*/ 1801513 h 3149464"/>
                    <a:gd name="connsiteX3723" fmla="*/ 947355 w 3223440"/>
                    <a:gd name="connsiteY3723" fmla="*/ 1796774 h 3149464"/>
                    <a:gd name="connsiteX3724" fmla="*/ 914187 w 3223440"/>
                    <a:gd name="connsiteY3724" fmla="*/ 1787298 h 3149464"/>
                    <a:gd name="connsiteX3725" fmla="*/ 947355 w 3223440"/>
                    <a:gd name="connsiteY3725" fmla="*/ 1796774 h 3149464"/>
                    <a:gd name="connsiteX3726" fmla="*/ 956831 w 3223440"/>
                    <a:gd name="connsiteY3726" fmla="*/ 1813358 h 3149464"/>
                    <a:gd name="connsiteX3727" fmla="*/ 947355 w 3223440"/>
                    <a:gd name="connsiteY3727" fmla="*/ 1796774 h 3149464"/>
                    <a:gd name="connsiteX3728" fmla="*/ 971046 w 3223440"/>
                    <a:gd name="connsiteY3728" fmla="*/ 1898647 h 3149464"/>
                    <a:gd name="connsiteX3729" fmla="*/ 980523 w 3223440"/>
                    <a:gd name="connsiteY3729" fmla="*/ 1903385 h 3149464"/>
                    <a:gd name="connsiteX3730" fmla="*/ 971046 w 3223440"/>
                    <a:gd name="connsiteY3730" fmla="*/ 1898647 h 3149464"/>
                    <a:gd name="connsiteX3731" fmla="*/ 914187 w 3223440"/>
                    <a:gd name="connsiteY3731" fmla="*/ 1908123 h 3149464"/>
                    <a:gd name="connsiteX3732" fmla="*/ 890496 w 3223440"/>
                    <a:gd name="connsiteY3732" fmla="*/ 1929445 h 3149464"/>
                    <a:gd name="connsiteX3733" fmla="*/ 888127 w 3223440"/>
                    <a:gd name="connsiteY3733" fmla="*/ 1929445 h 3149464"/>
                    <a:gd name="connsiteX3734" fmla="*/ 890496 w 3223440"/>
                    <a:gd name="connsiteY3734" fmla="*/ 1929445 h 3149464"/>
                    <a:gd name="connsiteX3735" fmla="*/ 914187 w 3223440"/>
                    <a:gd name="connsiteY3735" fmla="*/ 1908123 h 3149464"/>
                    <a:gd name="connsiteX3736" fmla="*/ 971046 w 3223440"/>
                    <a:gd name="connsiteY3736" fmla="*/ 1898647 h 3149464"/>
                    <a:gd name="connsiteX3737" fmla="*/ 947355 w 3223440"/>
                    <a:gd name="connsiteY3737" fmla="*/ 2130821 h 3149464"/>
                    <a:gd name="connsiteX3738" fmla="*/ 942617 w 3223440"/>
                    <a:gd name="connsiteY3738" fmla="*/ 2135560 h 3149464"/>
                    <a:gd name="connsiteX3739" fmla="*/ 942617 w 3223440"/>
                    <a:gd name="connsiteY3739" fmla="*/ 2135560 h 3149464"/>
                    <a:gd name="connsiteX3740" fmla="*/ 947355 w 3223440"/>
                    <a:gd name="connsiteY3740" fmla="*/ 2130821 h 3149464"/>
                    <a:gd name="connsiteX3741" fmla="*/ 916556 w 3223440"/>
                    <a:gd name="connsiteY3741" fmla="*/ 2270600 h 3149464"/>
                    <a:gd name="connsiteX3742" fmla="*/ 926033 w 3223440"/>
                    <a:gd name="connsiteY3742" fmla="*/ 2270600 h 3149464"/>
                    <a:gd name="connsiteX3743" fmla="*/ 968677 w 3223440"/>
                    <a:gd name="connsiteY3743" fmla="*/ 2284815 h 3149464"/>
                    <a:gd name="connsiteX3744" fmla="*/ 926033 w 3223440"/>
                    <a:gd name="connsiteY3744" fmla="*/ 2270600 h 3149464"/>
                    <a:gd name="connsiteX3745" fmla="*/ 926033 w 3223440"/>
                    <a:gd name="connsiteY3745" fmla="*/ 2270600 h 3149464"/>
                    <a:gd name="connsiteX3746" fmla="*/ 916556 w 3223440"/>
                    <a:gd name="connsiteY3746" fmla="*/ 2270600 h 3149464"/>
                    <a:gd name="connsiteX3747" fmla="*/ 883388 w 3223440"/>
                    <a:gd name="connsiteY3747" fmla="*/ 2270600 h 3149464"/>
                    <a:gd name="connsiteX3748" fmla="*/ 916556 w 3223440"/>
                    <a:gd name="connsiteY3748" fmla="*/ 2270600 h 3149464"/>
                    <a:gd name="connsiteX3749" fmla="*/ 975784 w 3223440"/>
                    <a:gd name="connsiteY3749" fmla="*/ 2166358 h 3149464"/>
                    <a:gd name="connsiteX3750" fmla="*/ 975784 w 3223440"/>
                    <a:gd name="connsiteY3750" fmla="*/ 2166358 h 3149464"/>
                    <a:gd name="connsiteX3751" fmla="*/ 975784 w 3223440"/>
                    <a:gd name="connsiteY3751" fmla="*/ 2166358 h 3149464"/>
                    <a:gd name="connsiteX3752" fmla="*/ 982892 w 3223440"/>
                    <a:gd name="connsiteY3752" fmla="*/ 2147405 h 3149464"/>
                    <a:gd name="connsiteX3753" fmla="*/ 1011321 w 3223440"/>
                    <a:gd name="connsiteY3753" fmla="*/ 2145036 h 3149464"/>
                    <a:gd name="connsiteX3754" fmla="*/ 1027905 w 3223440"/>
                    <a:gd name="connsiteY3754" fmla="*/ 2147405 h 3149464"/>
                    <a:gd name="connsiteX3755" fmla="*/ 1011321 w 3223440"/>
                    <a:gd name="connsiteY3755" fmla="*/ 2145036 h 3149464"/>
                    <a:gd name="connsiteX3756" fmla="*/ 982892 w 3223440"/>
                    <a:gd name="connsiteY3756" fmla="*/ 2147405 h 3149464"/>
                    <a:gd name="connsiteX3757" fmla="*/ 975784 w 3223440"/>
                    <a:gd name="connsiteY3757" fmla="*/ 2166358 h 3149464"/>
                    <a:gd name="connsiteX3758" fmla="*/ 1001845 w 3223440"/>
                    <a:gd name="connsiteY3758" fmla="*/ 2024211 h 3149464"/>
                    <a:gd name="connsiteX3759" fmla="*/ 1006583 w 3223440"/>
                    <a:gd name="connsiteY3759" fmla="*/ 2026580 h 3149464"/>
                    <a:gd name="connsiteX3760" fmla="*/ 1016060 w 3223440"/>
                    <a:gd name="connsiteY3760" fmla="*/ 2033687 h 3149464"/>
                    <a:gd name="connsiteX3761" fmla="*/ 1006583 w 3223440"/>
                    <a:gd name="connsiteY3761" fmla="*/ 2026580 h 3149464"/>
                    <a:gd name="connsiteX3762" fmla="*/ 1001845 w 3223440"/>
                    <a:gd name="connsiteY3762" fmla="*/ 2024211 h 3149464"/>
                    <a:gd name="connsiteX3763" fmla="*/ 1184268 w 3223440"/>
                    <a:gd name="connsiteY3763" fmla="*/ 2308506 h 3149464"/>
                    <a:gd name="connsiteX3764" fmla="*/ 1200851 w 3223440"/>
                    <a:gd name="connsiteY3764" fmla="*/ 2303768 h 3149464"/>
                    <a:gd name="connsiteX3765" fmla="*/ 1212697 w 3223440"/>
                    <a:gd name="connsiteY3765" fmla="*/ 2303768 h 3149464"/>
                    <a:gd name="connsiteX3766" fmla="*/ 1200851 w 3223440"/>
                    <a:gd name="connsiteY3766" fmla="*/ 2303768 h 3149464"/>
                    <a:gd name="connsiteX3767" fmla="*/ 1184268 w 3223440"/>
                    <a:gd name="connsiteY3767" fmla="*/ 2308506 h 3149464"/>
                    <a:gd name="connsiteX3768" fmla="*/ 1122670 w 3223440"/>
                    <a:gd name="connsiteY3768" fmla="*/ 2325090 h 3149464"/>
                    <a:gd name="connsiteX3769" fmla="*/ 1184268 w 3223440"/>
                    <a:gd name="connsiteY3769" fmla="*/ 2308506 h 3149464"/>
                    <a:gd name="connsiteX3770" fmla="*/ 1267187 w 3223440"/>
                    <a:gd name="connsiteY3770" fmla="*/ 2315613 h 3149464"/>
                    <a:gd name="connsiteX3771" fmla="*/ 1267187 w 3223440"/>
                    <a:gd name="connsiteY3771" fmla="*/ 2315613 h 3149464"/>
                    <a:gd name="connsiteX3772" fmla="*/ 1260080 w 3223440"/>
                    <a:gd name="connsiteY3772" fmla="*/ 2308506 h 3149464"/>
                    <a:gd name="connsiteX3773" fmla="*/ 1267187 w 3223440"/>
                    <a:gd name="connsiteY3773" fmla="*/ 2315613 h 3149464"/>
                    <a:gd name="connsiteX3774" fmla="*/ 1281402 w 3223440"/>
                    <a:gd name="connsiteY3774" fmla="*/ 2355888 h 3149464"/>
                    <a:gd name="connsiteX3775" fmla="*/ 1264818 w 3223440"/>
                    <a:gd name="connsiteY3775" fmla="*/ 2360627 h 3149464"/>
                    <a:gd name="connsiteX3776" fmla="*/ 1281402 w 3223440"/>
                    <a:gd name="connsiteY3776" fmla="*/ 2355888 h 3149464"/>
                    <a:gd name="connsiteX3777" fmla="*/ 1300355 w 3223440"/>
                    <a:gd name="connsiteY3777" fmla="*/ 2050271 h 3149464"/>
                    <a:gd name="connsiteX3778" fmla="*/ 1300355 w 3223440"/>
                    <a:gd name="connsiteY3778" fmla="*/ 2057378 h 3149464"/>
                    <a:gd name="connsiteX3779" fmla="*/ 1300355 w 3223440"/>
                    <a:gd name="connsiteY3779" fmla="*/ 2050271 h 3149464"/>
                    <a:gd name="connsiteX3780" fmla="*/ 1305093 w 3223440"/>
                    <a:gd name="connsiteY3780" fmla="*/ 2026580 h 3149464"/>
                    <a:gd name="connsiteX3781" fmla="*/ 1295617 w 3223440"/>
                    <a:gd name="connsiteY3781" fmla="*/ 2014734 h 3149464"/>
                    <a:gd name="connsiteX3782" fmla="*/ 1260080 w 3223440"/>
                    <a:gd name="connsiteY3782" fmla="*/ 2021841 h 3149464"/>
                    <a:gd name="connsiteX3783" fmla="*/ 1260080 w 3223440"/>
                    <a:gd name="connsiteY3783" fmla="*/ 2021841 h 3149464"/>
                    <a:gd name="connsiteX3784" fmla="*/ 1295617 w 3223440"/>
                    <a:gd name="connsiteY3784" fmla="*/ 2014734 h 3149464"/>
                    <a:gd name="connsiteX3785" fmla="*/ 1305093 w 3223440"/>
                    <a:gd name="connsiteY3785" fmla="*/ 2026580 h 3149464"/>
                    <a:gd name="connsiteX3786" fmla="*/ 1350107 w 3223440"/>
                    <a:gd name="connsiteY3786" fmla="*/ 2024211 h 3149464"/>
                    <a:gd name="connsiteX3787" fmla="*/ 1352476 w 3223440"/>
                    <a:gd name="connsiteY3787" fmla="*/ 2009996 h 3149464"/>
                    <a:gd name="connsiteX3788" fmla="*/ 1350107 w 3223440"/>
                    <a:gd name="connsiteY3788" fmla="*/ 2024211 h 3149464"/>
                    <a:gd name="connsiteX3789" fmla="*/ 1305093 w 3223440"/>
                    <a:gd name="connsiteY3789" fmla="*/ 2026580 h 3149464"/>
                    <a:gd name="connsiteX3790" fmla="*/ 1570436 w 3223440"/>
                    <a:gd name="connsiteY3790" fmla="*/ 1867848 h 3149464"/>
                    <a:gd name="connsiteX3791" fmla="*/ 1553852 w 3223440"/>
                    <a:gd name="connsiteY3791" fmla="*/ 1867848 h 3149464"/>
                    <a:gd name="connsiteX3792" fmla="*/ 1553852 w 3223440"/>
                    <a:gd name="connsiteY3792" fmla="*/ 1867848 h 3149464"/>
                    <a:gd name="connsiteX3793" fmla="*/ 1553852 w 3223440"/>
                    <a:gd name="connsiteY3793" fmla="*/ 1867848 h 3149464"/>
                    <a:gd name="connsiteX3794" fmla="*/ 1570436 w 3223440"/>
                    <a:gd name="connsiteY3794" fmla="*/ 1867848 h 3149464"/>
                    <a:gd name="connsiteX3795" fmla="*/ 1596496 w 3223440"/>
                    <a:gd name="connsiteY3795" fmla="*/ 1858372 h 3149464"/>
                    <a:gd name="connsiteX3796" fmla="*/ 1570436 w 3223440"/>
                    <a:gd name="connsiteY3796" fmla="*/ 1867848 h 3149464"/>
                    <a:gd name="connsiteX3797" fmla="*/ 1636771 w 3223440"/>
                    <a:gd name="connsiteY3797" fmla="*/ 1983935 h 3149464"/>
                    <a:gd name="connsiteX3798" fmla="*/ 1636771 w 3223440"/>
                    <a:gd name="connsiteY3798" fmla="*/ 1983935 h 3149464"/>
                    <a:gd name="connsiteX3799" fmla="*/ 1639140 w 3223440"/>
                    <a:gd name="connsiteY3799" fmla="*/ 2009996 h 3149464"/>
                    <a:gd name="connsiteX3800" fmla="*/ 1636771 w 3223440"/>
                    <a:gd name="connsiteY3800" fmla="*/ 1983935 h 3149464"/>
                    <a:gd name="connsiteX3801" fmla="*/ 1712583 w 3223440"/>
                    <a:gd name="connsiteY3801" fmla="*/ 2009996 h 3149464"/>
                    <a:gd name="connsiteX3802" fmla="*/ 1705476 w 3223440"/>
                    <a:gd name="connsiteY3802" fmla="*/ 2012365 h 3149464"/>
                    <a:gd name="connsiteX3803" fmla="*/ 1712583 w 3223440"/>
                    <a:gd name="connsiteY3803" fmla="*/ 2009996 h 3149464"/>
                    <a:gd name="connsiteX3804" fmla="*/ 1672308 w 3223440"/>
                    <a:gd name="connsiteY3804" fmla="*/ 1827573 h 3149464"/>
                    <a:gd name="connsiteX3805" fmla="*/ 1665201 w 3223440"/>
                    <a:gd name="connsiteY3805" fmla="*/ 1827573 h 3149464"/>
                    <a:gd name="connsiteX3806" fmla="*/ 1672308 w 3223440"/>
                    <a:gd name="connsiteY3806" fmla="*/ 1827573 h 3149464"/>
                    <a:gd name="connsiteX3807" fmla="*/ 1750489 w 3223440"/>
                    <a:gd name="connsiteY3807" fmla="*/ 1846526 h 3149464"/>
                    <a:gd name="connsiteX3808" fmla="*/ 1672308 w 3223440"/>
                    <a:gd name="connsiteY3808" fmla="*/ 1827573 h 3149464"/>
                    <a:gd name="connsiteX3809" fmla="*/ 1717321 w 3223440"/>
                    <a:gd name="connsiteY3809" fmla="*/ 1763607 h 3149464"/>
                    <a:gd name="connsiteX3810" fmla="*/ 1717321 w 3223440"/>
                    <a:gd name="connsiteY3810" fmla="*/ 1763607 h 3149464"/>
                    <a:gd name="connsiteX3811" fmla="*/ 1717321 w 3223440"/>
                    <a:gd name="connsiteY3811" fmla="*/ 1763607 h 3149464"/>
                    <a:gd name="connsiteX3812" fmla="*/ 1750489 w 3223440"/>
                    <a:gd name="connsiteY3812" fmla="*/ 1773083 h 3149464"/>
                    <a:gd name="connsiteX3813" fmla="*/ 1802610 w 3223440"/>
                    <a:gd name="connsiteY3813" fmla="*/ 1758868 h 3149464"/>
                    <a:gd name="connsiteX3814" fmla="*/ 1861838 w 3223440"/>
                    <a:gd name="connsiteY3814" fmla="*/ 1739915 h 3149464"/>
                    <a:gd name="connsiteX3815" fmla="*/ 1866576 w 3223440"/>
                    <a:gd name="connsiteY3815" fmla="*/ 1739915 h 3149464"/>
                    <a:gd name="connsiteX3816" fmla="*/ 1861838 w 3223440"/>
                    <a:gd name="connsiteY3816" fmla="*/ 1739915 h 3149464"/>
                    <a:gd name="connsiteX3817" fmla="*/ 1802610 w 3223440"/>
                    <a:gd name="connsiteY3817" fmla="*/ 1758868 h 3149464"/>
                    <a:gd name="connsiteX3818" fmla="*/ 1750489 w 3223440"/>
                    <a:gd name="connsiteY3818" fmla="*/ 1773083 h 3149464"/>
                    <a:gd name="connsiteX3819" fmla="*/ 1717321 w 3223440"/>
                    <a:gd name="connsiteY3819" fmla="*/ 1763607 h 3149464"/>
                    <a:gd name="connsiteX3820" fmla="*/ 1816825 w 3223440"/>
                    <a:gd name="connsiteY3820" fmla="*/ 1837050 h 3149464"/>
                    <a:gd name="connsiteX3821" fmla="*/ 1819194 w 3223440"/>
                    <a:gd name="connsiteY3821" fmla="*/ 1818097 h 3149464"/>
                    <a:gd name="connsiteX3822" fmla="*/ 1819194 w 3223440"/>
                    <a:gd name="connsiteY3822" fmla="*/ 1818097 h 3149464"/>
                    <a:gd name="connsiteX3823" fmla="*/ 1816825 w 3223440"/>
                    <a:gd name="connsiteY3823" fmla="*/ 1837050 h 3149464"/>
                    <a:gd name="connsiteX3824" fmla="*/ 1755227 w 3223440"/>
                    <a:gd name="connsiteY3824" fmla="*/ 2187680 h 3149464"/>
                    <a:gd name="connsiteX3825" fmla="*/ 1767073 w 3223440"/>
                    <a:gd name="connsiteY3825" fmla="*/ 2145036 h 3149464"/>
                    <a:gd name="connsiteX3826" fmla="*/ 1769442 w 3223440"/>
                    <a:gd name="connsiteY3826" fmla="*/ 2130821 h 3149464"/>
                    <a:gd name="connsiteX3827" fmla="*/ 1767073 w 3223440"/>
                    <a:gd name="connsiteY3827" fmla="*/ 2145036 h 3149464"/>
                    <a:gd name="connsiteX3828" fmla="*/ 1755227 w 3223440"/>
                    <a:gd name="connsiteY3828" fmla="*/ 2187680 h 3149464"/>
                    <a:gd name="connsiteX3829" fmla="*/ 1755227 w 3223440"/>
                    <a:gd name="connsiteY3829" fmla="*/ 2187680 h 3149464"/>
                    <a:gd name="connsiteX3830" fmla="*/ 1755227 w 3223440"/>
                    <a:gd name="connsiteY3830" fmla="*/ 2187680 h 3149464"/>
                    <a:gd name="connsiteX3831" fmla="*/ 1764704 w 3223440"/>
                    <a:gd name="connsiteY3831" fmla="*/ 1851264 h 3149464"/>
                    <a:gd name="connsiteX3832" fmla="*/ 1776550 w 3223440"/>
                    <a:gd name="connsiteY3832" fmla="*/ 1856002 h 3149464"/>
                    <a:gd name="connsiteX3833" fmla="*/ 1819194 w 3223440"/>
                    <a:gd name="connsiteY3833" fmla="*/ 1844157 h 3149464"/>
                    <a:gd name="connsiteX3834" fmla="*/ 1819194 w 3223440"/>
                    <a:gd name="connsiteY3834" fmla="*/ 1844157 h 3149464"/>
                    <a:gd name="connsiteX3835" fmla="*/ 1819194 w 3223440"/>
                    <a:gd name="connsiteY3835" fmla="*/ 1844157 h 3149464"/>
                    <a:gd name="connsiteX3836" fmla="*/ 1776550 w 3223440"/>
                    <a:gd name="connsiteY3836" fmla="*/ 1856002 h 3149464"/>
                    <a:gd name="connsiteX3837" fmla="*/ 1764704 w 3223440"/>
                    <a:gd name="connsiteY3837" fmla="*/ 1851264 h 3149464"/>
                    <a:gd name="connsiteX3838" fmla="*/ 1845254 w 3223440"/>
                    <a:gd name="connsiteY3838" fmla="*/ 1948399 h 3149464"/>
                    <a:gd name="connsiteX3839" fmla="*/ 1876053 w 3223440"/>
                    <a:gd name="connsiteY3839" fmla="*/ 1946029 h 3149464"/>
                    <a:gd name="connsiteX3840" fmla="*/ 1897375 w 3223440"/>
                    <a:gd name="connsiteY3840" fmla="*/ 1946029 h 3149464"/>
                    <a:gd name="connsiteX3841" fmla="*/ 1876053 w 3223440"/>
                    <a:gd name="connsiteY3841" fmla="*/ 1946029 h 3149464"/>
                    <a:gd name="connsiteX3842" fmla="*/ 1845254 w 3223440"/>
                    <a:gd name="connsiteY3842" fmla="*/ 1948399 h 3149464"/>
                    <a:gd name="connsiteX3843" fmla="*/ 1819194 w 3223440"/>
                    <a:gd name="connsiteY3843" fmla="*/ 1943660 h 3149464"/>
                    <a:gd name="connsiteX3844" fmla="*/ 1845254 w 3223440"/>
                    <a:gd name="connsiteY3844" fmla="*/ 1948399 h 3149464"/>
                    <a:gd name="connsiteX3845" fmla="*/ 1871315 w 3223440"/>
                    <a:gd name="connsiteY3845" fmla="*/ 2149774 h 3149464"/>
                    <a:gd name="connsiteX3846" fmla="*/ 1871315 w 3223440"/>
                    <a:gd name="connsiteY3846" fmla="*/ 2149774 h 3149464"/>
                    <a:gd name="connsiteX3847" fmla="*/ 1906852 w 3223440"/>
                    <a:gd name="connsiteY3847" fmla="*/ 2130821 h 3149464"/>
                    <a:gd name="connsiteX3848" fmla="*/ 1921066 w 3223440"/>
                    <a:gd name="connsiteY3848" fmla="*/ 2126083 h 3149464"/>
                    <a:gd name="connsiteX3849" fmla="*/ 1906852 w 3223440"/>
                    <a:gd name="connsiteY3849" fmla="*/ 2130821 h 3149464"/>
                    <a:gd name="connsiteX3850" fmla="*/ 1871315 w 3223440"/>
                    <a:gd name="connsiteY3850" fmla="*/ 2149774 h 3149464"/>
                    <a:gd name="connsiteX3851" fmla="*/ 1906852 w 3223440"/>
                    <a:gd name="connsiteY3851" fmla="*/ 1960244 h 3149464"/>
                    <a:gd name="connsiteX3852" fmla="*/ 1930543 w 3223440"/>
                    <a:gd name="connsiteY3852" fmla="*/ 1967352 h 3149464"/>
                    <a:gd name="connsiteX3853" fmla="*/ 1954234 w 3223440"/>
                    <a:gd name="connsiteY3853" fmla="*/ 1979197 h 3149464"/>
                    <a:gd name="connsiteX3854" fmla="*/ 1930543 w 3223440"/>
                    <a:gd name="connsiteY3854" fmla="*/ 1967352 h 3149464"/>
                    <a:gd name="connsiteX3855" fmla="*/ 1906852 w 3223440"/>
                    <a:gd name="connsiteY3855" fmla="*/ 1960244 h 3149464"/>
                    <a:gd name="connsiteX3856" fmla="*/ 1980294 w 3223440"/>
                    <a:gd name="connsiteY3856" fmla="*/ 2026580 h 3149464"/>
                    <a:gd name="connsiteX3857" fmla="*/ 1977925 w 3223440"/>
                    <a:gd name="connsiteY3857" fmla="*/ 2028949 h 3149464"/>
                    <a:gd name="connsiteX3858" fmla="*/ 1980294 w 3223440"/>
                    <a:gd name="connsiteY3858" fmla="*/ 2026580 h 3149464"/>
                    <a:gd name="connsiteX3859" fmla="*/ 1980294 w 3223440"/>
                    <a:gd name="connsiteY3859" fmla="*/ 2026580 h 3149464"/>
                    <a:gd name="connsiteX3860" fmla="*/ 1985033 w 3223440"/>
                    <a:gd name="connsiteY3860" fmla="*/ 2036056 h 3149464"/>
                    <a:gd name="connsiteX3861" fmla="*/ 1977925 w 3223440"/>
                    <a:gd name="connsiteY3861" fmla="*/ 2033687 h 3149464"/>
                    <a:gd name="connsiteX3862" fmla="*/ 1985033 w 3223440"/>
                    <a:gd name="connsiteY3862" fmla="*/ 2036056 h 3149464"/>
                    <a:gd name="connsiteX3863" fmla="*/ 1966080 w 3223440"/>
                    <a:gd name="connsiteY3863" fmla="*/ 1405868 h 3149464"/>
                    <a:gd name="connsiteX3864" fmla="*/ 1951865 w 3223440"/>
                    <a:gd name="connsiteY3864" fmla="*/ 1417714 h 3149464"/>
                    <a:gd name="connsiteX3865" fmla="*/ 1928174 w 3223440"/>
                    <a:gd name="connsiteY3865" fmla="*/ 1441405 h 3149464"/>
                    <a:gd name="connsiteX3866" fmla="*/ 1951865 w 3223440"/>
                    <a:gd name="connsiteY3866" fmla="*/ 1417714 h 3149464"/>
                    <a:gd name="connsiteX3867" fmla="*/ 1966080 w 3223440"/>
                    <a:gd name="connsiteY3867" fmla="*/ 1405868 h 3149464"/>
                    <a:gd name="connsiteX3868" fmla="*/ 2020570 w 3223440"/>
                    <a:gd name="connsiteY3868" fmla="*/ 1363224 h 3149464"/>
                    <a:gd name="connsiteX3869" fmla="*/ 2025308 w 3223440"/>
                    <a:gd name="connsiteY3869" fmla="*/ 1353747 h 3149464"/>
                    <a:gd name="connsiteX3870" fmla="*/ 2013462 w 3223440"/>
                    <a:gd name="connsiteY3870" fmla="*/ 1344271 h 3149464"/>
                    <a:gd name="connsiteX3871" fmla="*/ 2008724 w 3223440"/>
                    <a:gd name="connsiteY3871" fmla="*/ 1344271 h 3149464"/>
                    <a:gd name="connsiteX3872" fmla="*/ 2013462 w 3223440"/>
                    <a:gd name="connsiteY3872" fmla="*/ 1344271 h 3149464"/>
                    <a:gd name="connsiteX3873" fmla="*/ 2025308 w 3223440"/>
                    <a:gd name="connsiteY3873" fmla="*/ 1353747 h 3149464"/>
                    <a:gd name="connsiteX3874" fmla="*/ 2020570 w 3223440"/>
                    <a:gd name="connsiteY3874" fmla="*/ 1363224 h 3149464"/>
                    <a:gd name="connsiteX3875" fmla="*/ 1966080 w 3223440"/>
                    <a:gd name="connsiteY3875" fmla="*/ 1405868 h 3149464"/>
                    <a:gd name="connsiteX3876" fmla="*/ 1985033 w 3223440"/>
                    <a:gd name="connsiteY3876" fmla="*/ 1998150 h 3149464"/>
                    <a:gd name="connsiteX3877" fmla="*/ 2013462 w 3223440"/>
                    <a:gd name="connsiteY3877" fmla="*/ 2031318 h 3149464"/>
                    <a:gd name="connsiteX3878" fmla="*/ 2041892 w 3223440"/>
                    <a:gd name="connsiteY3878" fmla="*/ 2069224 h 3149464"/>
                    <a:gd name="connsiteX3879" fmla="*/ 2060845 w 3223440"/>
                    <a:gd name="connsiteY3879" fmla="*/ 2083439 h 3149464"/>
                    <a:gd name="connsiteX3880" fmla="*/ 2041892 w 3223440"/>
                    <a:gd name="connsiteY3880" fmla="*/ 2069224 h 3149464"/>
                    <a:gd name="connsiteX3881" fmla="*/ 2013462 w 3223440"/>
                    <a:gd name="connsiteY3881" fmla="*/ 2031318 h 3149464"/>
                    <a:gd name="connsiteX3882" fmla="*/ 1985033 w 3223440"/>
                    <a:gd name="connsiteY3882" fmla="*/ 1998150 h 3149464"/>
                    <a:gd name="connsiteX3883" fmla="*/ 1985033 w 3223440"/>
                    <a:gd name="connsiteY3883" fmla="*/ 1998150 h 3149464"/>
                    <a:gd name="connsiteX3884" fmla="*/ 2001617 w 3223440"/>
                    <a:gd name="connsiteY3884" fmla="*/ 2220848 h 3149464"/>
                    <a:gd name="connsiteX3885" fmla="*/ 2008724 w 3223440"/>
                    <a:gd name="connsiteY3885" fmla="*/ 2204264 h 3149464"/>
                    <a:gd name="connsiteX3886" fmla="*/ 2025308 w 3223440"/>
                    <a:gd name="connsiteY3886" fmla="*/ 2182942 h 3149464"/>
                    <a:gd name="connsiteX3887" fmla="*/ 2041892 w 3223440"/>
                    <a:gd name="connsiteY3887" fmla="*/ 2133191 h 3149464"/>
                    <a:gd name="connsiteX3888" fmla="*/ 2041892 w 3223440"/>
                    <a:gd name="connsiteY3888" fmla="*/ 2123714 h 3149464"/>
                    <a:gd name="connsiteX3889" fmla="*/ 2041892 w 3223440"/>
                    <a:gd name="connsiteY3889" fmla="*/ 2123714 h 3149464"/>
                    <a:gd name="connsiteX3890" fmla="*/ 2041892 w 3223440"/>
                    <a:gd name="connsiteY3890" fmla="*/ 2133191 h 3149464"/>
                    <a:gd name="connsiteX3891" fmla="*/ 2025308 w 3223440"/>
                    <a:gd name="connsiteY3891" fmla="*/ 2182942 h 3149464"/>
                    <a:gd name="connsiteX3892" fmla="*/ 2008724 w 3223440"/>
                    <a:gd name="connsiteY3892" fmla="*/ 2204264 h 3149464"/>
                    <a:gd name="connsiteX3893" fmla="*/ 2001617 w 3223440"/>
                    <a:gd name="connsiteY3893" fmla="*/ 2220848 h 3149464"/>
                    <a:gd name="connsiteX3894" fmla="*/ 1989771 w 3223440"/>
                    <a:gd name="connsiteY3894" fmla="*/ 2223217 h 3149464"/>
                    <a:gd name="connsiteX3895" fmla="*/ 2001617 w 3223440"/>
                    <a:gd name="connsiteY3895" fmla="*/ 2220848 h 3149464"/>
                    <a:gd name="connsiteX3896" fmla="*/ 2048999 w 3223440"/>
                    <a:gd name="connsiteY3896" fmla="*/ 2126083 h 3149464"/>
                    <a:gd name="connsiteX3897" fmla="*/ 2079798 w 3223440"/>
                    <a:gd name="connsiteY3897" fmla="*/ 2114238 h 3149464"/>
                    <a:gd name="connsiteX3898" fmla="*/ 2048999 w 3223440"/>
                    <a:gd name="connsiteY3898" fmla="*/ 2126083 h 3149464"/>
                    <a:gd name="connsiteX3899" fmla="*/ 2020570 w 3223440"/>
                    <a:gd name="connsiteY3899" fmla="*/ 1877325 h 3149464"/>
                    <a:gd name="connsiteX3900" fmla="*/ 2003986 w 3223440"/>
                    <a:gd name="connsiteY3900" fmla="*/ 1891539 h 3149464"/>
                    <a:gd name="connsiteX3901" fmla="*/ 2008724 w 3223440"/>
                    <a:gd name="connsiteY3901" fmla="*/ 1929445 h 3149464"/>
                    <a:gd name="connsiteX3902" fmla="*/ 2008724 w 3223440"/>
                    <a:gd name="connsiteY3902" fmla="*/ 1929445 h 3149464"/>
                    <a:gd name="connsiteX3903" fmla="*/ 2003986 w 3223440"/>
                    <a:gd name="connsiteY3903" fmla="*/ 1891539 h 3149464"/>
                    <a:gd name="connsiteX3904" fmla="*/ 2020570 w 3223440"/>
                    <a:gd name="connsiteY3904" fmla="*/ 1877325 h 3149464"/>
                    <a:gd name="connsiteX3905" fmla="*/ 2079798 w 3223440"/>
                    <a:gd name="connsiteY3905" fmla="*/ 1877325 h 3149464"/>
                    <a:gd name="connsiteX3906" fmla="*/ 2115335 w 3223440"/>
                    <a:gd name="connsiteY3906" fmla="*/ 1889170 h 3149464"/>
                    <a:gd name="connsiteX3907" fmla="*/ 2079798 w 3223440"/>
                    <a:gd name="connsiteY3907" fmla="*/ 1877325 h 3149464"/>
                    <a:gd name="connsiteX3908" fmla="*/ 2020570 w 3223440"/>
                    <a:gd name="connsiteY3908" fmla="*/ 1877325 h 3149464"/>
                    <a:gd name="connsiteX3909" fmla="*/ 2096382 w 3223440"/>
                    <a:gd name="connsiteY3909" fmla="*/ 1943660 h 3149464"/>
                    <a:gd name="connsiteX3910" fmla="*/ 2096382 w 3223440"/>
                    <a:gd name="connsiteY3910" fmla="*/ 1960244 h 3149464"/>
                    <a:gd name="connsiteX3911" fmla="*/ 2096382 w 3223440"/>
                    <a:gd name="connsiteY3911" fmla="*/ 1960244 h 3149464"/>
                    <a:gd name="connsiteX3912" fmla="*/ 2096382 w 3223440"/>
                    <a:gd name="connsiteY3912" fmla="*/ 1943660 h 3149464"/>
                    <a:gd name="connsiteX3913" fmla="*/ 2124811 w 3223440"/>
                    <a:gd name="connsiteY3913" fmla="*/ 1969721 h 3149464"/>
                    <a:gd name="connsiteX3914" fmla="*/ 2129550 w 3223440"/>
                    <a:gd name="connsiteY3914" fmla="*/ 1974459 h 3149464"/>
                    <a:gd name="connsiteX3915" fmla="*/ 2139026 w 3223440"/>
                    <a:gd name="connsiteY3915" fmla="*/ 1986304 h 3149464"/>
                    <a:gd name="connsiteX3916" fmla="*/ 2129550 w 3223440"/>
                    <a:gd name="connsiteY3916" fmla="*/ 1974459 h 3149464"/>
                    <a:gd name="connsiteX3917" fmla="*/ 2124811 w 3223440"/>
                    <a:gd name="connsiteY3917" fmla="*/ 1969721 h 3149464"/>
                    <a:gd name="connsiteX3918" fmla="*/ 2103489 w 3223440"/>
                    <a:gd name="connsiteY3918" fmla="*/ 1851264 h 3149464"/>
                    <a:gd name="connsiteX3919" fmla="*/ 2141395 w 3223440"/>
                    <a:gd name="connsiteY3919" fmla="*/ 1841788 h 3149464"/>
                    <a:gd name="connsiteX3920" fmla="*/ 2091644 w 3223440"/>
                    <a:gd name="connsiteY3920" fmla="*/ 1818097 h 3149464"/>
                    <a:gd name="connsiteX3921" fmla="*/ 2091644 w 3223440"/>
                    <a:gd name="connsiteY3921" fmla="*/ 1818097 h 3149464"/>
                    <a:gd name="connsiteX3922" fmla="*/ 2141395 w 3223440"/>
                    <a:gd name="connsiteY3922" fmla="*/ 1841788 h 3149464"/>
                    <a:gd name="connsiteX3923" fmla="*/ 2103489 w 3223440"/>
                    <a:gd name="connsiteY3923" fmla="*/ 1851264 h 3149464"/>
                    <a:gd name="connsiteX3924" fmla="*/ 2153241 w 3223440"/>
                    <a:gd name="connsiteY3924" fmla="*/ 1896278 h 3149464"/>
                    <a:gd name="connsiteX3925" fmla="*/ 2160348 w 3223440"/>
                    <a:gd name="connsiteY3925" fmla="*/ 1898647 h 3149464"/>
                    <a:gd name="connsiteX3926" fmla="*/ 2160348 w 3223440"/>
                    <a:gd name="connsiteY3926" fmla="*/ 1898647 h 3149464"/>
                    <a:gd name="connsiteX3927" fmla="*/ 2153241 w 3223440"/>
                    <a:gd name="connsiteY3927" fmla="*/ 1896278 h 3149464"/>
                    <a:gd name="connsiteX3928" fmla="*/ 2139026 w 3223440"/>
                    <a:gd name="connsiteY3928" fmla="*/ 1924707 h 3149464"/>
                    <a:gd name="connsiteX3929" fmla="*/ 2139026 w 3223440"/>
                    <a:gd name="connsiteY3929" fmla="*/ 1924707 h 3149464"/>
                    <a:gd name="connsiteX3930" fmla="*/ 2153241 w 3223440"/>
                    <a:gd name="connsiteY3930" fmla="*/ 1896278 h 3149464"/>
                    <a:gd name="connsiteX3931" fmla="*/ 2157979 w 3223440"/>
                    <a:gd name="connsiteY3931" fmla="*/ 1912862 h 3149464"/>
                    <a:gd name="connsiteX3932" fmla="*/ 2150872 w 3223440"/>
                    <a:gd name="connsiteY3932" fmla="*/ 1922338 h 3149464"/>
                    <a:gd name="connsiteX3933" fmla="*/ 2157979 w 3223440"/>
                    <a:gd name="connsiteY3933" fmla="*/ 1912862 h 3149464"/>
                    <a:gd name="connsiteX3934" fmla="*/ 2240899 w 3223440"/>
                    <a:gd name="connsiteY3934" fmla="*/ 1773083 h 3149464"/>
                    <a:gd name="connsiteX3935" fmla="*/ 2245637 w 3223440"/>
                    <a:gd name="connsiteY3935" fmla="*/ 1796774 h 3149464"/>
                    <a:gd name="connsiteX3936" fmla="*/ 2240899 w 3223440"/>
                    <a:gd name="connsiteY3936" fmla="*/ 1773083 h 3149464"/>
                    <a:gd name="connsiteX3937" fmla="*/ 2243268 w 3223440"/>
                    <a:gd name="connsiteY3937" fmla="*/ 2137929 h 3149464"/>
                    <a:gd name="connsiteX3938" fmla="*/ 2359355 w 3223440"/>
                    <a:gd name="connsiteY3938" fmla="*/ 2126083 h 3149464"/>
                    <a:gd name="connsiteX3939" fmla="*/ 2375939 w 3223440"/>
                    <a:gd name="connsiteY3939" fmla="*/ 2126083 h 3149464"/>
                    <a:gd name="connsiteX3940" fmla="*/ 2359355 w 3223440"/>
                    <a:gd name="connsiteY3940" fmla="*/ 2126083 h 3149464"/>
                    <a:gd name="connsiteX3941" fmla="*/ 2243268 w 3223440"/>
                    <a:gd name="connsiteY3941" fmla="*/ 2137929 h 3149464"/>
                    <a:gd name="connsiteX3942" fmla="*/ 2231422 w 3223440"/>
                    <a:gd name="connsiteY3942" fmla="*/ 2140298 h 3149464"/>
                    <a:gd name="connsiteX3943" fmla="*/ 2243268 w 3223440"/>
                    <a:gd name="connsiteY3943" fmla="*/ 2137929 h 3149464"/>
                    <a:gd name="connsiteX3944" fmla="*/ 2285912 w 3223440"/>
                    <a:gd name="connsiteY3944" fmla="*/ 1827573 h 3149464"/>
                    <a:gd name="connsiteX3945" fmla="*/ 2297758 w 3223440"/>
                    <a:gd name="connsiteY3945" fmla="*/ 1810989 h 3149464"/>
                    <a:gd name="connsiteX3946" fmla="*/ 2297758 w 3223440"/>
                    <a:gd name="connsiteY3946" fmla="*/ 1810989 h 3149464"/>
                    <a:gd name="connsiteX3947" fmla="*/ 2297758 w 3223440"/>
                    <a:gd name="connsiteY3947" fmla="*/ 1810989 h 3149464"/>
                    <a:gd name="connsiteX3948" fmla="*/ 2285912 w 3223440"/>
                    <a:gd name="connsiteY3948" fmla="*/ 1827573 h 3149464"/>
                    <a:gd name="connsiteX3949" fmla="*/ 2278805 w 3223440"/>
                    <a:gd name="connsiteY3949" fmla="*/ 1822835 h 3149464"/>
                    <a:gd name="connsiteX3950" fmla="*/ 2285912 w 3223440"/>
                    <a:gd name="connsiteY3950" fmla="*/ 1827573 h 3149464"/>
                    <a:gd name="connsiteX3951" fmla="*/ 2285912 w 3223440"/>
                    <a:gd name="connsiteY3951" fmla="*/ 1827573 h 3149464"/>
                    <a:gd name="connsiteX3952" fmla="*/ 2307234 w 3223440"/>
                    <a:gd name="connsiteY3952" fmla="*/ 2095284 h 3149464"/>
                    <a:gd name="connsiteX3953" fmla="*/ 2278805 w 3223440"/>
                    <a:gd name="connsiteY3953" fmla="*/ 2100023 h 3149464"/>
                    <a:gd name="connsiteX3954" fmla="*/ 2307234 w 3223440"/>
                    <a:gd name="connsiteY3954" fmla="*/ 2095284 h 3149464"/>
                    <a:gd name="connsiteX3955" fmla="*/ 2302496 w 3223440"/>
                    <a:gd name="connsiteY3955" fmla="*/ 1844157 h 3149464"/>
                    <a:gd name="connsiteX3956" fmla="*/ 2302496 w 3223440"/>
                    <a:gd name="connsiteY3956" fmla="*/ 1844157 h 3149464"/>
                    <a:gd name="connsiteX3957" fmla="*/ 2311972 w 3223440"/>
                    <a:gd name="connsiteY3957" fmla="*/ 1851264 h 3149464"/>
                    <a:gd name="connsiteX3958" fmla="*/ 2302496 w 3223440"/>
                    <a:gd name="connsiteY3958" fmla="*/ 1844157 h 3149464"/>
                    <a:gd name="connsiteX3959" fmla="*/ 2288281 w 3223440"/>
                    <a:gd name="connsiteY3959" fmla="*/ 1910492 h 3149464"/>
                    <a:gd name="connsiteX3960" fmla="*/ 2290650 w 3223440"/>
                    <a:gd name="connsiteY3960" fmla="*/ 1898647 h 3149464"/>
                    <a:gd name="connsiteX3961" fmla="*/ 2290650 w 3223440"/>
                    <a:gd name="connsiteY3961" fmla="*/ 1898647 h 3149464"/>
                    <a:gd name="connsiteX3962" fmla="*/ 2288281 w 3223440"/>
                    <a:gd name="connsiteY3962" fmla="*/ 1910492 h 3149464"/>
                    <a:gd name="connsiteX3963" fmla="*/ 2359355 w 3223440"/>
                    <a:gd name="connsiteY3963" fmla="*/ 2045533 h 3149464"/>
                    <a:gd name="connsiteX3964" fmla="*/ 2333295 w 3223440"/>
                    <a:gd name="connsiteY3964" fmla="*/ 2064486 h 3149464"/>
                    <a:gd name="connsiteX3965" fmla="*/ 2333295 w 3223440"/>
                    <a:gd name="connsiteY3965" fmla="*/ 2064486 h 3149464"/>
                    <a:gd name="connsiteX3966" fmla="*/ 2359355 w 3223440"/>
                    <a:gd name="connsiteY3966" fmla="*/ 2045533 h 3149464"/>
                    <a:gd name="connsiteX3967" fmla="*/ 2385415 w 3223440"/>
                    <a:gd name="connsiteY3967" fmla="*/ 2019472 h 3149464"/>
                    <a:gd name="connsiteX3968" fmla="*/ 2380677 w 3223440"/>
                    <a:gd name="connsiteY3968" fmla="*/ 2009996 h 3149464"/>
                    <a:gd name="connsiteX3969" fmla="*/ 2385415 w 3223440"/>
                    <a:gd name="connsiteY3969" fmla="*/ 2019472 h 3149464"/>
                    <a:gd name="connsiteX3970" fmla="*/ 2359355 w 3223440"/>
                    <a:gd name="connsiteY3970" fmla="*/ 2045533 h 3149464"/>
                    <a:gd name="connsiteX3971" fmla="*/ 2380677 w 3223440"/>
                    <a:gd name="connsiteY3971" fmla="*/ 1867848 h 3149464"/>
                    <a:gd name="connsiteX3972" fmla="*/ 2361724 w 3223440"/>
                    <a:gd name="connsiteY3972" fmla="*/ 1874955 h 3149464"/>
                    <a:gd name="connsiteX3973" fmla="*/ 2335664 w 3223440"/>
                    <a:gd name="connsiteY3973" fmla="*/ 1882063 h 3149464"/>
                    <a:gd name="connsiteX3974" fmla="*/ 2361724 w 3223440"/>
                    <a:gd name="connsiteY3974" fmla="*/ 1874955 h 3149464"/>
                    <a:gd name="connsiteX3975" fmla="*/ 2380677 w 3223440"/>
                    <a:gd name="connsiteY3975" fmla="*/ 1867848 h 3149464"/>
                    <a:gd name="connsiteX3976" fmla="*/ 2413845 w 3223440"/>
                    <a:gd name="connsiteY3976" fmla="*/ 1827573 h 3149464"/>
                    <a:gd name="connsiteX3977" fmla="*/ 2413845 w 3223440"/>
                    <a:gd name="connsiteY3977" fmla="*/ 1827573 h 3149464"/>
                    <a:gd name="connsiteX3978" fmla="*/ 2406737 w 3223440"/>
                    <a:gd name="connsiteY3978" fmla="*/ 1829942 h 3149464"/>
                    <a:gd name="connsiteX3979" fmla="*/ 2354617 w 3223440"/>
                    <a:gd name="connsiteY3979" fmla="*/ 1815727 h 3149464"/>
                    <a:gd name="connsiteX3980" fmla="*/ 2321449 w 3223440"/>
                    <a:gd name="connsiteY3980" fmla="*/ 1787298 h 3149464"/>
                    <a:gd name="connsiteX3981" fmla="*/ 2243268 w 3223440"/>
                    <a:gd name="connsiteY3981" fmla="*/ 1770714 h 3149464"/>
                    <a:gd name="connsiteX3982" fmla="*/ 2243268 w 3223440"/>
                    <a:gd name="connsiteY3982" fmla="*/ 1770714 h 3149464"/>
                    <a:gd name="connsiteX3983" fmla="*/ 2243268 w 3223440"/>
                    <a:gd name="connsiteY3983" fmla="*/ 1770714 h 3149464"/>
                    <a:gd name="connsiteX3984" fmla="*/ 2243268 w 3223440"/>
                    <a:gd name="connsiteY3984" fmla="*/ 1770714 h 3149464"/>
                    <a:gd name="connsiteX3985" fmla="*/ 2226684 w 3223440"/>
                    <a:gd name="connsiteY3985" fmla="*/ 1730439 h 3149464"/>
                    <a:gd name="connsiteX3986" fmla="*/ 2226684 w 3223440"/>
                    <a:gd name="connsiteY3986" fmla="*/ 1730439 h 3149464"/>
                    <a:gd name="connsiteX3987" fmla="*/ 2252744 w 3223440"/>
                    <a:gd name="connsiteY3987" fmla="*/ 1732808 h 3149464"/>
                    <a:gd name="connsiteX3988" fmla="*/ 2226684 w 3223440"/>
                    <a:gd name="connsiteY3988" fmla="*/ 1730439 h 3149464"/>
                    <a:gd name="connsiteX3989" fmla="*/ 2243268 w 3223440"/>
                    <a:gd name="connsiteY3989" fmla="*/ 1770714 h 3149464"/>
                    <a:gd name="connsiteX3990" fmla="*/ 2321449 w 3223440"/>
                    <a:gd name="connsiteY3990" fmla="*/ 1787298 h 3149464"/>
                    <a:gd name="connsiteX3991" fmla="*/ 2354617 w 3223440"/>
                    <a:gd name="connsiteY3991" fmla="*/ 1815727 h 3149464"/>
                    <a:gd name="connsiteX3992" fmla="*/ 2406737 w 3223440"/>
                    <a:gd name="connsiteY3992" fmla="*/ 1829942 h 3149464"/>
                    <a:gd name="connsiteX3993" fmla="*/ 2413845 w 3223440"/>
                    <a:gd name="connsiteY3993" fmla="*/ 1827573 h 3149464"/>
                    <a:gd name="connsiteX3994" fmla="*/ 2430429 w 3223440"/>
                    <a:gd name="connsiteY3994" fmla="*/ 1808620 h 3149464"/>
                    <a:gd name="connsiteX3995" fmla="*/ 2468335 w 3223440"/>
                    <a:gd name="connsiteY3995" fmla="*/ 1787298 h 3149464"/>
                    <a:gd name="connsiteX3996" fmla="*/ 2506241 w 3223440"/>
                    <a:gd name="connsiteY3996" fmla="*/ 1794405 h 3149464"/>
                    <a:gd name="connsiteX3997" fmla="*/ 2468335 w 3223440"/>
                    <a:gd name="connsiteY3997" fmla="*/ 1787298 h 3149464"/>
                    <a:gd name="connsiteX3998" fmla="*/ 2430429 w 3223440"/>
                    <a:gd name="connsiteY3998" fmla="*/ 1808620 h 3149464"/>
                    <a:gd name="connsiteX3999" fmla="*/ 2413845 w 3223440"/>
                    <a:gd name="connsiteY3999" fmla="*/ 1827573 h 3149464"/>
                    <a:gd name="connsiteX4000" fmla="*/ 2380677 w 3223440"/>
                    <a:gd name="connsiteY4000" fmla="*/ 1867848 h 3149464"/>
                    <a:gd name="connsiteX4001" fmla="*/ 2603375 w 3223440"/>
                    <a:gd name="connsiteY4001" fmla="*/ 1931815 h 3149464"/>
                    <a:gd name="connsiteX4002" fmla="*/ 2603375 w 3223440"/>
                    <a:gd name="connsiteY4002" fmla="*/ 1931815 h 3149464"/>
                    <a:gd name="connsiteX4003" fmla="*/ 2593899 w 3223440"/>
                    <a:gd name="connsiteY4003" fmla="*/ 1938922 h 3149464"/>
                    <a:gd name="connsiteX4004" fmla="*/ 2646019 w 3223440"/>
                    <a:gd name="connsiteY4004" fmla="*/ 1979197 h 3149464"/>
                    <a:gd name="connsiteX4005" fmla="*/ 2593899 w 3223440"/>
                    <a:gd name="connsiteY4005" fmla="*/ 1938922 h 3149464"/>
                    <a:gd name="connsiteX4006" fmla="*/ 2603375 w 3223440"/>
                    <a:gd name="connsiteY4006" fmla="*/ 1931815 h 3149464"/>
                    <a:gd name="connsiteX4007" fmla="*/ 2638912 w 3223440"/>
                    <a:gd name="connsiteY4007" fmla="*/ 1872587 h 3149464"/>
                    <a:gd name="connsiteX4008" fmla="*/ 2638912 w 3223440"/>
                    <a:gd name="connsiteY4008" fmla="*/ 1884432 h 3149464"/>
                    <a:gd name="connsiteX4009" fmla="*/ 2638912 w 3223440"/>
                    <a:gd name="connsiteY4009" fmla="*/ 1872587 h 3149464"/>
                    <a:gd name="connsiteX4010" fmla="*/ 2657865 w 3223440"/>
                    <a:gd name="connsiteY4010" fmla="*/ 1818097 h 3149464"/>
                    <a:gd name="connsiteX4011" fmla="*/ 2681556 w 3223440"/>
                    <a:gd name="connsiteY4011" fmla="*/ 1780190 h 3149464"/>
                    <a:gd name="connsiteX4012" fmla="*/ 2681556 w 3223440"/>
                    <a:gd name="connsiteY4012" fmla="*/ 1780190 h 3149464"/>
                    <a:gd name="connsiteX4013" fmla="*/ 2726570 w 3223440"/>
                    <a:gd name="connsiteY4013" fmla="*/ 1751761 h 3149464"/>
                    <a:gd name="connsiteX4014" fmla="*/ 2681556 w 3223440"/>
                    <a:gd name="connsiteY4014" fmla="*/ 1780190 h 3149464"/>
                    <a:gd name="connsiteX4015" fmla="*/ 2657865 w 3223440"/>
                    <a:gd name="connsiteY4015" fmla="*/ 1818097 h 3149464"/>
                    <a:gd name="connsiteX4016" fmla="*/ 2638912 w 3223440"/>
                    <a:gd name="connsiteY4016" fmla="*/ 1872587 h 3149464"/>
                    <a:gd name="connsiteX4017" fmla="*/ 2657865 w 3223440"/>
                    <a:gd name="connsiteY4017" fmla="*/ 1901016 h 3149464"/>
                    <a:gd name="connsiteX4018" fmla="*/ 2669711 w 3223440"/>
                    <a:gd name="connsiteY4018" fmla="*/ 1927076 h 3149464"/>
                    <a:gd name="connsiteX4019" fmla="*/ 2664972 w 3223440"/>
                    <a:gd name="connsiteY4019" fmla="*/ 1934184 h 3149464"/>
                    <a:gd name="connsiteX4020" fmla="*/ 2669711 w 3223440"/>
                    <a:gd name="connsiteY4020" fmla="*/ 1927076 h 3149464"/>
                    <a:gd name="connsiteX4021" fmla="*/ 2657865 w 3223440"/>
                    <a:gd name="connsiteY4021" fmla="*/ 1901016 h 3149464"/>
                    <a:gd name="connsiteX4022" fmla="*/ 2648389 w 3223440"/>
                    <a:gd name="connsiteY4022" fmla="*/ 1898647 h 3149464"/>
                    <a:gd name="connsiteX4023" fmla="*/ 2657865 w 3223440"/>
                    <a:gd name="connsiteY4023" fmla="*/ 1901016 h 3149464"/>
                    <a:gd name="connsiteX4024" fmla="*/ 2740784 w 3223440"/>
                    <a:gd name="connsiteY4024" fmla="*/ 1747023 h 3149464"/>
                    <a:gd name="connsiteX4025" fmla="*/ 2736046 w 3223440"/>
                    <a:gd name="connsiteY4025" fmla="*/ 1751761 h 3149464"/>
                    <a:gd name="connsiteX4026" fmla="*/ 2733677 w 3223440"/>
                    <a:gd name="connsiteY4026" fmla="*/ 1751761 h 3149464"/>
                    <a:gd name="connsiteX4027" fmla="*/ 2736046 w 3223440"/>
                    <a:gd name="connsiteY4027" fmla="*/ 1751761 h 3149464"/>
                    <a:gd name="connsiteX4028" fmla="*/ 2740784 w 3223440"/>
                    <a:gd name="connsiteY4028" fmla="*/ 1747023 h 3149464"/>
                    <a:gd name="connsiteX4029" fmla="*/ 2809489 w 3223440"/>
                    <a:gd name="connsiteY4029" fmla="*/ 1723331 h 3149464"/>
                    <a:gd name="connsiteX4030" fmla="*/ 2814228 w 3223440"/>
                    <a:gd name="connsiteY4030" fmla="*/ 1723331 h 3149464"/>
                    <a:gd name="connsiteX4031" fmla="*/ 2809489 w 3223440"/>
                    <a:gd name="connsiteY4031" fmla="*/ 1723331 h 3149464"/>
                    <a:gd name="connsiteX4032" fmla="*/ 2740784 w 3223440"/>
                    <a:gd name="connsiteY4032" fmla="*/ 1747023 h 3149464"/>
                    <a:gd name="connsiteX4033" fmla="*/ 2757368 w 3223440"/>
                    <a:gd name="connsiteY4033" fmla="*/ 865707 h 3149464"/>
                    <a:gd name="connsiteX4034" fmla="*/ 2745523 w 3223440"/>
                    <a:gd name="connsiteY4034" fmla="*/ 853862 h 3149464"/>
                    <a:gd name="connsiteX4035" fmla="*/ 2736046 w 3223440"/>
                    <a:gd name="connsiteY4035" fmla="*/ 858600 h 3149464"/>
                    <a:gd name="connsiteX4036" fmla="*/ 2745523 w 3223440"/>
                    <a:gd name="connsiteY4036" fmla="*/ 853862 h 3149464"/>
                    <a:gd name="connsiteX4037" fmla="*/ 2757368 w 3223440"/>
                    <a:gd name="connsiteY4037" fmla="*/ 865707 h 3149464"/>
                    <a:gd name="connsiteX4038" fmla="*/ 2757368 w 3223440"/>
                    <a:gd name="connsiteY4038" fmla="*/ 865707 h 3149464"/>
                    <a:gd name="connsiteX4039" fmla="*/ 2534670 w 3223440"/>
                    <a:gd name="connsiteY4039" fmla="*/ 569566 h 3149464"/>
                    <a:gd name="connsiteX4040" fmla="*/ 2546516 w 3223440"/>
                    <a:gd name="connsiteY4040" fmla="*/ 574305 h 3149464"/>
                    <a:gd name="connsiteX4041" fmla="*/ 2546516 w 3223440"/>
                    <a:gd name="connsiteY4041" fmla="*/ 574305 h 3149464"/>
                    <a:gd name="connsiteX4042" fmla="*/ 2534670 w 3223440"/>
                    <a:gd name="connsiteY4042" fmla="*/ 569566 h 3149464"/>
                    <a:gd name="connsiteX4043" fmla="*/ 2300127 w 3223440"/>
                    <a:gd name="connsiteY4043" fmla="*/ 489016 h 3149464"/>
                    <a:gd name="connsiteX4044" fmla="*/ 2314341 w 3223440"/>
                    <a:gd name="connsiteY4044" fmla="*/ 481909 h 3149464"/>
                    <a:gd name="connsiteX4045" fmla="*/ 2309603 w 3223440"/>
                    <a:gd name="connsiteY4045" fmla="*/ 470063 h 3149464"/>
                    <a:gd name="connsiteX4046" fmla="*/ 2314341 w 3223440"/>
                    <a:gd name="connsiteY4046" fmla="*/ 481909 h 3149464"/>
                    <a:gd name="connsiteX4047" fmla="*/ 2300127 w 3223440"/>
                    <a:gd name="connsiteY4047" fmla="*/ 489016 h 3149464"/>
                    <a:gd name="connsiteX4048" fmla="*/ 2169825 w 3223440"/>
                    <a:gd name="connsiteY4048" fmla="*/ 498492 h 3149464"/>
                    <a:gd name="connsiteX4049" fmla="*/ 2134288 w 3223440"/>
                    <a:gd name="connsiteY4049" fmla="*/ 484278 h 3149464"/>
                    <a:gd name="connsiteX4050" fmla="*/ 2169825 w 3223440"/>
                    <a:gd name="connsiteY4050" fmla="*/ 498492 h 3149464"/>
                    <a:gd name="connsiteX4051" fmla="*/ 2300127 w 3223440"/>
                    <a:gd name="connsiteY4051" fmla="*/ 489016 h 3149464"/>
                    <a:gd name="connsiteX4052" fmla="*/ 2136657 w 3223440"/>
                    <a:gd name="connsiteY4052" fmla="*/ 529291 h 3149464"/>
                    <a:gd name="connsiteX4053" fmla="*/ 2127181 w 3223440"/>
                    <a:gd name="connsiteY4053" fmla="*/ 517446 h 3149464"/>
                    <a:gd name="connsiteX4054" fmla="*/ 2127181 w 3223440"/>
                    <a:gd name="connsiteY4054" fmla="*/ 517446 h 3149464"/>
                    <a:gd name="connsiteX4055" fmla="*/ 2136657 w 3223440"/>
                    <a:gd name="connsiteY4055" fmla="*/ 529291 h 3149464"/>
                    <a:gd name="connsiteX4056" fmla="*/ 2127181 w 3223440"/>
                    <a:gd name="connsiteY4056" fmla="*/ 664331 h 3149464"/>
                    <a:gd name="connsiteX4057" fmla="*/ 2129550 w 3223440"/>
                    <a:gd name="connsiteY4057" fmla="*/ 671439 h 3149464"/>
                    <a:gd name="connsiteX4058" fmla="*/ 2127181 w 3223440"/>
                    <a:gd name="connsiteY4058" fmla="*/ 664331 h 3149464"/>
                    <a:gd name="connsiteX4059" fmla="*/ 2082167 w 3223440"/>
                    <a:gd name="connsiteY4059" fmla="*/ 631164 h 3149464"/>
                    <a:gd name="connsiteX4060" fmla="*/ 2053737 w 3223440"/>
                    <a:gd name="connsiteY4060" fmla="*/ 621687 h 3149464"/>
                    <a:gd name="connsiteX4061" fmla="*/ 1982664 w 3223440"/>
                    <a:gd name="connsiteY4061" fmla="*/ 538768 h 3149464"/>
                    <a:gd name="connsiteX4062" fmla="*/ 1982664 w 3223440"/>
                    <a:gd name="connsiteY4062" fmla="*/ 538768 h 3149464"/>
                    <a:gd name="connsiteX4063" fmla="*/ 2053737 w 3223440"/>
                    <a:gd name="connsiteY4063" fmla="*/ 621687 h 3149464"/>
                    <a:gd name="connsiteX4064" fmla="*/ 2082167 w 3223440"/>
                    <a:gd name="connsiteY4064" fmla="*/ 631164 h 3149464"/>
                    <a:gd name="connsiteX4065" fmla="*/ 2127181 w 3223440"/>
                    <a:gd name="connsiteY4065" fmla="*/ 664331 h 3149464"/>
                    <a:gd name="connsiteX4066" fmla="*/ 2015831 w 3223440"/>
                    <a:gd name="connsiteY4066" fmla="*/ 439264 h 3149464"/>
                    <a:gd name="connsiteX4067" fmla="*/ 2041892 w 3223440"/>
                    <a:gd name="connsiteY4067" fmla="*/ 465325 h 3149464"/>
                    <a:gd name="connsiteX4068" fmla="*/ 2015831 w 3223440"/>
                    <a:gd name="connsiteY4068" fmla="*/ 439264 h 3149464"/>
                    <a:gd name="connsiteX4069" fmla="*/ 2101120 w 3223440"/>
                    <a:gd name="connsiteY4069" fmla="*/ 486647 h 3149464"/>
                    <a:gd name="connsiteX4070" fmla="*/ 2103489 w 3223440"/>
                    <a:gd name="connsiteY4070" fmla="*/ 496123 h 3149464"/>
                    <a:gd name="connsiteX4071" fmla="*/ 2101120 w 3223440"/>
                    <a:gd name="connsiteY4071" fmla="*/ 512707 h 3149464"/>
                    <a:gd name="connsiteX4072" fmla="*/ 2103489 w 3223440"/>
                    <a:gd name="connsiteY4072" fmla="*/ 496123 h 3149464"/>
                    <a:gd name="connsiteX4073" fmla="*/ 2101120 w 3223440"/>
                    <a:gd name="connsiteY4073" fmla="*/ 486647 h 3149464"/>
                    <a:gd name="connsiteX4074" fmla="*/ 2096382 w 3223440"/>
                    <a:gd name="connsiteY4074" fmla="*/ 427419 h 3149464"/>
                    <a:gd name="connsiteX4075" fmla="*/ 2006355 w 3223440"/>
                    <a:gd name="connsiteY4075" fmla="*/ 432157 h 3149464"/>
                    <a:gd name="connsiteX4076" fmla="*/ 2006355 w 3223440"/>
                    <a:gd name="connsiteY4076" fmla="*/ 432157 h 3149464"/>
                    <a:gd name="connsiteX4077" fmla="*/ 2006355 w 3223440"/>
                    <a:gd name="connsiteY4077" fmla="*/ 432157 h 3149464"/>
                    <a:gd name="connsiteX4078" fmla="*/ 2096382 w 3223440"/>
                    <a:gd name="connsiteY4078" fmla="*/ 427419 h 3149464"/>
                    <a:gd name="connsiteX4079" fmla="*/ 2112966 w 3223440"/>
                    <a:gd name="connsiteY4079" fmla="*/ 432157 h 3149464"/>
                    <a:gd name="connsiteX4080" fmla="*/ 2096382 w 3223440"/>
                    <a:gd name="connsiteY4080" fmla="*/ 427419 h 3149464"/>
                    <a:gd name="connsiteX4081" fmla="*/ 2037154 w 3223440"/>
                    <a:gd name="connsiteY4081" fmla="*/ 349238 h 3149464"/>
                    <a:gd name="connsiteX4082" fmla="*/ 2046630 w 3223440"/>
                    <a:gd name="connsiteY4082" fmla="*/ 351607 h 3149464"/>
                    <a:gd name="connsiteX4083" fmla="*/ 2046630 w 3223440"/>
                    <a:gd name="connsiteY4083" fmla="*/ 351607 h 3149464"/>
                    <a:gd name="connsiteX4084" fmla="*/ 2037154 w 3223440"/>
                    <a:gd name="connsiteY4084" fmla="*/ 349238 h 3149464"/>
                    <a:gd name="connsiteX4085" fmla="*/ 2082167 w 3223440"/>
                    <a:gd name="connsiteY4085" fmla="*/ 268687 h 3149464"/>
                    <a:gd name="connsiteX4086" fmla="*/ 2063214 w 3223440"/>
                    <a:gd name="connsiteY4086" fmla="*/ 287640 h 3149464"/>
                    <a:gd name="connsiteX4087" fmla="*/ 2082167 w 3223440"/>
                    <a:gd name="connsiteY4087" fmla="*/ 268687 h 3149464"/>
                    <a:gd name="connsiteX4088" fmla="*/ 2098751 w 3223440"/>
                    <a:gd name="connsiteY4088" fmla="*/ 237888 h 3149464"/>
                    <a:gd name="connsiteX4089" fmla="*/ 2082167 w 3223440"/>
                    <a:gd name="connsiteY4089" fmla="*/ 268687 h 3149464"/>
                    <a:gd name="connsiteX4090" fmla="*/ 2060845 w 3223440"/>
                    <a:gd name="connsiteY4090" fmla="*/ 209459 h 3149464"/>
                    <a:gd name="connsiteX4091" fmla="*/ 1961342 w 3223440"/>
                    <a:gd name="connsiteY4091" fmla="*/ 145492 h 3149464"/>
                    <a:gd name="connsiteX4092" fmla="*/ 1947127 w 3223440"/>
                    <a:gd name="connsiteY4092" fmla="*/ 140754 h 3149464"/>
                    <a:gd name="connsiteX4093" fmla="*/ 1961342 w 3223440"/>
                    <a:gd name="connsiteY4093" fmla="*/ 145492 h 3149464"/>
                    <a:gd name="connsiteX4094" fmla="*/ 2060845 w 3223440"/>
                    <a:gd name="connsiteY4094" fmla="*/ 209459 h 3149464"/>
                    <a:gd name="connsiteX4095" fmla="*/ 2086905 w 3223440"/>
                    <a:gd name="connsiteY4095" fmla="*/ 218936 h 3149464"/>
                    <a:gd name="connsiteX4096" fmla="*/ 2060845 w 3223440"/>
                    <a:gd name="connsiteY4096" fmla="*/ 209459 h 3149464"/>
                    <a:gd name="connsiteX4097" fmla="*/ 1949496 w 3223440"/>
                    <a:gd name="connsiteY4097" fmla="*/ 240258 h 3149464"/>
                    <a:gd name="connsiteX4098" fmla="*/ 1956603 w 3223440"/>
                    <a:gd name="connsiteY4098" fmla="*/ 218936 h 3149464"/>
                    <a:gd name="connsiteX4099" fmla="*/ 1949496 w 3223440"/>
                    <a:gd name="connsiteY4099" fmla="*/ 240258 h 3149464"/>
                    <a:gd name="connsiteX4100" fmla="*/ 1949496 w 3223440"/>
                    <a:gd name="connsiteY4100" fmla="*/ 240258 h 3149464"/>
                    <a:gd name="connsiteX4101" fmla="*/ 1949496 w 3223440"/>
                    <a:gd name="connsiteY4101" fmla="*/ 240258 h 3149464"/>
                    <a:gd name="connsiteX4102" fmla="*/ 1947127 w 3223440"/>
                    <a:gd name="connsiteY4102" fmla="*/ 178660 h 3149464"/>
                    <a:gd name="connsiteX4103" fmla="*/ 1958972 w 3223440"/>
                    <a:gd name="connsiteY4103" fmla="*/ 190506 h 3149464"/>
                    <a:gd name="connsiteX4104" fmla="*/ 1947127 w 3223440"/>
                    <a:gd name="connsiteY4104" fmla="*/ 178660 h 3149464"/>
                    <a:gd name="connsiteX4105" fmla="*/ 1989771 w 3223440"/>
                    <a:gd name="connsiteY4105" fmla="*/ 799372 h 3149464"/>
                    <a:gd name="connsiteX4106" fmla="*/ 2018200 w 3223440"/>
                    <a:gd name="connsiteY4106" fmla="*/ 797003 h 3149464"/>
                    <a:gd name="connsiteX4107" fmla="*/ 2018200 w 3223440"/>
                    <a:gd name="connsiteY4107" fmla="*/ 797003 h 3149464"/>
                    <a:gd name="connsiteX4108" fmla="*/ 2018200 w 3223440"/>
                    <a:gd name="connsiteY4108" fmla="*/ 797003 h 3149464"/>
                    <a:gd name="connsiteX4109" fmla="*/ 2044261 w 3223440"/>
                    <a:gd name="connsiteY4109" fmla="*/ 794633 h 3149464"/>
                    <a:gd name="connsiteX4110" fmla="*/ 2018200 w 3223440"/>
                    <a:gd name="connsiteY4110" fmla="*/ 797003 h 3149464"/>
                    <a:gd name="connsiteX4111" fmla="*/ 2013462 w 3223440"/>
                    <a:gd name="connsiteY4111" fmla="*/ 827801 h 3149464"/>
                    <a:gd name="connsiteX4112" fmla="*/ 2018200 w 3223440"/>
                    <a:gd name="connsiteY4112" fmla="*/ 797003 h 3149464"/>
                    <a:gd name="connsiteX4113" fmla="*/ 2018200 w 3223440"/>
                    <a:gd name="connsiteY4113" fmla="*/ 797003 h 3149464"/>
                    <a:gd name="connsiteX4114" fmla="*/ 1989771 w 3223440"/>
                    <a:gd name="connsiteY4114" fmla="*/ 799372 h 3149464"/>
                    <a:gd name="connsiteX4115" fmla="*/ 1847623 w 3223440"/>
                    <a:gd name="connsiteY4115" fmla="*/ 844385 h 3149464"/>
                    <a:gd name="connsiteX4116" fmla="*/ 1838147 w 3223440"/>
                    <a:gd name="connsiteY4116" fmla="*/ 837278 h 3149464"/>
                    <a:gd name="connsiteX4117" fmla="*/ 1838147 w 3223440"/>
                    <a:gd name="connsiteY4117" fmla="*/ 837278 h 3149464"/>
                    <a:gd name="connsiteX4118" fmla="*/ 1838147 w 3223440"/>
                    <a:gd name="connsiteY4118" fmla="*/ 837278 h 3149464"/>
                    <a:gd name="connsiteX4119" fmla="*/ 1847623 w 3223440"/>
                    <a:gd name="connsiteY4119" fmla="*/ 844385 h 3149464"/>
                    <a:gd name="connsiteX4120" fmla="*/ 1989771 w 3223440"/>
                    <a:gd name="connsiteY4120" fmla="*/ 799372 h 3149464"/>
                    <a:gd name="connsiteX4121" fmla="*/ 1876053 w 3223440"/>
                    <a:gd name="connsiteY4121" fmla="*/ 576674 h 3149464"/>
                    <a:gd name="connsiteX4122" fmla="*/ 1899744 w 3223440"/>
                    <a:gd name="connsiteY4122" fmla="*/ 552983 h 3149464"/>
                    <a:gd name="connsiteX4123" fmla="*/ 1876053 w 3223440"/>
                    <a:gd name="connsiteY4123" fmla="*/ 576674 h 3149464"/>
                    <a:gd name="connsiteX4124" fmla="*/ 1890268 w 3223440"/>
                    <a:gd name="connsiteY4124" fmla="*/ 797003 h 3149464"/>
                    <a:gd name="connsiteX4125" fmla="*/ 1890268 w 3223440"/>
                    <a:gd name="connsiteY4125" fmla="*/ 797003 h 3149464"/>
                    <a:gd name="connsiteX4126" fmla="*/ 1878422 w 3223440"/>
                    <a:gd name="connsiteY4126" fmla="*/ 789895 h 3149464"/>
                    <a:gd name="connsiteX4127" fmla="*/ 1890268 w 3223440"/>
                    <a:gd name="connsiteY4127" fmla="*/ 797003 h 3149464"/>
                    <a:gd name="connsiteX4128" fmla="*/ 1930543 w 3223440"/>
                    <a:gd name="connsiteY4128" fmla="*/ 763835 h 3149464"/>
                    <a:gd name="connsiteX4129" fmla="*/ 1932912 w 3223440"/>
                    <a:gd name="connsiteY4129" fmla="*/ 770942 h 3149464"/>
                    <a:gd name="connsiteX4130" fmla="*/ 1932912 w 3223440"/>
                    <a:gd name="connsiteY4130" fmla="*/ 770942 h 3149464"/>
                    <a:gd name="connsiteX4131" fmla="*/ 1928174 w 3223440"/>
                    <a:gd name="connsiteY4131" fmla="*/ 780419 h 3149464"/>
                    <a:gd name="connsiteX4132" fmla="*/ 1932912 w 3223440"/>
                    <a:gd name="connsiteY4132" fmla="*/ 770942 h 3149464"/>
                    <a:gd name="connsiteX4133" fmla="*/ 1930543 w 3223440"/>
                    <a:gd name="connsiteY4133" fmla="*/ 763835 h 3149464"/>
                    <a:gd name="connsiteX4134" fmla="*/ 1937650 w 3223440"/>
                    <a:gd name="connsiteY4134" fmla="*/ 370560 h 3149464"/>
                    <a:gd name="connsiteX4135" fmla="*/ 1918697 w 3223440"/>
                    <a:gd name="connsiteY4135" fmla="*/ 358714 h 3149464"/>
                    <a:gd name="connsiteX4136" fmla="*/ 1937650 w 3223440"/>
                    <a:gd name="connsiteY4136" fmla="*/ 370560 h 3149464"/>
                    <a:gd name="connsiteX4137" fmla="*/ 1947127 w 3223440"/>
                    <a:gd name="connsiteY4137" fmla="*/ 377667 h 3149464"/>
                    <a:gd name="connsiteX4138" fmla="*/ 1937650 w 3223440"/>
                    <a:gd name="connsiteY4138" fmla="*/ 370560 h 3149464"/>
                    <a:gd name="connsiteX4139" fmla="*/ 1928174 w 3223440"/>
                    <a:gd name="connsiteY4139" fmla="*/ 541137 h 3149464"/>
                    <a:gd name="connsiteX4140" fmla="*/ 1906852 w 3223440"/>
                    <a:gd name="connsiteY4140" fmla="*/ 541137 h 3149464"/>
                    <a:gd name="connsiteX4141" fmla="*/ 1906852 w 3223440"/>
                    <a:gd name="connsiteY4141" fmla="*/ 541137 h 3149464"/>
                    <a:gd name="connsiteX4142" fmla="*/ 1928174 w 3223440"/>
                    <a:gd name="connsiteY4142" fmla="*/ 541137 h 3149464"/>
                    <a:gd name="connsiteX4143" fmla="*/ 1845254 w 3223440"/>
                    <a:gd name="connsiteY4143" fmla="*/ 259211 h 3149464"/>
                    <a:gd name="connsiteX4144" fmla="*/ 1823932 w 3223440"/>
                    <a:gd name="connsiteY4144" fmla="*/ 256842 h 3149464"/>
                    <a:gd name="connsiteX4145" fmla="*/ 1845254 w 3223440"/>
                    <a:gd name="connsiteY4145" fmla="*/ 259211 h 3149464"/>
                    <a:gd name="connsiteX4146" fmla="*/ 1916328 w 3223440"/>
                    <a:gd name="connsiteY4146" fmla="*/ 247365 h 3149464"/>
                    <a:gd name="connsiteX4147" fmla="*/ 1845254 w 3223440"/>
                    <a:gd name="connsiteY4147" fmla="*/ 259211 h 3149464"/>
                    <a:gd name="connsiteX4148" fmla="*/ 1852362 w 3223440"/>
                    <a:gd name="connsiteY4148" fmla="*/ 358714 h 3149464"/>
                    <a:gd name="connsiteX4149" fmla="*/ 1826301 w 3223440"/>
                    <a:gd name="connsiteY4149" fmla="*/ 346868 h 3149464"/>
                    <a:gd name="connsiteX4150" fmla="*/ 1826301 w 3223440"/>
                    <a:gd name="connsiteY4150" fmla="*/ 346868 h 3149464"/>
                    <a:gd name="connsiteX4151" fmla="*/ 1852362 w 3223440"/>
                    <a:gd name="connsiteY4151" fmla="*/ 358714 h 3149464"/>
                    <a:gd name="connsiteX4152" fmla="*/ 1778919 w 3223440"/>
                    <a:gd name="connsiteY4152" fmla="*/ 638271 h 3149464"/>
                    <a:gd name="connsiteX4153" fmla="*/ 1726798 w 3223440"/>
                    <a:gd name="connsiteY4153" fmla="*/ 669070 h 3149464"/>
                    <a:gd name="connsiteX4154" fmla="*/ 1710214 w 3223440"/>
                    <a:gd name="connsiteY4154" fmla="*/ 680915 h 3149464"/>
                    <a:gd name="connsiteX4155" fmla="*/ 1700738 w 3223440"/>
                    <a:gd name="connsiteY4155" fmla="*/ 690392 h 3149464"/>
                    <a:gd name="connsiteX4156" fmla="*/ 1710214 w 3223440"/>
                    <a:gd name="connsiteY4156" fmla="*/ 680915 h 3149464"/>
                    <a:gd name="connsiteX4157" fmla="*/ 1726798 w 3223440"/>
                    <a:gd name="connsiteY4157" fmla="*/ 669070 h 3149464"/>
                    <a:gd name="connsiteX4158" fmla="*/ 1778919 w 3223440"/>
                    <a:gd name="connsiteY4158" fmla="*/ 638271 h 3149464"/>
                    <a:gd name="connsiteX4159" fmla="*/ 1589388 w 3223440"/>
                    <a:gd name="connsiteY4159" fmla="*/ 451110 h 3149464"/>
                    <a:gd name="connsiteX4160" fmla="*/ 1601234 w 3223440"/>
                    <a:gd name="connsiteY4160" fmla="*/ 462956 h 3149464"/>
                    <a:gd name="connsiteX4161" fmla="*/ 1610711 w 3223440"/>
                    <a:gd name="connsiteY4161" fmla="*/ 455848 h 3149464"/>
                    <a:gd name="connsiteX4162" fmla="*/ 1610711 w 3223440"/>
                    <a:gd name="connsiteY4162" fmla="*/ 455848 h 3149464"/>
                    <a:gd name="connsiteX4163" fmla="*/ 1601234 w 3223440"/>
                    <a:gd name="connsiteY4163" fmla="*/ 462956 h 3149464"/>
                    <a:gd name="connsiteX4164" fmla="*/ 1589388 w 3223440"/>
                    <a:gd name="connsiteY4164" fmla="*/ 451110 h 3149464"/>
                    <a:gd name="connsiteX4165" fmla="*/ 1632033 w 3223440"/>
                    <a:gd name="connsiteY4165" fmla="*/ 280533 h 3149464"/>
                    <a:gd name="connsiteX4166" fmla="*/ 1627294 w 3223440"/>
                    <a:gd name="connsiteY4166" fmla="*/ 290009 h 3149464"/>
                    <a:gd name="connsiteX4167" fmla="*/ 1610711 w 3223440"/>
                    <a:gd name="connsiteY4167" fmla="*/ 301855 h 3149464"/>
                    <a:gd name="connsiteX4168" fmla="*/ 1605972 w 3223440"/>
                    <a:gd name="connsiteY4168" fmla="*/ 292378 h 3149464"/>
                    <a:gd name="connsiteX4169" fmla="*/ 1610711 w 3223440"/>
                    <a:gd name="connsiteY4169" fmla="*/ 301855 h 3149464"/>
                    <a:gd name="connsiteX4170" fmla="*/ 1627294 w 3223440"/>
                    <a:gd name="connsiteY4170" fmla="*/ 290009 h 3149464"/>
                    <a:gd name="connsiteX4171" fmla="*/ 1632033 w 3223440"/>
                    <a:gd name="connsiteY4171" fmla="*/ 280533 h 3149464"/>
                    <a:gd name="connsiteX4172" fmla="*/ 1662831 w 3223440"/>
                    <a:gd name="connsiteY4172" fmla="*/ 285271 h 3149464"/>
                    <a:gd name="connsiteX4173" fmla="*/ 1632033 w 3223440"/>
                    <a:gd name="connsiteY4173" fmla="*/ 280533 h 3149464"/>
                    <a:gd name="connsiteX4174" fmla="*/ 1485147 w 3223440"/>
                    <a:gd name="connsiteY4174" fmla="*/ 474801 h 3149464"/>
                    <a:gd name="connsiteX4175" fmla="*/ 1570436 w 3223440"/>
                    <a:gd name="connsiteY4175" fmla="*/ 489016 h 3149464"/>
                    <a:gd name="connsiteX4176" fmla="*/ 1570436 w 3223440"/>
                    <a:gd name="connsiteY4176" fmla="*/ 489016 h 3149464"/>
                    <a:gd name="connsiteX4177" fmla="*/ 1570436 w 3223440"/>
                    <a:gd name="connsiteY4177" fmla="*/ 489016 h 3149464"/>
                    <a:gd name="connsiteX4178" fmla="*/ 1485147 w 3223440"/>
                    <a:gd name="connsiteY4178" fmla="*/ 474801 h 3149464"/>
                    <a:gd name="connsiteX4179" fmla="*/ 1440134 w 3223440"/>
                    <a:gd name="connsiteY4179" fmla="*/ 462956 h 3149464"/>
                    <a:gd name="connsiteX4180" fmla="*/ 1485147 w 3223440"/>
                    <a:gd name="connsiteY4180" fmla="*/ 474801 h 3149464"/>
                    <a:gd name="connsiteX4181" fmla="*/ 1433026 w 3223440"/>
                    <a:gd name="connsiteY4181" fmla="*/ 448741 h 3149464"/>
                    <a:gd name="connsiteX4182" fmla="*/ 1433026 w 3223440"/>
                    <a:gd name="connsiteY4182" fmla="*/ 448741 h 3149464"/>
                    <a:gd name="connsiteX4183" fmla="*/ 1444872 w 3223440"/>
                    <a:gd name="connsiteY4183" fmla="*/ 444003 h 3149464"/>
                    <a:gd name="connsiteX4184" fmla="*/ 1433026 w 3223440"/>
                    <a:gd name="connsiteY4184" fmla="*/ 448741 h 3149464"/>
                    <a:gd name="connsiteX4185" fmla="*/ 1435395 w 3223440"/>
                    <a:gd name="connsiteY4185" fmla="*/ 692761 h 3149464"/>
                    <a:gd name="connsiteX4186" fmla="*/ 1402227 w 3223440"/>
                    <a:gd name="connsiteY4186" fmla="*/ 709345 h 3149464"/>
                    <a:gd name="connsiteX4187" fmla="*/ 1354845 w 3223440"/>
                    <a:gd name="connsiteY4187" fmla="*/ 709345 h 3149464"/>
                    <a:gd name="connsiteX4188" fmla="*/ 1354845 w 3223440"/>
                    <a:gd name="connsiteY4188" fmla="*/ 709345 h 3149464"/>
                    <a:gd name="connsiteX4189" fmla="*/ 1402227 w 3223440"/>
                    <a:gd name="connsiteY4189" fmla="*/ 709345 h 3149464"/>
                    <a:gd name="connsiteX4190" fmla="*/ 1435395 w 3223440"/>
                    <a:gd name="connsiteY4190" fmla="*/ 692761 h 3149464"/>
                    <a:gd name="connsiteX4191" fmla="*/ 1433026 w 3223440"/>
                    <a:gd name="connsiteY4191" fmla="*/ 448741 h 3149464"/>
                    <a:gd name="connsiteX4192" fmla="*/ 1361952 w 3223440"/>
                    <a:gd name="connsiteY4192" fmla="*/ 439264 h 3149464"/>
                    <a:gd name="connsiteX4193" fmla="*/ 1350107 w 3223440"/>
                    <a:gd name="connsiteY4193" fmla="*/ 434526 h 3149464"/>
                    <a:gd name="connsiteX4194" fmla="*/ 1312201 w 3223440"/>
                    <a:gd name="connsiteY4194" fmla="*/ 377667 h 3149464"/>
                    <a:gd name="connsiteX4195" fmla="*/ 1350107 w 3223440"/>
                    <a:gd name="connsiteY4195" fmla="*/ 434526 h 3149464"/>
                    <a:gd name="connsiteX4196" fmla="*/ 1361952 w 3223440"/>
                    <a:gd name="connsiteY4196" fmla="*/ 439264 h 3149464"/>
                    <a:gd name="connsiteX4197" fmla="*/ 1433026 w 3223440"/>
                    <a:gd name="connsiteY4197" fmla="*/ 448741 h 3149464"/>
                    <a:gd name="connsiteX4198" fmla="*/ 1433026 w 3223440"/>
                    <a:gd name="connsiteY4198" fmla="*/ 448741 h 3149464"/>
                    <a:gd name="connsiteX4199" fmla="*/ 1319308 w 3223440"/>
                    <a:gd name="connsiteY4199" fmla="*/ 756727 h 3149464"/>
                    <a:gd name="connsiteX4200" fmla="*/ 1352476 w 3223440"/>
                    <a:gd name="connsiteY4200" fmla="*/ 754358 h 3149464"/>
                    <a:gd name="connsiteX4201" fmla="*/ 1366690 w 3223440"/>
                    <a:gd name="connsiteY4201" fmla="*/ 735405 h 3149464"/>
                    <a:gd name="connsiteX4202" fmla="*/ 1352476 w 3223440"/>
                    <a:gd name="connsiteY4202" fmla="*/ 754358 h 3149464"/>
                    <a:gd name="connsiteX4203" fmla="*/ 1319308 w 3223440"/>
                    <a:gd name="connsiteY4203" fmla="*/ 756727 h 3149464"/>
                    <a:gd name="connsiteX4204" fmla="*/ 1290878 w 3223440"/>
                    <a:gd name="connsiteY4204" fmla="*/ 768573 h 3149464"/>
                    <a:gd name="connsiteX4205" fmla="*/ 1288509 w 3223440"/>
                    <a:gd name="connsiteY4205" fmla="*/ 780419 h 3149464"/>
                    <a:gd name="connsiteX4206" fmla="*/ 1290878 w 3223440"/>
                    <a:gd name="connsiteY4206" fmla="*/ 768573 h 3149464"/>
                    <a:gd name="connsiteX4207" fmla="*/ 1319308 w 3223440"/>
                    <a:gd name="connsiteY4207" fmla="*/ 756727 h 3149464"/>
                    <a:gd name="connsiteX4208" fmla="*/ 1279033 w 3223440"/>
                    <a:gd name="connsiteY4208" fmla="*/ 562459 h 3149464"/>
                    <a:gd name="connsiteX4209" fmla="*/ 1269556 w 3223440"/>
                    <a:gd name="connsiteY4209" fmla="*/ 576674 h 3149464"/>
                    <a:gd name="connsiteX4210" fmla="*/ 1279033 w 3223440"/>
                    <a:gd name="connsiteY4210" fmla="*/ 562459 h 3149464"/>
                    <a:gd name="connsiteX4211" fmla="*/ 1295617 w 3223440"/>
                    <a:gd name="connsiteY4211" fmla="*/ 562459 h 3149464"/>
                    <a:gd name="connsiteX4212" fmla="*/ 1279033 w 3223440"/>
                    <a:gd name="connsiteY4212" fmla="*/ 552983 h 3149464"/>
                    <a:gd name="connsiteX4213" fmla="*/ 1295617 w 3223440"/>
                    <a:gd name="connsiteY4213" fmla="*/ 562459 h 3149464"/>
                    <a:gd name="connsiteX4214" fmla="*/ 1295617 w 3223440"/>
                    <a:gd name="connsiteY4214" fmla="*/ 562459 h 3149464"/>
                    <a:gd name="connsiteX4215" fmla="*/ 1279033 w 3223440"/>
                    <a:gd name="connsiteY4215" fmla="*/ 562459 h 3149464"/>
                    <a:gd name="connsiteX4216" fmla="*/ 1267187 w 3223440"/>
                    <a:gd name="connsiteY4216" fmla="*/ 541137 h 3149464"/>
                    <a:gd name="connsiteX4217" fmla="*/ 1267187 w 3223440"/>
                    <a:gd name="connsiteY4217" fmla="*/ 541137 h 3149464"/>
                    <a:gd name="connsiteX4218" fmla="*/ 1267187 w 3223440"/>
                    <a:gd name="connsiteY4218" fmla="*/ 541137 h 3149464"/>
                    <a:gd name="connsiteX4219" fmla="*/ 1267187 w 3223440"/>
                    <a:gd name="connsiteY4219" fmla="*/ 541137 h 3149464"/>
                    <a:gd name="connsiteX4220" fmla="*/ 1234019 w 3223440"/>
                    <a:gd name="connsiteY4220" fmla="*/ 706976 h 3149464"/>
                    <a:gd name="connsiteX4221" fmla="*/ 1236388 w 3223440"/>
                    <a:gd name="connsiteY4221" fmla="*/ 716452 h 3149464"/>
                    <a:gd name="connsiteX4222" fmla="*/ 1236388 w 3223440"/>
                    <a:gd name="connsiteY4222" fmla="*/ 716452 h 3149464"/>
                    <a:gd name="connsiteX4223" fmla="*/ 1234019 w 3223440"/>
                    <a:gd name="connsiteY4223" fmla="*/ 706976 h 3149464"/>
                    <a:gd name="connsiteX4224" fmla="*/ 1101348 w 3223440"/>
                    <a:gd name="connsiteY4224" fmla="*/ 531660 h 3149464"/>
                    <a:gd name="connsiteX4225" fmla="*/ 1082395 w 3223440"/>
                    <a:gd name="connsiteY4225" fmla="*/ 529291 h 3149464"/>
                    <a:gd name="connsiteX4226" fmla="*/ 1101348 w 3223440"/>
                    <a:gd name="connsiteY4226" fmla="*/ 531660 h 3149464"/>
                    <a:gd name="connsiteX4227" fmla="*/ 1174791 w 3223440"/>
                    <a:gd name="connsiteY4227" fmla="*/ 550613 h 3149464"/>
                    <a:gd name="connsiteX4228" fmla="*/ 1101348 w 3223440"/>
                    <a:gd name="connsiteY4228" fmla="*/ 531660 h 3149464"/>
                    <a:gd name="connsiteX4229" fmla="*/ 1080026 w 3223440"/>
                    <a:gd name="connsiteY4229" fmla="*/ 479540 h 3149464"/>
                    <a:gd name="connsiteX4230" fmla="*/ 1089503 w 3223440"/>
                    <a:gd name="connsiteY4230" fmla="*/ 472432 h 3149464"/>
                    <a:gd name="connsiteX4231" fmla="*/ 1089503 w 3223440"/>
                    <a:gd name="connsiteY4231" fmla="*/ 472432 h 3149464"/>
                    <a:gd name="connsiteX4232" fmla="*/ 1080026 w 3223440"/>
                    <a:gd name="connsiteY4232" fmla="*/ 479540 h 3149464"/>
                    <a:gd name="connsiteX4233" fmla="*/ 1070549 w 3223440"/>
                    <a:gd name="connsiteY4233" fmla="*/ 199982 h 3149464"/>
                    <a:gd name="connsiteX4234" fmla="*/ 1070549 w 3223440"/>
                    <a:gd name="connsiteY4234" fmla="*/ 199982 h 3149464"/>
                    <a:gd name="connsiteX4235" fmla="*/ 1070549 w 3223440"/>
                    <a:gd name="connsiteY4235" fmla="*/ 195244 h 3149464"/>
                    <a:gd name="connsiteX4236" fmla="*/ 1070549 w 3223440"/>
                    <a:gd name="connsiteY4236" fmla="*/ 199982 h 3149464"/>
                    <a:gd name="connsiteX4237" fmla="*/ 1096610 w 3223440"/>
                    <a:gd name="connsiteY4237" fmla="*/ 199982 h 3149464"/>
                    <a:gd name="connsiteX4238" fmla="*/ 1070549 w 3223440"/>
                    <a:gd name="connsiteY4238" fmla="*/ 199982 h 3149464"/>
                    <a:gd name="connsiteX4239" fmla="*/ 1070549 w 3223440"/>
                    <a:gd name="connsiteY4239" fmla="*/ 474801 h 3149464"/>
                    <a:gd name="connsiteX4240" fmla="*/ 1087133 w 3223440"/>
                    <a:gd name="connsiteY4240" fmla="*/ 458217 h 3149464"/>
                    <a:gd name="connsiteX4241" fmla="*/ 1087133 w 3223440"/>
                    <a:gd name="connsiteY4241" fmla="*/ 458217 h 3149464"/>
                    <a:gd name="connsiteX4242" fmla="*/ 1070549 w 3223440"/>
                    <a:gd name="connsiteY4242" fmla="*/ 474801 h 3149464"/>
                    <a:gd name="connsiteX4243" fmla="*/ 1037382 w 3223440"/>
                    <a:gd name="connsiteY4243" fmla="*/ 489016 h 3149464"/>
                    <a:gd name="connsiteX4244" fmla="*/ 1027905 w 3223440"/>
                    <a:gd name="connsiteY4244" fmla="*/ 548244 h 3149464"/>
                    <a:gd name="connsiteX4245" fmla="*/ 1027905 w 3223440"/>
                    <a:gd name="connsiteY4245" fmla="*/ 548244 h 3149464"/>
                    <a:gd name="connsiteX4246" fmla="*/ 1037382 w 3223440"/>
                    <a:gd name="connsiteY4246" fmla="*/ 489016 h 3149464"/>
                    <a:gd name="connsiteX4247" fmla="*/ 1070549 w 3223440"/>
                    <a:gd name="connsiteY4247" fmla="*/ 474801 h 3149464"/>
                    <a:gd name="connsiteX4248" fmla="*/ 1039751 w 3223440"/>
                    <a:gd name="connsiteY4248" fmla="*/ 647748 h 3149464"/>
                    <a:gd name="connsiteX4249" fmla="*/ 1020798 w 3223440"/>
                    <a:gd name="connsiteY4249" fmla="*/ 638271 h 3149464"/>
                    <a:gd name="connsiteX4250" fmla="*/ 1039751 w 3223440"/>
                    <a:gd name="connsiteY4250" fmla="*/ 647748 h 3149464"/>
                    <a:gd name="connsiteX4251" fmla="*/ 1011321 w 3223440"/>
                    <a:gd name="connsiteY4251" fmla="*/ 628795 h 3149464"/>
                    <a:gd name="connsiteX4252" fmla="*/ 999476 w 3223440"/>
                    <a:gd name="connsiteY4252" fmla="*/ 621687 h 3149464"/>
                    <a:gd name="connsiteX4253" fmla="*/ 1011321 w 3223440"/>
                    <a:gd name="connsiteY4253" fmla="*/ 628795 h 3149464"/>
                    <a:gd name="connsiteX4254" fmla="*/ 1020798 w 3223440"/>
                    <a:gd name="connsiteY4254" fmla="*/ 673808 h 3149464"/>
                    <a:gd name="connsiteX4255" fmla="*/ 985261 w 3223440"/>
                    <a:gd name="connsiteY4255" fmla="*/ 654855 h 3149464"/>
                    <a:gd name="connsiteX4256" fmla="*/ 1020798 w 3223440"/>
                    <a:gd name="connsiteY4256" fmla="*/ 673808 h 3149464"/>
                    <a:gd name="connsiteX4257" fmla="*/ 857328 w 3223440"/>
                    <a:gd name="connsiteY4257" fmla="*/ 612211 h 3149464"/>
                    <a:gd name="connsiteX4258" fmla="*/ 843113 w 3223440"/>
                    <a:gd name="connsiteY4258" fmla="*/ 612211 h 3149464"/>
                    <a:gd name="connsiteX4259" fmla="*/ 857328 w 3223440"/>
                    <a:gd name="connsiteY4259" fmla="*/ 612211 h 3149464"/>
                    <a:gd name="connsiteX4260" fmla="*/ 857328 w 3223440"/>
                    <a:gd name="connsiteY4260" fmla="*/ 612211 h 3149464"/>
                    <a:gd name="connsiteX4261" fmla="*/ 864435 w 3223440"/>
                    <a:gd name="connsiteY4261" fmla="*/ 631164 h 3149464"/>
                    <a:gd name="connsiteX4262" fmla="*/ 869174 w 3223440"/>
                    <a:gd name="connsiteY4262" fmla="*/ 631164 h 3149464"/>
                    <a:gd name="connsiteX4263" fmla="*/ 864435 w 3223440"/>
                    <a:gd name="connsiteY4263" fmla="*/ 631164 h 3149464"/>
                    <a:gd name="connsiteX4264" fmla="*/ 857328 w 3223440"/>
                    <a:gd name="connsiteY4264" fmla="*/ 612211 h 3149464"/>
                    <a:gd name="connsiteX4265" fmla="*/ 857328 w 3223440"/>
                    <a:gd name="connsiteY4265" fmla="*/ 666701 h 3149464"/>
                    <a:gd name="connsiteX4266" fmla="*/ 831268 w 3223440"/>
                    <a:gd name="connsiteY4266" fmla="*/ 676177 h 3149464"/>
                    <a:gd name="connsiteX4267" fmla="*/ 831268 w 3223440"/>
                    <a:gd name="connsiteY4267" fmla="*/ 676177 h 3149464"/>
                    <a:gd name="connsiteX4268" fmla="*/ 831268 w 3223440"/>
                    <a:gd name="connsiteY4268" fmla="*/ 676177 h 3149464"/>
                    <a:gd name="connsiteX4269" fmla="*/ 857328 w 3223440"/>
                    <a:gd name="connsiteY4269" fmla="*/ 666701 h 3149464"/>
                    <a:gd name="connsiteX4270" fmla="*/ 873912 w 3223440"/>
                    <a:gd name="connsiteY4270" fmla="*/ 619318 h 3149464"/>
                    <a:gd name="connsiteX4271" fmla="*/ 873912 w 3223440"/>
                    <a:gd name="connsiteY4271" fmla="*/ 619318 h 3149464"/>
                    <a:gd name="connsiteX4272" fmla="*/ 926033 w 3223440"/>
                    <a:gd name="connsiteY4272" fmla="*/ 652486 h 3149464"/>
                    <a:gd name="connsiteX4273" fmla="*/ 926033 w 3223440"/>
                    <a:gd name="connsiteY4273" fmla="*/ 652486 h 3149464"/>
                    <a:gd name="connsiteX4274" fmla="*/ 873912 w 3223440"/>
                    <a:gd name="connsiteY4274" fmla="*/ 619318 h 3149464"/>
                    <a:gd name="connsiteX4275" fmla="*/ 914187 w 3223440"/>
                    <a:gd name="connsiteY4275" fmla="*/ 744882 h 3149464"/>
                    <a:gd name="connsiteX4276" fmla="*/ 914187 w 3223440"/>
                    <a:gd name="connsiteY4276" fmla="*/ 744882 h 3149464"/>
                    <a:gd name="connsiteX4277" fmla="*/ 907080 w 3223440"/>
                    <a:gd name="connsiteY4277" fmla="*/ 742513 h 3149464"/>
                    <a:gd name="connsiteX4278" fmla="*/ 904711 w 3223440"/>
                    <a:gd name="connsiteY4278" fmla="*/ 744882 h 3149464"/>
                    <a:gd name="connsiteX4279" fmla="*/ 907080 w 3223440"/>
                    <a:gd name="connsiteY4279" fmla="*/ 742513 h 3149464"/>
                    <a:gd name="connsiteX4280" fmla="*/ 914187 w 3223440"/>
                    <a:gd name="connsiteY4280" fmla="*/ 744882 h 3149464"/>
                    <a:gd name="connsiteX4281" fmla="*/ 904711 w 3223440"/>
                    <a:gd name="connsiteY4281" fmla="*/ 747251 h 3149464"/>
                    <a:gd name="connsiteX4282" fmla="*/ 904711 w 3223440"/>
                    <a:gd name="connsiteY4282" fmla="*/ 747251 h 3149464"/>
                    <a:gd name="connsiteX4283" fmla="*/ 904711 w 3223440"/>
                    <a:gd name="connsiteY4283" fmla="*/ 747251 h 3149464"/>
                    <a:gd name="connsiteX4284" fmla="*/ 904711 w 3223440"/>
                    <a:gd name="connsiteY4284" fmla="*/ 747251 h 3149464"/>
                    <a:gd name="connsiteX4285" fmla="*/ 909449 w 3223440"/>
                    <a:gd name="connsiteY4285" fmla="*/ 574305 h 3149464"/>
                    <a:gd name="connsiteX4286" fmla="*/ 926033 w 3223440"/>
                    <a:gd name="connsiteY4286" fmla="*/ 583781 h 3149464"/>
                    <a:gd name="connsiteX4287" fmla="*/ 909449 w 3223440"/>
                    <a:gd name="connsiteY4287" fmla="*/ 574305 h 3149464"/>
                    <a:gd name="connsiteX4288" fmla="*/ 802838 w 3223440"/>
                    <a:gd name="connsiteY4288" fmla="*/ 607472 h 3149464"/>
                    <a:gd name="connsiteX4289" fmla="*/ 817053 w 3223440"/>
                    <a:gd name="connsiteY4289" fmla="*/ 609842 h 3149464"/>
                    <a:gd name="connsiteX4290" fmla="*/ 802838 w 3223440"/>
                    <a:gd name="connsiteY4290" fmla="*/ 607472 h 3149464"/>
                    <a:gd name="connsiteX4291" fmla="*/ 814684 w 3223440"/>
                    <a:gd name="connsiteY4291" fmla="*/ 595627 h 3149464"/>
                    <a:gd name="connsiteX4292" fmla="*/ 828899 w 3223440"/>
                    <a:gd name="connsiteY4292" fmla="*/ 581412 h 3149464"/>
                    <a:gd name="connsiteX4293" fmla="*/ 809946 w 3223440"/>
                    <a:gd name="connsiteY4293" fmla="*/ 567197 h 3149464"/>
                    <a:gd name="connsiteX4294" fmla="*/ 809946 w 3223440"/>
                    <a:gd name="connsiteY4294" fmla="*/ 567197 h 3149464"/>
                    <a:gd name="connsiteX4295" fmla="*/ 828899 w 3223440"/>
                    <a:gd name="connsiteY4295" fmla="*/ 581412 h 3149464"/>
                    <a:gd name="connsiteX4296" fmla="*/ 814684 w 3223440"/>
                    <a:gd name="connsiteY4296" fmla="*/ 595627 h 3149464"/>
                    <a:gd name="connsiteX4297" fmla="*/ 802838 w 3223440"/>
                    <a:gd name="connsiteY4297" fmla="*/ 607472 h 3149464"/>
                    <a:gd name="connsiteX4298" fmla="*/ 793362 w 3223440"/>
                    <a:gd name="connsiteY4298" fmla="*/ 747251 h 3149464"/>
                    <a:gd name="connsiteX4299" fmla="*/ 854959 w 3223440"/>
                    <a:gd name="connsiteY4299" fmla="*/ 766204 h 3149464"/>
                    <a:gd name="connsiteX4300" fmla="*/ 857328 w 3223440"/>
                    <a:gd name="connsiteY4300" fmla="*/ 773311 h 3149464"/>
                    <a:gd name="connsiteX4301" fmla="*/ 854959 w 3223440"/>
                    <a:gd name="connsiteY4301" fmla="*/ 766204 h 3149464"/>
                    <a:gd name="connsiteX4302" fmla="*/ 793362 w 3223440"/>
                    <a:gd name="connsiteY4302" fmla="*/ 747251 h 3149464"/>
                    <a:gd name="connsiteX4303" fmla="*/ 729395 w 3223440"/>
                    <a:gd name="connsiteY4303" fmla="*/ 759097 h 3149464"/>
                    <a:gd name="connsiteX4304" fmla="*/ 717550 w 3223440"/>
                    <a:gd name="connsiteY4304" fmla="*/ 770942 h 3149464"/>
                    <a:gd name="connsiteX4305" fmla="*/ 717550 w 3223440"/>
                    <a:gd name="connsiteY4305" fmla="*/ 770942 h 3149464"/>
                    <a:gd name="connsiteX4306" fmla="*/ 700966 w 3223440"/>
                    <a:gd name="connsiteY4306" fmla="*/ 775681 h 3149464"/>
                    <a:gd name="connsiteX4307" fmla="*/ 717550 w 3223440"/>
                    <a:gd name="connsiteY4307" fmla="*/ 770942 h 3149464"/>
                    <a:gd name="connsiteX4308" fmla="*/ 717550 w 3223440"/>
                    <a:gd name="connsiteY4308" fmla="*/ 770942 h 3149464"/>
                    <a:gd name="connsiteX4309" fmla="*/ 729395 w 3223440"/>
                    <a:gd name="connsiteY4309" fmla="*/ 759097 h 3149464"/>
                    <a:gd name="connsiteX4310" fmla="*/ 793362 w 3223440"/>
                    <a:gd name="connsiteY4310" fmla="*/ 747251 h 3149464"/>
                    <a:gd name="connsiteX4311" fmla="*/ 717550 w 3223440"/>
                    <a:gd name="connsiteY4311" fmla="*/ 569566 h 3149464"/>
                    <a:gd name="connsiteX4312" fmla="*/ 717550 w 3223440"/>
                    <a:gd name="connsiteY4312" fmla="*/ 593258 h 3149464"/>
                    <a:gd name="connsiteX4313" fmla="*/ 717550 w 3223440"/>
                    <a:gd name="connsiteY4313" fmla="*/ 593258 h 3149464"/>
                    <a:gd name="connsiteX4314" fmla="*/ 717550 w 3223440"/>
                    <a:gd name="connsiteY4314" fmla="*/ 569566 h 3149464"/>
                    <a:gd name="connsiteX4315" fmla="*/ 703335 w 3223440"/>
                    <a:gd name="connsiteY4315" fmla="*/ 564828 h 3149464"/>
                    <a:gd name="connsiteX4316" fmla="*/ 717550 w 3223440"/>
                    <a:gd name="connsiteY4316" fmla="*/ 569566 h 3149464"/>
                    <a:gd name="connsiteX4317" fmla="*/ 722288 w 3223440"/>
                    <a:gd name="connsiteY4317" fmla="*/ 569566 h 3149464"/>
                    <a:gd name="connsiteX4318" fmla="*/ 717550 w 3223440"/>
                    <a:gd name="connsiteY4318" fmla="*/ 569566 h 3149464"/>
                    <a:gd name="connsiteX4319" fmla="*/ 717550 w 3223440"/>
                    <a:gd name="connsiteY4319" fmla="*/ 602734 h 3149464"/>
                    <a:gd name="connsiteX4320" fmla="*/ 717550 w 3223440"/>
                    <a:gd name="connsiteY4320" fmla="*/ 602734 h 3149464"/>
                    <a:gd name="connsiteX4321" fmla="*/ 691489 w 3223440"/>
                    <a:gd name="connsiteY4321" fmla="*/ 635902 h 3149464"/>
                    <a:gd name="connsiteX4322" fmla="*/ 691489 w 3223440"/>
                    <a:gd name="connsiteY4322" fmla="*/ 635902 h 3149464"/>
                    <a:gd name="connsiteX4323" fmla="*/ 691489 w 3223440"/>
                    <a:gd name="connsiteY4323" fmla="*/ 635902 h 3149464"/>
                    <a:gd name="connsiteX4324" fmla="*/ 717550 w 3223440"/>
                    <a:gd name="connsiteY4324" fmla="*/ 602734 h 3149464"/>
                    <a:gd name="connsiteX4325" fmla="*/ 700966 w 3223440"/>
                    <a:gd name="connsiteY4325" fmla="*/ 780419 h 3149464"/>
                    <a:gd name="connsiteX4326" fmla="*/ 700966 w 3223440"/>
                    <a:gd name="connsiteY4326" fmla="*/ 780419 h 3149464"/>
                    <a:gd name="connsiteX4327" fmla="*/ 700966 w 3223440"/>
                    <a:gd name="connsiteY4327" fmla="*/ 780419 h 3149464"/>
                    <a:gd name="connsiteX4328" fmla="*/ 700966 w 3223440"/>
                    <a:gd name="connsiteY4328" fmla="*/ 780419 h 3149464"/>
                    <a:gd name="connsiteX4329" fmla="*/ 667798 w 3223440"/>
                    <a:gd name="connsiteY4329" fmla="*/ 804110 h 3149464"/>
                    <a:gd name="connsiteX4330" fmla="*/ 670167 w 3223440"/>
                    <a:gd name="connsiteY4330" fmla="*/ 808848 h 3149464"/>
                    <a:gd name="connsiteX4331" fmla="*/ 667798 w 3223440"/>
                    <a:gd name="connsiteY4331" fmla="*/ 804110 h 3149464"/>
                    <a:gd name="connsiteX4332" fmla="*/ 667798 w 3223440"/>
                    <a:gd name="connsiteY4332" fmla="*/ 804110 h 3149464"/>
                    <a:gd name="connsiteX4333" fmla="*/ 667798 w 3223440"/>
                    <a:gd name="connsiteY4333" fmla="*/ 804110 h 3149464"/>
                    <a:gd name="connsiteX4334" fmla="*/ 700966 w 3223440"/>
                    <a:gd name="connsiteY4334" fmla="*/ 780419 h 3149464"/>
                    <a:gd name="connsiteX4335" fmla="*/ 667798 w 3223440"/>
                    <a:gd name="connsiteY4335" fmla="*/ 650117 h 3149464"/>
                    <a:gd name="connsiteX4336" fmla="*/ 667798 w 3223440"/>
                    <a:gd name="connsiteY4336" fmla="*/ 650117 h 3149464"/>
                    <a:gd name="connsiteX4337" fmla="*/ 693858 w 3223440"/>
                    <a:gd name="connsiteY4337" fmla="*/ 633533 h 3149464"/>
                    <a:gd name="connsiteX4338" fmla="*/ 667798 w 3223440"/>
                    <a:gd name="connsiteY4338" fmla="*/ 650117 h 3149464"/>
                    <a:gd name="connsiteX4339" fmla="*/ 667798 w 3223440"/>
                    <a:gd name="connsiteY4339" fmla="*/ 804110 h 3149464"/>
                    <a:gd name="connsiteX4340" fmla="*/ 667798 w 3223440"/>
                    <a:gd name="connsiteY4340" fmla="*/ 804110 h 3149464"/>
                    <a:gd name="connsiteX4341" fmla="*/ 596724 w 3223440"/>
                    <a:gd name="connsiteY4341" fmla="*/ 799372 h 3149464"/>
                    <a:gd name="connsiteX4342" fmla="*/ 667798 w 3223440"/>
                    <a:gd name="connsiteY4342" fmla="*/ 804110 h 3149464"/>
                    <a:gd name="connsiteX4343" fmla="*/ 648845 w 3223440"/>
                    <a:gd name="connsiteY4343" fmla="*/ 1112097 h 3149464"/>
                    <a:gd name="connsiteX4344" fmla="*/ 632261 w 3223440"/>
                    <a:gd name="connsiteY4344" fmla="*/ 1121573 h 3149464"/>
                    <a:gd name="connsiteX4345" fmla="*/ 648845 w 3223440"/>
                    <a:gd name="connsiteY4345" fmla="*/ 1112097 h 3149464"/>
                    <a:gd name="connsiteX4346" fmla="*/ 603831 w 3223440"/>
                    <a:gd name="connsiteY4346" fmla="*/ 1168956 h 3149464"/>
                    <a:gd name="connsiteX4347" fmla="*/ 618046 w 3223440"/>
                    <a:gd name="connsiteY4347" fmla="*/ 1206862 h 3149464"/>
                    <a:gd name="connsiteX4348" fmla="*/ 615677 w 3223440"/>
                    <a:gd name="connsiteY4348" fmla="*/ 1213969 h 3149464"/>
                    <a:gd name="connsiteX4349" fmla="*/ 618046 w 3223440"/>
                    <a:gd name="connsiteY4349" fmla="*/ 1206862 h 3149464"/>
                    <a:gd name="connsiteX4350" fmla="*/ 603831 w 3223440"/>
                    <a:gd name="connsiteY4350" fmla="*/ 1168956 h 3149464"/>
                    <a:gd name="connsiteX4351" fmla="*/ 594355 w 3223440"/>
                    <a:gd name="connsiteY4351" fmla="*/ 1154741 h 3149464"/>
                    <a:gd name="connsiteX4352" fmla="*/ 594355 w 3223440"/>
                    <a:gd name="connsiteY4352" fmla="*/ 1154741 h 3149464"/>
                    <a:gd name="connsiteX4353" fmla="*/ 603831 w 3223440"/>
                    <a:gd name="connsiteY4353" fmla="*/ 1168956 h 3149464"/>
                    <a:gd name="connsiteX4354" fmla="*/ 601462 w 3223440"/>
                    <a:gd name="connsiteY4354" fmla="*/ 1256613 h 3149464"/>
                    <a:gd name="connsiteX4355" fmla="*/ 601462 w 3223440"/>
                    <a:gd name="connsiteY4355" fmla="*/ 1256613 h 3149464"/>
                    <a:gd name="connsiteX4356" fmla="*/ 589617 w 3223440"/>
                    <a:gd name="connsiteY4356" fmla="*/ 1247137 h 3149464"/>
                    <a:gd name="connsiteX4357" fmla="*/ 589617 w 3223440"/>
                    <a:gd name="connsiteY4357" fmla="*/ 1247137 h 3149464"/>
                    <a:gd name="connsiteX4358" fmla="*/ 601462 w 3223440"/>
                    <a:gd name="connsiteY4358" fmla="*/ 1256613 h 3149464"/>
                    <a:gd name="connsiteX4359" fmla="*/ 551711 w 3223440"/>
                    <a:gd name="connsiteY4359" fmla="*/ 1078929 h 3149464"/>
                    <a:gd name="connsiteX4360" fmla="*/ 591986 w 3223440"/>
                    <a:gd name="connsiteY4360" fmla="*/ 1119204 h 3149464"/>
                    <a:gd name="connsiteX4361" fmla="*/ 551711 w 3223440"/>
                    <a:gd name="connsiteY4361" fmla="*/ 1078929 h 3149464"/>
                    <a:gd name="connsiteX4362" fmla="*/ 549341 w 3223440"/>
                    <a:gd name="connsiteY4362" fmla="*/ 818325 h 3149464"/>
                    <a:gd name="connsiteX4363" fmla="*/ 513805 w 3223440"/>
                    <a:gd name="connsiteY4363" fmla="*/ 830170 h 3149464"/>
                    <a:gd name="connsiteX4364" fmla="*/ 497221 w 3223440"/>
                    <a:gd name="connsiteY4364" fmla="*/ 839647 h 3149464"/>
                    <a:gd name="connsiteX4365" fmla="*/ 513805 w 3223440"/>
                    <a:gd name="connsiteY4365" fmla="*/ 830170 h 3149464"/>
                    <a:gd name="connsiteX4366" fmla="*/ 549341 w 3223440"/>
                    <a:gd name="connsiteY4366" fmla="*/ 818325 h 3149464"/>
                    <a:gd name="connsiteX4367" fmla="*/ 573033 w 3223440"/>
                    <a:gd name="connsiteY4367" fmla="*/ 811217 h 3149464"/>
                    <a:gd name="connsiteX4368" fmla="*/ 549341 w 3223440"/>
                    <a:gd name="connsiteY4368" fmla="*/ 818325 h 3149464"/>
                    <a:gd name="connsiteX4369" fmla="*/ 525650 w 3223440"/>
                    <a:gd name="connsiteY4369" fmla="*/ 1877325 h 3149464"/>
                    <a:gd name="connsiteX4370" fmla="*/ 473529 w 3223440"/>
                    <a:gd name="connsiteY4370" fmla="*/ 1877325 h 3149464"/>
                    <a:gd name="connsiteX4371" fmla="*/ 454576 w 3223440"/>
                    <a:gd name="connsiteY4371" fmla="*/ 1908123 h 3149464"/>
                    <a:gd name="connsiteX4372" fmla="*/ 454576 w 3223440"/>
                    <a:gd name="connsiteY4372" fmla="*/ 1908123 h 3149464"/>
                    <a:gd name="connsiteX4373" fmla="*/ 473529 w 3223440"/>
                    <a:gd name="connsiteY4373" fmla="*/ 1877325 h 3149464"/>
                    <a:gd name="connsiteX4374" fmla="*/ 525650 w 3223440"/>
                    <a:gd name="connsiteY4374" fmla="*/ 1877325 h 3149464"/>
                    <a:gd name="connsiteX4375" fmla="*/ 558818 w 3223440"/>
                    <a:gd name="connsiteY4375" fmla="*/ 1882063 h 3149464"/>
                    <a:gd name="connsiteX4376" fmla="*/ 525650 w 3223440"/>
                    <a:gd name="connsiteY4376" fmla="*/ 1877325 h 3149464"/>
                    <a:gd name="connsiteX4377" fmla="*/ 544603 w 3223440"/>
                    <a:gd name="connsiteY4377" fmla="*/ 1960244 h 3149464"/>
                    <a:gd name="connsiteX4378" fmla="*/ 544603 w 3223440"/>
                    <a:gd name="connsiteY4378" fmla="*/ 1960244 h 3149464"/>
                    <a:gd name="connsiteX4379" fmla="*/ 520912 w 3223440"/>
                    <a:gd name="connsiteY4379" fmla="*/ 1936553 h 3149464"/>
                    <a:gd name="connsiteX4380" fmla="*/ 544603 w 3223440"/>
                    <a:gd name="connsiteY4380" fmla="*/ 1960244 h 3149464"/>
                    <a:gd name="connsiteX4381" fmla="*/ 459315 w 3223440"/>
                    <a:gd name="connsiteY4381" fmla="*/ 1929445 h 3149464"/>
                    <a:gd name="connsiteX4382" fmla="*/ 461684 w 3223440"/>
                    <a:gd name="connsiteY4382" fmla="*/ 1917600 h 3149464"/>
                    <a:gd name="connsiteX4383" fmla="*/ 461684 w 3223440"/>
                    <a:gd name="connsiteY4383" fmla="*/ 1912862 h 3149464"/>
                    <a:gd name="connsiteX4384" fmla="*/ 461684 w 3223440"/>
                    <a:gd name="connsiteY4384" fmla="*/ 1917600 h 3149464"/>
                    <a:gd name="connsiteX4385" fmla="*/ 459315 w 3223440"/>
                    <a:gd name="connsiteY4385" fmla="*/ 1929445 h 3149464"/>
                    <a:gd name="connsiteX4386" fmla="*/ 411932 w 3223440"/>
                    <a:gd name="connsiteY4386" fmla="*/ 1514848 h 3149464"/>
                    <a:gd name="connsiteX4387" fmla="*/ 402456 w 3223440"/>
                    <a:gd name="connsiteY4387" fmla="*/ 1507741 h 3149464"/>
                    <a:gd name="connsiteX4388" fmla="*/ 402456 w 3223440"/>
                    <a:gd name="connsiteY4388" fmla="*/ 1507741 h 3149464"/>
                    <a:gd name="connsiteX4389" fmla="*/ 411932 w 3223440"/>
                    <a:gd name="connsiteY4389" fmla="*/ 1514848 h 3149464"/>
                    <a:gd name="connsiteX4390" fmla="*/ 428516 w 3223440"/>
                    <a:gd name="connsiteY4390" fmla="*/ 1529063 h 3149464"/>
                    <a:gd name="connsiteX4391" fmla="*/ 426147 w 3223440"/>
                    <a:gd name="connsiteY4391" fmla="*/ 1536170 h 3149464"/>
                    <a:gd name="connsiteX4392" fmla="*/ 428516 w 3223440"/>
                    <a:gd name="connsiteY4392" fmla="*/ 1529063 h 3149464"/>
                    <a:gd name="connsiteX4393" fmla="*/ 411932 w 3223440"/>
                    <a:gd name="connsiteY4393" fmla="*/ 1514848 h 3149464"/>
                    <a:gd name="connsiteX4394" fmla="*/ 430885 w 3223440"/>
                    <a:gd name="connsiteY4394" fmla="*/ 1408237 h 3149464"/>
                    <a:gd name="connsiteX4395" fmla="*/ 414301 w 3223440"/>
                    <a:gd name="connsiteY4395" fmla="*/ 1436667 h 3149464"/>
                    <a:gd name="connsiteX4396" fmla="*/ 404825 w 3223440"/>
                    <a:gd name="connsiteY4396" fmla="*/ 1453251 h 3149464"/>
                    <a:gd name="connsiteX4397" fmla="*/ 414301 w 3223440"/>
                    <a:gd name="connsiteY4397" fmla="*/ 1436667 h 3149464"/>
                    <a:gd name="connsiteX4398" fmla="*/ 430885 w 3223440"/>
                    <a:gd name="connsiteY4398" fmla="*/ 1408237 h 3149464"/>
                    <a:gd name="connsiteX4399" fmla="*/ 483006 w 3223440"/>
                    <a:gd name="connsiteY4399" fmla="*/ 1360855 h 3149464"/>
                    <a:gd name="connsiteX4400" fmla="*/ 480637 w 3223440"/>
                    <a:gd name="connsiteY4400" fmla="*/ 1341902 h 3149464"/>
                    <a:gd name="connsiteX4401" fmla="*/ 475898 w 3223440"/>
                    <a:gd name="connsiteY4401" fmla="*/ 1339533 h 3149464"/>
                    <a:gd name="connsiteX4402" fmla="*/ 480637 w 3223440"/>
                    <a:gd name="connsiteY4402" fmla="*/ 1341902 h 3149464"/>
                    <a:gd name="connsiteX4403" fmla="*/ 483006 w 3223440"/>
                    <a:gd name="connsiteY4403" fmla="*/ 1360855 h 3149464"/>
                    <a:gd name="connsiteX4404" fmla="*/ 430885 w 3223440"/>
                    <a:gd name="connsiteY4404" fmla="*/ 1408237 h 3149464"/>
                    <a:gd name="connsiteX4405" fmla="*/ 402456 w 3223440"/>
                    <a:gd name="connsiteY4405" fmla="*/ 1332425 h 3149464"/>
                    <a:gd name="connsiteX4406" fmla="*/ 402456 w 3223440"/>
                    <a:gd name="connsiteY4406" fmla="*/ 1332425 h 3149464"/>
                    <a:gd name="connsiteX4407" fmla="*/ 423778 w 3223440"/>
                    <a:gd name="connsiteY4407" fmla="*/ 1306365 h 3149464"/>
                    <a:gd name="connsiteX4408" fmla="*/ 402456 w 3223440"/>
                    <a:gd name="connsiteY4408" fmla="*/ 1332425 h 3149464"/>
                    <a:gd name="connsiteX4409" fmla="*/ 400086 w 3223440"/>
                    <a:gd name="connsiteY4409" fmla="*/ 1000748 h 3149464"/>
                    <a:gd name="connsiteX4410" fmla="*/ 402456 w 3223440"/>
                    <a:gd name="connsiteY4410" fmla="*/ 1010224 h 3149464"/>
                    <a:gd name="connsiteX4411" fmla="*/ 400086 w 3223440"/>
                    <a:gd name="connsiteY4411" fmla="*/ 1000748 h 3149464"/>
                    <a:gd name="connsiteX4412" fmla="*/ 430885 w 3223440"/>
                    <a:gd name="connsiteY4412" fmla="*/ 1346640 h 3149464"/>
                    <a:gd name="connsiteX4413" fmla="*/ 430885 w 3223440"/>
                    <a:gd name="connsiteY4413" fmla="*/ 1346640 h 3149464"/>
                    <a:gd name="connsiteX4414" fmla="*/ 466422 w 3223440"/>
                    <a:gd name="connsiteY4414" fmla="*/ 1308734 h 3149464"/>
                    <a:gd name="connsiteX4415" fmla="*/ 466422 w 3223440"/>
                    <a:gd name="connsiteY4415" fmla="*/ 1308734 h 3149464"/>
                    <a:gd name="connsiteX4416" fmla="*/ 430885 w 3223440"/>
                    <a:gd name="connsiteY4416" fmla="*/ 1346640 h 3149464"/>
                    <a:gd name="connsiteX4417" fmla="*/ 471160 w 3223440"/>
                    <a:gd name="connsiteY4417" fmla="*/ 1607244 h 3149464"/>
                    <a:gd name="connsiteX4418" fmla="*/ 501959 w 3223440"/>
                    <a:gd name="connsiteY4418" fmla="*/ 1621459 h 3149464"/>
                    <a:gd name="connsiteX4419" fmla="*/ 530388 w 3223440"/>
                    <a:gd name="connsiteY4419" fmla="*/ 1628566 h 3149464"/>
                    <a:gd name="connsiteX4420" fmla="*/ 501959 w 3223440"/>
                    <a:gd name="connsiteY4420" fmla="*/ 1621459 h 3149464"/>
                    <a:gd name="connsiteX4421" fmla="*/ 471160 w 3223440"/>
                    <a:gd name="connsiteY4421" fmla="*/ 1607244 h 3149464"/>
                    <a:gd name="connsiteX4422" fmla="*/ 442731 w 3223440"/>
                    <a:gd name="connsiteY4422" fmla="*/ 1597768 h 3149464"/>
                    <a:gd name="connsiteX4423" fmla="*/ 471160 w 3223440"/>
                    <a:gd name="connsiteY4423" fmla="*/ 1607244 h 3149464"/>
                    <a:gd name="connsiteX4424" fmla="*/ 516174 w 3223440"/>
                    <a:gd name="connsiteY4424" fmla="*/ 1263721 h 3149464"/>
                    <a:gd name="connsiteX4425" fmla="*/ 516174 w 3223440"/>
                    <a:gd name="connsiteY4425" fmla="*/ 1263721 h 3149464"/>
                    <a:gd name="connsiteX4426" fmla="*/ 509066 w 3223440"/>
                    <a:gd name="connsiteY4426" fmla="*/ 1258982 h 3149464"/>
                    <a:gd name="connsiteX4427" fmla="*/ 516174 w 3223440"/>
                    <a:gd name="connsiteY4427" fmla="*/ 1263721 h 3149464"/>
                    <a:gd name="connsiteX4428" fmla="*/ 516174 w 3223440"/>
                    <a:gd name="connsiteY4428" fmla="*/ 863338 h 3149464"/>
                    <a:gd name="connsiteX4429" fmla="*/ 516174 w 3223440"/>
                    <a:gd name="connsiteY4429" fmla="*/ 863338 h 3149464"/>
                    <a:gd name="connsiteX4430" fmla="*/ 516174 w 3223440"/>
                    <a:gd name="connsiteY4430" fmla="*/ 863338 h 3149464"/>
                    <a:gd name="connsiteX4431" fmla="*/ 516174 w 3223440"/>
                    <a:gd name="connsiteY4431" fmla="*/ 863338 h 3149464"/>
                    <a:gd name="connsiteX4432" fmla="*/ 525650 w 3223440"/>
                    <a:gd name="connsiteY4432" fmla="*/ 1242399 h 3149464"/>
                    <a:gd name="connsiteX4433" fmla="*/ 525650 w 3223440"/>
                    <a:gd name="connsiteY4433" fmla="*/ 1242399 h 3149464"/>
                    <a:gd name="connsiteX4434" fmla="*/ 535127 w 3223440"/>
                    <a:gd name="connsiteY4434" fmla="*/ 1263721 h 3149464"/>
                    <a:gd name="connsiteX4435" fmla="*/ 520912 w 3223440"/>
                    <a:gd name="connsiteY4435" fmla="*/ 1266090 h 3149464"/>
                    <a:gd name="connsiteX4436" fmla="*/ 535127 w 3223440"/>
                    <a:gd name="connsiteY4436" fmla="*/ 1263721 h 3149464"/>
                    <a:gd name="connsiteX4437" fmla="*/ 525650 w 3223440"/>
                    <a:gd name="connsiteY4437" fmla="*/ 1242399 h 3149464"/>
                    <a:gd name="connsiteX4438" fmla="*/ 556449 w 3223440"/>
                    <a:gd name="connsiteY4438" fmla="*/ 1680687 h 3149464"/>
                    <a:gd name="connsiteX4439" fmla="*/ 542234 w 3223440"/>
                    <a:gd name="connsiteY4439" fmla="*/ 1652258 h 3149464"/>
                    <a:gd name="connsiteX4440" fmla="*/ 556449 w 3223440"/>
                    <a:gd name="connsiteY4440" fmla="*/ 1680687 h 3149464"/>
                    <a:gd name="connsiteX4441" fmla="*/ 556449 w 3223440"/>
                    <a:gd name="connsiteY4441" fmla="*/ 1680687 h 3149464"/>
                    <a:gd name="connsiteX4442" fmla="*/ 556449 w 3223440"/>
                    <a:gd name="connsiteY4442" fmla="*/ 1680687 h 3149464"/>
                    <a:gd name="connsiteX4443" fmla="*/ 539865 w 3223440"/>
                    <a:gd name="connsiteY4443" fmla="*/ 794633 h 3149464"/>
                    <a:gd name="connsiteX4444" fmla="*/ 464053 w 3223440"/>
                    <a:gd name="connsiteY4444" fmla="*/ 834909 h 3149464"/>
                    <a:gd name="connsiteX4445" fmla="*/ 452207 w 3223440"/>
                    <a:gd name="connsiteY4445" fmla="*/ 837278 h 3149464"/>
                    <a:gd name="connsiteX4446" fmla="*/ 452207 w 3223440"/>
                    <a:gd name="connsiteY4446" fmla="*/ 837278 h 3149464"/>
                    <a:gd name="connsiteX4447" fmla="*/ 464053 w 3223440"/>
                    <a:gd name="connsiteY4447" fmla="*/ 834909 h 3149464"/>
                    <a:gd name="connsiteX4448" fmla="*/ 539865 w 3223440"/>
                    <a:gd name="connsiteY4448" fmla="*/ 794633 h 3149464"/>
                    <a:gd name="connsiteX4449" fmla="*/ 565925 w 3223440"/>
                    <a:gd name="connsiteY4449" fmla="*/ 789895 h 3149464"/>
                    <a:gd name="connsiteX4450" fmla="*/ 539865 w 3223440"/>
                    <a:gd name="connsiteY4450" fmla="*/ 794633 h 3149464"/>
                    <a:gd name="connsiteX4451" fmla="*/ 487744 w 3223440"/>
                    <a:gd name="connsiteY4451" fmla="*/ 1064714 h 3149464"/>
                    <a:gd name="connsiteX4452" fmla="*/ 459315 w 3223440"/>
                    <a:gd name="connsiteY4452" fmla="*/ 1026808 h 3149464"/>
                    <a:gd name="connsiteX4453" fmla="*/ 487744 w 3223440"/>
                    <a:gd name="connsiteY4453" fmla="*/ 1064714 h 3149464"/>
                    <a:gd name="connsiteX4454" fmla="*/ 456945 w 3223440"/>
                    <a:gd name="connsiteY4454" fmla="*/ 917828 h 3149464"/>
                    <a:gd name="connsiteX4455" fmla="*/ 449838 w 3223440"/>
                    <a:gd name="connsiteY4455" fmla="*/ 924935 h 3149464"/>
                    <a:gd name="connsiteX4456" fmla="*/ 449838 w 3223440"/>
                    <a:gd name="connsiteY4456" fmla="*/ 924935 h 3149464"/>
                    <a:gd name="connsiteX4457" fmla="*/ 456945 w 3223440"/>
                    <a:gd name="connsiteY4457" fmla="*/ 917828 h 3149464"/>
                    <a:gd name="connsiteX4458" fmla="*/ 471160 w 3223440"/>
                    <a:gd name="connsiteY4458" fmla="*/ 1268459 h 3149464"/>
                    <a:gd name="connsiteX4459" fmla="*/ 504328 w 3223440"/>
                    <a:gd name="connsiteY4459" fmla="*/ 1258982 h 3149464"/>
                    <a:gd name="connsiteX4460" fmla="*/ 471160 w 3223440"/>
                    <a:gd name="connsiteY4460" fmla="*/ 1268459 h 3149464"/>
                    <a:gd name="connsiteX4461" fmla="*/ 440362 w 3223440"/>
                    <a:gd name="connsiteY4461" fmla="*/ 1280305 h 3149464"/>
                    <a:gd name="connsiteX4462" fmla="*/ 423778 w 3223440"/>
                    <a:gd name="connsiteY4462" fmla="*/ 1303996 h 3149464"/>
                    <a:gd name="connsiteX4463" fmla="*/ 423778 w 3223440"/>
                    <a:gd name="connsiteY4463" fmla="*/ 1303996 h 3149464"/>
                    <a:gd name="connsiteX4464" fmla="*/ 440362 w 3223440"/>
                    <a:gd name="connsiteY4464" fmla="*/ 1280305 h 3149464"/>
                    <a:gd name="connsiteX4465" fmla="*/ 471160 w 3223440"/>
                    <a:gd name="connsiteY4465" fmla="*/ 1268459 h 3149464"/>
                    <a:gd name="connsiteX4466" fmla="*/ 416670 w 3223440"/>
                    <a:gd name="connsiteY4466" fmla="*/ 924935 h 3149464"/>
                    <a:gd name="connsiteX4467" fmla="*/ 383503 w 3223440"/>
                    <a:gd name="connsiteY4467" fmla="*/ 941519 h 3149464"/>
                    <a:gd name="connsiteX4468" fmla="*/ 416670 w 3223440"/>
                    <a:gd name="connsiteY4468" fmla="*/ 924935 h 3149464"/>
                    <a:gd name="connsiteX4469" fmla="*/ 449838 w 3223440"/>
                    <a:gd name="connsiteY4469" fmla="*/ 879922 h 3149464"/>
                    <a:gd name="connsiteX4470" fmla="*/ 416670 w 3223440"/>
                    <a:gd name="connsiteY4470" fmla="*/ 924935 h 3149464"/>
                    <a:gd name="connsiteX4471" fmla="*/ 371657 w 3223440"/>
                    <a:gd name="connsiteY4471" fmla="*/ 1450882 h 3149464"/>
                    <a:gd name="connsiteX4472" fmla="*/ 397717 w 3223440"/>
                    <a:gd name="connsiteY4472" fmla="*/ 1457989 h 3149464"/>
                    <a:gd name="connsiteX4473" fmla="*/ 397717 w 3223440"/>
                    <a:gd name="connsiteY4473" fmla="*/ 1457989 h 3149464"/>
                    <a:gd name="connsiteX4474" fmla="*/ 397717 w 3223440"/>
                    <a:gd name="connsiteY4474" fmla="*/ 1457989 h 3149464"/>
                    <a:gd name="connsiteX4475" fmla="*/ 371657 w 3223440"/>
                    <a:gd name="connsiteY4475" fmla="*/ 1450882 h 3149464"/>
                    <a:gd name="connsiteX4476" fmla="*/ 378764 w 3223440"/>
                    <a:gd name="connsiteY4476" fmla="*/ 1443774 h 3149464"/>
                    <a:gd name="connsiteX4477" fmla="*/ 383503 w 3223440"/>
                    <a:gd name="connsiteY4477" fmla="*/ 1443774 h 3149464"/>
                    <a:gd name="connsiteX4478" fmla="*/ 378764 w 3223440"/>
                    <a:gd name="connsiteY4478" fmla="*/ 1443774 h 3149464"/>
                    <a:gd name="connsiteX4479" fmla="*/ 371657 w 3223440"/>
                    <a:gd name="connsiteY4479" fmla="*/ 1450882 h 3149464"/>
                    <a:gd name="connsiteX4480" fmla="*/ 383503 w 3223440"/>
                    <a:gd name="connsiteY4480" fmla="*/ 943889 h 3149464"/>
                    <a:gd name="connsiteX4481" fmla="*/ 385872 w 3223440"/>
                    <a:gd name="connsiteY4481" fmla="*/ 950996 h 3149464"/>
                    <a:gd name="connsiteX4482" fmla="*/ 383503 w 3223440"/>
                    <a:gd name="connsiteY4482" fmla="*/ 943889 h 3149464"/>
                    <a:gd name="connsiteX4483" fmla="*/ 428516 w 3223440"/>
                    <a:gd name="connsiteY4483" fmla="*/ 846754 h 3149464"/>
                    <a:gd name="connsiteX4484" fmla="*/ 369288 w 3223440"/>
                    <a:gd name="connsiteY4484" fmla="*/ 891768 h 3149464"/>
                    <a:gd name="connsiteX4485" fmla="*/ 428516 w 3223440"/>
                    <a:gd name="connsiteY4485" fmla="*/ 846754 h 3149464"/>
                    <a:gd name="connsiteX4486" fmla="*/ 445100 w 3223440"/>
                    <a:gd name="connsiteY4486" fmla="*/ 837278 h 3149464"/>
                    <a:gd name="connsiteX4487" fmla="*/ 428516 w 3223440"/>
                    <a:gd name="connsiteY4487" fmla="*/ 846754 h 3149464"/>
                    <a:gd name="connsiteX4488" fmla="*/ 378764 w 3223440"/>
                    <a:gd name="connsiteY4488" fmla="*/ 941519 h 3149464"/>
                    <a:gd name="connsiteX4489" fmla="*/ 383503 w 3223440"/>
                    <a:gd name="connsiteY4489" fmla="*/ 941519 h 3149464"/>
                    <a:gd name="connsiteX4490" fmla="*/ 383503 w 3223440"/>
                    <a:gd name="connsiteY4490" fmla="*/ 941519 h 3149464"/>
                    <a:gd name="connsiteX4491" fmla="*/ 383503 w 3223440"/>
                    <a:gd name="connsiteY4491" fmla="*/ 941519 h 3149464"/>
                    <a:gd name="connsiteX4492" fmla="*/ 378764 w 3223440"/>
                    <a:gd name="connsiteY4492" fmla="*/ 941519 h 3149464"/>
                    <a:gd name="connsiteX4493" fmla="*/ 359811 w 3223440"/>
                    <a:gd name="connsiteY4493" fmla="*/ 946258 h 3149464"/>
                    <a:gd name="connsiteX4494" fmla="*/ 378764 w 3223440"/>
                    <a:gd name="connsiteY4494" fmla="*/ 941519 h 3149464"/>
                    <a:gd name="connsiteX4495" fmla="*/ 366919 w 3223440"/>
                    <a:gd name="connsiteY4495" fmla="*/ 1242399 h 3149464"/>
                    <a:gd name="connsiteX4496" fmla="*/ 357442 w 3223440"/>
                    <a:gd name="connsiteY4496" fmla="*/ 1228184 h 3149464"/>
                    <a:gd name="connsiteX4497" fmla="*/ 347966 w 3223440"/>
                    <a:gd name="connsiteY4497" fmla="*/ 1199754 h 3149464"/>
                    <a:gd name="connsiteX4498" fmla="*/ 357442 w 3223440"/>
                    <a:gd name="connsiteY4498" fmla="*/ 1228184 h 3149464"/>
                    <a:gd name="connsiteX4499" fmla="*/ 366919 w 3223440"/>
                    <a:gd name="connsiteY4499" fmla="*/ 1242399 h 3149464"/>
                    <a:gd name="connsiteX4500" fmla="*/ 319536 w 3223440"/>
                    <a:gd name="connsiteY4500" fmla="*/ 1142895 h 3149464"/>
                    <a:gd name="connsiteX4501" fmla="*/ 319536 w 3223440"/>
                    <a:gd name="connsiteY4501" fmla="*/ 1142895 h 3149464"/>
                    <a:gd name="connsiteX4502" fmla="*/ 319536 w 3223440"/>
                    <a:gd name="connsiteY4502" fmla="*/ 1142895 h 3149464"/>
                    <a:gd name="connsiteX4503" fmla="*/ 319536 w 3223440"/>
                    <a:gd name="connsiteY4503" fmla="*/ 1142895 h 3149464"/>
                    <a:gd name="connsiteX4504" fmla="*/ 319536 w 3223440"/>
                    <a:gd name="connsiteY4504" fmla="*/ 1142895 h 3149464"/>
                    <a:gd name="connsiteX4505" fmla="*/ 343227 w 3223440"/>
                    <a:gd name="connsiteY4505" fmla="*/ 1349009 h 3149464"/>
                    <a:gd name="connsiteX4506" fmla="*/ 364550 w 3223440"/>
                    <a:gd name="connsiteY4506" fmla="*/ 1353747 h 3149464"/>
                    <a:gd name="connsiteX4507" fmla="*/ 343227 w 3223440"/>
                    <a:gd name="connsiteY4507" fmla="*/ 1349009 h 3149464"/>
                    <a:gd name="connsiteX4508" fmla="*/ 319536 w 3223440"/>
                    <a:gd name="connsiteY4508" fmla="*/ 1339533 h 3149464"/>
                    <a:gd name="connsiteX4509" fmla="*/ 310060 w 3223440"/>
                    <a:gd name="connsiteY4509" fmla="*/ 1341902 h 3149464"/>
                    <a:gd name="connsiteX4510" fmla="*/ 319536 w 3223440"/>
                    <a:gd name="connsiteY4510" fmla="*/ 1339533 h 3149464"/>
                    <a:gd name="connsiteX4511" fmla="*/ 343227 w 3223440"/>
                    <a:gd name="connsiteY4511" fmla="*/ 1349009 h 3149464"/>
                    <a:gd name="connsiteX4512" fmla="*/ 319536 w 3223440"/>
                    <a:gd name="connsiteY4512" fmla="*/ 1142895 h 3149464"/>
                    <a:gd name="connsiteX4513" fmla="*/ 319536 w 3223440"/>
                    <a:gd name="connsiteY4513" fmla="*/ 1142895 h 3149464"/>
                    <a:gd name="connsiteX4514" fmla="*/ 319536 w 3223440"/>
                    <a:gd name="connsiteY4514" fmla="*/ 1142895 h 3149464"/>
                    <a:gd name="connsiteX4515" fmla="*/ 319536 w 3223440"/>
                    <a:gd name="connsiteY4515" fmla="*/ 1142895 h 3149464"/>
                    <a:gd name="connsiteX4516" fmla="*/ 333751 w 3223440"/>
                    <a:gd name="connsiteY4516" fmla="*/ 1074191 h 3149464"/>
                    <a:gd name="connsiteX4517" fmla="*/ 307690 w 3223440"/>
                    <a:gd name="connsiteY4517" fmla="*/ 1083667 h 3149464"/>
                    <a:gd name="connsiteX4518" fmla="*/ 333751 w 3223440"/>
                    <a:gd name="connsiteY4518" fmla="*/ 1074191 h 3149464"/>
                    <a:gd name="connsiteX4519" fmla="*/ 350335 w 3223440"/>
                    <a:gd name="connsiteY4519" fmla="*/ 1067083 h 3149464"/>
                    <a:gd name="connsiteX4520" fmla="*/ 333751 w 3223440"/>
                    <a:gd name="connsiteY4520" fmla="*/ 1074191 h 3149464"/>
                    <a:gd name="connsiteX4521" fmla="*/ 302952 w 3223440"/>
                    <a:gd name="connsiteY4521" fmla="*/ 1372701 h 3149464"/>
                    <a:gd name="connsiteX4522" fmla="*/ 295845 w 3223440"/>
                    <a:gd name="connsiteY4522" fmla="*/ 1365593 h 3149464"/>
                    <a:gd name="connsiteX4523" fmla="*/ 295845 w 3223440"/>
                    <a:gd name="connsiteY4523" fmla="*/ 1365593 h 3149464"/>
                    <a:gd name="connsiteX4524" fmla="*/ 295845 w 3223440"/>
                    <a:gd name="connsiteY4524" fmla="*/ 1365593 h 3149464"/>
                    <a:gd name="connsiteX4525" fmla="*/ 302952 w 3223440"/>
                    <a:gd name="connsiteY4525" fmla="*/ 1372701 h 3149464"/>
                    <a:gd name="connsiteX4526" fmla="*/ 293476 w 3223440"/>
                    <a:gd name="connsiteY4526" fmla="*/ 1379808 h 3149464"/>
                    <a:gd name="connsiteX4527" fmla="*/ 302952 w 3223440"/>
                    <a:gd name="connsiteY4527" fmla="*/ 1372701 h 3149464"/>
                    <a:gd name="connsiteX4528" fmla="*/ 283999 w 3223440"/>
                    <a:gd name="connsiteY4528" fmla="*/ 1147633 h 3149464"/>
                    <a:gd name="connsiteX4529" fmla="*/ 295845 w 3223440"/>
                    <a:gd name="connsiteY4529" fmla="*/ 1157110 h 3149464"/>
                    <a:gd name="connsiteX4530" fmla="*/ 302952 w 3223440"/>
                    <a:gd name="connsiteY4530" fmla="*/ 1161848 h 3149464"/>
                    <a:gd name="connsiteX4531" fmla="*/ 295845 w 3223440"/>
                    <a:gd name="connsiteY4531" fmla="*/ 1157110 h 3149464"/>
                    <a:gd name="connsiteX4532" fmla="*/ 283999 w 3223440"/>
                    <a:gd name="connsiteY4532" fmla="*/ 1147633 h 3149464"/>
                    <a:gd name="connsiteX4533" fmla="*/ 378764 w 3223440"/>
                    <a:gd name="connsiteY4533" fmla="*/ 1680687 h 3149464"/>
                    <a:gd name="connsiteX4534" fmla="*/ 378764 w 3223440"/>
                    <a:gd name="connsiteY4534" fmla="*/ 1680687 h 3149464"/>
                    <a:gd name="connsiteX4535" fmla="*/ 376395 w 3223440"/>
                    <a:gd name="connsiteY4535" fmla="*/ 1687795 h 3149464"/>
                    <a:gd name="connsiteX4536" fmla="*/ 376395 w 3223440"/>
                    <a:gd name="connsiteY4536" fmla="*/ 1687795 h 3149464"/>
                    <a:gd name="connsiteX4537" fmla="*/ 378764 w 3223440"/>
                    <a:gd name="connsiteY4537" fmla="*/ 1680687 h 3149464"/>
                    <a:gd name="connsiteX4538" fmla="*/ 378764 w 3223440"/>
                    <a:gd name="connsiteY4538" fmla="*/ 1680687 h 3149464"/>
                    <a:gd name="connsiteX4539" fmla="*/ 400086 w 3223440"/>
                    <a:gd name="connsiteY4539" fmla="*/ 1642781 h 3149464"/>
                    <a:gd name="connsiteX4540" fmla="*/ 400086 w 3223440"/>
                    <a:gd name="connsiteY4540" fmla="*/ 1635674 h 3149464"/>
                    <a:gd name="connsiteX4541" fmla="*/ 376395 w 3223440"/>
                    <a:gd name="connsiteY4541" fmla="*/ 1569338 h 3149464"/>
                    <a:gd name="connsiteX4542" fmla="*/ 376395 w 3223440"/>
                    <a:gd name="connsiteY4542" fmla="*/ 1562231 h 3149464"/>
                    <a:gd name="connsiteX4543" fmla="*/ 376395 w 3223440"/>
                    <a:gd name="connsiteY4543" fmla="*/ 1569338 h 3149464"/>
                    <a:gd name="connsiteX4544" fmla="*/ 400086 w 3223440"/>
                    <a:gd name="connsiteY4544" fmla="*/ 1635674 h 3149464"/>
                    <a:gd name="connsiteX4545" fmla="*/ 400086 w 3223440"/>
                    <a:gd name="connsiteY4545" fmla="*/ 1635674 h 3149464"/>
                    <a:gd name="connsiteX4546" fmla="*/ 400086 w 3223440"/>
                    <a:gd name="connsiteY4546" fmla="*/ 1642781 h 3149464"/>
                    <a:gd name="connsiteX4547" fmla="*/ 473529 w 3223440"/>
                    <a:gd name="connsiteY4547" fmla="*/ 1654627 h 3149464"/>
                    <a:gd name="connsiteX4548" fmla="*/ 485375 w 3223440"/>
                    <a:gd name="connsiteY4548" fmla="*/ 1666472 h 3149464"/>
                    <a:gd name="connsiteX4549" fmla="*/ 494852 w 3223440"/>
                    <a:gd name="connsiteY4549" fmla="*/ 1694902 h 3149464"/>
                    <a:gd name="connsiteX4550" fmla="*/ 485375 w 3223440"/>
                    <a:gd name="connsiteY4550" fmla="*/ 1666472 h 3149464"/>
                    <a:gd name="connsiteX4551" fmla="*/ 473529 w 3223440"/>
                    <a:gd name="connsiteY4551" fmla="*/ 1654627 h 3149464"/>
                    <a:gd name="connsiteX4552" fmla="*/ 400086 w 3223440"/>
                    <a:gd name="connsiteY4552" fmla="*/ 1642781 h 3149464"/>
                    <a:gd name="connsiteX4553" fmla="*/ 430885 w 3223440"/>
                    <a:gd name="connsiteY4553" fmla="*/ 2092915 h 3149464"/>
                    <a:gd name="connsiteX4554" fmla="*/ 435623 w 3223440"/>
                    <a:gd name="connsiteY4554" fmla="*/ 2090546 h 3149464"/>
                    <a:gd name="connsiteX4555" fmla="*/ 430885 w 3223440"/>
                    <a:gd name="connsiteY4555" fmla="*/ 2092915 h 3149464"/>
                    <a:gd name="connsiteX4556" fmla="*/ 435623 w 3223440"/>
                    <a:gd name="connsiteY4556" fmla="*/ 2100023 h 3149464"/>
                    <a:gd name="connsiteX4557" fmla="*/ 440362 w 3223440"/>
                    <a:gd name="connsiteY4557" fmla="*/ 2100023 h 3149464"/>
                    <a:gd name="connsiteX4558" fmla="*/ 440362 w 3223440"/>
                    <a:gd name="connsiteY4558" fmla="*/ 2100023 h 3149464"/>
                    <a:gd name="connsiteX4559" fmla="*/ 435623 w 3223440"/>
                    <a:gd name="connsiteY4559" fmla="*/ 2100023 h 3149464"/>
                    <a:gd name="connsiteX4560" fmla="*/ 430885 w 3223440"/>
                    <a:gd name="connsiteY4560" fmla="*/ 2092915 h 3149464"/>
                    <a:gd name="connsiteX4561" fmla="*/ 437992 w 3223440"/>
                    <a:gd name="connsiteY4561" fmla="*/ 2088177 h 3149464"/>
                    <a:gd name="connsiteX4562" fmla="*/ 440362 w 3223440"/>
                    <a:gd name="connsiteY4562" fmla="*/ 2088177 h 3149464"/>
                    <a:gd name="connsiteX4563" fmla="*/ 440362 w 3223440"/>
                    <a:gd name="connsiteY4563" fmla="*/ 2088177 h 3149464"/>
                    <a:gd name="connsiteX4564" fmla="*/ 437992 w 3223440"/>
                    <a:gd name="connsiteY4564" fmla="*/ 2088177 h 3149464"/>
                    <a:gd name="connsiteX4565" fmla="*/ 554080 w 3223440"/>
                    <a:gd name="connsiteY4565" fmla="*/ 1303996 h 3149464"/>
                    <a:gd name="connsiteX4566" fmla="*/ 546972 w 3223440"/>
                    <a:gd name="connsiteY4566" fmla="*/ 1282674 h 3149464"/>
                    <a:gd name="connsiteX4567" fmla="*/ 554080 w 3223440"/>
                    <a:gd name="connsiteY4567" fmla="*/ 1303996 h 3149464"/>
                    <a:gd name="connsiteX4568" fmla="*/ 580140 w 3223440"/>
                    <a:gd name="connsiteY4568" fmla="*/ 1306365 h 3149464"/>
                    <a:gd name="connsiteX4569" fmla="*/ 622784 w 3223440"/>
                    <a:gd name="connsiteY4569" fmla="*/ 1303996 h 3149464"/>
                    <a:gd name="connsiteX4570" fmla="*/ 672536 w 3223440"/>
                    <a:gd name="connsiteY4570" fmla="*/ 1318211 h 3149464"/>
                    <a:gd name="connsiteX4571" fmla="*/ 672536 w 3223440"/>
                    <a:gd name="connsiteY4571" fmla="*/ 1318211 h 3149464"/>
                    <a:gd name="connsiteX4572" fmla="*/ 783885 w 3223440"/>
                    <a:gd name="connsiteY4572" fmla="*/ 1337164 h 3149464"/>
                    <a:gd name="connsiteX4573" fmla="*/ 672536 w 3223440"/>
                    <a:gd name="connsiteY4573" fmla="*/ 1318211 h 3149464"/>
                    <a:gd name="connsiteX4574" fmla="*/ 672536 w 3223440"/>
                    <a:gd name="connsiteY4574" fmla="*/ 1320580 h 3149464"/>
                    <a:gd name="connsiteX4575" fmla="*/ 620415 w 3223440"/>
                    <a:gd name="connsiteY4575" fmla="*/ 1303996 h 3149464"/>
                    <a:gd name="connsiteX4576" fmla="*/ 577771 w 3223440"/>
                    <a:gd name="connsiteY4576" fmla="*/ 1306365 h 3149464"/>
                    <a:gd name="connsiteX4577" fmla="*/ 554080 w 3223440"/>
                    <a:gd name="connsiteY4577" fmla="*/ 1303996 h 3149464"/>
                    <a:gd name="connsiteX4578" fmla="*/ 634630 w 3223440"/>
                    <a:gd name="connsiteY4578" fmla="*/ 1536170 h 3149464"/>
                    <a:gd name="connsiteX4579" fmla="*/ 629892 w 3223440"/>
                    <a:gd name="connsiteY4579" fmla="*/ 1524325 h 3149464"/>
                    <a:gd name="connsiteX4580" fmla="*/ 634630 w 3223440"/>
                    <a:gd name="connsiteY4580" fmla="*/ 1536170 h 3149464"/>
                    <a:gd name="connsiteX4581" fmla="*/ 636999 w 3223440"/>
                    <a:gd name="connsiteY4581" fmla="*/ 1540909 h 3149464"/>
                    <a:gd name="connsiteX4582" fmla="*/ 634630 w 3223440"/>
                    <a:gd name="connsiteY4582" fmla="*/ 1536170 h 3149464"/>
                    <a:gd name="connsiteX4583" fmla="*/ 601462 w 3223440"/>
                    <a:gd name="connsiteY4583" fmla="*/ 1590660 h 3149464"/>
                    <a:gd name="connsiteX4584" fmla="*/ 582509 w 3223440"/>
                    <a:gd name="connsiteY4584" fmla="*/ 1588291 h 3149464"/>
                    <a:gd name="connsiteX4585" fmla="*/ 601462 w 3223440"/>
                    <a:gd name="connsiteY4585" fmla="*/ 1590660 h 3149464"/>
                    <a:gd name="connsiteX4586" fmla="*/ 601462 w 3223440"/>
                    <a:gd name="connsiteY4586" fmla="*/ 1607244 h 3149464"/>
                    <a:gd name="connsiteX4587" fmla="*/ 587247 w 3223440"/>
                    <a:gd name="connsiteY4587" fmla="*/ 1642781 h 3149464"/>
                    <a:gd name="connsiteX4588" fmla="*/ 580140 w 3223440"/>
                    <a:gd name="connsiteY4588" fmla="*/ 1647519 h 3149464"/>
                    <a:gd name="connsiteX4589" fmla="*/ 587247 w 3223440"/>
                    <a:gd name="connsiteY4589" fmla="*/ 1642781 h 3149464"/>
                    <a:gd name="connsiteX4590" fmla="*/ 601462 w 3223440"/>
                    <a:gd name="connsiteY4590" fmla="*/ 1607244 h 3149464"/>
                    <a:gd name="connsiteX4591" fmla="*/ 601462 w 3223440"/>
                    <a:gd name="connsiteY4591" fmla="*/ 1590660 h 3149464"/>
                    <a:gd name="connsiteX4592" fmla="*/ 575402 w 3223440"/>
                    <a:gd name="connsiteY4592" fmla="*/ 1694902 h 3149464"/>
                    <a:gd name="connsiteX4593" fmla="*/ 582509 w 3223440"/>
                    <a:gd name="connsiteY4593" fmla="*/ 1692533 h 3149464"/>
                    <a:gd name="connsiteX4594" fmla="*/ 575402 w 3223440"/>
                    <a:gd name="connsiteY4594" fmla="*/ 1694902 h 3149464"/>
                    <a:gd name="connsiteX4595" fmla="*/ 573033 w 3223440"/>
                    <a:gd name="connsiteY4595" fmla="*/ 1678318 h 3149464"/>
                    <a:gd name="connsiteX4596" fmla="*/ 575402 w 3223440"/>
                    <a:gd name="connsiteY4596" fmla="*/ 1694902 h 3149464"/>
                    <a:gd name="connsiteX4597" fmla="*/ 584878 w 3223440"/>
                    <a:gd name="connsiteY4597" fmla="*/ 1979197 h 3149464"/>
                    <a:gd name="connsiteX4598" fmla="*/ 587247 w 3223440"/>
                    <a:gd name="connsiteY4598" fmla="*/ 1981566 h 3149464"/>
                    <a:gd name="connsiteX4599" fmla="*/ 584878 w 3223440"/>
                    <a:gd name="connsiteY4599" fmla="*/ 1979197 h 3149464"/>
                    <a:gd name="connsiteX4600" fmla="*/ 575402 w 3223440"/>
                    <a:gd name="connsiteY4600" fmla="*/ 1969721 h 3149464"/>
                    <a:gd name="connsiteX4601" fmla="*/ 584878 w 3223440"/>
                    <a:gd name="connsiteY4601" fmla="*/ 1979197 h 3149464"/>
                    <a:gd name="connsiteX4602" fmla="*/ 755456 w 3223440"/>
                    <a:gd name="connsiteY4602" fmla="*/ 2095284 h 3149464"/>
                    <a:gd name="connsiteX4603" fmla="*/ 779147 w 3223440"/>
                    <a:gd name="connsiteY4603" fmla="*/ 2090546 h 3149464"/>
                    <a:gd name="connsiteX4604" fmla="*/ 755456 w 3223440"/>
                    <a:gd name="connsiteY4604" fmla="*/ 2095284 h 3149464"/>
                    <a:gd name="connsiteX4605" fmla="*/ 748348 w 3223440"/>
                    <a:gd name="connsiteY4605" fmla="*/ 2097654 h 3149464"/>
                    <a:gd name="connsiteX4606" fmla="*/ 755456 w 3223440"/>
                    <a:gd name="connsiteY4606" fmla="*/ 2095284 h 3149464"/>
                    <a:gd name="connsiteX4607" fmla="*/ 779147 w 3223440"/>
                    <a:gd name="connsiteY4607" fmla="*/ 2066855 h 3149464"/>
                    <a:gd name="connsiteX4608" fmla="*/ 779147 w 3223440"/>
                    <a:gd name="connsiteY4608" fmla="*/ 2066855 h 3149464"/>
                    <a:gd name="connsiteX4609" fmla="*/ 809946 w 3223440"/>
                    <a:gd name="connsiteY4609" fmla="*/ 2045533 h 3149464"/>
                    <a:gd name="connsiteX4610" fmla="*/ 833637 w 3223440"/>
                    <a:gd name="connsiteY4610" fmla="*/ 2019472 h 3149464"/>
                    <a:gd name="connsiteX4611" fmla="*/ 833637 w 3223440"/>
                    <a:gd name="connsiteY4611" fmla="*/ 2019472 h 3149464"/>
                    <a:gd name="connsiteX4612" fmla="*/ 809946 w 3223440"/>
                    <a:gd name="connsiteY4612" fmla="*/ 2045533 h 3149464"/>
                    <a:gd name="connsiteX4613" fmla="*/ 779147 w 3223440"/>
                    <a:gd name="connsiteY4613" fmla="*/ 2066855 h 3149464"/>
                    <a:gd name="connsiteX4614" fmla="*/ 812315 w 3223440"/>
                    <a:gd name="connsiteY4614" fmla="*/ 1867848 h 3149464"/>
                    <a:gd name="connsiteX4615" fmla="*/ 809946 w 3223440"/>
                    <a:gd name="connsiteY4615" fmla="*/ 1865479 h 3149464"/>
                    <a:gd name="connsiteX4616" fmla="*/ 812315 w 3223440"/>
                    <a:gd name="connsiteY4616" fmla="*/ 1867848 h 3149464"/>
                    <a:gd name="connsiteX4617" fmla="*/ 847852 w 3223440"/>
                    <a:gd name="connsiteY4617" fmla="*/ 1860741 h 3149464"/>
                    <a:gd name="connsiteX4618" fmla="*/ 911818 w 3223440"/>
                    <a:gd name="connsiteY4618" fmla="*/ 1822835 h 3149464"/>
                    <a:gd name="connsiteX4619" fmla="*/ 911818 w 3223440"/>
                    <a:gd name="connsiteY4619" fmla="*/ 1822835 h 3149464"/>
                    <a:gd name="connsiteX4620" fmla="*/ 847852 w 3223440"/>
                    <a:gd name="connsiteY4620" fmla="*/ 1860741 h 3149464"/>
                    <a:gd name="connsiteX4621" fmla="*/ 812315 w 3223440"/>
                    <a:gd name="connsiteY4621" fmla="*/ 1867848 h 3149464"/>
                    <a:gd name="connsiteX4622" fmla="*/ 878650 w 3223440"/>
                    <a:gd name="connsiteY4622" fmla="*/ 1896278 h 3149464"/>
                    <a:gd name="connsiteX4623" fmla="*/ 850221 w 3223440"/>
                    <a:gd name="connsiteY4623" fmla="*/ 1889170 h 3149464"/>
                    <a:gd name="connsiteX4624" fmla="*/ 878650 w 3223440"/>
                    <a:gd name="connsiteY4624" fmla="*/ 1896278 h 3149464"/>
                    <a:gd name="connsiteX4625" fmla="*/ 949724 w 3223440"/>
                    <a:gd name="connsiteY4625" fmla="*/ 2310875 h 3149464"/>
                    <a:gd name="connsiteX4626" fmla="*/ 949724 w 3223440"/>
                    <a:gd name="connsiteY4626" fmla="*/ 2310875 h 3149464"/>
                    <a:gd name="connsiteX4627" fmla="*/ 802838 w 3223440"/>
                    <a:gd name="connsiteY4627" fmla="*/ 2306137 h 3149464"/>
                    <a:gd name="connsiteX4628" fmla="*/ 802838 w 3223440"/>
                    <a:gd name="connsiteY4628" fmla="*/ 2306137 h 3149464"/>
                    <a:gd name="connsiteX4629" fmla="*/ 949724 w 3223440"/>
                    <a:gd name="connsiteY4629" fmla="*/ 2310875 h 3149464"/>
                    <a:gd name="connsiteX4630" fmla="*/ 790993 w 3223440"/>
                    <a:gd name="connsiteY4630" fmla="*/ 2535942 h 3149464"/>
                    <a:gd name="connsiteX4631" fmla="*/ 795731 w 3223440"/>
                    <a:gd name="connsiteY4631" fmla="*/ 2547788 h 3149464"/>
                    <a:gd name="connsiteX4632" fmla="*/ 786254 w 3223440"/>
                    <a:gd name="connsiteY4632" fmla="*/ 2580956 h 3149464"/>
                    <a:gd name="connsiteX4633" fmla="*/ 795731 w 3223440"/>
                    <a:gd name="connsiteY4633" fmla="*/ 2547788 h 3149464"/>
                    <a:gd name="connsiteX4634" fmla="*/ 790993 w 3223440"/>
                    <a:gd name="connsiteY4634" fmla="*/ 2535942 h 3149464"/>
                    <a:gd name="connsiteX4635" fmla="*/ 800469 w 3223440"/>
                    <a:gd name="connsiteY4635" fmla="*/ 2500405 h 3149464"/>
                    <a:gd name="connsiteX4636" fmla="*/ 790993 w 3223440"/>
                    <a:gd name="connsiteY4636" fmla="*/ 2535942 h 3149464"/>
                    <a:gd name="connsiteX4637" fmla="*/ 779147 w 3223440"/>
                    <a:gd name="connsiteY4637" fmla="*/ 2434070 h 3149464"/>
                    <a:gd name="connsiteX4638" fmla="*/ 779147 w 3223440"/>
                    <a:gd name="connsiteY4638" fmla="*/ 2434070 h 3149464"/>
                    <a:gd name="connsiteX4639" fmla="*/ 779147 w 3223440"/>
                    <a:gd name="connsiteY4639" fmla="*/ 2434070 h 3149464"/>
                    <a:gd name="connsiteX4640" fmla="*/ 857328 w 3223440"/>
                    <a:gd name="connsiteY4640" fmla="*/ 2495667 h 3149464"/>
                    <a:gd name="connsiteX4641" fmla="*/ 857328 w 3223440"/>
                    <a:gd name="connsiteY4641" fmla="*/ 2495667 h 3149464"/>
                    <a:gd name="connsiteX4642" fmla="*/ 779147 w 3223440"/>
                    <a:gd name="connsiteY4642" fmla="*/ 2434070 h 3149464"/>
                    <a:gd name="connsiteX4643" fmla="*/ 776778 w 3223440"/>
                    <a:gd name="connsiteY4643" fmla="*/ 2365365 h 3149464"/>
                    <a:gd name="connsiteX4644" fmla="*/ 762563 w 3223440"/>
                    <a:gd name="connsiteY4644" fmla="*/ 2365365 h 3149464"/>
                    <a:gd name="connsiteX4645" fmla="*/ 762563 w 3223440"/>
                    <a:gd name="connsiteY4645" fmla="*/ 2365365 h 3149464"/>
                    <a:gd name="connsiteX4646" fmla="*/ 776778 w 3223440"/>
                    <a:gd name="connsiteY4646" fmla="*/ 2365365 h 3149464"/>
                    <a:gd name="connsiteX4647" fmla="*/ 873912 w 3223440"/>
                    <a:gd name="connsiteY4647" fmla="*/ 2467237 h 3149464"/>
                    <a:gd name="connsiteX4648" fmla="*/ 897603 w 3223440"/>
                    <a:gd name="connsiteY4648" fmla="*/ 2450654 h 3149464"/>
                    <a:gd name="connsiteX4649" fmla="*/ 911818 w 3223440"/>
                    <a:gd name="connsiteY4649" fmla="*/ 2455392 h 3149464"/>
                    <a:gd name="connsiteX4650" fmla="*/ 897603 w 3223440"/>
                    <a:gd name="connsiteY4650" fmla="*/ 2450654 h 3149464"/>
                    <a:gd name="connsiteX4651" fmla="*/ 873912 w 3223440"/>
                    <a:gd name="connsiteY4651" fmla="*/ 2467237 h 3149464"/>
                    <a:gd name="connsiteX4652" fmla="*/ 1222174 w 3223440"/>
                    <a:gd name="connsiteY4652" fmla="*/ 2599909 h 3149464"/>
                    <a:gd name="connsiteX4653" fmla="*/ 1207959 w 3223440"/>
                    <a:gd name="connsiteY4653" fmla="*/ 2590432 h 3149464"/>
                    <a:gd name="connsiteX4654" fmla="*/ 1222174 w 3223440"/>
                    <a:gd name="connsiteY4654" fmla="*/ 2599909 h 3149464"/>
                    <a:gd name="connsiteX4655" fmla="*/ 1222174 w 3223440"/>
                    <a:gd name="connsiteY4655" fmla="*/ 2599909 h 3149464"/>
                    <a:gd name="connsiteX4656" fmla="*/ 1215066 w 3223440"/>
                    <a:gd name="connsiteY4656" fmla="*/ 2607016 h 3149464"/>
                    <a:gd name="connsiteX4657" fmla="*/ 1215066 w 3223440"/>
                    <a:gd name="connsiteY4657" fmla="*/ 2607016 h 3149464"/>
                    <a:gd name="connsiteX4658" fmla="*/ 1222174 w 3223440"/>
                    <a:gd name="connsiteY4658" fmla="*/ 2599909 h 3149464"/>
                    <a:gd name="connsiteX4659" fmla="*/ 1222174 w 3223440"/>
                    <a:gd name="connsiteY4659" fmla="*/ 2599909 h 3149464"/>
                    <a:gd name="connsiteX4660" fmla="*/ 1096610 w 3223440"/>
                    <a:gd name="connsiteY4660" fmla="*/ 2597539 h 3149464"/>
                    <a:gd name="connsiteX4661" fmla="*/ 1234019 w 3223440"/>
                    <a:gd name="connsiteY4661" fmla="*/ 2628338 h 3149464"/>
                    <a:gd name="connsiteX4662" fmla="*/ 1234019 w 3223440"/>
                    <a:gd name="connsiteY4662" fmla="*/ 2628338 h 3149464"/>
                    <a:gd name="connsiteX4663" fmla="*/ 1096610 w 3223440"/>
                    <a:gd name="connsiteY4663" fmla="*/ 2597539 h 3149464"/>
                    <a:gd name="connsiteX4664" fmla="*/ 1096610 w 3223440"/>
                    <a:gd name="connsiteY4664" fmla="*/ 2597539 h 3149464"/>
                    <a:gd name="connsiteX4665" fmla="*/ 1205590 w 3223440"/>
                    <a:gd name="connsiteY4665" fmla="*/ 2697043 h 3149464"/>
                    <a:gd name="connsiteX4666" fmla="*/ 1200851 w 3223440"/>
                    <a:gd name="connsiteY4666" fmla="*/ 2678090 h 3149464"/>
                    <a:gd name="connsiteX4667" fmla="*/ 1205590 w 3223440"/>
                    <a:gd name="connsiteY4667" fmla="*/ 2697043 h 3149464"/>
                    <a:gd name="connsiteX4668" fmla="*/ 1207959 w 3223440"/>
                    <a:gd name="connsiteY4668" fmla="*/ 2713627 h 3149464"/>
                    <a:gd name="connsiteX4669" fmla="*/ 1205590 w 3223440"/>
                    <a:gd name="connsiteY4669" fmla="*/ 2697043 h 3149464"/>
                    <a:gd name="connsiteX4670" fmla="*/ 1200851 w 3223440"/>
                    <a:gd name="connsiteY4670" fmla="*/ 2668613 h 3149464"/>
                    <a:gd name="connsiteX4671" fmla="*/ 1200851 w 3223440"/>
                    <a:gd name="connsiteY4671" fmla="*/ 2659137 h 3149464"/>
                    <a:gd name="connsiteX4672" fmla="*/ 1203221 w 3223440"/>
                    <a:gd name="connsiteY4672" fmla="*/ 2654399 h 3149464"/>
                    <a:gd name="connsiteX4673" fmla="*/ 1200851 w 3223440"/>
                    <a:gd name="connsiteY4673" fmla="*/ 2659137 h 3149464"/>
                    <a:gd name="connsiteX4674" fmla="*/ 1200851 w 3223440"/>
                    <a:gd name="connsiteY4674" fmla="*/ 2668613 h 3149464"/>
                    <a:gd name="connsiteX4675" fmla="*/ 1184268 w 3223440"/>
                    <a:gd name="connsiteY4675" fmla="*/ 2742056 h 3149464"/>
                    <a:gd name="connsiteX4676" fmla="*/ 1184268 w 3223440"/>
                    <a:gd name="connsiteY4676" fmla="*/ 2730211 h 3149464"/>
                    <a:gd name="connsiteX4677" fmla="*/ 1184268 w 3223440"/>
                    <a:gd name="connsiteY4677" fmla="*/ 2730211 h 3149464"/>
                    <a:gd name="connsiteX4678" fmla="*/ 1184268 w 3223440"/>
                    <a:gd name="connsiteY4678" fmla="*/ 2742056 h 3149464"/>
                    <a:gd name="connsiteX4679" fmla="*/ 1674677 w 3223440"/>
                    <a:gd name="connsiteY4679" fmla="*/ 2393795 h 3149464"/>
                    <a:gd name="connsiteX4680" fmla="*/ 1674677 w 3223440"/>
                    <a:gd name="connsiteY4680" fmla="*/ 2393795 h 3149464"/>
                    <a:gd name="connsiteX4681" fmla="*/ 1653355 w 3223440"/>
                    <a:gd name="connsiteY4681" fmla="*/ 2426962 h 3149464"/>
                    <a:gd name="connsiteX4682" fmla="*/ 1653355 w 3223440"/>
                    <a:gd name="connsiteY4682" fmla="*/ 2426962 h 3149464"/>
                    <a:gd name="connsiteX4683" fmla="*/ 1674677 w 3223440"/>
                    <a:gd name="connsiteY4683" fmla="*/ 2393795 h 3149464"/>
                    <a:gd name="connsiteX4684" fmla="*/ 1655724 w 3223440"/>
                    <a:gd name="connsiteY4684" fmla="*/ 2396164 h 3149464"/>
                    <a:gd name="connsiteX4685" fmla="*/ 1655724 w 3223440"/>
                    <a:gd name="connsiteY4685" fmla="*/ 2391425 h 3149464"/>
                    <a:gd name="connsiteX4686" fmla="*/ 1672308 w 3223440"/>
                    <a:gd name="connsiteY4686" fmla="*/ 2367734 h 3149464"/>
                    <a:gd name="connsiteX4687" fmla="*/ 1686523 w 3223440"/>
                    <a:gd name="connsiteY4687" fmla="*/ 2362996 h 3149464"/>
                    <a:gd name="connsiteX4688" fmla="*/ 1672308 w 3223440"/>
                    <a:gd name="connsiteY4688" fmla="*/ 2367734 h 3149464"/>
                    <a:gd name="connsiteX4689" fmla="*/ 1655724 w 3223440"/>
                    <a:gd name="connsiteY4689" fmla="*/ 2391425 h 3149464"/>
                    <a:gd name="connsiteX4690" fmla="*/ 1655724 w 3223440"/>
                    <a:gd name="connsiteY4690" fmla="*/ 2396164 h 3149464"/>
                    <a:gd name="connsiteX4691" fmla="*/ 1643878 w 3223440"/>
                    <a:gd name="connsiteY4691" fmla="*/ 2403271 h 3149464"/>
                    <a:gd name="connsiteX4692" fmla="*/ 1653355 w 3223440"/>
                    <a:gd name="connsiteY4692" fmla="*/ 2400902 h 3149464"/>
                    <a:gd name="connsiteX4693" fmla="*/ 1643878 w 3223440"/>
                    <a:gd name="connsiteY4693" fmla="*/ 2403271 h 3149464"/>
                    <a:gd name="connsiteX4694" fmla="*/ 1686523 w 3223440"/>
                    <a:gd name="connsiteY4694" fmla="*/ 2362996 h 3149464"/>
                    <a:gd name="connsiteX4695" fmla="*/ 1686523 w 3223440"/>
                    <a:gd name="connsiteY4695" fmla="*/ 2358258 h 3149464"/>
                    <a:gd name="connsiteX4696" fmla="*/ 1686523 w 3223440"/>
                    <a:gd name="connsiteY4696" fmla="*/ 2358258 h 3149464"/>
                    <a:gd name="connsiteX4697" fmla="*/ 1686523 w 3223440"/>
                    <a:gd name="connsiteY4697" fmla="*/ 2362996 h 3149464"/>
                    <a:gd name="connsiteX4698" fmla="*/ 1691261 w 3223440"/>
                    <a:gd name="connsiteY4698" fmla="*/ 2389056 h 3149464"/>
                    <a:gd name="connsiteX4699" fmla="*/ 1705476 w 3223440"/>
                    <a:gd name="connsiteY4699" fmla="*/ 2381949 h 3149464"/>
                    <a:gd name="connsiteX4700" fmla="*/ 1717321 w 3223440"/>
                    <a:gd name="connsiteY4700" fmla="*/ 2377210 h 3149464"/>
                    <a:gd name="connsiteX4701" fmla="*/ 1705476 w 3223440"/>
                    <a:gd name="connsiteY4701" fmla="*/ 2381949 h 3149464"/>
                    <a:gd name="connsiteX4702" fmla="*/ 1691261 w 3223440"/>
                    <a:gd name="connsiteY4702" fmla="*/ 2389056 h 3149464"/>
                    <a:gd name="connsiteX4703" fmla="*/ 1714952 w 3223440"/>
                    <a:gd name="connsiteY4703" fmla="*/ 2547788 h 3149464"/>
                    <a:gd name="connsiteX4704" fmla="*/ 1710214 w 3223440"/>
                    <a:gd name="connsiteY4704" fmla="*/ 2554895 h 3149464"/>
                    <a:gd name="connsiteX4705" fmla="*/ 1707845 w 3223440"/>
                    <a:gd name="connsiteY4705" fmla="*/ 2566741 h 3149464"/>
                    <a:gd name="connsiteX4706" fmla="*/ 1705476 w 3223440"/>
                    <a:gd name="connsiteY4706" fmla="*/ 2571479 h 3149464"/>
                    <a:gd name="connsiteX4707" fmla="*/ 1707845 w 3223440"/>
                    <a:gd name="connsiteY4707" fmla="*/ 2566741 h 3149464"/>
                    <a:gd name="connsiteX4708" fmla="*/ 1710214 w 3223440"/>
                    <a:gd name="connsiteY4708" fmla="*/ 2554895 h 3149464"/>
                    <a:gd name="connsiteX4709" fmla="*/ 1714952 w 3223440"/>
                    <a:gd name="connsiteY4709" fmla="*/ 2547788 h 3149464"/>
                    <a:gd name="connsiteX4710" fmla="*/ 1674677 w 3223440"/>
                    <a:gd name="connsiteY4710" fmla="*/ 2768116 h 3149464"/>
                    <a:gd name="connsiteX4711" fmla="*/ 1769442 w 3223440"/>
                    <a:gd name="connsiteY4711" fmla="*/ 2756271 h 3149464"/>
                    <a:gd name="connsiteX4712" fmla="*/ 1769442 w 3223440"/>
                    <a:gd name="connsiteY4712" fmla="*/ 2756271 h 3149464"/>
                    <a:gd name="connsiteX4713" fmla="*/ 1674677 w 3223440"/>
                    <a:gd name="connsiteY4713" fmla="*/ 2768116 h 3149464"/>
                    <a:gd name="connsiteX4714" fmla="*/ 1655724 w 3223440"/>
                    <a:gd name="connsiteY4714" fmla="*/ 2770486 h 3149464"/>
                    <a:gd name="connsiteX4715" fmla="*/ 1674677 w 3223440"/>
                    <a:gd name="connsiteY4715" fmla="*/ 2768116 h 3149464"/>
                    <a:gd name="connsiteX4716" fmla="*/ 1743382 w 3223440"/>
                    <a:gd name="connsiteY4716" fmla="*/ 2488560 h 3149464"/>
                    <a:gd name="connsiteX4717" fmla="*/ 1743382 w 3223440"/>
                    <a:gd name="connsiteY4717" fmla="*/ 2488560 h 3149464"/>
                    <a:gd name="connsiteX4718" fmla="*/ 1743382 w 3223440"/>
                    <a:gd name="connsiteY4718" fmla="*/ 2488560 h 3149464"/>
                    <a:gd name="connsiteX4719" fmla="*/ 1793133 w 3223440"/>
                    <a:gd name="connsiteY4719" fmla="*/ 2524097 h 3149464"/>
                    <a:gd name="connsiteX4720" fmla="*/ 1812086 w 3223440"/>
                    <a:gd name="connsiteY4720" fmla="*/ 2526466 h 3149464"/>
                    <a:gd name="connsiteX4721" fmla="*/ 1793133 w 3223440"/>
                    <a:gd name="connsiteY4721" fmla="*/ 2524097 h 3149464"/>
                    <a:gd name="connsiteX4722" fmla="*/ 1743382 w 3223440"/>
                    <a:gd name="connsiteY4722" fmla="*/ 2488560 h 3149464"/>
                    <a:gd name="connsiteX4723" fmla="*/ 1743382 w 3223440"/>
                    <a:gd name="connsiteY4723" fmla="*/ 2443546 h 3149464"/>
                    <a:gd name="connsiteX4724" fmla="*/ 1745751 w 3223440"/>
                    <a:gd name="connsiteY4724" fmla="*/ 2453023 h 3149464"/>
                    <a:gd name="connsiteX4725" fmla="*/ 1748120 w 3223440"/>
                    <a:gd name="connsiteY4725" fmla="*/ 2457761 h 3149464"/>
                    <a:gd name="connsiteX4726" fmla="*/ 1745751 w 3223440"/>
                    <a:gd name="connsiteY4726" fmla="*/ 2453023 h 3149464"/>
                    <a:gd name="connsiteX4727" fmla="*/ 1743382 w 3223440"/>
                    <a:gd name="connsiteY4727" fmla="*/ 2443546 h 3149464"/>
                    <a:gd name="connsiteX4728" fmla="*/ 1795503 w 3223440"/>
                    <a:gd name="connsiteY4728" fmla="*/ 2431700 h 3149464"/>
                    <a:gd name="connsiteX4729" fmla="*/ 1797872 w 3223440"/>
                    <a:gd name="connsiteY4729" fmla="*/ 2424593 h 3149464"/>
                    <a:gd name="connsiteX4730" fmla="*/ 1804979 w 3223440"/>
                    <a:gd name="connsiteY4730" fmla="*/ 2412747 h 3149464"/>
                    <a:gd name="connsiteX4731" fmla="*/ 1797872 w 3223440"/>
                    <a:gd name="connsiteY4731" fmla="*/ 2424593 h 3149464"/>
                    <a:gd name="connsiteX4732" fmla="*/ 1795503 w 3223440"/>
                    <a:gd name="connsiteY4732" fmla="*/ 2431700 h 3149464"/>
                    <a:gd name="connsiteX4733" fmla="*/ 2181670 w 3223440"/>
                    <a:gd name="connsiteY4733" fmla="*/ 2642553 h 3149464"/>
                    <a:gd name="connsiteX4734" fmla="*/ 2184039 w 3223440"/>
                    <a:gd name="connsiteY4734" fmla="*/ 2659137 h 3149464"/>
                    <a:gd name="connsiteX4735" fmla="*/ 2181670 w 3223440"/>
                    <a:gd name="connsiteY4735" fmla="*/ 2642553 h 3149464"/>
                    <a:gd name="connsiteX4736" fmla="*/ 2181670 w 3223440"/>
                    <a:gd name="connsiteY4736" fmla="*/ 2265862 h 3149464"/>
                    <a:gd name="connsiteX4737" fmla="*/ 2127181 w 3223440"/>
                    <a:gd name="connsiteY4737" fmla="*/ 2287184 h 3149464"/>
                    <a:gd name="connsiteX4738" fmla="*/ 2103489 w 3223440"/>
                    <a:gd name="connsiteY4738" fmla="*/ 2294291 h 3149464"/>
                    <a:gd name="connsiteX4739" fmla="*/ 2127181 w 3223440"/>
                    <a:gd name="connsiteY4739" fmla="*/ 2287184 h 3149464"/>
                    <a:gd name="connsiteX4740" fmla="*/ 2181670 w 3223440"/>
                    <a:gd name="connsiteY4740" fmla="*/ 2265862 h 3149464"/>
                    <a:gd name="connsiteX4741" fmla="*/ 2027677 w 3223440"/>
                    <a:gd name="connsiteY4741" fmla="*/ 2320352 h 3149464"/>
                    <a:gd name="connsiteX4742" fmla="*/ 2034784 w 3223440"/>
                    <a:gd name="connsiteY4742" fmla="*/ 2287184 h 3149464"/>
                    <a:gd name="connsiteX4743" fmla="*/ 2034784 w 3223440"/>
                    <a:gd name="connsiteY4743" fmla="*/ 2287184 h 3149464"/>
                    <a:gd name="connsiteX4744" fmla="*/ 2058476 w 3223440"/>
                    <a:gd name="connsiteY4744" fmla="*/ 2291922 h 3149464"/>
                    <a:gd name="connsiteX4745" fmla="*/ 2091644 w 3223440"/>
                    <a:gd name="connsiteY4745" fmla="*/ 2284815 h 3149464"/>
                    <a:gd name="connsiteX4746" fmla="*/ 2058476 w 3223440"/>
                    <a:gd name="connsiteY4746" fmla="*/ 2291922 h 3149464"/>
                    <a:gd name="connsiteX4747" fmla="*/ 2034784 w 3223440"/>
                    <a:gd name="connsiteY4747" fmla="*/ 2287184 h 3149464"/>
                    <a:gd name="connsiteX4748" fmla="*/ 2027677 w 3223440"/>
                    <a:gd name="connsiteY4748" fmla="*/ 2320352 h 3149464"/>
                    <a:gd name="connsiteX4749" fmla="*/ 2018200 w 3223440"/>
                    <a:gd name="connsiteY4749" fmla="*/ 2329828 h 3149464"/>
                    <a:gd name="connsiteX4750" fmla="*/ 2018200 w 3223440"/>
                    <a:gd name="connsiteY4750" fmla="*/ 2329828 h 3149464"/>
                    <a:gd name="connsiteX4751" fmla="*/ 2018200 w 3223440"/>
                    <a:gd name="connsiteY4751" fmla="*/ 2329828 h 3149464"/>
                    <a:gd name="connsiteX4752" fmla="*/ 2018200 w 3223440"/>
                    <a:gd name="connsiteY4752" fmla="*/ 2329828 h 3149464"/>
                    <a:gd name="connsiteX4753" fmla="*/ 2011093 w 3223440"/>
                    <a:gd name="connsiteY4753" fmla="*/ 2332197 h 3149464"/>
                    <a:gd name="connsiteX4754" fmla="*/ 1994509 w 3223440"/>
                    <a:gd name="connsiteY4754" fmla="*/ 2365365 h 3149464"/>
                    <a:gd name="connsiteX4755" fmla="*/ 2011093 w 3223440"/>
                    <a:gd name="connsiteY4755" fmla="*/ 2332197 h 3149464"/>
                    <a:gd name="connsiteX4756" fmla="*/ 1868946 w 3223440"/>
                    <a:gd name="connsiteY4756" fmla="*/ 2370103 h 3149464"/>
                    <a:gd name="connsiteX4757" fmla="*/ 1868946 w 3223440"/>
                    <a:gd name="connsiteY4757" fmla="*/ 2370103 h 3149464"/>
                    <a:gd name="connsiteX4758" fmla="*/ 1885529 w 3223440"/>
                    <a:gd name="connsiteY4758" fmla="*/ 2403271 h 3149464"/>
                    <a:gd name="connsiteX4759" fmla="*/ 1868946 w 3223440"/>
                    <a:gd name="connsiteY4759" fmla="*/ 2370103 h 3149464"/>
                    <a:gd name="connsiteX4760" fmla="*/ 1944758 w 3223440"/>
                    <a:gd name="connsiteY4760" fmla="*/ 2886573 h 3149464"/>
                    <a:gd name="connsiteX4761" fmla="*/ 1916328 w 3223440"/>
                    <a:gd name="connsiteY4761" fmla="*/ 2903157 h 3149464"/>
                    <a:gd name="connsiteX4762" fmla="*/ 1916328 w 3223440"/>
                    <a:gd name="connsiteY4762" fmla="*/ 2903157 h 3149464"/>
                    <a:gd name="connsiteX4763" fmla="*/ 1944758 w 3223440"/>
                    <a:gd name="connsiteY4763" fmla="*/ 2886573 h 3149464"/>
                    <a:gd name="connsiteX4764" fmla="*/ 1932912 w 3223440"/>
                    <a:gd name="connsiteY4764" fmla="*/ 2609385 h 3149464"/>
                    <a:gd name="connsiteX4765" fmla="*/ 1921066 w 3223440"/>
                    <a:gd name="connsiteY4765" fmla="*/ 2607016 h 3149464"/>
                    <a:gd name="connsiteX4766" fmla="*/ 1932912 w 3223440"/>
                    <a:gd name="connsiteY4766" fmla="*/ 2609385 h 3149464"/>
                    <a:gd name="connsiteX4767" fmla="*/ 1932912 w 3223440"/>
                    <a:gd name="connsiteY4767" fmla="*/ 2609385 h 3149464"/>
                    <a:gd name="connsiteX4768" fmla="*/ 1968449 w 3223440"/>
                    <a:gd name="connsiteY4768" fmla="*/ 2609385 h 3149464"/>
                    <a:gd name="connsiteX4769" fmla="*/ 1968449 w 3223440"/>
                    <a:gd name="connsiteY4769" fmla="*/ 2609385 h 3149464"/>
                    <a:gd name="connsiteX4770" fmla="*/ 1932912 w 3223440"/>
                    <a:gd name="connsiteY4770" fmla="*/ 2609385 h 3149464"/>
                    <a:gd name="connsiteX4771" fmla="*/ 1961342 w 3223440"/>
                    <a:gd name="connsiteY4771" fmla="*/ 2519358 h 3149464"/>
                    <a:gd name="connsiteX4772" fmla="*/ 2001617 w 3223440"/>
                    <a:gd name="connsiteY4772" fmla="*/ 2488560 h 3149464"/>
                    <a:gd name="connsiteX4773" fmla="*/ 2001617 w 3223440"/>
                    <a:gd name="connsiteY4773" fmla="*/ 2488560 h 3149464"/>
                    <a:gd name="connsiteX4774" fmla="*/ 1961342 w 3223440"/>
                    <a:gd name="connsiteY4774" fmla="*/ 2519358 h 3149464"/>
                    <a:gd name="connsiteX4775" fmla="*/ 1961342 w 3223440"/>
                    <a:gd name="connsiteY4775" fmla="*/ 2519358 h 3149464"/>
                    <a:gd name="connsiteX4776" fmla="*/ 1951865 w 3223440"/>
                    <a:gd name="connsiteY4776" fmla="*/ 2860513 h 3149464"/>
                    <a:gd name="connsiteX4777" fmla="*/ 2013462 w 3223440"/>
                    <a:gd name="connsiteY4777" fmla="*/ 2820238 h 3149464"/>
                    <a:gd name="connsiteX4778" fmla="*/ 2020570 w 3223440"/>
                    <a:gd name="connsiteY4778" fmla="*/ 2813130 h 3149464"/>
                    <a:gd name="connsiteX4779" fmla="*/ 2013462 w 3223440"/>
                    <a:gd name="connsiteY4779" fmla="*/ 2820238 h 3149464"/>
                    <a:gd name="connsiteX4780" fmla="*/ 1951865 w 3223440"/>
                    <a:gd name="connsiteY4780" fmla="*/ 2860513 h 3149464"/>
                    <a:gd name="connsiteX4781" fmla="*/ 1947127 w 3223440"/>
                    <a:gd name="connsiteY4781" fmla="*/ 2862882 h 3149464"/>
                    <a:gd name="connsiteX4782" fmla="*/ 1951865 w 3223440"/>
                    <a:gd name="connsiteY4782" fmla="*/ 2860513 h 3149464"/>
                    <a:gd name="connsiteX4783" fmla="*/ 2025308 w 3223440"/>
                    <a:gd name="connsiteY4783" fmla="*/ 2860513 h 3149464"/>
                    <a:gd name="connsiteX4784" fmla="*/ 2025308 w 3223440"/>
                    <a:gd name="connsiteY4784" fmla="*/ 2860513 h 3149464"/>
                    <a:gd name="connsiteX4785" fmla="*/ 2020570 w 3223440"/>
                    <a:gd name="connsiteY4785" fmla="*/ 2867620 h 3149464"/>
                    <a:gd name="connsiteX4786" fmla="*/ 2025308 w 3223440"/>
                    <a:gd name="connsiteY4786" fmla="*/ 2860513 h 3149464"/>
                    <a:gd name="connsiteX4787" fmla="*/ 2001617 w 3223440"/>
                    <a:gd name="connsiteY4787" fmla="*/ 2569110 h 3149464"/>
                    <a:gd name="connsiteX4788" fmla="*/ 2001617 w 3223440"/>
                    <a:gd name="connsiteY4788" fmla="*/ 2585694 h 3149464"/>
                    <a:gd name="connsiteX4789" fmla="*/ 2001617 w 3223440"/>
                    <a:gd name="connsiteY4789" fmla="*/ 2609385 h 3149464"/>
                    <a:gd name="connsiteX4790" fmla="*/ 1987402 w 3223440"/>
                    <a:gd name="connsiteY4790" fmla="*/ 2625969 h 3149464"/>
                    <a:gd name="connsiteX4791" fmla="*/ 1973187 w 3223440"/>
                    <a:gd name="connsiteY4791" fmla="*/ 2623600 h 3149464"/>
                    <a:gd name="connsiteX4792" fmla="*/ 1987402 w 3223440"/>
                    <a:gd name="connsiteY4792" fmla="*/ 2625969 h 3149464"/>
                    <a:gd name="connsiteX4793" fmla="*/ 2001617 w 3223440"/>
                    <a:gd name="connsiteY4793" fmla="*/ 2609385 h 3149464"/>
                    <a:gd name="connsiteX4794" fmla="*/ 2001617 w 3223440"/>
                    <a:gd name="connsiteY4794" fmla="*/ 2585694 h 3149464"/>
                    <a:gd name="connsiteX4795" fmla="*/ 2001617 w 3223440"/>
                    <a:gd name="connsiteY4795" fmla="*/ 2569110 h 3149464"/>
                    <a:gd name="connsiteX4796" fmla="*/ 2053737 w 3223440"/>
                    <a:gd name="connsiteY4796" fmla="*/ 2521727 h 3149464"/>
                    <a:gd name="connsiteX4797" fmla="*/ 2030046 w 3223440"/>
                    <a:gd name="connsiteY4797" fmla="*/ 2493298 h 3149464"/>
                    <a:gd name="connsiteX4798" fmla="*/ 1968449 w 3223440"/>
                    <a:gd name="connsiteY4798" fmla="*/ 2467237 h 3149464"/>
                    <a:gd name="connsiteX4799" fmla="*/ 1944758 w 3223440"/>
                    <a:gd name="connsiteY4799" fmla="*/ 2453023 h 3149464"/>
                    <a:gd name="connsiteX4800" fmla="*/ 1921066 w 3223440"/>
                    <a:gd name="connsiteY4800" fmla="*/ 2412747 h 3149464"/>
                    <a:gd name="connsiteX4801" fmla="*/ 1911590 w 3223440"/>
                    <a:gd name="connsiteY4801" fmla="*/ 2396164 h 3149464"/>
                    <a:gd name="connsiteX4802" fmla="*/ 1923435 w 3223440"/>
                    <a:gd name="connsiteY4802" fmla="*/ 2370103 h 3149464"/>
                    <a:gd name="connsiteX4803" fmla="*/ 1911590 w 3223440"/>
                    <a:gd name="connsiteY4803" fmla="*/ 2396164 h 3149464"/>
                    <a:gd name="connsiteX4804" fmla="*/ 1921066 w 3223440"/>
                    <a:gd name="connsiteY4804" fmla="*/ 2412747 h 3149464"/>
                    <a:gd name="connsiteX4805" fmla="*/ 1944758 w 3223440"/>
                    <a:gd name="connsiteY4805" fmla="*/ 2453023 h 3149464"/>
                    <a:gd name="connsiteX4806" fmla="*/ 1968449 w 3223440"/>
                    <a:gd name="connsiteY4806" fmla="*/ 2467237 h 3149464"/>
                    <a:gd name="connsiteX4807" fmla="*/ 2030046 w 3223440"/>
                    <a:gd name="connsiteY4807" fmla="*/ 2493298 h 3149464"/>
                    <a:gd name="connsiteX4808" fmla="*/ 2053737 w 3223440"/>
                    <a:gd name="connsiteY4808" fmla="*/ 2521727 h 3149464"/>
                    <a:gd name="connsiteX4809" fmla="*/ 2103489 w 3223440"/>
                    <a:gd name="connsiteY4809" fmla="*/ 2540680 h 3149464"/>
                    <a:gd name="connsiteX4810" fmla="*/ 2184039 w 3223440"/>
                    <a:gd name="connsiteY4810" fmla="*/ 2609385 h 3149464"/>
                    <a:gd name="connsiteX4811" fmla="*/ 2184039 w 3223440"/>
                    <a:gd name="connsiteY4811" fmla="*/ 2609385 h 3149464"/>
                    <a:gd name="connsiteX4812" fmla="*/ 2103489 w 3223440"/>
                    <a:gd name="connsiteY4812" fmla="*/ 2540680 h 3149464"/>
                    <a:gd name="connsiteX4813" fmla="*/ 2053737 w 3223440"/>
                    <a:gd name="connsiteY4813" fmla="*/ 2521727 h 3149464"/>
                    <a:gd name="connsiteX4814" fmla="*/ 2001617 w 3223440"/>
                    <a:gd name="connsiteY4814" fmla="*/ 2569110 h 3149464"/>
                    <a:gd name="connsiteX4815" fmla="*/ 2181670 w 3223440"/>
                    <a:gd name="connsiteY4815" fmla="*/ 2642553 h 3149464"/>
                    <a:gd name="connsiteX4816" fmla="*/ 2179301 w 3223440"/>
                    <a:gd name="connsiteY4816" fmla="*/ 2635446 h 3149464"/>
                    <a:gd name="connsiteX4817" fmla="*/ 2176932 w 3223440"/>
                    <a:gd name="connsiteY4817" fmla="*/ 2628338 h 3149464"/>
                    <a:gd name="connsiteX4818" fmla="*/ 2179301 w 3223440"/>
                    <a:gd name="connsiteY4818" fmla="*/ 2635446 h 3149464"/>
                    <a:gd name="connsiteX4819" fmla="*/ 2181670 w 3223440"/>
                    <a:gd name="connsiteY4819" fmla="*/ 2642553 h 3149464"/>
                    <a:gd name="connsiteX4820" fmla="*/ 2257483 w 3223440"/>
                    <a:gd name="connsiteY4820" fmla="*/ 2694674 h 3149464"/>
                    <a:gd name="connsiteX4821" fmla="*/ 2236160 w 3223440"/>
                    <a:gd name="connsiteY4821" fmla="*/ 2699412 h 3149464"/>
                    <a:gd name="connsiteX4822" fmla="*/ 2257483 w 3223440"/>
                    <a:gd name="connsiteY4822" fmla="*/ 2694674 h 3149464"/>
                    <a:gd name="connsiteX4823" fmla="*/ 2338033 w 3223440"/>
                    <a:gd name="connsiteY4823" fmla="*/ 2687566 h 3149464"/>
                    <a:gd name="connsiteX4824" fmla="*/ 2352248 w 3223440"/>
                    <a:gd name="connsiteY4824" fmla="*/ 2678090 h 3149464"/>
                    <a:gd name="connsiteX4825" fmla="*/ 2338033 w 3223440"/>
                    <a:gd name="connsiteY4825" fmla="*/ 2687566 h 3149464"/>
                    <a:gd name="connsiteX4826" fmla="*/ 2257483 w 3223440"/>
                    <a:gd name="connsiteY4826" fmla="*/ 2694674 h 3149464"/>
                    <a:gd name="connsiteX4827" fmla="*/ 2359355 w 3223440"/>
                    <a:gd name="connsiteY4827" fmla="*/ 2313244 h 3149464"/>
                    <a:gd name="connsiteX4828" fmla="*/ 2368831 w 3223440"/>
                    <a:gd name="connsiteY4828" fmla="*/ 2327459 h 3149464"/>
                    <a:gd name="connsiteX4829" fmla="*/ 2359355 w 3223440"/>
                    <a:gd name="connsiteY4829" fmla="*/ 2332197 h 3149464"/>
                    <a:gd name="connsiteX4830" fmla="*/ 2368831 w 3223440"/>
                    <a:gd name="connsiteY4830" fmla="*/ 2327459 h 3149464"/>
                    <a:gd name="connsiteX4831" fmla="*/ 2359355 w 3223440"/>
                    <a:gd name="connsiteY4831" fmla="*/ 2313244 h 3149464"/>
                    <a:gd name="connsiteX4832" fmla="*/ 2314341 w 3223440"/>
                    <a:gd name="connsiteY4832" fmla="*/ 2303768 h 3149464"/>
                    <a:gd name="connsiteX4833" fmla="*/ 2359355 w 3223440"/>
                    <a:gd name="connsiteY4833" fmla="*/ 2313244 h 3149464"/>
                    <a:gd name="connsiteX4834" fmla="*/ 2321449 w 3223440"/>
                    <a:gd name="connsiteY4834" fmla="*/ 2275338 h 3149464"/>
                    <a:gd name="connsiteX4835" fmla="*/ 2321449 w 3223440"/>
                    <a:gd name="connsiteY4835" fmla="*/ 2284815 h 3149464"/>
                    <a:gd name="connsiteX4836" fmla="*/ 2321449 w 3223440"/>
                    <a:gd name="connsiteY4836" fmla="*/ 2287184 h 3149464"/>
                    <a:gd name="connsiteX4837" fmla="*/ 2321449 w 3223440"/>
                    <a:gd name="connsiteY4837" fmla="*/ 2284815 h 3149464"/>
                    <a:gd name="connsiteX4838" fmla="*/ 2321449 w 3223440"/>
                    <a:gd name="connsiteY4838" fmla="*/ 2275338 h 3149464"/>
                    <a:gd name="connsiteX4839" fmla="*/ 2435167 w 3223440"/>
                    <a:gd name="connsiteY4839" fmla="*/ 2386687 h 3149464"/>
                    <a:gd name="connsiteX4840" fmla="*/ 2437536 w 3223440"/>
                    <a:gd name="connsiteY4840" fmla="*/ 2367734 h 3149464"/>
                    <a:gd name="connsiteX4841" fmla="*/ 2444643 w 3223440"/>
                    <a:gd name="connsiteY4841" fmla="*/ 2351150 h 3149464"/>
                    <a:gd name="connsiteX4842" fmla="*/ 2444643 w 3223440"/>
                    <a:gd name="connsiteY4842" fmla="*/ 2351150 h 3149464"/>
                    <a:gd name="connsiteX4843" fmla="*/ 2437536 w 3223440"/>
                    <a:gd name="connsiteY4843" fmla="*/ 2367734 h 3149464"/>
                    <a:gd name="connsiteX4844" fmla="*/ 2435167 w 3223440"/>
                    <a:gd name="connsiteY4844" fmla="*/ 2386687 h 3149464"/>
                    <a:gd name="connsiteX4845" fmla="*/ 2418583 w 3223440"/>
                    <a:gd name="connsiteY4845" fmla="*/ 2332197 h 3149464"/>
                    <a:gd name="connsiteX4846" fmla="*/ 2418583 w 3223440"/>
                    <a:gd name="connsiteY4846" fmla="*/ 2332197 h 3149464"/>
                    <a:gd name="connsiteX4847" fmla="*/ 2501503 w 3223440"/>
                    <a:gd name="connsiteY4847" fmla="*/ 2308506 h 3149464"/>
                    <a:gd name="connsiteX4848" fmla="*/ 2501503 w 3223440"/>
                    <a:gd name="connsiteY4848" fmla="*/ 2308506 h 3149464"/>
                    <a:gd name="connsiteX4849" fmla="*/ 2418583 w 3223440"/>
                    <a:gd name="connsiteY4849" fmla="*/ 2332197 h 3149464"/>
                    <a:gd name="connsiteX4850" fmla="*/ 2463597 w 3223440"/>
                    <a:gd name="connsiteY4850" fmla="*/ 2441177 h 3149464"/>
                    <a:gd name="connsiteX4851" fmla="*/ 2506241 w 3223440"/>
                    <a:gd name="connsiteY4851" fmla="*/ 2445915 h 3149464"/>
                    <a:gd name="connsiteX4852" fmla="*/ 2508610 w 3223440"/>
                    <a:gd name="connsiteY4852" fmla="*/ 2450654 h 3149464"/>
                    <a:gd name="connsiteX4853" fmla="*/ 2506241 w 3223440"/>
                    <a:gd name="connsiteY4853" fmla="*/ 2445915 h 3149464"/>
                    <a:gd name="connsiteX4854" fmla="*/ 2463597 w 3223440"/>
                    <a:gd name="connsiteY4854" fmla="*/ 2441177 h 3149464"/>
                    <a:gd name="connsiteX4855" fmla="*/ 2399630 w 3223440"/>
                    <a:gd name="connsiteY4855" fmla="*/ 2429332 h 3149464"/>
                    <a:gd name="connsiteX4856" fmla="*/ 2345140 w 3223440"/>
                    <a:gd name="connsiteY4856" fmla="*/ 2464868 h 3149464"/>
                    <a:gd name="connsiteX4857" fmla="*/ 2335664 w 3223440"/>
                    <a:gd name="connsiteY4857" fmla="*/ 2464868 h 3149464"/>
                    <a:gd name="connsiteX4858" fmla="*/ 2345140 w 3223440"/>
                    <a:gd name="connsiteY4858" fmla="*/ 2464868 h 3149464"/>
                    <a:gd name="connsiteX4859" fmla="*/ 2345140 w 3223440"/>
                    <a:gd name="connsiteY4859" fmla="*/ 2464868 h 3149464"/>
                    <a:gd name="connsiteX4860" fmla="*/ 2399630 w 3223440"/>
                    <a:gd name="connsiteY4860" fmla="*/ 2429332 h 3149464"/>
                    <a:gd name="connsiteX4861" fmla="*/ 2463597 w 3223440"/>
                    <a:gd name="connsiteY4861" fmla="*/ 2441177 h 3149464"/>
                    <a:gd name="connsiteX4862" fmla="*/ 2508610 w 3223440"/>
                    <a:gd name="connsiteY4862" fmla="*/ 2488560 h 3149464"/>
                    <a:gd name="connsiteX4863" fmla="*/ 2506241 w 3223440"/>
                    <a:gd name="connsiteY4863" fmla="*/ 2483821 h 3149464"/>
                    <a:gd name="connsiteX4864" fmla="*/ 2503872 w 3223440"/>
                    <a:gd name="connsiteY4864" fmla="*/ 2479083 h 3149464"/>
                    <a:gd name="connsiteX4865" fmla="*/ 2506241 w 3223440"/>
                    <a:gd name="connsiteY4865" fmla="*/ 2483821 h 3149464"/>
                    <a:gd name="connsiteX4866" fmla="*/ 2508610 w 3223440"/>
                    <a:gd name="connsiteY4866" fmla="*/ 2488560 h 3149464"/>
                    <a:gd name="connsiteX4867" fmla="*/ 2461227 w 3223440"/>
                    <a:gd name="connsiteY4867" fmla="*/ 2597539 h 3149464"/>
                    <a:gd name="connsiteX4868" fmla="*/ 2444643 w 3223440"/>
                    <a:gd name="connsiteY4868" fmla="*/ 2611754 h 3149464"/>
                    <a:gd name="connsiteX4869" fmla="*/ 2439905 w 3223440"/>
                    <a:gd name="connsiteY4869" fmla="*/ 2623600 h 3149464"/>
                    <a:gd name="connsiteX4870" fmla="*/ 2430429 w 3223440"/>
                    <a:gd name="connsiteY4870" fmla="*/ 2623600 h 3149464"/>
                    <a:gd name="connsiteX4871" fmla="*/ 2397261 w 3223440"/>
                    <a:gd name="connsiteY4871" fmla="*/ 2625969 h 3149464"/>
                    <a:gd name="connsiteX4872" fmla="*/ 2397261 w 3223440"/>
                    <a:gd name="connsiteY4872" fmla="*/ 2625969 h 3149464"/>
                    <a:gd name="connsiteX4873" fmla="*/ 2430429 w 3223440"/>
                    <a:gd name="connsiteY4873" fmla="*/ 2623600 h 3149464"/>
                    <a:gd name="connsiteX4874" fmla="*/ 2439905 w 3223440"/>
                    <a:gd name="connsiteY4874" fmla="*/ 2623600 h 3149464"/>
                    <a:gd name="connsiteX4875" fmla="*/ 2444643 w 3223440"/>
                    <a:gd name="connsiteY4875" fmla="*/ 2611754 h 3149464"/>
                    <a:gd name="connsiteX4876" fmla="*/ 2461227 w 3223440"/>
                    <a:gd name="connsiteY4876" fmla="*/ 2597539 h 3149464"/>
                    <a:gd name="connsiteX4877" fmla="*/ 2338033 w 3223440"/>
                    <a:gd name="connsiteY4877" fmla="*/ 2552526 h 3149464"/>
                    <a:gd name="connsiteX4878" fmla="*/ 2319080 w 3223440"/>
                    <a:gd name="connsiteY4878" fmla="*/ 2535942 h 3149464"/>
                    <a:gd name="connsiteX4879" fmla="*/ 2319080 w 3223440"/>
                    <a:gd name="connsiteY4879" fmla="*/ 2535942 h 3149464"/>
                    <a:gd name="connsiteX4880" fmla="*/ 2338033 w 3223440"/>
                    <a:gd name="connsiteY4880" fmla="*/ 2552526 h 3149464"/>
                    <a:gd name="connsiteX4881" fmla="*/ 2338033 w 3223440"/>
                    <a:gd name="connsiteY4881" fmla="*/ 2573848 h 3149464"/>
                    <a:gd name="connsiteX4882" fmla="*/ 2338033 w 3223440"/>
                    <a:gd name="connsiteY4882" fmla="*/ 2552526 h 3149464"/>
                    <a:gd name="connsiteX4883" fmla="*/ 2340402 w 3223440"/>
                    <a:gd name="connsiteY4883" fmla="*/ 2609385 h 3149464"/>
                    <a:gd name="connsiteX4884" fmla="*/ 2314341 w 3223440"/>
                    <a:gd name="connsiteY4884" fmla="*/ 2621231 h 3149464"/>
                    <a:gd name="connsiteX4885" fmla="*/ 2314341 w 3223440"/>
                    <a:gd name="connsiteY4885" fmla="*/ 2621231 h 3149464"/>
                    <a:gd name="connsiteX4886" fmla="*/ 2340402 w 3223440"/>
                    <a:gd name="connsiteY4886" fmla="*/ 2609385 h 3149464"/>
                    <a:gd name="connsiteX4887" fmla="*/ 2371201 w 3223440"/>
                    <a:gd name="connsiteY4887" fmla="*/ 2604647 h 3149464"/>
                    <a:gd name="connsiteX4888" fmla="*/ 2371201 w 3223440"/>
                    <a:gd name="connsiteY4888" fmla="*/ 2604647 h 3149464"/>
                    <a:gd name="connsiteX4889" fmla="*/ 2340402 w 3223440"/>
                    <a:gd name="connsiteY4889" fmla="*/ 2609385 h 3149464"/>
                    <a:gd name="connsiteX4890" fmla="*/ 2364093 w 3223440"/>
                    <a:gd name="connsiteY4890" fmla="*/ 2628338 h 3149464"/>
                    <a:gd name="connsiteX4891" fmla="*/ 2361724 w 3223440"/>
                    <a:gd name="connsiteY4891" fmla="*/ 2630707 h 3149464"/>
                    <a:gd name="connsiteX4892" fmla="*/ 2364093 w 3223440"/>
                    <a:gd name="connsiteY4892" fmla="*/ 2630707 h 3149464"/>
                    <a:gd name="connsiteX4893" fmla="*/ 2364093 w 3223440"/>
                    <a:gd name="connsiteY4893" fmla="*/ 2630707 h 3149464"/>
                    <a:gd name="connsiteX4894" fmla="*/ 2361724 w 3223440"/>
                    <a:gd name="connsiteY4894" fmla="*/ 2630707 h 3149464"/>
                    <a:gd name="connsiteX4895" fmla="*/ 2364093 w 3223440"/>
                    <a:gd name="connsiteY4895" fmla="*/ 2628338 h 3149464"/>
                    <a:gd name="connsiteX4896" fmla="*/ 2378308 w 3223440"/>
                    <a:gd name="connsiteY4896" fmla="*/ 2782331 h 3149464"/>
                    <a:gd name="connsiteX4897" fmla="*/ 2361724 w 3223440"/>
                    <a:gd name="connsiteY4897" fmla="*/ 2756271 h 3149464"/>
                    <a:gd name="connsiteX4898" fmla="*/ 2378308 w 3223440"/>
                    <a:gd name="connsiteY4898" fmla="*/ 2782331 h 3149464"/>
                    <a:gd name="connsiteX4899" fmla="*/ 2371201 w 3223440"/>
                    <a:gd name="connsiteY4899" fmla="*/ 2543049 h 3149464"/>
                    <a:gd name="connsiteX4900" fmla="*/ 2409107 w 3223440"/>
                    <a:gd name="connsiteY4900" fmla="*/ 2490929 h 3149464"/>
                    <a:gd name="connsiteX4901" fmla="*/ 2409107 w 3223440"/>
                    <a:gd name="connsiteY4901" fmla="*/ 2490929 h 3149464"/>
                    <a:gd name="connsiteX4902" fmla="*/ 2371201 w 3223440"/>
                    <a:gd name="connsiteY4902" fmla="*/ 2543049 h 3149464"/>
                    <a:gd name="connsiteX4903" fmla="*/ 2406737 w 3223440"/>
                    <a:gd name="connsiteY4903" fmla="*/ 2796546 h 3149464"/>
                    <a:gd name="connsiteX4904" fmla="*/ 2406737 w 3223440"/>
                    <a:gd name="connsiteY4904" fmla="*/ 2796546 h 3149464"/>
                    <a:gd name="connsiteX4905" fmla="*/ 2406737 w 3223440"/>
                    <a:gd name="connsiteY4905" fmla="*/ 2796546 h 3149464"/>
                    <a:gd name="connsiteX4906" fmla="*/ 2392523 w 3223440"/>
                    <a:gd name="connsiteY4906" fmla="*/ 2791808 h 3149464"/>
                    <a:gd name="connsiteX4907" fmla="*/ 2406737 w 3223440"/>
                    <a:gd name="connsiteY4907" fmla="*/ 2796546 h 3149464"/>
                    <a:gd name="connsiteX4908" fmla="*/ 2482550 w 3223440"/>
                    <a:gd name="connsiteY4908" fmla="*/ 2566741 h 3149464"/>
                    <a:gd name="connsiteX4909" fmla="*/ 2473073 w 3223440"/>
                    <a:gd name="connsiteY4909" fmla="*/ 2562002 h 3149464"/>
                    <a:gd name="connsiteX4910" fmla="*/ 2482550 w 3223440"/>
                    <a:gd name="connsiteY4910" fmla="*/ 2566741 h 3149464"/>
                    <a:gd name="connsiteX4911" fmla="*/ 2508610 w 3223440"/>
                    <a:gd name="connsiteY4911" fmla="*/ 2578586 h 3149464"/>
                    <a:gd name="connsiteX4912" fmla="*/ 2482550 w 3223440"/>
                    <a:gd name="connsiteY4912" fmla="*/ 2566741 h 3149464"/>
                    <a:gd name="connsiteX4913" fmla="*/ 2567838 w 3223440"/>
                    <a:gd name="connsiteY4913" fmla="*/ 2569110 h 3149464"/>
                    <a:gd name="connsiteX4914" fmla="*/ 2574946 w 3223440"/>
                    <a:gd name="connsiteY4914" fmla="*/ 2571479 h 3149464"/>
                    <a:gd name="connsiteX4915" fmla="*/ 2577315 w 3223440"/>
                    <a:gd name="connsiteY4915" fmla="*/ 2571479 h 3149464"/>
                    <a:gd name="connsiteX4916" fmla="*/ 2574946 w 3223440"/>
                    <a:gd name="connsiteY4916" fmla="*/ 2571479 h 3149464"/>
                    <a:gd name="connsiteX4917" fmla="*/ 2567838 w 3223440"/>
                    <a:gd name="connsiteY4917" fmla="*/ 2569110 h 3149464"/>
                    <a:gd name="connsiteX4918" fmla="*/ 2754999 w 3223440"/>
                    <a:gd name="connsiteY4918" fmla="*/ 2303768 h 3149464"/>
                    <a:gd name="connsiteX4919" fmla="*/ 2726570 w 3223440"/>
                    <a:gd name="connsiteY4919" fmla="*/ 2322721 h 3149464"/>
                    <a:gd name="connsiteX4920" fmla="*/ 2679187 w 3223440"/>
                    <a:gd name="connsiteY4920" fmla="*/ 2334566 h 3149464"/>
                    <a:gd name="connsiteX4921" fmla="*/ 2608114 w 3223440"/>
                    <a:gd name="connsiteY4921" fmla="*/ 2308506 h 3149464"/>
                    <a:gd name="connsiteX4922" fmla="*/ 2586791 w 3223440"/>
                    <a:gd name="connsiteY4922" fmla="*/ 2306137 h 3149464"/>
                    <a:gd name="connsiteX4923" fmla="*/ 2567838 w 3223440"/>
                    <a:gd name="connsiteY4923" fmla="*/ 2306137 h 3149464"/>
                    <a:gd name="connsiteX4924" fmla="*/ 2503872 w 3223440"/>
                    <a:gd name="connsiteY4924" fmla="*/ 2272969 h 3149464"/>
                    <a:gd name="connsiteX4925" fmla="*/ 2468335 w 3223440"/>
                    <a:gd name="connsiteY4925" fmla="*/ 2265862 h 3149464"/>
                    <a:gd name="connsiteX4926" fmla="*/ 2420952 w 3223440"/>
                    <a:gd name="connsiteY4926" fmla="*/ 2220848 h 3149464"/>
                    <a:gd name="connsiteX4927" fmla="*/ 2385415 w 3223440"/>
                    <a:gd name="connsiteY4927" fmla="*/ 2182942 h 3149464"/>
                    <a:gd name="connsiteX4928" fmla="*/ 2352248 w 3223440"/>
                    <a:gd name="connsiteY4928" fmla="*/ 2178204 h 3149464"/>
                    <a:gd name="connsiteX4929" fmla="*/ 2321449 w 3223440"/>
                    <a:gd name="connsiteY4929" fmla="*/ 2185311 h 3149464"/>
                    <a:gd name="connsiteX4930" fmla="*/ 2276435 w 3223440"/>
                    <a:gd name="connsiteY4930" fmla="*/ 2204264 h 3149464"/>
                    <a:gd name="connsiteX4931" fmla="*/ 2221946 w 3223440"/>
                    <a:gd name="connsiteY4931" fmla="*/ 2237432 h 3149464"/>
                    <a:gd name="connsiteX4932" fmla="*/ 2276435 w 3223440"/>
                    <a:gd name="connsiteY4932" fmla="*/ 2204264 h 3149464"/>
                    <a:gd name="connsiteX4933" fmla="*/ 2321449 w 3223440"/>
                    <a:gd name="connsiteY4933" fmla="*/ 2185311 h 3149464"/>
                    <a:gd name="connsiteX4934" fmla="*/ 2352248 w 3223440"/>
                    <a:gd name="connsiteY4934" fmla="*/ 2178204 h 3149464"/>
                    <a:gd name="connsiteX4935" fmla="*/ 2385415 w 3223440"/>
                    <a:gd name="connsiteY4935" fmla="*/ 2182942 h 3149464"/>
                    <a:gd name="connsiteX4936" fmla="*/ 2420952 w 3223440"/>
                    <a:gd name="connsiteY4936" fmla="*/ 2220848 h 3149464"/>
                    <a:gd name="connsiteX4937" fmla="*/ 2468335 w 3223440"/>
                    <a:gd name="connsiteY4937" fmla="*/ 2265862 h 3149464"/>
                    <a:gd name="connsiteX4938" fmla="*/ 2503872 w 3223440"/>
                    <a:gd name="connsiteY4938" fmla="*/ 2272969 h 3149464"/>
                    <a:gd name="connsiteX4939" fmla="*/ 2567838 w 3223440"/>
                    <a:gd name="connsiteY4939" fmla="*/ 2306137 h 3149464"/>
                    <a:gd name="connsiteX4940" fmla="*/ 2586791 w 3223440"/>
                    <a:gd name="connsiteY4940" fmla="*/ 2306137 h 3149464"/>
                    <a:gd name="connsiteX4941" fmla="*/ 2608114 w 3223440"/>
                    <a:gd name="connsiteY4941" fmla="*/ 2308506 h 3149464"/>
                    <a:gd name="connsiteX4942" fmla="*/ 2679187 w 3223440"/>
                    <a:gd name="connsiteY4942" fmla="*/ 2334566 h 3149464"/>
                    <a:gd name="connsiteX4943" fmla="*/ 2726570 w 3223440"/>
                    <a:gd name="connsiteY4943" fmla="*/ 2322721 h 3149464"/>
                    <a:gd name="connsiteX4944" fmla="*/ 2754999 w 3223440"/>
                    <a:gd name="connsiteY4944" fmla="*/ 2303768 h 3149464"/>
                    <a:gd name="connsiteX4945" fmla="*/ 2766845 w 3223440"/>
                    <a:gd name="connsiteY4945" fmla="*/ 2310875 h 3149464"/>
                    <a:gd name="connsiteX4946" fmla="*/ 2754999 w 3223440"/>
                    <a:gd name="connsiteY4946" fmla="*/ 2303768 h 3149464"/>
                    <a:gd name="connsiteX4947" fmla="*/ 2579684 w 3223440"/>
                    <a:gd name="connsiteY4947" fmla="*/ 2216110 h 3149464"/>
                    <a:gd name="connsiteX4948" fmla="*/ 2579684 w 3223440"/>
                    <a:gd name="connsiteY4948" fmla="*/ 2216110 h 3149464"/>
                    <a:gd name="connsiteX4949" fmla="*/ 2586791 w 3223440"/>
                    <a:gd name="connsiteY4949" fmla="*/ 2206633 h 3149464"/>
                    <a:gd name="connsiteX4950" fmla="*/ 2579684 w 3223440"/>
                    <a:gd name="connsiteY4950" fmla="*/ 2216110 h 3149464"/>
                    <a:gd name="connsiteX4951" fmla="*/ 2778691 w 3223440"/>
                    <a:gd name="connsiteY4951" fmla="*/ 2168728 h 3149464"/>
                    <a:gd name="connsiteX4952" fmla="*/ 2726570 w 3223440"/>
                    <a:gd name="connsiteY4952" fmla="*/ 2161620 h 3149464"/>
                    <a:gd name="connsiteX4953" fmla="*/ 2681556 w 3223440"/>
                    <a:gd name="connsiteY4953" fmla="*/ 2145036 h 3149464"/>
                    <a:gd name="connsiteX4954" fmla="*/ 2553624 w 3223440"/>
                    <a:gd name="connsiteY4954" fmla="*/ 2130821 h 3149464"/>
                    <a:gd name="connsiteX4955" fmla="*/ 2518087 w 3223440"/>
                    <a:gd name="connsiteY4955" fmla="*/ 2140298 h 3149464"/>
                    <a:gd name="connsiteX4956" fmla="*/ 2518087 w 3223440"/>
                    <a:gd name="connsiteY4956" fmla="*/ 2140298 h 3149464"/>
                    <a:gd name="connsiteX4957" fmla="*/ 2553624 w 3223440"/>
                    <a:gd name="connsiteY4957" fmla="*/ 2130821 h 3149464"/>
                    <a:gd name="connsiteX4958" fmla="*/ 2681556 w 3223440"/>
                    <a:gd name="connsiteY4958" fmla="*/ 2145036 h 3149464"/>
                    <a:gd name="connsiteX4959" fmla="*/ 2726570 w 3223440"/>
                    <a:gd name="connsiteY4959" fmla="*/ 2161620 h 3149464"/>
                    <a:gd name="connsiteX4960" fmla="*/ 2778691 w 3223440"/>
                    <a:gd name="connsiteY4960" fmla="*/ 2168728 h 3149464"/>
                    <a:gd name="connsiteX4961" fmla="*/ 2818966 w 3223440"/>
                    <a:gd name="connsiteY4961" fmla="*/ 2135560 h 3149464"/>
                    <a:gd name="connsiteX4962" fmla="*/ 2826073 w 3223440"/>
                    <a:gd name="connsiteY4962" fmla="*/ 2126083 h 3149464"/>
                    <a:gd name="connsiteX4963" fmla="*/ 2818966 w 3223440"/>
                    <a:gd name="connsiteY4963" fmla="*/ 2135560 h 3149464"/>
                    <a:gd name="connsiteX4964" fmla="*/ 2778691 w 3223440"/>
                    <a:gd name="connsiteY4964" fmla="*/ 2168728 h 3149464"/>
                    <a:gd name="connsiteX4965" fmla="*/ 2830811 w 3223440"/>
                    <a:gd name="connsiteY4965" fmla="*/ 2396164 h 3149464"/>
                    <a:gd name="connsiteX4966" fmla="*/ 2840288 w 3223440"/>
                    <a:gd name="connsiteY4966" fmla="*/ 2389056 h 3149464"/>
                    <a:gd name="connsiteX4967" fmla="*/ 2830811 w 3223440"/>
                    <a:gd name="connsiteY4967" fmla="*/ 2396164 h 3149464"/>
                    <a:gd name="connsiteX4968" fmla="*/ 2814228 w 3223440"/>
                    <a:gd name="connsiteY4968" fmla="*/ 2408009 h 3149464"/>
                    <a:gd name="connsiteX4969" fmla="*/ 2830811 w 3223440"/>
                    <a:gd name="connsiteY4969" fmla="*/ 2396164 h 3149464"/>
                    <a:gd name="connsiteX4970" fmla="*/ 2835550 w 3223440"/>
                    <a:gd name="connsiteY4970" fmla="*/ 2078701 h 3149464"/>
                    <a:gd name="connsiteX4971" fmla="*/ 2835550 w 3223440"/>
                    <a:gd name="connsiteY4971" fmla="*/ 2078701 h 3149464"/>
                    <a:gd name="connsiteX4972" fmla="*/ 2835550 w 3223440"/>
                    <a:gd name="connsiteY4972" fmla="*/ 2078701 h 3149464"/>
                    <a:gd name="connsiteX4973" fmla="*/ 2826073 w 3223440"/>
                    <a:gd name="connsiteY4973" fmla="*/ 2078701 h 3149464"/>
                    <a:gd name="connsiteX4974" fmla="*/ 2795274 w 3223440"/>
                    <a:gd name="connsiteY4974" fmla="*/ 2097654 h 3149464"/>
                    <a:gd name="connsiteX4975" fmla="*/ 2788167 w 3223440"/>
                    <a:gd name="connsiteY4975" fmla="*/ 2111868 h 3149464"/>
                    <a:gd name="connsiteX4976" fmla="*/ 2788167 w 3223440"/>
                    <a:gd name="connsiteY4976" fmla="*/ 2111868 h 3149464"/>
                    <a:gd name="connsiteX4977" fmla="*/ 2795274 w 3223440"/>
                    <a:gd name="connsiteY4977" fmla="*/ 2097654 h 3149464"/>
                    <a:gd name="connsiteX4978" fmla="*/ 2826073 w 3223440"/>
                    <a:gd name="connsiteY4978" fmla="*/ 2078701 h 3149464"/>
                    <a:gd name="connsiteX4979" fmla="*/ 2814228 w 3223440"/>
                    <a:gd name="connsiteY4979" fmla="*/ 2062117 h 3149464"/>
                    <a:gd name="connsiteX4980" fmla="*/ 2826073 w 3223440"/>
                    <a:gd name="connsiteY4980" fmla="*/ 2078701 h 3149464"/>
                    <a:gd name="connsiteX4981" fmla="*/ 2835550 w 3223440"/>
                    <a:gd name="connsiteY4981" fmla="*/ 2078701 h 3149464"/>
                    <a:gd name="connsiteX4982" fmla="*/ 2845026 w 3223440"/>
                    <a:gd name="connsiteY4982" fmla="*/ 2062117 h 3149464"/>
                    <a:gd name="connsiteX4983" fmla="*/ 2835550 w 3223440"/>
                    <a:gd name="connsiteY4983" fmla="*/ 2047902 h 3149464"/>
                    <a:gd name="connsiteX4984" fmla="*/ 2845026 w 3223440"/>
                    <a:gd name="connsiteY4984" fmla="*/ 2062117 h 3149464"/>
                    <a:gd name="connsiteX4985" fmla="*/ 2854503 w 3223440"/>
                    <a:gd name="connsiteY4985" fmla="*/ 2059747 h 3149464"/>
                    <a:gd name="connsiteX4986" fmla="*/ 2845026 w 3223440"/>
                    <a:gd name="connsiteY4986" fmla="*/ 2062117 h 3149464"/>
                    <a:gd name="connsiteX4987" fmla="*/ 2835550 w 3223440"/>
                    <a:gd name="connsiteY4987" fmla="*/ 2078701 h 3149464"/>
                    <a:gd name="connsiteX4988" fmla="*/ 2821335 w 3223440"/>
                    <a:gd name="connsiteY4988" fmla="*/ 1993412 h 3149464"/>
                    <a:gd name="connsiteX4989" fmla="*/ 2828442 w 3223440"/>
                    <a:gd name="connsiteY4989" fmla="*/ 2000519 h 3149464"/>
                    <a:gd name="connsiteX4990" fmla="*/ 2821335 w 3223440"/>
                    <a:gd name="connsiteY4990" fmla="*/ 1993412 h 3149464"/>
                    <a:gd name="connsiteX4991" fmla="*/ 2811858 w 3223440"/>
                    <a:gd name="connsiteY4991" fmla="*/ 2012365 h 3149464"/>
                    <a:gd name="connsiteX4992" fmla="*/ 2828442 w 3223440"/>
                    <a:gd name="connsiteY4992" fmla="*/ 2012365 h 3149464"/>
                    <a:gd name="connsiteX4993" fmla="*/ 2828442 w 3223440"/>
                    <a:gd name="connsiteY4993" fmla="*/ 2012365 h 3149464"/>
                    <a:gd name="connsiteX4994" fmla="*/ 2828442 w 3223440"/>
                    <a:gd name="connsiteY4994" fmla="*/ 2012365 h 3149464"/>
                    <a:gd name="connsiteX4995" fmla="*/ 2847395 w 3223440"/>
                    <a:gd name="connsiteY4995" fmla="*/ 2021841 h 3149464"/>
                    <a:gd name="connsiteX4996" fmla="*/ 2828442 w 3223440"/>
                    <a:gd name="connsiteY4996" fmla="*/ 2012365 h 3149464"/>
                    <a:gd name="connsiteX4997" fmla="*/ 2811858 w 3223440"/>
                    <a:gd name="connsiteY4997" fmla="*/ 2012365 h 3149464"/>
                    <a:gd name="connsiteX4998" fmla="*/ 2802382 w 3223440"/>
                    <a:gd name="connsiteY4998" fmla="*/ 2045533 h 3149464"/>
                    <a:gd name="connsiteX4999" fmla="*/ 2802382 w 3223440"/>
                    <a:gd name="connsiteY4999" fmla="*/ 2045533 h 3149464"/>
                    <a:gd name="connsiteX5000" fmla="*/ 2811858 w 3223440"/>
                    <a:gd name="connsiteY5000" fmla="*/ 2012365 h 3149464"/>
                    <a:gd name="connsiteX5001" fmla="*/ 2821335 w 3223440"/>
                    <a:gd name="connsiteY5001" fmla="*/ 1993412 h 3149464"/>
                    <a:gd name="connsiteX5002" fmla="*/ 2835550 w 3223440"/>
                    <a:gd name="connsiteY5002" fmla="*/ 2047902 h 3149464"/>
                    <a:gd name="connsiteX5003" fmla="*/ 2823704 w 3223440"/>
                    <a:gd name="connsiteY5003" fmla="*/ 2040794 h 3149464"/>
                    <a:gd name="connsiteX5004" fmla="*/ 2835550 w 3223440"/>
                    <a:gd name="connsiteY5004" fmla="*/ 2047902 h 3149464"/>
                    <a:gd name="connsiteX5005" fmla="*/ 2811858 w 3223440"/>
                    <a:gd name="connsiteY5005" fmla="*/ 2055009 h 3149464"/>
                    <a:gd name="connsiteX5006" fmla="*/ 2811858 w 3223440"/>
                    <a:gd name="connsiteY5006" fmla="*/ 2047902 h 3149464"/>
                    <a:gd name="connsiteX5007" fmla="*/ 2811858 w 3223440"/>
                    <a:gd name="connsiteY5007" fmla="*/ 2047902 h 3149464"/>
                    <a:gd name="connsiteX5008" fmla="*/ 2814228 w 3223440"/>
                    <a:gd name="connsiteY5008" fmla="*/ 2045533 h 3149464"/>
                    <a:gd name="connsiteX5009" fmla="*/ 2811858 w 3223440"/>
                    <a:gd name="connsiteY5009" fmla="*/ 2047902 h 3149464"/>
                    <a:gd name="connsiteX5010" fmla="*/ 2811858 w 3223440"/>
                    <a:gd name="connsiteY5010" fmla="*/ 2055009 h 3149464"/>
                    <a:gd name="connsiteX5011" fmla="*/ 2807120 w 3223440"/>
                    <a:gd name="connsiteY5011" fmla="*/ 1948399 h 3149464"/>
                    <a:gd name="connsiteX5012" fmla="*/ 2792905 w 3223440"/>
                    <a:gd name="connsiteY5012" fmla="*/ 1941291 h 3149464"/>
                    <a:gd name="connsiteX5013" fmla="*/ 2781060 w 3223440"/>
                    <a:gd name="connsiteY5013" fmla="*/ 1943660 h 3149464"/>
                    <a:gd name="connsiteX5014" fmla="*/ 2792905 w 3223440"/>
                    <a:gd name="connsiteY5014" fmla="*/ 1941291 h 3149464"/>
                    <a:gd name="connsiteX5015" fmla="*/ 2807120 w 3223440"/>
                    <a:gd name="connsiteY5015" fmla="*/ 1948399 h 3149464"/>
                    <a:gd name="connsiteX5016" fmla="*/ 2868718 w 3223440"/>
                    <a:gd name="connsiteY5016" fmla="*/ 1974459 h 3149464"/>
                    <a:gd name="connsiteX5017" fmla="*/ 2868718 w 3223440"/>
                    <a:gd name="connsiteY5017" fmla="*/ 1974459 h 3149464"/>
                    <a:gd name="connsiteX5018" fmla="*/ 2807120 w 3223440"/>
                    <a:gd name="connsiteY5018" fmla="*/ 1948399 h 3149464"/>
                    <a:gd name="connsiteX5019" fmla="*/ 2863979 w 3223440"/>
                    <a:gd name="connsiteY5019" fmla="*/ 1863110 h 3149464"/>
                    <a:gd name="connsiteX5020" fmla="*/ 2882932 w 3223440"/>
                    <a:gd name="connsiteY5020" fmla="*/ 1874955 h 3149464"/>
                    <a:gd name="connsiteX5021" fmla="*/ 2863979 w 3223440"/>
                    <a:gd name="connsiteY5021" fmla="*/ 1863110 h 3149464"/>
                    <a:gd name="connsiteX5022" fmla="*/ 2880563 w 3223440"/>
                    <a:gd name="connsiteY5022" fmla="*/ 1559862 h 3149464"/>
                    <a:gd name="connsiteX5023" fmla="*/ 2873456 w 3223440"/>
                    <a:gd name="connsiteY5023" fmla="*/ 1574076 h 3149464"/>
                    <a:gd name="connsiteX5024" fmla="*/ 2873456 w 3223440"/>
                    <a:gd name="connsiteY5024" fmla="*/ 1574076 h 3149464"/>
                    <a:gd name="connsiteX5025" fmla="*/ 2880563 w 3223440"/>
                    <a:gd name="connsiteY5025" fmla="*/ 1559862 h 3149464"/>
                    <a:gd name="connsiteX5026" fmla="*/ 2890040 w 3223440"/>
                    <a:gd name="connsiteY5026" fmla="*/ 1543278 h 3149464"/>
                    <a:gd name="connsiteX5027" fmla="*/ 2880563 w 3223440"/>
                    <a:gd name="connsiteY5027" fmla="*/ 1559862 h 3149464"/>
                    <a:gd name="connsiteX5028" fmla="*/ 2937422 w 3223440"/>
                    <a:gd name="connsiteY5028" fmla="*/ 1275566 h 3149464"/>
                    <a:gd name="connsiteX5029" fmla="*/ 2932684 w 3223440"/>
                    <a:gd name="connsiteY5029" fmla="*/ 1277935 h 3149464"/>
                    <a:gd name="connsiteX5030" fmla="*/ 2937422 w 3223440"/>
                    <a:gd name="connsiteY5030" fmla="*/ 1275566 h 3149464"/>
                    <a:gd name="connsiteX5031" fmla="*/ 2935053 w 3223440"/>
                    <a:gd name="connsiteY5031" fmla="*/ 1237660 h 3149464"/>
                    <a:gd name="connsiteX5032" fmla="*/ 2911362 w 3223440"/>
                    <a:gd name="connsiteY5032" fmla="*/ 1190278 h 3149464"/>
                    <a:gd name="connsiteX5033" fmla="*/ 2935053 w 3223440"/>
                    <a:gd name="connsiteY5033" fmla="*/ 1237660 h 3149464"/>
                    <a:gd name="connsiteX5034" fmla="*/ 2937422 w 3223440"/>
                    <a:gd name="connsiteY5034" fmla="*/ 1275566 h 3149464"/>
                    <a:gd name="connsiteX5035" fmla="*/ 3055878 w 3223440"/>
                    <a:gd name="connsiteY5035" fmla="*/ 1856002 h 3149464"/>
                    <a:gd name="connsiteX5036" fmla="*/ 3062986 w 3223440"/>
                    <a:gd name="connsiteY5036" fmla="*/ 1851264 h 3149464"/>
                    <a:gd name="connsiteX5037" fmla="*/ 3032187 w 3223440"/>
                    <a:gd name="connsiteY5037" fmla="*/ 1801513 h 3149464"/>
                    <a:gd name="connsiteX5038" fmla="*/ 3044033 w 3223440"/>
                    <a:gd name="connsiteY5038" fmla="*/ 1732808 h 3149464"/>
                    <a:gd name="connsiteX5039" fmla="*/ 3044033 w 3223440"/>
                    <a:gd name="connsiteY5039" fmla="*/ 1732808 h 3149464"/>
                    <a:gd name="connsiteX5040" fmla="*/ 3044033 w 3223440"/>
                    <a:gd name="connsiteY5040" fmla="*/ 1732808 h 3149464"/>
                    <a:gd name="connsiteX5041" fmla="*/ 3044033 w 3223440"/>
                    <a:gd name="connsiteY5041" fmla="*/ 1732808 h 3149464"/>
                    <a:gd name="connsiteX5042" fmla="*/ 3044033 w 3223440"/>
                    <a:gd name="connsiteY5042" fmla="*/ 1732808 h 3149464"/>
                    <a:gd name="connsiteX5043" fmla="*/ 3032187 w 3223440"/>
                    <a:gd name="connsiteY5043" fmla="*/ 1801513 h 3149464"/>
                    <a:gd name="connsiteX5044" fmla="*/ 3062986 w 3223440"/>
                    <a:gd name="connsiteY5044" fmla="*/ 1851264 h 3149464"/>
                    <a:gd name="connsiteX5045" fmla="*/ 3055878 w 3223440"/>
                    <a:gd name="connsiteY5045" fmla="*/ 1856002 h 3149464"/>
                    <a:gd name="connsiteX5046" fmla="*/ 3015603 w 3223440"/>
                    <a:gd name="connsiteY5046" fmla="*/ 1882063 h 3149464"/>
                    <a:gd name="connsiteX5047" fmla="*/ 3015603 w 3223440"/>
                    <a:gd name="connsiteY5047" fmla="*/ 1882063 h 3149464"/>
                    <a:gd name="connsiteX5048" fmla="*/ 3055878 w 3223440"/>
                    <a:gd name="connsiteY5048" fmla="*/ 1856002 h 3149464"/>
                    <a:gd name="connsiteX5049" fmla="*/ 3044033 w 3223440"/>
                    <a:gd name="connsiteY5049" fmla="*/ 1240029 h 3149464"/>
                    <a:gd name="connsiteX5050" fmla="*/ 3044033 w 3223440"/>
                    <a:gd name="connsiteY5050" fmla="*/ 1240029 h 3149464"/>
                    <a:gd name="connsiteX5051" fmla="*/ 3044033 w 3223440"/>
                    <a:gd name="connsiteY5051" fmla="*/ 1240029 h 3149464"/>
                    <a:gd name="connsiteX5052" fmla="*/ 3058248 w 3223440"/>
                    <a:gd name="connsiteY5052" fmla="*/ 1254244 h 3149464"/>
                    <a:gd name="connsiteX5053" fmla="*/ 3044033 w 3223440"/>
                    <a:gd name="connsiteY5053" fmla="*/ 1240029 h 3149464"/>
                    <a:gd name="connsiteX5054" fmla="*/ 3060617 w 3223440"/>
                    <a:gd name="connsiteY5054" fmla="*/ 1699640 h 3149464"/>
                    <a:gd name="connsiteX5055" fmla="*/ 3044033 w 3223440"/>
                    <a:gd name="connsiteY5055" fmla="*/ 1709117 h 3149464"/>
                    <a:gd name="connsiteX5056" fmla="*/ 3060617 w 3223440"/>
                    <a:gd name="connsiteY5056" fmla="*/ 1699640 h 3149464"/>
                    <a:gd name="connsiteX5057" fmla="*/ 3072462 w 3223440"/>
                    <a:gd name="connsiteY5057" fmla="*/ 1692533 h 3149464"/>
                    <a:gd name="connsiteX5058" fmla="*/ 3060617 w 3223440"/>
                    <a:gd name="connsiteY5058" fmla="*/ 1699640 h 3149464"/>
                    <a:gd name="connsiteX5059" fmla="*/ 3060617 w 3223440"/>
                    <a:gd name="connsiteY5059" fmla="*/ 1270828 h 3149464"/>
                    <a:gd name="connsiteX5060" fmla="*/ 3060617 w 3223440"/>
                    <a:gd name="connsiteY5060" fmla="*/ 1270828 h 3149464"/>
                    <a:gd name="connsiteX5061" fmla="*/ 3060617 w 3223440"/>
                    <a:gd name="connsiteY5061" fmla="*/ 1270828 h 3149464"/>
                    <a:gd name="connsiteX5062" fmla="*/ 3060617 w 3223440"/>
                    <a:gd name="connsiteY5062" fmla="*/ 1277935 h 3149464"/>
                    <a:gd name="connsiteX5063" fmla="*/ 3060617 w 3223440"/>
                    <a:gd name="connsiteY5063" fmla="*/ 1270828 h 3149464"/>
                    <a:gd name="connsiteX5064" fmla="*/ 3103261 w 3223440"/>
                    <a:gd name="connsiteY5064" fmla="*/ 1619090 h 3149464"/>
                    <a:gd name="connsiteX5065" fmla="*/ 3065355 w 3223440"/>
                    <a:gd name="connsiteY5065" fmla="*/ 1630935 h 3149464"/>
                    <a:gd name="connsiteX5066" fmla="*/ 3065355 w 3223440"/>
                    <a:gd name="connsiteY5066" fmla="*/ 1630935 h 3149464"/>
                    <a:gd name="connsiteX5067" fmla="*/ 3103261 w 3223440"/>
                    <a:gd name="connsiteY5067" fmla="*/ 1619090 h 3149464"/>
                    <a:gd name="connsiteX5068" fmla="*/ 3070093 w 3223440"/>
                    <a:gd name="connsiteY5068" fmla="*/ 1424821 h 3149464"/>
                    <a:gd name="connsiteX5069" fmla="*/ 3070093 w 3223440"/>
                    <a:gd name="connsiteY5069" fmla="*/ 1424821 h 3149464"/>
                    <a:gd name="connsiteX5070" fmla="*/ 3079570 w 3223440"/>
                    <a:gd name="connsiteY5070" fmla="*/ 1424821 h 3149464"/>
                    <a:gd name="connsiteX5071" fmla="*/ 3079570 w 3223440"/>
                    <a:gd name="connsiteY5071" fmla="*/ 1424821 h 3149464"/>
                    <a:gd name="connsiteX5072" fmla="*/ 3079570 w 3223440"/>
                    <a:gd name="connsiteY5072" fmla="*/ 1424821 h 3149464"/>
                    <a:gd name="connsiteX5073" fmla="*/ 3070093 w 3223440"/>
                    <a:gd name="connsiteY5073" fmla="*/ 1424821 h 3149464"/>
                    <a:gd name="connsiteX5074" fmla="*/ 3100892 w 3223440"/>
                    <a:gd name="connsiteY5074" fmla="*/ 1602506 h 3149464"/>
                    <a:gd name="connsiteX5075" fmla="*/ 3100892 w 3223440"/>
                    <a:gd name="connsiteY5075" fmla="*/ 1602506 h 3149464"/>
                    <a:gd name="connsiteX5076" fmla="*/ 3105630 w 3223440"/>
                    <a:gd name="connsiteY5076" fmla="*/ 1600137 h 3149464"/>
                    <a:gd name="connsiteX5077" fmla="*/ 3100892 w 3223440"/>
                    <a:gd name="connsiteY5077" fmla="*/ 1602506 h 3149464"/>
                    <a:gd name="connsiteX5078" fmla="*/ 3103261 w 3223440"/>
                    <a:gd name="connsiteY5078" fmla="*/ 1609613 h 3149464"/>
                    <a:gd name="connsiteX5079" fmla="*/ 3100892 w 3223440"/>
                    <a:gd name="connsiteY5079" fmla="*/ 1602506 h 3149464"/>
                    <a:gd name="connsiteX5080" fmla="*/ 3100892 w 3223440"/>
                    <a:gd name="connsiteY5080" fmla="*/ 1602506 h 3149464"/>
                    <a:gd name="connsiteX5081" fmla="*/ 3100892 w 3223440"/>
                    <a:gd name="connsiteY5081" fmla="*/ 1602506 h 3149464"/>
                    <a:gd name="connsiteX5082" fmla="*/ 3112737 w 3223440"/>
                    <a:gd name="connsiteY5082" fmla="*/ 1635674 h 3149464"/>
                    <a:gd name="connsiteX5083" fmla="*/ 3112737 w 3223440"/>
                    <a:gd name="connsiteY5083" fmla="*/ 1635674 h 3149464"/>
                    <a:gd name="connsiteX5084" fmla="*/ 3105630 w 3223440"/>
                    <a:gd name="connsiteY5084" fmla="*/ 1626197 h 3149464"/>
                    <a:gd name="connsiteX5085" fmla="*/ 3112737 w 3223440"/>
                    <a:gd name="connsiteY5085" fmla="*/ 1635674 h 3149464"/>
                    <a:gd name="connsiteX5086" fmla="*/ 3110368 w 3223440"/>
                    <a:gd name="connsiteY5086" fmla="*/ 1595398 h 3149464"/>
                    <a:gd name="connsiteX5087" fmla="*/ 3103261 w 3223440"/>
                    <a:gd name="connsiteY5087" fmla="*/ 1585922 h 3149464"/>
                    <a:gd name="connsiteX5088" fmla="*/ 3093785 w 3223440"/>
                    <a:gd name="connsiteY5088" fmla="*/ 1585922 h 3149464"/>
                    <a:gd name="connsiteX5089" fmla="*/ 3103261 w 3223440"/>
                    <a:gd name="connsiteY5089" fmla="*/ 1585922 h 3149464"/>
                    <a:gd name="connsiteX5090" fmla="*/ 3112737 w 3223440"/>
                    <a:gd name="connsiteY5090" fmla="*/ 1569338 h 3149464"/>
                    <a:gd name="connsiteX5091" fmla="*/ 3112737 w 3223440"/>
                    <a:gd name="connsiteY5091" fmla="*/ 1569338 h 3149464"/>
                    <a:gd name="connsiteX5092" fmla="*/ 3103261 w 3223440"/>
                    <a:gd name="connsiteY5092" fmla="*/ 1585922 h 3149464"/>
                    <a:gd name="connsiteX5093" fmla="*/ 3110368 w 3223440"/>
                    <a:gd name="connsiteY5093" fmla="*/ 1595398 h 3149464"/>
                    <a:gd name="connsiteX5094" fmla="*/ 3091415 w 3223440"/>
                    <a:gd name="connsiteY5094" fmla="*/ 1550385 h 3149464"/>
                    <a:gd name="connsiteX5095" fmla="*/ 3107999 w 3223440"/>
                    <a:gd name="connsiteY5095" fmla="*/ 1555123 h 3149464"/>
                    <a:gd name="connsiteX5096" fmla="*/ 3091415 w 3223440"/>
                    <a:gd name="connsiteY5096" fmla="*/ 1550385 h 3149464"/>
                    <a:gd name="connsiteX5097" fmla="*/ 3070093 w 3223440"/>
                    <a:gd name="connsiteY5097" fmla="*/ 1671211 h 3149464"/>
                    <a:gd name="connsiteX5098" fmla="*/ 3072462 w 3223440"/>
                    <a:gd name="connsiteY5098" fmla="*/ 1675949 h 3149464"/>
                    <a:gd name="connsiteX5099" fmla="*/ 3072462 w 3223440"/>
                    <a:gd name="connsiteY5099" fmla="*/ 1675949 h 3149464"/>
                    <a:gd name="connsiteX5100" fmla="*/ 3070093 w 3223440"/>
                    <a:gd name="connsiteY5100" fmla="*/ 1671211 h 3149464"/>
                    <a:gd name="connsiteX5101" fmla="*/ 3103261 w 3223440"/>
                    <a:gd name="connsiteY5101" fmla="*/ 1820465 h 3149464"/>
                    <a:gd name="connsiteX5102" fmla="*/ 3103261 w 3223440"/>
                    <a:gd name="connsiteY5102" fmla="*/ 1837050 h 3149464"/>
                    <a:gd name="connsiteX5103" fmla="*/ 3103261 w 3223440"/>
                    <a:gd name="connsiteY5103" fmla="*/ 1820465 h 3149464"/>
                    <a:gd name="connsiteX5104" fmla="*/ 3103261 w 3223440"/>
                    <a:gd name="connsiteY5104" fmla="*/ 1806251 h 3149464"/>
                    <a:gd name="connsiteX5105" fmla="*/ 3103261 w 3223440"/>
                    <a:gd name="connsiteY5105" fmla="*/ 1820465 h 3149464"/>
                    <a:gd name="connsiteX5106" fmla="*/ 3100892 w 3223440"/>
                    <a:gd name="connsiteY5106" fmla="*/ 1337164 h 3149464"/>
                    <a:gd name="connsiteX5107" fmla="*/ 3093785 w 3223440"/>
                    <a:gd name="connsiteY5107" fmla="*/ 1327687 h 3149464"/>
                    <a:gd name="connsiteX5108" fmla="*/ 3093785 w 3223440"/>
                    <a:gd name="connsiteY5108" fmla="*/ 1303996 h 3149464"/>
                    <a:gd name="connsiteX5109" fmla="*/ 3077200 w 3223440"/>
                    <a:gd name="connsiteY5109" fmla="*/ 1303996 h 3149464"/>
                    <a:gd name="connsiteX5110" fmla="*/ 3072462 w 3223440"/>
                    <a:gd name="connsiteY5110" fmla="*/ 1303996 h 3149464"/>
                    <a:gd name="connsiteX5111" fmla="*/ 3067724 w 3223440"/>
                    <a:gd name="connsiteY5111" fmla="*/ 1303996 h 3149464"/>
                    <a:gd name="connsiteX5112" fmla="*/ 3067724 w 3223440"/>
                    <a:gd name="connsiteY5112" fmla="*/ 1303996 h 3149464"/>
                    <a:gd name="connsiteX5113" fmla="*/ 3067724 w 3223440"/>
                    <a:gd name="connsiteY5113" fmla="*/ 1303996 h 3149464"/>
                    <a:gd name="connsiteX5114" fmla="*/ 3072462 w 3223440"/>
                    <a:gd name="connsiteY5114" fmla="*/ 1303996 h 3149464"/>
                    <a:gd name="connsiteX5115" fmla="*/ 3077200 w 3223440"/>
                    <a:gd name="connsiteY5115" fmla="*/ 1303996 h 3149464"/>
                    <a:gd name="connsiteX5116" fmla="*/ 3077200 w 3223440"/>
                    <a:gd name="connsiteY5116" fmla="*/ 1303996 h 3149464"/>
                    <a:gd name="connsiteX5117" fmla="*/ 3093785 w 3223440"/>
                    <a:gd name="connsiteY5117" fmla="*/ 1303996 h 3149464"/>
                    <a:gd name="connsiteX5118" fmla="*/ 3093785 w 3223440"/>
                    <a:gd name="connsiteY5118" fmla="*/ 1303996 h 3149464"/>
                    <a:gd name="connsiteX5119" fmla="*/ 3093785 w 3223440"/>
                    <a:gd name="connsiteY5119" fmla="*/ 1327687 h 3149464"/>
                    <a:gd name="connsiteX5120" fmla="*/ 3100892 w 3223440"/>
                    <a:gd name="connsiteY5120" fmla="*/ 1337164 h 3149464"/>
                    <a:gd name="connsiteX5121" fmla="*/ 3093785 w 3223440"/>
                    <a:gd name="connsiteY5121" fmla="*/ 1303996 h 3149464"/>
                    <a:gd name="connsiteX5122" fmla="*/ 3086677 w 3223440"/>
                    <a:gd name="connsiteY5122" fmla="*/ 1287412 h 3149464"/>
                    <a:gd name="connsiteX5123" fmla="*/ 3086677 w 3223440"/>
                    <a:gd name="connsiteY5123" fmla="*/ 1287412 h 3149464"/>
                    <a:gd name="connsiteX5124" fmla="*/ 3093785 w 3223440"/>
                    <a:gd name="connsiteY5124" fmla="*/ 1303996 h 3149464"/>
                    <a:gd name="connsiteX5125" fmla="*/ 3008496 w 3223440"/>
                    <a:gd name="connsiteY5125" fmla="*/ 875184 h 3149464"/>
                    <a:gd name="connsiteX5126" fmla="*/ 3013234 w 3223440"/>
                    <a:gd name="connsiteY5126" fmla="*/ 882291 h 3149464"/>
                    <a:gd name="connsiteX5127" fmla="*/ 3008496 w 3223440"/>
                    <a:gd name="connsiteY5127" fmla="*/ 875184 h 3149464"/>
                    <a:gd name="connsiteX5128" fmla="*/ 2996650 w 3223440"/>
                    <a:gd name="connsiteY5128" fmla="*/ 853862 h 3149464"/>
                    <a:gd name="connsiteX5129" fmla="*/ 3008496 w 3223440"/>
                    <a:gd name="connsiteY5129" fmla="*/ 875184 h 3149464"/>
                    <a:gd name="connsiteX5130" fmla="*/ 2918469 w 3223440"/>
                    <a:gd name="connsiteY5130" fmla="*/ 804110 h 3149464"/>
                    <a:gd name="connsiteX5131" fmla="*/ 2913731 w 3223440"/>
                    <a:gd name="connsiteY5131" fmla="*/ 804110 h 3149464"/>
                    <a:gd name="connsiteX5132" fmla="*/ 2913731 w 3223440"/>
                    <a:gd name="connsiteY5132" fmla="*/ 804110 h 3149464"/>
                    <a:gd name="connsiteX5133" fmla="*/ 2913731 w 3223440"/>
                    <a:gd name="connsiteY5133" fmla="*/ 804110 h 3149464"/>
                    <a:gd name="connsiteX5134" fmla="*/ 2918469 w 3223440"/>
                    <a:gd name="connsiteY5134" fmla="*/ 804110 h 3149464"/>
                    <a:gd name="connsiteX5135" fmla="*/ 2899516 w 3223440"/>
                    <a:gd name="connsiteY5135" fmla="*/ 839647 h 3149464"/>
                    <a:gd name="connsiteX5136" fmla="*/ 2942160 w 3223440"/>
                    <a:gd name="connsiteY5136" fmla="*/ 901244 h 3149464"/>
                    <a:gd name="connsiteX5137" fmla="*/ 2949268 w 3223440"/>
                    <a:gd name="connsiteY5137" fmla="*/ 898875 h 3149464"/>
                    <a:gd name="connsiteX5138" fmla="*/ 2942160 w 3223440"/>
                    <a:gd name="connsiteY5138" fmla="*/ 901244 h 3149464"/>
                    <a:gd name="connsiteX5139" fmla="*/ 2925576 w 3223440"/>
                    <a:gd name="connsiteY5139" fmla="*/ 932043 h 3149464"/>
                    <a:gd name="connsiteX5140" fmla="*/ 2951637 w 3223440"/>
                    <a:gd name="connsiteY5140" fmla="*/ 972318 h 3149464"/>
                    <a:gd name="connsiteX5141" fmla="*/ 2975328 w 3223440"/>
                    <a:gd name="connsiteY5141" fmla="*/ 996009 h 3149464"/>
                    <a:gd name="connsiteX5142" fmla="*/ 2996650 w 3223440"/>
                    <a:gd name="connsiteY5142" fmla="*/ 1024439 h 3149464"/>
                    <a:gd name="connsiteX5143" fmla="*/ 3060617 w 3223440"/>
                    <a:gd name="connsiteY5143" fmla="*/ 1176063 h 3149464"/>
                    <a:gd name="connsiteX5144" fmla="*/ 3072462 w 3223440"/>
                    <a:gd name="connsiteY5144" fmla="*/ 1216338 h 3149464"/>
                    <a:gd name="connsiteX5145" fmla="*/ 3089046 w 3223440"/>
                    <a:gd name="connsiteY5145" fmla="*/ 1273197 h 3149464"/>
                    <a:gd name="connsiteX5146" fmla="*/ 3065355 w 3223440"/>
                    <a:gd name="connsiteY5146" fmla="*/ 1273197 h 3149464"/>
                    <a:gd name="connsiteX5147" fmla="*/ 3089046 w 3223440"/>
                    <a:gd name="connsiteY5147" fmla="*/ 1273197 h 3149464"/>
                    <a:gd name="connsiteX5148" fmla="*/ 3072462 w 3223440"/>
                    <a:gd name="connsiteY5148" fmla="*/ 1216338 h 3149464"/>
                    <a:gd name="connsiteX5149" fmla="*/ 3060617 w 3223440"/>
                    <a:gd name="connsiteY5149" fmla="*/ 1176063 h 3149464"/>
                    <a:gd name="connsiteX5150" fmla="*/ 2996650 w 3223440"/>
                    <a:gd name="connsiteY5150" fmla="*/ 1024439 h 3149464"/>
                    <a:gd name="connsiteX5151" fmla="*/ 2975328 w 3223440"/>
                    <a:gd name="connsiteY5151" fmla="*/ 996009 h 3149464"/>
                    <a:gd name="connsiteX5152" fmla="*/ 2951637 w 3223440"/>
                    <a:gd name="connsiteY5152" fmla="*/ 972318 h 3149464"/>
                    <a:gd name="connsiteX5153" fmla="*/ 2942160 w 3223440"/>
                    <a:gd name="connsiteY5153" fmla="*/ 969949 h 3149464"/>
                    <a:gd name="connsiteX5154" fmla="*/ 2951637 w 3223440"/>
                    <a:gd name="connsiteY5154" fmla="*/ 972318 h 3149464"/>
                    <a:gd name="connsiteX5155" fmla="*/ 2925576 w 3223440"/>
                    <a:gd name="connsiteY5155" fmla="*/ 932043 h 3149464"/>
                    <a:gd name="connsiteX5156" fmla="*/ 2927946 w 3223440"/>
                    <a:gd name="connsiteY5156" fmla="*/ 950996 h 3149464"/>
                    <a:gd name="connsiteX5157" fmla="*/ 2925576 w 3223440"/>
                    <a:gd name="connsiteY5157" fmla="*/ 932043 h 3149464"/>
                    <a:gd name="connsiteX5158" fmla="*/ 2942160 w 3223440"/>
                    <a:gd name="connsiteY5158" fmla="*/ 901244 h 3149464"/>
                    <a:gd name="connsiteX5159" fmla="*/ 2899516 w 3223440"/>
                    <a:gd name="connsiteY5159" fmla="*/ 839647 h 3149464"/>
                    <a:gd name="connsiteX5160" fmla="*/ 2875825 w 3223440"/>
                    <a:gd name="connsiteY5160" fmla="*/ 818325 h 3149464"/>
                    <a:gd name="connsiteX5161" fmla="*/ 2899516 w 3223440"/>
                    <a:gd name="connsiteY5161" fmla="*/ 839647 h 3149464"/>
                    <a:gd name="connsiteX5162" fmla="*/ 2641281 w 3223440"/>
                    <a:gd name="connsiteY5162" fmla="*/ 349238 h 3149464"/>
                    <a:gd name="connsiteX5163" fmla="*/ 2634174 w 3223440"/>
                    <a:gd name="connsiteY5163" fmla="*/ 365821 h 3149464"/>
                    <a:gd name="connsiteX5164" fmla="*/ 2693402 w 3223440"/>
                    <a:gd name="connsiteY5164" fmla="*/ 465325 h 3149464"/>
                    <a:gd name="connsiteX5165" fmla="*/ 2717093 w 3223440"/>
                    <a:gd name="connsiteY5165" fmla="*/ 481909 h 3149464"/>
                    <a:gd name="connsiteX5166" fmla="*/ 2785798 w 3223440"/>
                    <a:gd name="connsiteY5166" fmla="*/ 567197 h 3149464"/>
                    <a:gd name="connsiteX5167" fmla="*/ 2792905 w 3223440"/>
                    <a:gd name="connsiteY5167" fmla="*/ 602734 h 3149464"/>
                    <a:gd name="connsiteX5168" fmla="*/ 2807120 w 3223440"/>
                    <a:gd name="connsiteY5168" fmla="*/ 609842 h 3149464"/>
                    <a:gd name="connsiteX5169" fmla="*/ 2873456 w 3223440"/>
                    <a:gd name="connsiteY5169" fmla="*/ 733036 h 3149464"/>
                    <a:gd name="connsiteX5170" fmla="*/ 2878194 w 3223440"/>
                    <a:gd name="connsiteY5170" fmla="*/ 747251 h 3149464"/>
                    <a:gd name="connsiteX5171" fmla="*/ 2878194 w 3223440"/>
                    <a:gd name="connsiteY5171" fmla="*/ 754358 h 3149464"/>
                    <a:gd name="connsiteX5172" fmla="*/ 2878194 w 3223440"/>
                    <a:gd name="connsiteY5172" fmla="*/ 754358 h 3149464"/>
                    <a:gd name="connsiteX5173" fmla="*/ 2878194 w 3223440"/>
                    <a:gd name="connsiteY5173" fmla="*/ 747251 h 3149464"/>
                    <a:gd name="connsiteX5174" fmla="*/ 2873456 w 3223440"/>
                    <a:gd name="connsiteY5174" fmla="*/ 733036 h 3149464"/>
                    <a:gd name="connsiteX5175" fmla="*/ 2807120 w 3223440"/>
                    <a:gd name="connsiteY5175" fmla="*/ 609842 h 3149464"/>
                    <a:gd name="connsiteX5176" fmla="*/ 2792905 w 3223440"/>
                    <a:gd name="connsiteY5176" fmla="*/ 602734 h 3149464"/>
                    <a:gd name="connsiteX5177" fmla="*/ 2792905 w 3223440"/>
                    <a:gd name="connsiteY5177" fmla="*/ 602734 h 3149464"/>
                    <a:gd name="connsiteX5178" fmla="*/ 2785798 w 3223440"/>
                    <a:gd name="connsiteY5178" fmla="*/ 567197 h 3149464"/>
                    <a:gd name="connsiteX5179" fmla="*/ 2717093 w 3223440"/>
                    <a:gd name="connsiteY5179" fmla="*/ 481909 h 3149464"/>
                    <a:gd name="connsiteX5180" fmla="*/ 2693402 w 3223440"/>
                    <a:gd name="connsiteY5180" fmla="*/ 465325 h 3149464"/>
                    <a:gd name="connsiteX5181" fmla="*/ 2634174 w 3223440"/>
                    <a:gd name="connsiteY5181" fmla="*/ 365821 h 3149464"/>
                    <a:gd name="connsiteX5182" fmla="*/ 2641281 w 3223440"/>
                    <a:gd name="connsiteY5182" fmla="*/ 349238 h 3149464"/>
                    <a:gd name="connsiteX5183" fmla="*/ 2612852 w 3223440"/>
                    <a:gd name="connsiteY5183" fmla="*/ 384774 h 3149464"/>
                    <a:gd name="connsiteX5184" fmla="*/ 2612852 w 3223440"/>
                    <a:gd name="connsiteY5184" fmla="*/ 384774 h 3149464"/>
                    <a:gd name="connsiteX5185" fmla="*/ 2612852 w 3223440"/>
                    <a:gd name="connsiteY5185" fmla="*/ 398989 h 3149464"/>
                    <a:gd name="connsiteX5186" fmla="*/ 2612852 w 3223440"/>
                    <a:gd name="connsiteY5186" fmla="*/ 384774 h 3149464"/>
                    <a:gd name="connsiteX5187" fmla="*/ 2601006 w 3223440"/>
                    <a:gd name="connsiteY5187" fmla="*/ 588519 h 3149464"/>
                    <a:gd name="connsiteX5188" fmla="*/ 2653127 w 3223440"/>
                    <a:gd name="connsiteY5188" fmla="*/ 576674 h 3149464"/>
                    <a:gd name="connsiteX5189" fmla="*/ 2646019 w 3223440"/>
                    <a:gd name="connsiteY5189" fmla="*/ 567197 h 3149464"/>
                    <a:gd name="connsiteX5190" fmla="*/ 2653127 w 3223440"/>
                    <a:gd name="connsiteY5190" fmla="*/ 576674 h 3149464"/>
                    <a:gd name="connsiteX5191" fmla="*/ 2601006 w 3223440"/>
                    <a:gd name="connsiteY5191" fmla="*/ 588519 h 3149464"/>
                    <a:gd name="connsiteX5192" fmla="*/ 2601006 w 3223440"/>
                    <a:gd name="connsiteY5192" fmla="*/ 597996 h 3149464"/>
                    <a:gd name="connsiteX5193" fmla="*/ 2601006 w 3223440"/>
                    <a:gd name="connsiteY5193" fmla="*/ 588519 h 3149464"/>
                    <a:gd name="connsiteX5194" fmla="*/ 2605744 w 3223440"/>
                    <a:gd name="connsiteY5194" fmla="*/ 624056 h 3149464"/>
                    <a:gd name="connsiteX5195" fmla="*/ 2627066 w 3223440"/>
                    <a:gd name="connsiteY5195" fmla="*/ 616949 h 3149464"/>
                    <a:gd name="connsiteX5196" fmla="*/ 2624697 w 3223440"/>
                    <a:gd name="connsiteY5196" fmla="*/ 605103 h 3149464"/>
                    <a:gd name="connsiteX5197" fmla="*/ 2629436 w 3223440"/>
                    <a:gd name="connsiteY5197" fmla="*/ 616949 h 3149464"/>
                    <a:gd name="connsiteX5198" fmla="*/ 2605744 w 3223440"/>
                    <a:gd name="connsiteY5198" fmla="*/ 624056 h 3149464"/>
                    <a:gd name="connsiteX5199" fmla="*/ 2589160 w 3223440"/>
                    <a:gd name="connsiteY5199" fmla="*/ 626425 h 3149464"/>
                    <a:gd name="connsiteX5200" fmla="*/ 2589160 w 3223440"/>
                    <a:gd name="connsiteY5200" fmla="*/ 626425 h 3149464"/>
                    <a:gd name="connsiteX5201" fmla="*/ 2605744 w 3223440"/>
                    <a:gd name="connsiteY5201" fmla="*/ 624056 h 3149464"/>
                    <a:gd name="connsiteX5202" fmla="*/ 2586791 w 3223440"/>
                    <a:gd name="connsiteY5202" fmla="*/ 353976 h 3149464"/>
                    <a:gd name="connsiteX5203" fmla="*/ 2591529 w 3223440"/>
                    <a:gd name="connsiteY5203" fmla="*/ 372929 h 3149464"/>
                    <a:gd name="connsiteX5204" fmla="*/ 2586791 w 3223440"/>
                    <a:gd name="connsiteY5204" fmla="*/ 353976 h 3149464"/>
                    <a:gd name="connsiteX5205" fmla="*/ 2584422 w 3223440"/>
                    <a:gd name="connsiteY5205" fmla="*/ 335023 h 3149464"/>
                    <a:gd name="connsiteX5206" fmla="*/ 2586791 w 3223440"/>
                    <a:gd name="connsiteY5206" fmla="*/ 353976 h 3149464"/>
                    <a:gd name="connsiteX5207" fmla="*/ 2534670 w 3223440"/>
                    <a:gd name="connsiteY5207" fmla="*/ 327915 h 3149464"/>
                    <a:gd name="connsiteX5208" fmla="*/ 2534670 w 3223440"/>
                    <a:gd name="connsiteY5208" fmla="*/ 318439 h 3149464"/>
                    <a:gd name="connsiteX5209" fmla="*/ 2534670 w 3223440"/>
                    <a:gd name="connsiteY5209" fmla="*/ 318439 h 3149464"/>
                    <a:gd name="connsiteX5210" fmla="*/ 2534670 w 3223440"/>
                    <a:gd name="connsiteY5210" fmla="*/ 327915 h 3149464"/>
                    <a:gd name="connsiteX5211" fmla="*/ 2534670 w 3223440"/>
                    <a:gd name="connsiteY5211" fmla="*/ 327915 h 3149464"/>
                    <a:gd name="connsiteX5212" fmla="*/ 2534670 w 3223440"/>
                    <a:gd name="connsiteY5212" fmla="*/ 327915 h 3149464"/>
                    <a:gd name="connsiteX5213" fmla="*/ 2539409 w 3223440"/>
                    <a:gd name="connsiteY5213" fmla="*/ 387144 h 3149464"/>
                    <a:gd name="connsiteX5214" fmla="*/ 2551254 w 3223440"/>
                    <a:gd name="connsiteY5214" fmla="*/ 349238 h 3149464"/>
                    <a:gd name="connsiteX5215" fmla="*/ 2544147 w 3223440"/>
                    <a:gd name="connsiteY5215" fmla="*/ 327915 h 3149464"/>
                    <a:gd name="connsiteX5216" fmla="*/ 2551254 w 3223440"/>
                    <a:gd name="connsiteY5216" fmla="*/ 349238 h 3149464"/>
                    <a:gd name="connsiteX5217" fmla="*/ 2539409 w 3223440"/>
                    <a:gd name="connsiteY5217" fmla="*/ 387144 h 3149464"/>
                    <a:gd name="connsiteX5218" fmla="*/ 2520456 w 3223440"/>
                    <a:gd name="connsiteY5218" fmla="*/ 387144 h 3149464"/>
                    <a:gd name="connsiteX5219" fmla="*/ 2494395 w 3223440"/>
                    <a:gd name="connsiteY5219" fmla="*/ 391882 h 3149464"/>
                    <a:gd name="connsiteX5220" fmla="*/ 2496764 w 3223440"/>
                    <a:gd name="connsiteY5220" fmla="*/ 401358 h 3149464"/>
                    <a:gd name="connsiteX5221" fmla="*/ 2494395 w 3223440"/>
                    <a:gd name="connsiteY5221" fmla="*/ 391882 h 3149464"/>
                    <a:gd name="connsiteX5222" fmla="*/ 2520456 w 3223440"/>
                    <a:gd name="connsiteY5222" fmla="*/ 387144 h 3149464"/>
                    <a:gd name="connsiteX5223" fmla="*/ 2539409 w 3223440"/>
                    <a:gd name="connsiteY5223" fmla="*/ 387144 h 3149464"/>
                    <a:gd name="connsiteX5224" fmla="*/ 2515717 w 3223440"/>
                    <a:gd name="connsiteY5224" fmla="*/ 273425 h 3149464"/>
                    <a:gd name="connsiteX5225" fmla="*/ 2532301 w 3223440"/>
                    <a:gd name="connsiteY5225" fmla="*/ 278164 h 3149464"/>
                    <a:gd name="connsiteX5226" fmla="*/ 2515717 w 3223440"/>
                    <a:gd name="connsiteY5226" fmla="*/ 273425 h 3149464"/>
                    <a:gd name="connsiteX5227" fmla="*/ 2430429 w 3223440"/>
                    <a:gd name="connsiteY5227" fmla="*/ 254472 h 3149464"/>
                    <a:gd name="connsiteX5228" fmla="*/ 2515717 w 3223440"/>
                    <a:gd name="connsiteY5228" fmla="*/ 273425 h 3149464"/>
                    <a:gd name="connsiteX5229" fmla="*/ 2406737 w 3223440"/>
                    <a:gd name="connsiteY5229" fmla="*/ 254472 h 3149464"/>
                    <a:gd name="connsiteX5230" fmla="*/ 2430429 w 3223440"/>
                    <a:gd name="connsiteY5230" fmla="*/ 256842 h 3149464"/>
                    <a:gd name="connsiteX5231" fmla="*/ 2406737 w 3223440"/>
                    <a:gd name="connsiteY5231" fmla="*/ 254472 h 3149464"/>
                    <a:gd name="connsiteX5232" fmla="*/ 2456489 w 3223440"/>
                    <a:gd name="connsiteY5232" fmla="*/ 297117 h 3149464"/>
                    <a:gd name="connsiteX5233" fmla="*/ 2406737 w 3223440"/>
                    <a:gd name="connsiteY5233" fmla="*/ 254472 h 3149464"/>
                    <a:gd name="connsiteX5234" fmla="*/ 2399630 w 3223440"/>
                    <a:gd name="connsiteY5234" fmla="*/ 247365 h 3149464"/>
                    <a:gd name="connsiteX5235" fmla="*/ 2406737 w 3223440"/>
                    <a:gd name="connsiteY5235" fmla="*/ 254472 h 3149464"/>
                    <a:gd name="connsiteX5236" fmla="*/ 2413845 w 3223440"/>
                    <a:gd name="connsiteY5236" fmla="*/ 297117 h 3149464"/>
                    <a:gd name="connsiteX5237" fmla="*/ 2387785 w 3223440"/>
                    <a:gd name="connsiteY5237" fmla="*/ 280533 h 3149464"/>
                    <a:gd name="connsiteX5238" fmla="*/ 2387785 w 3223440"/>
                    <a:gd name="connsiteY5238" fmla="*/ 280533 h 3149464"/>
                    <a:gd name="connsiteX5239" fmla="*/ 2387785 w 3223440"/>
                    <a:gd name="connsiteY5239" fmla="*/ 280533 h 3149464"/>
                    <a:gd name="connsiteX5240" fmla="*/ 2413845 w 3223440"/>
                    <a:gd name="connsiteY5240" fmla="*/ 297117 h 3149464"/>
                    <a:gd name="connsiteX5241" fmla="*/ 2380677 w 3223440"/>
                    <a:gd name="connsiteY5241" fmla="*/ 237888 h 3149464"/>
                    <a:gd name="connsiteX5242" fmla="*/ 2390154 w 3223440"/>
                    <a:gd name="connsiteY5242" fmla="*/ 233150 h 3149464"/>
                    <a:gd name="connsiteX5243" fmla="*/ 2380677 w 3223440"/>
                    <a:gd name="connsiteY5243" fmla="*/ 237888 h 3149464"/>
                    <a:gd name="connsiteX5244" fmla="*/ 2368831 w 3223440"/>
                    <a:gd name="connsiteY5244" fmla="*/ 237888 h 3149464"/>
                    <a:gd name="connsiteX5245" fmla="*/ 2380677 w 3223440"/>
                    <a:gd name="connsiteY5245" fmla="*/ 237888 h 3149464"/>
                    <a:gd name="connsiteX5246" fmla="*/ 2383046 w 3223440"/>
                    <a:gd name="connsiteY5246" fmla="*/ 275794 h 3149464"/>
                    <a:gd name="connsiteX5247" fmla="*/ 2361724 w 3223440"/>
                    <a:gd name="connsiteY5247" fmla="*/ 273425 h 3149464"/>
                    <a:gd name="connsiteX5248" fmla="*/ 2342771 w 3223440"/>
                    <a:gd name="connsiteY5248" fmla="*/ 278164 h 3149464"/>
                    <a:gd name="connsiteX5249" fmla="*/ 2361724 w 3223440"/>
                    <a:gd name="connsiteY5249" fmla="*/ 273425 h 3149464"/>
                    <a:gd name="connsiteX5250" fmla="*/ 2361724 w 3223440"/>
                    <a:gd name="connsiteY5250" fmla="*/ 273425 h 3149464"/>
                    <a:gd name="connsiteX5251" fmla="*/ 2383046 w 3223440"/>
                    <a:gd name="connsiteY5251" fmla="*/ 275794 h 3149464"/>
                    <a:gd name="connsiteX5252" fmla="*/ 2364093 w 3223440"/>
                    <a:gd name="connsiteY5252" fmla="*/ 223674 h 3149464"/>
                    <a:gd name="connsiteX5253" fmla="*/ 2364093 w 3223440"/>
                    <a:gd name="connsiteY5253" fmla="*/ 230781 h 3149464"/>
                    <a:gd name="connsiteX5254" fmla="*/ 2364093 w 3223440"/>
                    <a:gd name="connsiteY5254" fmla="*/ 223674 h 3149464"/>
                    <a:gd name="connsiteX5255" fmla="*/ 2356986 w 3223440"/>
                    <a:gd name="connsiteY5255" fmla="*/ 211828 h 3149464"/>
                    <a:gd name="connsiteX5256" fmla="*/ 2364093 w 3223440"/>
                    <a:gd name="connsiteY5256" fmla="*/ 223674 h 3149464"/>
                    <a:gd name="connsiteX5257" fmla="*/ 2330925 w 3223440"/>
                    <a:gd name="connsiteY5257" fmla="*/ 223674 h 3149464"/>
                    <a:gd name="connsiteX5258" fmla="*/ 2345140 w 3223440"/>
                    <a:gd name="connsiteY5258" fmla="*/ 223674 h 3149464"/>
                    <a:gd name="connsiteX5259" fmla="*/ 2345140 w 3223440"/>
                    <a:gd name="connsiteY5259" fmla="*/ 223674 h 3149464"/>
                    <a:gd name="connsiteX5260" fmla="*/ 2364093 w 3223440"/>
                    <a:gd name="connsiteY5260" fmla="*/ 237888 h 3149464"/>
                    <a:gd name="connsiteX5261" fmla="*/ 2345140 w 3223440"/>
                    <a:gd name="connsiteY5261" fmla="*/ 223674 h 3149464"/>
                    <a:gd name="connsiteX5262" fmla="*/ 2330925 w 3223440"/>
                    <a:gd name="connsiteY5262" fmla="*/ 223674 h 3149464"/>
                    <a:gd name="connsiteX5263" fmla="*/ 2319080 w 3223440"/>
                    <a:gd name="connsiteY5263" fmla="*/ 216566 h 3149464"/>
                    <a:gd name="connsiteX5264" fmla="*/ 2319080 w 3223440"/>
                    <a:gd name="connsiteY5264" fmla="*/ 216566 h 3149464"/>
                    <a:gd name="connsiteX5265" fmla="*/ 2276435 w 3223440"/>
                    <a:gd name="connsiteY5265" fmla="*/ 176291 h 3149464"/>
                    <a:gd name="connsiteX5266" fmla="*/ 2319080 w 3223440"/>
                    <a:gd name="connsiteY5266" fmla="*/ 216566 h 3149464"/>
                    <a:gd name="connsiteX5267" fmla="*/ 2330925 w 3223440"/>
                    <a:gd name="connsiteY5267" fmla="*/ 223674 h 3149464"/>
                    <a:gd name="connsiteX5268" fmla="*/ 2153241 w 3223440"/>
                    <a:gd name="connsiteY5268" fmla="*/ 126540 h 3149464"/>
                    <a:gd name="connsiteX5269" fmla="*/ 2146133 w 3223440"/>
                    <a:gd name="connsiteY5269" fmla="*/ 126540 h 3149464"/>
                    <a:gd name="connsiteX5270" fmla="*/ 2153241 w 3223440"/>
                    <a:gd name="connsiteY5270" fmla="*/ 126540 h 3149464"/>
                    <a:gd name="connsiteX5271" fmla="*/ 2233791 w 3223440"/>
                    <a:gd name="connsiteY5271" fmla="*/ 157338 h 3149464"/>
                    <a:gd name="connsiteX5272" fmla="*/ 2233791 w 3223440"/>
                    <a:gd name="connsiteY5272" fmla="*/ 157338 h 3149464"/>
                    <a:gd name="connsiteX5273" fmla="*/ 2259852 w 3223440"/>
                    <a:gd name="connsiteY5273" fmla="*/ 159707 h 3149464"/>
                    <a:gd name="connsiteX5274" fmla="*/ 2302496 w 3223440"/>
                    <a:gd name="connsiteY5274" fmla="*/ 159707 h 3149464"/>
                    <a:gd name="connsiteX5275" fmla="*/ 2302496 w 3223440"/>
                    <a:gd name="connsiteY5275" fmla="*/ 159707 h 3149464"/>
                    <a:gd name="connsiteX5276" fmla="*/ 2302496 w 3223440"/>
                    <a:gd name="connsiteY5276" fmla="*/ 159707 h 3149464"/>
                    <a:gd name="connsiteX5277" fmla="*/ 2302496 w 3223440"/>
                    <a:gd name="connsiteY5277" fmla="*/ 159707 h 3149464"/>
                    <a:gd name="connsiteX5278" fmla="*/ 2302496 w 3223440"/>
                    <a:gd name="connsiteY5278" fmla="*/ 159707 h 3149464"/>
                    <a:gd name="connsiteX5279" fmla="*/ 2302496 w 3223440"/>
                    <a:gd name="connsiteY5279" fmla="*/ 159707 h 3149464"/>
                    <a:gd name="connsiteX5280" fmla="*/ 2259852 w 3223440"/>
                    <a:gd name="connsiteY5280" fmla="*/ 159707 h 3149464"/>
                    <a:gd name="connsiteX5281" fmla="*/ 2233791 w 3223440"/>
                    <a:gd name="connsiteY5281" fmla="*/ 157338 h 3149464"/>
                    <a:gd name="connsiteX5282" fmla="*/ 2198254 w 3223440"/>
                    <a:gd name="connsiteY5282" fmla="*/ 166815 h 3149464"/>
                    <a:gd name="connsiteX5283" fmla="*/ 2184039 w 3223440"/>
                    <a:gd name="connsiteY5283" fmla="*/ 173922 h 3149464"/>
                    <a:gd name="connsiteX5284" fmla="*/ 2136657 w 3223440"/>
                    <a:gd name="connsiteY5284" fmla="*/ 159707 h 3149464"/>
                    <a:gd name="connsiteX5285" fmla="*/ 2184039 w 3223440"/>
                    <a:gd name="connsiteY5285" fmla="*/ 173922 h 3149464"/>
                    <a:gd name="connsiteX5286" fmla="*/ 2198254 w 3223440"/>
                    <a:gd name="connsiteY5286" fmla="*/ 166815 h 3149464"/>
                    <a:gd name="connsiteX5287" fmla="*/ 2233791 w 3223440"/>
                    <a:gd name="connsiteY5287" fmla="*/ 157338 h 3149464"/>
                    <a:gd name="connsiteX5288" fmla="*/ 2153241 w 3223440"/>
                    <a:gd name="connsiteY5288" fmla="*/ 126540 h 3149464"/>
                    <a:gd name="connsiteX5289" fmla="*/ 2112966 w 3223440"/>
                    <a:gd name="connsiteY5289" fmla="*/ 119432 h 3149464"/>
                    <a:gd name="connsiteX5290" fmla="*/ 2124811 w 3223440"/>
                    <a:gd name="connsiteY5290" fmla="*/ 126540 h 3149464"/>
                    <a:gd name="connsiteX5291" fmla="*/ 2112966 w 3223440"/>
                    <a:gd name="connsiteY5291" fmla="*/ 119432 h 3149464"/>
                    <a:gd name="connsiteX5292" fmla="*/ 2110597 w 3223440"/>
                    <a:gd name="connsiteY5292" fmla="*/ 119432 h 3149464"/>
                    <a:gd name="connsiteX5293" fmla="*/ 2112966 w 3223440"/>
                    <a:gd name="connsiteY5293" fmla="*/ 119432 h 3149464"/>
                    <a:gd name="connsiteX5294" fmla="*/ 2112966 w 3223440"/>
                    <a:gd name="connsiteY5294" fmla="*/ 143123 h 3149464"/>
                    <a:gd name="connsiteX5295" fmla="*/ 2136657 w 3223440"/>
                    <a:gd name="connsiteY5295" fmla="*/ 143123 h 3149464"/>
                    <a:gd name="connsiteX5296" fmla="*/ 2112966 w 3223440"/>
                    <a:gd name="connsiteY5296" fmla="*/ 143123 h 3149464"/>
                    <a:gd name="connsiteX5297" fmla="*/ 2112966 w 3223440"/>
                    <a:gd name="connsiteY5297" fmla="*/ 143123 h 3149464"/>
                    <a:gd name="connsiteX5298" fmla="*/ 2082167 w 3223440"/>
                    <a:gd name="connsiteY5298" fmla="*/ 138385 h 3149464"/>
                    <a:gd name="connsiteX5299" fmla="*/ 2112966 w 3223440"/>
                    <a:gd name="connsiteY5299" fmla="*/ 143123 h 3149464"/>
                    <a:gd name="connsiteX5300" fmla="*/ 2060845 w 3223440"/>
                    <a:gd name="connsiteY5300" fmla="*/ 102848 h 3149464"/>
                    <a:gd name="connsiteX5301" fmla="*/ 2070321 w 3223440"/>
                    <a:gd name="connsiteY5301" fmla="*/ 117063 h 3149464"/>
                    <a:gd name="connsiteX5302" fmla="*/ 2070321 w 3223440"/>
                    <a:gd name="connsiteY5302" fmla="*/ 117063 h 3149464"/>
                    <a:gd name="connsiteX5303" fmla="*/ 2075060 w 3223440"/>
                    <a:gd name="connsiteY5303" fmla="*/ 117063 h 3149464"/>
                    <a:gd name="connsiteX5304" fmla="*/ 2070321 w 3223440"/>
                    <a:gd name="connsiteY5304" fmla="*/ 117063 h 3149464"/>
                    <a:gd name="connsiteX5305" fmla="*/ 2070321 w 3223440"/>
                    <a:gd name="connsiteY5305" fmla="*/ 117063 h 3149464"/>
                    <a:gd name="connsiteX5306" fmla="*/ 2060845 w 3223440"/>
                    <a:gd name="connsiteY5306" fmla="*/ 102848 h 3149464"/>
                    <a:gd name="connsiteX5307" fmla="*/ 2060845 w 3223440"/>
                    <a:gd name="connsiteY5307" fmla="*/ 102848 h 3149464"/>
                    <a:gd name="connsiteX5308" fmla="*/ 2067952 w 3223440"/>
                    <a:gd name="connsiteY5308" fmla="*/ 138385 h 3149464"/>
                    <a:gd name="connsiteX5309" fmla="*/ 2070321 w 3223440"/>
                    <a:gd name="connsiteY5309" fmla="*/ 136016 h 3149464"/>
                    <a:gd name="connsiteX5310" fmla="*/ 2067952 w 3223440"/>
                    <a:gd name="connsiteY5310" fmla="*/ 131278 h 3149464"/>
                    <a:gd name="connsiteX5311" fmla="*/ 2070321 w 3223440"/>
                    <a:gd name="connsiteY5311" fmla="*/ 136016 h 3149464"/>
                    <a:gd name="connsiteX5312" fmla="*/ 2070321 w 3223440"/>
                    <a:gd name="connsiteY5312" fmla="*/ 136016 h 3149464"/>
                    <a:gd name="connsiteX5313" fmla="*/ 2067952 w 3223440"/>
                    <a:gd name="connsiteY5313" fmla="*/ 138385 h 3149464"/>
                    <a:gd name="connsiteX5314" fmla="*/ 2060845 w 3223440"/>
                    <a:gd name="connsiteY5314" fmla="*/ 140754 h 3149464"/>
                    <a:gd name="connsiteX5315" fmla="*/ 2060845 w 3223440"/>
                    <a:gd name="connsiteY5315" fmla="*/ 140754 h 3149464"/>
                    <a:gd name="connsiteX5316" fmla="*/ 2067952 w 3223440"/>
                    <a:gd name="connsiteY5316" fmla="*/ 138385 h 3149464"/>
                    <a:gd name="connsiteX5317" fmla="*/ 1992140 w 3223440"/>
                    <a:gd name="connsiteY5317" fmla="*/ 79157 h 3149464"/>
                    <a:gd name="connsiteX5318" fmla="*/ 2003986 w 3223440"/>
                    <a:gd name="connsiteY5318" fmla="*/ 100479 h 3149464"/>
                    <a:gd name="connsiteX5319" fmla="*/ 1992140 w 3223440"/>
                    <a:gd name="connsiteY5319" fmla="*/ 79157 h 3149464"/>
                    <a:gd name="connsiteX5320" fmla="*/ 1989771 w 3223440"/>
                    <a:gd name="connsiteY5320" fmla="*/ 74419 h 3149464"/>
                    <a:gd name="connsiteX5321" fmla="*/ 1992140 w 3223440"/>
                    <a:gd name="connsiteY5321" fmla="*/ 79157 h 3149464"/>
                    <a:gd name="connsiteX5322" fmla="*/ 2044261 w 3223440"/>
                    <a:gd name="connsiteY5322" fmla="*/ 128909 h 3149464"/>
                    <a:gd name="connsiteX5323" fmla="*/ 1987402 w 3223440"/>
                    <a:gd name="connsiteY5323" fmla="*/ 109956 h 3149464"/>
                    <a:gd name="connsiteX5324" fmla="*/ 2044261 w 3223440"/>
                    <a:gd name="connsiteY5324" fmla="*/ 128909 h 3149464"/>
                    <a:gd name="connsiteX5325" fmla="*/ 1940019 w 3223440"/>
                    <a:gd name="connsiteY5325" fmla="*/ 22298 h 3149464"/>
                    <a:gd name="connsiteX5326" fmla="*/ 1940019 w 3223440"/>
                    <a:gd name="connsiteY5326" fmla="*/ 22298 h 3149464"/>
                    <a:gd name="connsiteX5327" fmla="*/ 1961342 w 3223440"/>
                    <a:gd name="connsiteY5327" fmla="*/ 8083 h 3149464"/>
                    <a:gd name="connsiteX5328" fmla="*/ 1961342 w 3223440"/>
                    <a:gd name="connsiteY5328" fmla="*/ 8083 h 3149464"/>
                    <a:gd name="connsiteX5329" fmla="*/ 1940019 w 3223440"/>
                    <a:gd name="connsiteY5329" fmla="*/ 22298 h 3149464"/>
                    <a:gd name="connsiteX5330" fmla="*/ 1940019 w 3223440"/>
                    <a:gd name="connsiteY5330" fmla="*/ 22298 h 3149464"/>
                    <a:gd name="connsiteX5331" fmla="*/ 1937650 w 3223440"/>
                    <a:gd name="connsiteY5331" fmla="*/ 55466 h 3149464"/>
                    <a:gd name="connsiteX5332" fmla="*/ 1942388 w 3223440"/>
                    <a:gd name="connsiteY5332" fmla="*/ 38882 h 3149464"/>
                    <a:gd name="connsiteX5333" fmla="*/ 1937650 w 3223440"/>
                    <a:gd name="connsiteY5333" fmla="*/ 55466 h 3149464"/>
                    <a:gd name="connsiteX5334" fmla="*/ 1935281 w 3223440"/>
                    <a:gd name="connsiteY5334" fmla="*/ 60204 h 3149464"/>
                    <a:gd name="connsiteX5335" fmla="*/ 1935281 w 3223440"/>
                    <a:gd name="connsiteY5335" fmla="*/ 60204 h 3149464"/>
                    <a:gd name="connsiteX5336" fmla="*/ 1937650 w 3223440"/>
                    <a:gd name="connsiteY5336" fmla="*/ 55466 h 3149464"/>
                    <a:gd name="connsiteX5337" fmla="*/ 1890268 w 3223440"/>
                    <a:gd name="connsiteY5337" fmla="*/ 55466 h 3149464"/>
                    <a:gd name="connsiteX5338" fmla="*/ 1904482 w 3223440"/>
                    <a:gd name="connsiteY5338" fmla="*/ 64942 h 3149464"/>
                    <a:gd name="connsiteX5339" fmla="*/ 1890268 w 3223440"/>
                    <a:gd name="connsiteY5339" fmla="*/ 55466 h 3149464"/>
                    <a:gd name="connsiteX5340" fmla="*/ 1890268 w 3223440"/>
                    <a:gd name="connsiteY5340" fmla="*/ 55466 h 3149464"/>
                    <a:gd name="connsiteX5341" fmla="*/ 1849992 w 3223440"/>
                    <a:gd name="connsiteY5341" fmla="*/ 41251 h 3149464"/>
                    <a:gd name="connsiteX5342" fmla="*/ 1864207 w 3223440"/>
                    <a:gd name="connsiteY5342" fmla="*/ 48358 h 3149464"/>
                    <a:gd name="connsiteX5343" fmla="*/ 1880791 w 3223440"/>
                    <a:gd name="connsiteY5343" fmla="*/ 55466 h 3149464"/>
                    <a:gd name="connsiteX5344" fmla="*/ 1864207 w 3223440"/>
                    <a:gd name="connsiteY5344" fmla="*/ 48358 h 3149464"/>
                    <a:gd name="connsiteX5345" fmla="*/ 1849992 w 3223440"/>
                    <a:gd name="connsiteY5345" fmla="*/ 41251 h 3149464"/>
                    <a:gd name="connsiteX5346" fmla="*/ 1849992 w 3223440"/>
                    <a:gd name="connsiteY5346" fmla="*/ 41251 h 3149464"/>
                    <a:gd name="connsiteX5347" fmla="*/ 1854731 w 3223440"/>
                    <a:gd name="connsiteY5347" fmla="*/ 72050 h 3149464"/>
                    <a:gd name="connsiteX5348" fmla="*/ 1904482 w 3223440"/>
                    <a:gd name="connsiteY5348" fmla="*/ 79157 h 3149464"/>
                    <a:gd name="connsiteX5349" fmla="*/ 1985033 w 3223440"/>
                    <a:gd name="connsiteY5349" fmla="*/ 136016 h 3149464"/>
                    <a:gd name="connsiteX5350" fmla="*/ 2003986 w 3223440"/>
                    <a:gd name="connsiteY5350" fmla="*/ 143123 h 3149464"/>
                    <a:gd name="connsiteX5351" fmla="*/ 2048999 w 3223440"/>
                    <a:gd name="connsiteY5351" fmla="*/ 159707 h 3149464"/>
                    <a:gd name="connsiteX5352" fmla="*/ 2072690 w 3223440"/>
                    <a:gd name="connsiteY5352" fmla="*/ 166815 h 3149464"/>
                    <a:gd name="connsiteX5353" fmla="*/ 2094013 w 3223440"/>
                    <a:gd name="connsiteY5353" fmla="*/ 169184 h 3149464"/>
                    <a:gd name="connsiteX5354" fmla="*/ 2195885 w 3223440"/>
                    <a:gd name="connsiteY5354" fmla="*/ 185768 h 3149464"/>
                    <a:gd name="connsiteX5355" fmla="*/ 2226684 w 3223440"/>
                    <a:gd name="connsiteY5355" fmla="*/ 195244 h 3149464"/>
                    <a:gd name="connsiteX5356" fmla="*/ 2285912 w 3223440"/>
                    <a:gd name="connsiteY5356" fmla="*/ 214197 h 3149464"/>
                    <a:gd name="connsiteX5357" fmla="*/ 2285912 w 3223440"/>
                    <a:gd name="connsiteY5357" fmla="*/ 214197 h 3149464"/>
                    <a:gd name="connsiteX5358" fmla="*/ 2226684 w 3223440"/>
                    <a:gd name="connsiteY5358" fmla="*/ 195244 h 3149464"/>
                    <a:gd name="connsiteX5359" fmla="*/ 2195885 w 3223440"/>
                    <a:gd name="connsiteY5359" fmla="*/ 185768 h 3149464"/>
                    <a:gd name="connsiteX5360" fmla="*/ 2094013 w 3223440"/>
                    <a:gd name="connsiteY5360" fmla="*/ 169184 h 3149464"/>
                    <a:gd name="connsiteX5361" fmla="*/ 2072690 w 3223440"/>
                    <a:gd name="connsiteY5361" fmla="*/ 166815 h 3149464"/>
                    <a:gd name="connsiteX5362" fmla="*/ 2048999 w 3223440"/>
                    <a:gd name="connsiteY5362" fmla="*/ 159707 h 3149464"/>
                    <a:gd name="connsiteX5363" fmla="*/ 2003986 w 3223440"/>
                    <a:gd name="connsiteY5363" fmla="*/ 143123 h 3149464"/>
                    <a:gd name="connsiteX5364" fmla="*/ 1985033 w 3223440"/>
                    <a:gd name="connsiteY5364" fmla="*/ 136016 h 3149464"/>
                    <a:gd name="connsiteX5365" fmla="*/ 1904482 w 3223440"/>
                    <a:gd name="connsiteY5365" fmla="*/ 79157 h 3149464"/>
                    <a:gd name="connsiteX5366" fmla="*/ 1909221 w 3223440"/>
                    <a:gd name="connsiteY5366" fmla="*/ 102848 h 3149464"/>
                    <a:gd name="connsiteX5367" fmla="*/ 1940019 w 3223440"/>
                    <a:gd name="connsiteY5367" fmla="*/ 143123 h 3149464"/>
                    <a:gd name="connsiteX5368" fmla="*/ 1940019 w 3223440"/>
                    <a:gd name="connsiteY5368" fmla="*/ 143123 h 3149464"/>
                    <a:gd name="connsiteX5369" fmla="*/ 1909221 w 3223440"/>
                    <a:gd name="connsiteY5369" fmla="*/ 102848 h 3149464"/>
                    <a:gd name="connsiteX5370" fmla="*/ 1904482 w 3223440"/>
                    <a:gd name="connsiteY5370" fmla="*/ 79157 h 3149464"/>
                    <a:gd name="connsiteX5371" fmla="*/ 1854731 w 3223440"/>
                    <a:gd name="connsiteY5371" fmla="*/ 72050 h 3149464"/>
                    <a:gd name="connsiteX5372" fmla="*/ 1854731 w 3223440"/>
                    <a:gd name="connsiteY5372" fmla="*/ 72050 h 3149464"/>
                    <a:gd name="connsiteX5373" fmla="*/ 1783657 w 3223440"/>
                    <a:gd name="connsiteY5373" fmla="*/ 60204 h 3149464"/>
                    <a:gd name="connsiteX5374" fmla="*/ 1854731 w 3223440"/>
                    <a:gd name="connsiteY5374" fmla="*/ 72050 h 3149464"/>
                    <a:gd name="connsiteX5375" fmla="*/ 1769442 w 3223440"/>
                    <a:gd name="connsiteY5375" fmla="*/ 41251 h 3149464"/>
                    <a:gd name="connsiteX5376" fmla="*/ 1788395 w 3223440"/>
                    <a:gd name="connsiteY5376" fmla="*/ 29405 h 3149464"/>
                    <a:gd name="connsiteX5377" fmla="*/ 1769442 w 3223440"/>
                    <a:gd name="connsiteY5377" fmla="*/ 41251 h 3149464"/>
                    <a:gd name="connsiteX5378" fmla="*/ 1736274 w 3223440"/>
                    <a:gd name="connsiteY5378" fmla="*/ 50727 h 3149464"/>
                    <a:gd name="connsiteX5379" fmla="*/ 1769442 w 3223440"/>
                    <a:gd name="connsiteY5379" fmla="*/ 41251 h 3149464"/>
                    <a:gd name="connsiteX5380" fmla="*/ 1674677 w 3223440"/>
                    <a:gd name="connsiteY5380" fmla="*/ 259211 h 3149464"/>
                    <a:gd name="connsiteX5381" fmla="*/ 1639140 w 3223440"/>
                    <a:gd name="connsiteY5381" fmla="*/ 223674 h 3149464"/>
                    <a:gd name="connsiteX5382" fmla="*/ 1674677 w 3223440"/>
                    <a:gd name="connsiteY5382" fmla="*/ 259211 h 3149464"/>
                    <a:gd name="connsiteX5383" fmla="*/ 1736274 w 3223440"/>
                    <a:gd name="connsiteY5383" fmla="*/ 318439 h 3149464"/>
                    <a:gd name="connsiteX5384" fmla="*/ 1674677 w 3223440"/>
                    <a:gd name="connsiteY5384" fmla="*/ 259211 h 3149464"/>
                    <a:gd name="connsiteX5385" fmla="*/ 1733905 w 3223440"/>
                    <a:gd name="connsiteY5385" fmla="*/ 72050 h 3149464"/>
                    <a:gd name="connsiteX5386" fmla="*/ 1733905 w 3223440"/>
                    <a:gd name="connsiteY5386" fmla="*/ 72050 h 3149464"/>
                    <a:gd name="connsiteX5387" fmla="*/ 1719690 w 3223440"/>
                    <a:gd name="connsiteY5387" fmla="*/ 95741 h 3149464"/>
                    <a:gd name="connsiteX5388" fmla="*/ 1643878 w 3223440"/>
                    <a:gd name="connsiteY5388" fmla="*/ 131278 h 3149464"/>
                    <a:gd name="connsiteX5389" fmla="*/ 1639140 w 3223440"/>
                    <a:gd name="connsiteY5389" fmla="*/ 133647 h 3149464"/>
                    <a:gd name="connsiteX5390" fmla="*/ 1643878 w 3223440"/>
                    <a:gd name="connsiteY5390" fmla="*/ 131278 h 3149464"/>
                    <a:gd name="connsiteX5391" fmla="*/ 1719690 w 3223440"/>
                    <a:gd name="connsiteY5391" fmla="*/ 95741 h 3149464"/>
                    <a:gd name="connsiteX5392" fmla="*/ 1733905 w 3223440"/>
                    <a:gd name="connsiteY5392" fmla="*/ 72050 h 3149464"/>
                    <a:gd name="connsiteX5393" fmla="*/ 1570436 w 3223440"/>
                    <a:gd name="connsiteY5393" fmla="*/ 72050 h 3149464"/>
                    <a:gd name="connsiteX5394" fmla="*/ 1596496 w 3223440"/>
                    <a:gd name="connsiteY5394" fmla="*/ 72050 h 3149464"/>
                    <a:gd name="connsiteX5395" fmla="*/ 1596496 w 3223440"/>
                    <a:gd name="connsiteY5395" fmla="*/ 72050 h 3149464"/>
                    <a:gd name="connsiteX5396" fmla="*/ 1703107 w 3223440"/>
                    <a:gd name="connsiteY5396" fmla="*/ 55466 h 3149464"/>
                    <a:gd name="connsiteX5397" fmla="*/ 1596496 w 3223440"/>
                    <a:gd name="connsiteY5397" fmla="*/ 72050 h 3149464"/>
                    <a:gd name="connsiteX5398" fmla="*/ 1684154 w 3223440"/>
                    <a:gd name="connsiteY5398" fmla="*/ 76788 h 3149464"/>
                    <a:gd name="connsiteX5399" fmla="*/ 1691261 w 3223440"/>
                    <a:gd name="connsiteY5399" fmla="*/ 74419 h 3149464"/>
                    <a:gd name="connsiteX5400" fmla="*/ 1684154 w 3223440"/>
                    <a:gd name="connsiteY5400" fmla="*/ 76788 h 3149464"/>
                    <a:gd name="connsiteX5401" fmla="*/ 1596496 w 3223440"/>
                    <a:gd name="connsiteY5401" fmla="*/ 72050 h 3149464"/>
                    <a:gd name="connsiteX5402" fmla="*/ 1570436 w 3223440"/>
                    <a:gd name="connsiteY5402" fmla="*/ 72050 h 3149464"/>
                    <a:gd name="connsiteX5403" fmla="*/ 1568066 w 3223440"/>
                    <a:gd name="connsiteY5403" fmla="*/ 79157 h 3149464"/>
                    <a:gd name="connsiteX5404" fmla="*/ 1570436 w 3223440"/>
                    <a:gd name="connsiteY5404" fmla="*/ 72050 h 3149464"/>
                    <a:gd name="connsiteX5405" fmla="*/ 1570436 w 3223440"/>
                    <a:gd name="connsiteY5405" fmla="*/ 72050 h 3149464"/>
                    <a:gd name="connsiteX5406" fmla="*/ 1461456 w 3223440"/>
                    <a:gd name="connsiteY5406" fmla="*/ 83895 h 3149464"/>
                    <a:gd name="connsiteX5407" fmla="*/ 1570436 w 3223440"/>
                    <a:gd name="connsiteY5407" fmla="*/ 72050 h 3149464"/>
                    <a:gd name="connsiteX5408" fmla="*/ 1537268 w 3223440"/>
                    <a:gd name="connsiteY5408" fmla="*/ 102848 h 3149464"/>
                    <a:gd name="connsiteX5409" fmla="*/ 1553852 w 3223440"/>
                    <a:gd name="connsiteY5409" fmla="*/ 91003 h 3149464"/>
                    <a:gd name="connsiteX5410" fmla="*/ 1537268 w 3223440"/>
                    <a:gd name="connsiteY5410" fmla="*/ 102848 h 3149464"/>
                    <a:gd name="connsiteX5411" fmla="*/ 1451979 w 3223440"/>
                    <a:gd name="connsiteY5411" fmla="*/ 102848 h 3149464"/>
                    <a:gd name="connsiteX5412" fmla="*/ 1442503 w 3223440"/>
                    <a:gd name="connsiteY5412" fmla="*/ 112325 h 3149464"/>
                    <a:gd name="connsiteX5413" fmla="*/ 1442503 w 3223440"/>
                    <a:gd name="connsiteY5413" fmla="*/ 112325 h 3149464"/>
                    <a:gd name="connsiteX5414" fmla="*/ 1451979 w 3223440"/>
                    <a:gd name="connsiteY5414" fmla="*/ 102848 h 3149464"/>
                    <a:gd name="connsiteX5415" fmla="*/ 1537268 w 3223440"/>
                    <a:gd name="connsiteY5415" fmla="*/ 102848 h 3149464"/>
                    <a:gd name="connsiteX5416" fmla="*/ 1433026 w 3223440"/>
                    <a:gd name="connsiteY5416" fmla="*/ 86264 h 3149464"/>
                    <a:gd name="connsiteX5417" fmla="*/ 1449610 w 3223440"/>
                    <a:gd name="connsiteY5417" fmla="*/ 86264 h 3149464"/>
                    <a:gd name="connsiteX5418" fmla="*/ 1433026 w 3223440"/>
                    <a:gd name="connsiteY5418" fmla="*/ 86264 h 3149464"/>
                    <a:gd name="connsiteX5419" fmla="*/ 1423550 w 3223440"/>
                    <a:gd name="connsiteY5419" fmla="*/ 102848 h 3149464"/>
                    <a:gd name="connsiteX5420" fmla="*/ 1423550 w 3223440"/>
                    <a:gd name="connsiteY5420" fmla="*/ 102848 h 3149464"/>
                    <a:gd name="connsiteX5421" fmla="*/ 1433026 w 3223440"/>
                    <a:gd name="connsiteY5421" fmla="*/ 86264 h 3149464"/>
                    <a:gd name="connsiteX5422" fmla="*/ 1388013 w 3223440"/>
                    <a:gd name="connsiteY5422" fmla="*/ 76788 h 3149464"/>
                    <a:gd name="connsiteX5423" fmla="*/ 1433026 w 3223440"/>
                    <a:gd name="connsiteY5423" fmla="*/ 86264 h 3149464"/>
                    <a:gd name="connsiteX5424" fmla="*/ 1416442 w 3223440"/>
                    <a:gd name="connsiteY5424" fmla="*/ 102848 h 3149464"/>
                    <a:gd name="connsiteX5425" fmla="*/ 1383274 w 3223440"/>
                    <a:gd name="connsiteY5425" fmla="*/ 117063 h 3149464"/>
                    <a:gd name="connsiteX5426" fmla="*/ 1416442 w 3223440"/>
                    <a:gd name="connsiteY5426" fmla="*/ 102848 h 3149464"/>
                    <a:gd name="connsiteX5427" fmla="*/ 1380905 w 3223440"/>
                    <a:gd name="connsiteY5427" fmla="*/ 126540 h 3149464"/>
                    <a:gd name="connsiteX5428" fmla="*/ 1414073 w 3223440"/>
                    <a:gd name="connsiteY5428" fmla="*/ 128909 h 3149464"/>
                    <a:gd name="connsiteX5429" fmla="*/ 1437764 w 3223440"/>
                    <a:gd name="connsiteY5429" fmla="*/ 124170 h 3149464"/>
                    <a:gd name="connsiteX5430" fmla="*/ 1414073 w 3223440"/>
                    <a:gd name="connsiteY5430" fmla="*/ 128909 h 3149464"/>
                    <a:gd name="connsiteX5431" fmla="*/ 1380905 w 3223440"/>
                    <a:gd name="connsiteY5431" fmla="*/ 126540 h 3149464"/>
                    <a:gd name="connsiteX5432" fmla="*/ 1380905 w 3223440"/>
                    <a:gd name="connsiteY5432" fmla="*/ 126540 h 3149464"/>
                    <a:gd name="connsiteX5433" fmla="*/ 1380905 w 3223440"/>
                    <a:gd name="connsiteY5433" fmla="*/ 126540 h 3149464"/>
                    <a:gd name="connsiteX5434" fmla="*/ 1380905 w 3223440"/>
                    <a:gd name="connsiteY5434" fmla="*/ 34144 h 3149464"/>
                    <a:gd name="connsiteX5435" fmla="*/ 1378536 w 3223440"/>
                    <a:gd name="connsiteY5435" fmla="*/ 48358 h 3149464"/>
                    <a:gd name="connsiteX5436" fmla="*/ 1380905 w 3223440"/>
                    <a:gd name="connsiteY5436" fmla="*/ 34144 h 3149464"/>
                    <a:gd name="connsiteX5437" fmla="*/ 1373798 w 3223440"/>
                    <a:gd name="connsiteY5437" fmla="*/ 353976 h 3149464"/>
                    <a:gd name="connsiteX5438" fmla="*/ 1347738 w 3223440"/>
                    <a:gd name="connsiteY5438" fmla="*/ 287640 h 3149464"/>
                    <a:gd name="connsiteX5439" fmla="*/ 1352476 w 3223440"/>
                    <a:gd name="connsiteY5439" fmla="*/ 249734 h 3149464"/>
                    <a:gd name="connsiteX5440" fmla="*/ 1340630 w 3223440"/>
                    <a:gd name="connsiteY5440" fmla="*/ 240258 h 3149464"/>
                    <a:gd name="connsiteX5441" fmla="*/ 1352476 w 3223440"/>
                    <a:gd name="connsiteY5441" fmla="*/ 249734 h 3149464"/>
                    <a:gd name="connsiteX5442" fmla="*/ 1347738 w 3223440"/>
                    <a:gd name="connsiteY5442" fmla="*/ 287640 h 3149464"/>
                    <a:gd name="connsiteX5443" fmla="*/ 1373798 w 3223440"/>
                    <a:gd name="connsiteY5443" fmla="*/ 353976 h 3149464"/>
                    <a:gd name="connsiteX5444" fmla="*/ 1373798 w 3223440"/>
                    <a:gd name="connsiteY5444" fmla="*/ 353976 h 3149464"/>
                    <a:gd name="connsiteX5445" fmla="*/ 1373798 w 3223440"/>
                    <a:gd name="connsiteY5445" fmla="*/ 159707 h 3149464"/>
                    <a:gd name="connsiteX5446" fmla="*/ 1373798 w 3223440"/>
                    <a:gd name="connsiteY5446" fmla="*/ 136016 h 3149464"/>
                    <a:gd name="connsiteX5447" fmla="*/ 1373798 w 3223440"/>
                    <a:gd name="connsiteY5447" fmla="*/ 136016 h 3149464"/>
                    <a:gd name="connsiteX5448" fmla="*/ 1373798 w 3223440"/>
                    <a:gd name="connsiteY5448" fmla="*/ 159707 h 3149464"/>
                    <a:gd name="connsiteX5449" fmla="*/ 1354845 w 3223440"/>
                    <a:gd name="connsiteY5449" fmla="*/ 188137 h 3149464"/>
                    <a:gd name="connsiteX5450" fmla="*/ 1345368 w 3223440"/>
                    <a:gd name="connsiteY5450" fmla="*/ 188137 h 3149464"/>
                    <a:gd name="connsiteX5451" fmla="*/ 1354845 w 3223440"/>
                    <a:gd name="connsiteY5451" fmla="*/ 188137 h 3149464"/>
                    <a:gd name="connsiteX5452" fmla="*/ 1373798 w 3223440"/>
                    <a:gd name="connsiteY5452" fmla="*/ 159707 h 3149464"/>
                    <a:gd name="connsiteX5453" fmla="*/ 1319308 w 3223440"/>
                    <a:gd name="connsiteY5453" fmla="*/ 102848 h 3149464"/>
                    <a:gd name="connsiteX5454" fmla="*/ 1326415 w 3223440"/>
                    <a:gd name="connsiteY5454" fmla="*/ 91003 h 3149464"/>
                    <a:gd name="connsiteX5455" fmla="*/ 1319308 w 3223440"/>
                    <a:gd name="connsiteY5455" fmla="*/ 102848 h 3149464"/>
                    <a:gd name="connsiteX5456" fmla="*/ 1338261 w 3223440"/>
                    <a:gd name="connsiteY5456" fmla="*/ 117063 h 3149464"/>
                    <a:gd name="connsiteX5457" fmla="*/ 1361952 w 3223440"/>
                    <a:gd name="connsiteY5457" fmla="*/ 136016 h 3149464"/>
                    <a:gd name="connsiteX5458" fmla="*/ 1338261 w 3223440"/>
                    <a:gd name="connsiteY5458" fmla="*/ 117063 h 3149464"/>
                    <a:gd name="connsiteX5459" fmla="*/ 1319308 w 3223440"/>
                    <a:gd name="connsiteY5459" fmla="*/ 102848 h 3149464"/>
                    <a:gd name="connsiteX5460" fmla="*/ 1305093 w 3223440"/>
                    <a:gd name="connsiteY5460" fmla="*/ 102848 h 3149464"/>
                    <a:gd name="connsiteX5461" fmla="*/ 1319308 w 3223440"/>
                    <a:gd name="connsiteY5461" fmla="*/ 102848 h 3149464"/>
                    <a:gd name="connsiteX5462" fmla="*/ 1319308 w 3223440"/>
                    <a:gd name="connsiteY5462" fmla="*/ 171553 h 3149464"/>
                    <a:gd name="connsiteX5463" fmla="*/ 1326415 w 3223440"/>
                    <a:gd name="connsiteY5463" fmla="*/ 166815 h 3149464"/>
                    <a:gd name="connsiteX5464" fmla="*/ 1319308 w 3223440"/>
                    <a:gd name="connsiteY5464" fmla="*/ 171553 h 3149464"/>
                    <a:gd name="connsiteX5465" fmla="*/ 1286140 w 3223440"/>
                    <a:gd name="connsiteY5465" fmla="*/ 185768 h 3149464"/>
                    <a:gd name="connsiteX5466" fmla="*/ 1236388 w 3223440"/>
                    <a:gd name="connsiteY5466" fmla="*/ 209459 h 3149464"/>
                    <a:gd name="connsiteX5467" fmla="*/ 1238758 w 3223440"/>
                    <a:gd name="connsiteY5467" fmla="*/ 237888 h 3149464"/>
                    <a:gd name="connsiteX5468" fmla="*/ 1236388 w 3223440"/>
                    <a:gd name="connsiteY5468" fmla="*/ 209459 h 3149464"/>
                    <a:gd name="connsiteX5469" fmla="*/ 1286140 w 3223440"/>
                    <a:gd name="connsiteY5469" fmla="*/ 185768 h 3149464"/>
                    <a:gd name="connsiteX5470" fmla="*/ 1319308 w 3223440"/>
                    <a:gd name="connsiteY5470" fmla="*/ 171553 h 3149464"/>
                    <a:gd name="connsiteX5471" fmla="*/ 1231650 w 3223440"/>
                    <a:gd name="connsiteY5471" fmla="*/ 266318 h 3149464"/>
                    <a:gd name="connsiteX5472" fmla="*/ 1224543 w 3223440"/>
                    <a:gd name="connsiteY5472" fmla="*/ 266318 h 3149464"/>
                    <a:gd name="connsiteX5473" fmla="*/ 1191375 w 3223440"/>
                    <a:gd name="connsiteY5473" fmla="*/ 294748 h 3149464"/>
                    <a:gd name="connsiteX5474" fmla="*/ 1184268 w 3223440"/>
                    <a:gd name="connsiteY5474" fmla="*/ 299486 h 3149464"/>
                    <a:gd name="connsiteX5475" fmla="*/ 1191375 w 3223440"/>
                    <a:gd name="connsiteY5475" fmla="*/ 294748 h 3149464"/>
                    <a:gd name="connsiteX5476" fmla="*/ 1224543 w 3223440"/>
                    <a:gd name="connsiteY5476" fmla="*/ 266318 h 3149464"/>
                    <a:gd name="connsiteX5477" fmla="*/ 1231650 w 3223440"/>
                    <a:gd name="connsiteY5477" fmla="*/ 266318 h 3149464"/>
                    <a:gd name="connsiteX5478" fmla="*/ 1264818 w 3223440"/>
                    <a:gd name="connsiteY5478" fmla="*/ 121801 h 3149464"/>
                    <a:gd name="connsiteX5479" fmla="*/ 1226912 w 3223440"/>
                    <a:gd name="connsiteY5479" fmla="*/ 140754 h 3149464"/>
                    <a:gd name="connsiteX5480" fmla="*/ 1260080 w 3223440"/>
                    <a:gd name="connsiteY5480" fmla="*/ 147862 h 3149464"/>
                    <a:gd name="connsiteX5481" fmla="*/ 1226912 w 3223440"/>
                    <a:gd name="connsiteY5481" fmla="*/ 140754 h 3149464"/>
                    <a:gd name="connsiteX5482" fmla="*/ 1189006 w 3223440"/>
                    <a:gd name="connsiteY5482" fmla="*/ 133647 h 3149464"/>
                    <a:gd name="connsiteX5483" fmla="*/ 1226912 w 3223440"/>
                    <a:gd name="connsiteY5483" fmla="*/ 140754 h 3149464"/>
                    <a:gd name="connsiteX5484" fmla="*/ 1264818 w 3223440"/>
                    <a:gd name="connsiteY5484" fmla="*/ 121801 h 3149464"/>
                    <a:gd name="connsiteX5485" fmla="*/ 1217435 w 3223440"/>
                    <a:gd name="connsiteY5485" fmla="*/ 102848 h 3149464"/>
                    <a:gd name="connsiteX5486" fmla="*/ 1219805 w 3223440"/>
                    <a:gd name="connsiteY5486" fmla="*/ 102848 h 3149464"/>
                    <a:gd name="connsiteX5487" fmla="*/ 1217435 w 3223440"/>
                    <a:gd name="connsiteY5487" fmla="*/ 102848 h 3149464"/>
                    <a:gd name="connsiteX5488" fmla="*/ 1217435 w 3223440"/>
                    <a:gd name="connsiteY5488" fmla="*/ 102848 h 3149464"/>
                    <a:gd name="connsiteX5489" fmla="*/ 1212697 w 3223440"/>
                    <a:gd name="connsiteY5489" fmla="*/ 114694 h 3149464"/>
                    <a:gd name="connsiteX5490" fmla="*/ 1217435 w 3223440"/>
                    <a:gd name="connsiteY5490" fmla="*/ 102848 h 3149464"/>
                    <a:gd name="connsiteX5491" fmla="*/ 1217435 w 3223440"/>
                    <a:gd name="connsiteY5491" fmla="*/ 102848 h 3149464"/>
                    <a:gd name="connsiteX5492" fmla="*/ 1165315 w 3223440"/>
                    <a:gd name="connsiteY5492" fmla="*/ 128909 h 3149464"/>
                    <a:gd name="connsiteX5493" fmla="*/ 1200851 w 3223440"/>
                    <a:gd name="connsiteY5493" fmla="*/ 112325 h 3149464"/>
                    <a:gd name="connsiteX5494" fmla="*/ 1212697 w 3223440"/>
                    <a:gd name="connsiteY5494" fmla="*/ 105217 h 3149464"/>
                    <a:gd name="connsiteX5495" fmla="*/ 1200851 w 3223440"/>
                    <a:gd name="connsiteY5495" fmla="*/ 112325 h 3149464"/>
                    <a:gd name="connsiteX5496" fmla="*/ 1165315 w 3223440"/>
                    <a:gd name="connsiteY5496" fmla="*/ 128909 h 3149464"/>
                    <a:gd name="connsiteX5497" fmla="*/ 1165315 w 3223440"/>
                    <a:gd name="connsiteY5497" fmla="*/ 128909 h 3149464"/>
                    <a:gd name="connsiteX5498" fmla="*/ 1165315 w 3223440"/>
                    <a:gd name="connsiteY5498" fmla="*/ 128909 h 3149464"/>
                    <a:gd name="connsiteX5499" fmla="*/ 1165315 w 3223440"/>
                    <a:gd name="connsiteY5499" fmla="*/ 128909 h 3149464"/>
                    <a:gd name="connsiteX5500" fmla="*/ 1158207 w 3223440"/>
                    <a:gd name="connsiteY5500" fmla="*/ 313701 h 3149464"/>
                    <a:gd name="connsiteX5501" fmla="*/ 1167684 w 3223440"/>
                    <a:gd name="connsiteY5501" fmla="*/ 301855 h 3149464"/>
                    <a:gd name="connsiteX5502" fmla="*/ 1158207 w 3223440"/>
                    <a:gd name="connsiteY5502" fmla="*/ 313701 h 3149464"/>
                    <a:gd name="connsiteX5503" fmla="*/ 1252972 w 3223440"/>
                    <a:gd name="connsiteY5503" fmla="*/ 330284 h 3149464"/>
                    <a:gd name="connsiteX5504" fmla="*/ 1252972 w 3223440"/>
                    <a:gd name="connsiteY5504" fmla="*/ 330284 h 3149464"/>
                    <a:gd name="connsiteX5505" fmla="*/ 1158207 w 3223440"/>
                    <a:gd name="connsiteY5505" fmla="*/ 313701 h 3149464"/>
                    <a:gd name="connsiteX5506" fmla="*/ 1141623 w 3223440"/>
                    <a:gd name="connsiteY5506" fmla="*/ 330284 h 3149464"/>
                    <a:gd name="connsiteX5507" fmla="*/ 1136885 w 3223440"/>
                    <a:gd name="connsiteY5507" fmla="*/ 363452 h 3149464"/>
                    <a:gd name="connsiteX5508" fmla="*/ 1141623 w 3223440"/>
                    <a:gd name="connsiteY5508" fmla="*/ 330284 h 3149464"/>
                    <a:gd name="connsiteX5509" fmla="*/ 1132147 w 3223440"/>
                    <a:gd name="connsiteY5509" fmla="*/ 330284 h 3149464"/>
                    <a:gd name="connsiteX5510" fmla="*/ 1141623 w 3223440"/>
                    <a:gd name="connsiteY5510" fmla="*/ 330284 h 3149464"/>
                    <a:gd name="connsiteX5511" fmla="*/ 1158207 w 3223440"/>
                    <a:gd name="connsiteY5511" fmla="*/ 313701 h 3149464"/>
                    <a:gd name="connsiteX5512" fmla="*/ 1087133 w 3223440"/>
                    <a:gd name="connsiteY5512" fmla="*/ 150231 h 3149464"/>
                    <a:gd name="connsiteX5513" fmla="*/ 1132147 w 3223440"/>
                    <a:gd name="connsiteY5513" fmla="*/ 136016 h 3149464"/>
                    <a:gd name="connsiteX5514" fmla="*/ 1143993 w 3223440"/>
                    <a:gd name="connsiteY5514" fmla="*/ 128909 h 3149464"/>
                    <a:gd name="connsiteX5515" fmla="*/ 1132147 w 3223440"/>
                    <a:gd name="connsiteY5515" fmla="*/ 136016 h 3149464"/>
                    <a:gd name="connsiteX5516" fmla="*/ 1132147 w 3223440"/>
                    <a:gd name="connsiteY5516" fmla="*/ 136016 h 3149464"/>
                    <a:gd name="connsiteX5517" fmla="*/ 1132147 w 3223440"/>
                    <a:gd name="connsiteY5517" fmla="*/ 136016 h 3149464"/>
                    <a:gd name="connsiteX5518" fmla="*/ 1087133 w 3223440"/>
                    <a:gd name="connsiteY5518" fmla="*/ 150231 h 3149464"/>
                    <a:gd name="connsiteX5519" fmla="*/ 1087133 w 3223440"/>
                    <a:gd name="connsiteY5519" fmla="*/ 150231 h 3149464"/>
                    <a:gd name="connsiteX5520" fmla="*/ 1087133 w 3223440"/>
                    <a:gd name="connsiteY5520" fmla="*/ 150231 h 3149464"/>
                    <a:gd name="connsiteX5521" fmla="*/ 1077657 w 3223440"/>
                    <a:gd name="connsiteY5521" fmla="*/ 150231 h 3149464"/>
                    <a:gd name="connsiteX5522" fmla="*/ 1087133 w 3223440"/>
                    <a:gd name="connsiteY5522" fmla="*/ 150231 h 3149464"/>
                    <a:gd name="connsiteX5523" fmla="*/ 625154 w 3223440"/>
                    <a:gd name="connsiteY5523" fmla="*/ 626425 h 3149464"/>
                    <a:gd name="connsiteX5524" fmla="*/ 672536 w 3223440"/>
                    <a:gd name="connsiteY5524" fmla="*/ 571935 h 3149464"/>
                    <a:gd name="connsiteX5525" fmla="*/ 767301 w 3223440"/>
                    <a:gd name="connsiteY5525" fmla="*/ 467694 h 3149464"/>
                    <a:gd name="connsiteX5526" fmla="*/ 786254 w 3223440"/>
                    <a:gd name="connsiteY5526" fmla="*/ 434526 h 3149464"/>
                    <a:gd name="connsiteX5527" fmla="*/ 850221 w 3223440"/>
                    <a:gd name="connsiteY5527" fmla="*/ 275794 h 3149464"/>
                    <a:gd name="connsiteX5528" fmla="*/ 857328 w 3223440"/>
                    <a:gd name="connsiteY5528" fmla="*/ 266318 h 3149464"/>
                    <a:gd name="connsiteX5529" fmla="*/ 956831 w 3223440"/>
                    <a:gd name="connsiteY5529" fmla="*/ 216566 h 3149464"/>
                    <a:gd name="connsiteX5530" fmla="*/ 1063442 w 3223440"/>
                    <a:gd name="connsiteY5530" fmla="*/ 152600 h 3149464"/>
                    <a:gd name="connsiteX5531" fmla="*/ 1072919 w 3223440"/>
                    <a:gd name="connsiteY5531" fmla="*/ 152600 h 3149464"/>
                    <a:gd name="connsiteX5532" fmla="*/ 1063442 w 3223440"/>
                    <a:gd name="connsiteY5532" fmla="*/ 152600 h 3149464"/>
                    <a:gd name="connsiteX5533" fmla="*/ 956831 w 3223440"/>
                    <a:gd name="connsiteY5533" fmla="*/ 216566 h 3149464"/>
                    <a:gd name="connsiteX5534" fmla="*/ 1011321 w 3223440"/>
                    <a:gd name="connsiteY5534" fmla="*/ 185768 h 3149464"/>
                    <a:gd name="connsiteX5535" fmla="*/ 1051597 w 3223440"/>
                    <a:gd name="connsiteY5535" fmla="*/ 183399 h 3149464"/>
                    <a:gd name="connsiteX5536" fmla="*/ 1051597 w 3223440"/>
                    <a:gd name="connsiteY5536" fmla="*/ 183399 h 3149464"/>
                    <a:gd name="connsiteX5537" fmla="*/ 1068180 w 3223440"/>
                    <a:gd name="connsiteY5537" fmla="*/ 183399 h 3149464"/>
                    <a:gd name="connsiteX5538" fmla="*/ 1068180 w 3223440"/>
                    <a:gd name="connsiteY5538" fmla="*/ 183399 h 3149464"/>
                    <a:gd name="connsiteX5539" fmla="*/ 1051597 w 3223440"/>
                    <a:gd name="connsiteY5539" fmla="*/ 183399 h 3149464"/>
                    <a:gd name="connsiteX5540" fmla="*/ 1011321 w 3223440"/>
                    <a:gd name="connsiteY5540" fmla="*/ 185768 h 3149464"/>
                    <a:gd name="connsiteX5541" fmla="*/ 956831 w 3223440"/>
                    <a:gd name="connsiteY5541" fmla="*/ 216566 h 3149464"/>
                    <a:gd name="connsiteX5542" fmla="*/ 857328 w 3223440"/>
                    <a:gd name="connsiteY5542" fmla="*/ 266318 h 3149464"/>
                    <a:gd name="connsiteX5543" fmla="*/ 850221 w 3223440"/>
                    <a:gd name="connsiteY5543" fmla="*/ 275794 h 3149464"/>
                    <a:gd name="connsiteX5544" fmla="*/ 786254 w 3223440"/>
                    <a:gd name="connsiteY5544" fmla="*/ 434526 h 3149464"/>
                    <a:gd name="connsiteX5545" fmla="*/ 767301 w 3223440"/>
                    <a:gd name="connsiteY5545" fmla="*/ 467694 h 3149464"/>
                    <a:gd name="connsiteX5546" fmla="*/ 672536 w 3223440"/>
                    <a:gd name="connsiteY5546" fmla="*/ 571935 h 3149464"/>
                    <a:gd name="connsiteX5547" fmla="*/ 625154 w 3223440"/>
                    <a:gd name="connsiteY5547" fmla="*/ 626425 h 3149464"/>
                    <a:gd name="connsiteX5548" fmla="*/ 613308 w 3223440"/>
                    <a:gd name="connsiteY5548" fmla="*/ 643009 h 3149464"/>
                    <a:gd name="connsiteX5549" fmla="*/ 613308 w 3223440"/>
                    <a:gd name="connsiteY5549" fmla="*/ 643009 h 3149464"/>
                    <a:gd name="connsiteX5550" fmla="*/ 613308 w 3223440"/>
                    <a:gd name="connsiteY5550" fmla="*/ 643009 h 3149464"/>
                    <a:gd name="connsiteX5551" fmla="*/ 625154 w 3223440"/>
                    <a:gd name="connsiteY5551" fmla="*/ 626425 h 3149464"/>
                    <a:gd name="connsiteX5552" fmla="*/ 658321 w 3223440"/>
                    <a:gd name="connsiteY5552" fmla="*/ 659593 h 3149464"/>
                    <a:gd name="connsiteX5553" fmla="*/ 658321 w 3223440"/>
                    <a:gd name="connsiteY5553" fmla="*/ 659593 h 3149464"/>
                    <a:gd name="connsiteX5554" fmla="*/ 613308 w 3223440"/>
                    <a:gd name="connsiteY5554" fmla="*/ 666701 h 3149464"/>
                    <a:gd name="connsiteX5555" fmla="*/ 501959 w 3223440"/>
                    <a:gd name="connsiteY5555" fmla="*/ 780419 h 3149464"/>
                    <a:gd name="connsiteX5556" fmla="*/ 501959 w 3223440"/>
                    <a:gd name="connsiteY5556" fmla="*/ 780419 h 3149464"/>
                    <a:gd name="connsiteX5557" fmla="*/ 490113 w 3223440"/>
                    <a:gd name="connsiteY5557" fmla="*/ 780419 h 3149464"/>
                    <a:gd name="connsiteX5558" fmla="*/ 501959 w 3223440"/>
                    <a:gd name="connsiteY5558" fmla="*/ 780419 h 3149464"/>
                    <a:gd name="connsiteX5559" fmla="*/ 613308 w 3223440"/>
                    <a:gd name="connsiteY5559" fmla="*/ 666701 h 3149464"/>
                    <a:gd name="connsiteX5560" fmla="*/ 658321 w 3223440"/>
                    <a:gd name="connsiteY5560" fmla="*/ 659593 h 3149464"/>
                    <a:gd name="connsiteX5561" fmla="*/ 520912 w 3223440"/>
                    <a:gd name="connsiteY5561" fmla="*/ 659593 h 3149464"/>
                    <a:gd name="connsiteX5562" fmla="*/ 573033 w 3223440"/>
                    <a:gd name="connsiteY5562" fmla="*/ 659593 h 3149464"/>
                    <a:gd name="connsiteX5563" fmla="*/ 573033 w 3223440"/>
                    <a:gd name="connsiteY5563" fmla="*/ 659593 h 3149464"/>
                    <a:gd name="connsiteX5564" fmla="*/ 599093 w 3223440"/>
                    <a:gd name="connsiteY5564" fmla="*/ 645379 h 3149464"/>
                    <a:gd name="connsiteX5565" fmla="*/ 599093 w 3223440"/>
                    <a:gd name="connsiteY5565" fmla="*/ 645379 h 3149464"/>
                    <a:gd name="connsiteX5566" fmla="*/ 599093 w 3223440"/>
                    <a:gd name="connsiteY5566" fmla="*/ 645379 h 3149464"/>
                    <a:gd name="connsiteX5567" fmla="*/ 573033 w 3223440"/>
                    <a:gd name="connsiteY5567" fmla="*/ 659593 h 3149464"/>
                    <a:gd name="connsiteX5568" fmla="*/ 573033 w 3223440"/>
                    <a:gd name="connsiteY5568" fmla="*/ 659593 h 3149464"/>
                    <a:gd name="connsiteX5569" fmla="*/ 573033 w 3223440"/>
                    <a:gd name="connsiteY5569" fmla="*/ 659593 h 3149464"/>
                    <a:gd name="connsiteX5570" fmla="*/ 520912 w 3223440"/>
                    <a:gd name="connsiteY5570" fmla="*/ 659593 h 3149464"/>
                    <a:gd name="connsiteX5571" fmla="*/ 461684 w 3223440"/>
                    <a:gd name="connsiteY5571" fmla="*/ 704607 h 3149464"/>
                    <a:gd name="connsiteX5572" fmla="*/ 520912 w 3223440"/>
                    <a:gd name="connsiteY5572" fmla="*/ 659593 h 3149464"/>
                    <a:gd name="connsiteX5573" fmla="*/ 449838 w 3223440"/>
                    <a:gd name="connsiteY5573" fmla="*/ 709345 h 3149464"/>
                    <a:gd name="connsiteX5574" fmla="*/ 449838 w 3223440"/>
                    <a:gd name="connsiteY5574" fmla="*/ 749620 h 3149464"/>
                    <a:gd name="connsiteX5575" fmla="*/ 449838 w 3223440"/>
                    <a:gd name="connsiteY5575" fmla="*/ 749620 h 3149464"/>
                    <a:gd name="connsiteX5576" fmla="*/ 449838 w 3223440"/>
                    <a:gd name="connsiteY5576" fmla="*/ 709345 h 3149464"/>
                    <a:gd name="connsiteX5577" fmla="*/ 449838 w 3223440"/>
                    <a:gd name="connsiteY5577" fmla="*/ 709345 h 3149464"/>
                    <a:gd name="connsiteX5578" fmla="*/ 449838 w 3223440"/>
                    <a:gd name="connsiteY5578" fmla="*/ 709345 h 3149464"/>
                    <a:gd name="connsiteX5579" fmla="*/ 442731 w 3223440"/>
                    <a:gd name="connsiteY5579" fmla="*/ 756727 h 3149464"/>
                    <a:gd name="connsiteX5580" fmla="*/ 426147 w 3223440"/>
                    <a:gd name="connsiteY5580" fmla="*/ 773311 h 3149464"/>
                    <a:gd name="connsiteX5581" fmla="*/ 442731 w 3223440"/>
                    <a:gd name="connsiteY5581" fmla="*/ 756727 h 3149464"/>
                    <a:gd name="connsiteX5582" fmla="*/ 343227 w 3223440"/>
                    <a:gd name="connsiteY5582" fmla="*/ 782788 h 3149464"/>
                    <a:gd name="connsiteX5583" fmla="*/ 340858 w 3223440"/>
                    <a:gd name="connsiteY5583" fmla="*/ 797003 h 3149464"/>
                    <a:gd name="connsiteX5584" fmla="*/ 340858 w 3223440"/>
                    <a:gd name="connsiteY5584" fmla="*/ 797003 h 3149464"/>
                    <a:gd name="connsiteX5585" fmla="*/ 343227 w 3223440"/>
                    <a:gd name="connsiteY5585" fmla="*/ 782788 h 3149464"/>
                    <a:gd name="connsiteX5586" fmla="*/ 291107 w 3223440"/>
                    <a:gd name="connsiteY5586" fmla="*/ 837278 h 3149464"/>
                    <a:gd name="connsiteX5587" fmla="*/ 298214 w 3223440"/>
                    <a:gd name="connsiteY5587" fmla="*/ 839647 h 3149464"/>
                    <a:gd name="connsiteX5588" fmla="*/ 357442 w 3223440"/>
                    <a:gd name="connsiteY5588" fmla="*/ 827801 h 3149464"/>
                    <a:gd name="connsiteX5589" fmla="*/ 357442 w 3223440"/>
                    <a:gd name="connsiteY5589" fmla="*/ 827801 h 3149464"/>
                    <a:gd name="connsiteX5590" fmla="*/ 298214 w 3223440"/>
                    <a:gd name="connsiteY5590" fmla="*/ 839647 h 3149464"/>
                    <a:gd name="connsiteX5591" fmla="*/ 291107 w 3223440"/>
                    <a:gd name="connsiteY5591" fmla="*/ 837278 h 3149464"/>
                    <a:gd name="connsiteX5592" fmla="*/ 291107 w 3223440"/>
                    <a:gd name="connsiteY5592" fmla="*/ 837278 h 3149464"/>
                    <a:gd name="connsiteX5593" fmla="*/ 291107 w 3223440"/>
                    <a:gd name="connsiteY5593" fmla="*/ 837278 h 3149464"/>
                    <a:gd name="connsiteX5594" fmla="*/ 345596 w 3223440"/>
                    <a:gd name="connsiteY5594" fmla="*/ 879922 h 3149464"/>
                    <a:gd name="connsiteX5595" fmla="*/ 414301 w 3223440"/>
                    <a:gd name="connsiteY5595" fmla="*/ 825432 h 3149464"/>
                    <a:gd name="connsiteX5596" fmla="*/ 468791 w 3223440"/>
                    <a:gd name="connsiteY5596" fmla="*/ 794633 h 3149464"/>
                    <a:gd name="connsiteX5597" fmla="*/ 468791 w 3223440"/>
                    <a:gd name="connsiteY5597" fmla="*/ 794633 h 3149464"/>
                    <a:gd name="connsiteX5598" fmla="*/ 414301 w 3223440"/>
                    <a:gd name="connsiteY5598" fmla="*/ 825432 h 3149464"/>
                    <a:gd name="connsiteX5599" fmla="*/ 345596 w 3223440"/>
                    <a:gd name="connsiteY5599" fmla="*/ 879922 h 3149464"/>
                    <a:gd name="connsiteX5600" fmla="*/ 265046 w 3223440"/>
                    <a:gd name="connsiteY5600" fmla="*/ 977056 h 3149464"/>
                    <a:gd name="connsiteX5601" fmla="*/ 210556 w 3223440"/>
                    <a:gd name="connsiteY5601" fmla="*/ 1038654 h 3149464"/>
                    <a:gd name="connsiteX5602" fmla="*/ 208187 w 3223440"/>
                    <a:gd name="connsiteY5602" fmla="*/ 1038654 h 3149464"/>
                    <a:gd name="connsiteX5603" fmla="*/ 210556 w 3223440"/>
                    <a:gd name="connsiteY5603" fmla="*/ 1038654 h 3149464"/>
                    <a:gd name="connsiteX5604" fmla="*/ 210556 w 3223440"/>
                    <a:gd name="connsiteY5604" fmla="*/ 1038654 h 3149464"/>
                    <a:gd name="connsiteX5605" fmla="*/ 265046 w 3223440"/>
                    <a:gd name="connsiteY5605" fmla="*/ 977056 h 3149464"/>
                    <a:gd name="connsiteX5606" fmla="*/ 345596 w 3223440"/>
                    <a:gd name="connsiteY5606" fmla="*/ 879922 h 3149464"/>
                    <a:gd name="connsiteX5607" fmla="*/ 255570 w 3223440"/>
                    <a:gd name="connsiteY5607" fmla="*/ 910721 h 3149464"/>
                    <a:gd name="connsiteX5608" fmla="*/ 267415 w 3223440"/>
                    <a:gd name="connsiteY5608" fmla="*/ 865707 h 3149464"/>
                    <a:gd name="connsiteX5609" fmla="*/ 267415 w 3223440"/>
                    <a:gd name="connsiteY5609" fmla="*/ 865707 h 3149464"/>
                    <a:gd name="connsiteX5610" fmla="*/ 267415 w 3223440"/>
                    <a:gd name="connsiteY5610" fmla="*/ 865707 h 3149464"/>
                    <a:gd name="connsiteX5611" fmla="*/ 255570 w 3223440"/>
                    <a:gd name="connsiteY5611" fmla="*/ 910721 h 3149464"/>
                    <a:gd name="connsiteX5612" fmla="*/ 243724 w 3223440"/>
                    <a:gd name="connsiteY5612" fmla="*/ 948627 h 3149464"/>
                    <a:gd name="connsiteX5613" fmla="*/ 243724 w 3223440"/>
                    <a:gd name="connsiteY5613" fmla="*/ 948627 h 3149464"/>
                    <a:gd name="connsiteX5614" fmla="*/ 255570 w 3223440"/>
                    <a:gd name="connsiteY5614" fmla="*/ 910721 h 3149464"/>
                    <a:gd name="connsiteX5615" fmla="*/ 130006 w 3223440"/>
                    <a:gd name="connsiteY5615" fmla="*/ 1088405 h 3149464"/>
                    <a:gd name="connsiteX5616" fmla="*/ 148959 w 3223440"/>
                    <a:gd name="connsiteY5616" fmla="*/ 1059976 h 3149464"/>
                    <a:gd name="connsiteX5617" fmla="*/ 130006 w 3223440"/>
                    <a:gd name="connsiteY5617" fmla="*/ 1088405 h 3149464"/>
                    <a:gd name="connsiteX5618" fmla="*/ 132375 w 3223440"/>
                    <a:gd name="connsiteY5618" fmla="*/ 1192647 h 3149464"/>
                    <a:gd name="connsiteX5619" fmla="*/ 141852 w 3223440"/>
                    <a:gd name="connsiteY5619" fmla="*/ 1178432 h 3149464"/>
                    <a:gd name="connsiteX5620" fmla="*/ 177388 w 3223440"/>
                    <a:gd name="connsiteY5620" fmla="*/ 1045761 h 3149464"/>
                    <a:gd name="connsiteX5621" fmla="*/ 177388 w 3223440"/>
                    <a:gd name="connsiteY5621" fmla="*/ 1045761 h 3149464"/>
                    <a:gd name="connsiteX5622" fmla="*/ 186865 w 3223440"/>
                    <a:gd name="connsiteY5622" fmla="*/ 1038654 h 3149464"/>
                    <a:gd name="connsiteX5623" fmla="*/ 191603 w 3223440"/>
                    <a:gd name="connsiteY5623" fmla="*/ 1019701 h 3149464"/>
                    <a:gd name="connsiteX5624" fmla="*/ 234248 w 3223440"/>
                    <a:gd name="connsiteY5624" fmla="*/ 965211 h 3149464"/>
                    <a:gd name="connsiteX5625" fmla="*/ 248462 w 3223440"/>
                    <a:gd name="connsiteY5625" fmla="*/ 958103 h 3149464"/>
                    <a:gd name="connsiteX5626" fmla="*/ 248462 w 3223440"/>
                    <a:gd name="connsiteY5626" fmla="*/ 958103 h 3149464"/>
                    <a:gd name="connsiteX5627" fmla="*/ 234248 w 3223440"/>
                    <a:gd name="connsiteY5627" fmla="*/ 965211 h 3149464"/>
                    <a:gd name="connsiteX5628" fmla="*/ 191603 w 3223440"/>
                    <a:gd name="connsiteY5628" fmla="*/ 1019701 h 3149464"/>
                    <a:gd name="connsiteX5629" fmla="*/ 186865 w 3223440"/>
                    <a:gd name="connsiteY5629" fmla="*/ 1038654 h 3149464"/>
                    <a:gd name="connsiteX5630" fmla="*/ 193972 w 3223440"/>
                    <a:gd name="connsiteY5630" fmla="*/ 1038654 h 3149464"/>
                    <a:gd name="connsiteX5631" fmla="*/ 186865 w 3223440"/>
                    <a:gd name="connsiteY5631" fmla="*/ 1038654 h 3149464"/>
                    <a:gd name="connsiteX5632" fmla="*/ 177388 w 3223440"/>
                    <a:gd name="connsiteY5632" fmla="*/ 1045761 h 3149464"/>
                    <a:gd name="connsiteX5633" fmla="*/ 141852 w 3223440"/>
                    <a:gd name="connsiteY5633" fmla="*/ 1178432 h 3149464"/>
                    <a:gd name="connsiteX5634" fmla="*/ 132375 w 3223440"/>
                    <a:gd name="connsiteY5634" fmla="*/ 1192647 h 3149464"/>
                    <a:gd name="connsiteX5635" fmla="*/ 132375 w 3223440"/>
                    <a:gd name="connsiteY5635" fmla="*/ 1216338 h 3149464"/>
                    <a:gd name="connsiteX5636" fmla="*/ 132375 w 3223440"/>
                    <a:gd name="connsiteY5636" fmla="*/ 1192647 h 3149464"/>
                    <a:gd name="connsiteX5637" fmla="*/ 130006 w 3223440"/>
                    <a:gd name="connsiteY5637" fmla="*/ 1088405 h 3149464"/>
                    <a:gd name="connsiteX5638" fmla="*/ 132375 w 3223440"/>
                    <a:gd name="connsiteY5638" fmla="*/ 1223445 h 3149464"/>
                    <a:gd name="connsiteX5639" fmla="*/ 132375 w 3223440"/>
                    <a:gd name="connsiteY5639" fmla="*/ 1223445 h 3149464"/>
                    <a:gd name="connsiteX5640" fmla="*/ 122899 w 3223440"/>
                    <a:gd name="connsiteY5640" fmla="*/ 1296889 h 3149464"/>
                    <a:gd name="connsiteX5641" fmla="*/ 122899 w 3223440"/>
                    <a:gd name="connsiteY5641" fmla="*/ 1296889 h 3149464"/>
                    <a:gd name="connsiteX5642" fmla="*/ 125268 w 3223440"/>
                    <a:gd name="connsiteY5642" fmla="*/ 1308734 h 3149464"/>
                    <a:gd name="connsiteX5643" fmla="*/ 122899 w 3223440"/>
                    <a:gd name="connsiteY5643" fmla="*/ 1296889 h 3149464"/>
                    <a:gd name="connsiteX5644" fmla="*/ 132375 w 3223440"/>
                    <a:gd name="connsiteY5644" fmla="*/ 1223445 h 3149464"/>
                    <a:gd name="connsiteX5645" fmla="*/ 58932 w 3223440"/>
                    <a:gd name="connsiteY5645" fmla="*/ 1529063 h 3149464"/>
                    <a:gd name="connsiteX5646" fmla="*/ 68409 w 3223440"/>
                    <a:gd name="connsiteY5646" fmla="*/ 1524325 h 3149464"/>
                    <a:gd name="connsiteX5647" fmla="*/ 58932 w 3223440"/>
                    <a:gd name="connsiteY5647" fmla="*/ 1529063 h 3149464"/>
                    <a:gd name="connsiteX5648" fmla="*/ 77885 w 3223440"/>
                    <a:gd name="connsiteY5648" fmla="*/ 1401130 h 3149464"/>
                    <a:gd name="connsiteX5649" fmla="*/ 58932 w 3223440"/>
                    <a:gd name="connsiteY5649" fmla="*/ 1412976 h 3149464"/>
                    <a:gd name="connsiteX5650" fmla="*/ 77885 w 3223440"/>
                    <a:gd name="connsiteY5650" fmla="*/ 1401130 h 3149464"/>
                    <a:gd name="connsiteX5651" fmla="*/ 115791 w 3223440"/>
                    <a:gd name="connsiteY5651" fmla="*/ 1360855 h 3149464"/>
                    <a:gd name="connsiteX5652" fmla="*/ 120529 w 3223440"/>
                    <a:gd name="connsiteY5652" fmla="*/ 1337164 h 3149464"/>
                    <a:gd name="connsiteX5653" fmla="*/ 115791 w 3223440"/>
                    <a:gd name="connsiteY5653" fmla="*/ 1360855 h 3149464"/>
                    <a:gd name="connsiteX5654" fmla="*/ 115791 w 3223440"/>
                    <a:gd name="connsiteY5654" fmla="*/ 1363224 h 3149464"/>
                    <a:gd name="connsiteX5655" fmla="*/ 115791 w 3223440"/>
                    <a:gd name="connsiteY5655" fmla="*/ 1360855 h 3149464"/>
                    <a:gd name="connsiteX5656" fmla="*/ 77885 w 3223440"/>
                    <a:gd name="connsiteY5656" fmla="*/ 1401130 h 3149464"/>
                    <a:gd name="connsiteX5657" fmla="*/ 113422 w 3223440"/>
                    <a:gd name="connsiteY5657" fmla="*/ 1391654 h 3149464"/>
                    <a:gd name="connsiteX5658" fmla="*/ 113422 w 3223440"/>
                    <a:gd name="connsiteY5658" fmla="*/ 1391654 h 3149464"/>
                    <a:gd name="connsiteX5659" fmla="*/ 113422 w 3223440"/>
                    <a:gd name="connsiteY5659" fmla="*/ 1391654 h 3149464"/>
                    <a:gd name="connsiteX5660" fmla="*/ 113422 w 3223440"/>
                    <a:gd name="connsiteY5660" fmla="*/ 1391654 h 3149464"/>
                    <a:gd name="connsiteX5661" fmla="*/ 89731 w 3223440"/>
                    <a:gd name="connsiteY5661" fmla="*/ 1434298 h 3149464"/>
                    <a:gd name="connsiteX5662" fmla="*/ 89731 w 3223440"/>
                    <a:gd name="connsiteY5662" fmla="*/ 1434298 h 3149464"/>
                    <a:gd name="connsiteX5663" fmla="*/ 113422 w 3223440"/>
                    <a:gd name="connsiteY5663" fmla="*/ 1391654 h 3149464"/>
                    <a:gd name="connsiteX5664" fmla="*/ 92100 w 3223440"/>
                    <a:gd name="connsiteY5664" fmla="*/ 1441405 h 3149464"/>
                    <a:gd name="connsiteX5665" fmla="*/ 92100 w 3223440"/>
                    <a:gd name="connsiteY5665" fmla="*/ 1448513 h 3149464"/>
                    <a:gd name="connsiteX5666" fmla="*/ 118160 w 3223440"/>
                    <a:gd name="connsiteY5666" fmla="*/ 1505372 h 3149464"/>
                    <a:gd name="connsiteX5667" fmla="*/ 132375 w 3223440"/>
                    <a:gd name="connsiteY5667" fmla="*/ 1595398 h 3149464"/>
                    <a:gd name="connsiteX5668" fmla="*/ 172650 w 3223440"/>
                    <a:gd name="connsiteY5668" fmla="*/ 1630935 h 3149464"/>
                    <a:gd name="connsiteX5669" fmla="*/ 184496 w 3223440"/>
                    <a:gd name="connsiteY5669" fmla="*/ 1675949 h 3149464"/>
                    <a:gd name="connsiteX5670" fmla="*/ 201080 w 3223440"/>
                    <a:gd name="connsiteY5670" fmla="*/ 1683056 h 3149464"/>
                    <a:gd name="connsiteX5671" fmla="*/ 201080 w 3223440"/>
                    <a:gd name="connsiteY5671" fmla="*/ 1683056 h 3149464"/>
                    <a:gd name="connsiteX5672" fmla="*/ 184496 w 3223440"/>
                    <a:gd name="connsiteY5672" fmla="*/ 1675949 h 3149464"/>
                    <a:gd name="connsiteX5673" fmla="*/ 175019 w 3223440"/>
                    <a:gd name="connsiteY5673" fmla="*/ 1683056 h 3149464"/>
                    <a:gd name="connsiteX5674" fmla="*/ 175019 w 3223440"/>
                    <a:gd name="connsiteY5674" fmla="*/ 1687795 h 3149464"/>
                    <a:gd name="connsiteX5675" fmla="*/ 175019 w 3223440"/>
                    <a:gd name="connsiteY5675" fmla="*/ 1683056 h 3149464"/>
                    <a:gd name="connsiteX5676" fmla="*/ 158435 w 3223440"/>
                    <a:gd name="connsiteY5676" fmla="*/ 1652258 h 3149464"/>
                    <a:gd name="connsiteX5677" fmla="*/ 158435 w 3223440"/>
                    <a:gd name="connsiteY5677" fmla="*/ 1652258 h 3149464"/>
                    <a:gd name="connsiteX5678" fmla="*/ 151328 w 3223440"/>
                    <a:gd name="connsiteY5678" fmla="*/ 1630935 h 3149464"/>
                    <a:gd name="connsiteX5679" fmla="*/ 132375 w 3223440"/>
                    <a:gd name="connsiteY5679" fmla="*/ 1595398 h 3149464"/>
                    <a:gd name="connsiteX5680" fmla="*/ 132375 w 3223440"/>
                    <a:gd name="connsiteY5680" fmla="*/ 1595398 h 3149464"/>
                    <a:gd name="connsiteX5681" fmla="*/ 151328 w 3223440"/>
                    <a:gd name="connsiteY5681" fmla="*/ 1630935 h 3149464"/>
                    <a:gd name="connsiteX5682" fmla="*/ 158435 w 3223440"/>
                    <a:gd name="connsiteY5682" fmla="*/ 1652258 h 3149464"/>
                    <a:gd name="connsiteX5683" fmla="*/ 175019 w 3223440"/>
                    <a:gd name="connsiteY5683" fmla="*/ 1683056 h 3149464"/>
                    <a:gd name="connsiteX5684" fmla="*/ 184496 w 3223440"/>
                    <a:gd name="connsiteY5684" fmla="*/ 1675949 h 3149464"/>
                    <a:gd name="connsiteX5685" fmla="*/ 172650 w 3223440"/>
                    <a:gd name="connsiteY5685" fmla="*/ 1630935 h 3149464"/>
                    <a:gd name="connsiteX5686" fmla="*/ 132375 w 3223440"/>
                    <a:gd name="connsiteY5686" fmla="*/ 1595398 h 3149464"/>
                    <a:gd name="connsiteX5687" fmla="*/ 132375 w 3223440"/>
                    <a:gd name="connsiteY5687" fmla="*/ 1595398 h 3149464"/>
                    <a:gd name="connsiteX5688" fmla="*/ 132375 w 3223440"/>
                    <a:gd name="connsiteY5688" fmla="*/ 1595398 h 3149464"/>
                    <a:gd name="connsiteX5689" fmla="*/ 118160 w 3223440"/>
                    <a:gd name="connsiteY5689" fmla="*/ 1505372 h 3149464"/>
                    <a:gd name="connsiteX5690" fmla="*/ 92100 w 3223440"/>
                    <a:gd name="connsiteY5690" fmla="*/ 1448513 h 3149464"/>
                    <a:gd name="connsiteX5691" fmla="*/ 92100 w 3223440"/>
                    <a:gd name="connsiteY5691" fmla="*/ 1441405 h 3149464"/>
                    <a:gd name="connsiteX5692" fmla="*/ 203449 w 3223440"/>
                    <a:gd name="connsiteY5692" fmla="*/ 1747023 h 3149464"/>
                    <a:gd name="connsiteX5693" fmla="*/ 203449 w 3223440"/>
                    <a:gd name="connsiteY5693" fmla="*/ 1747023 h 3149464"/>
                    <a:gd name="connsiteX5694" fmla="*/ 203449 w 3223440"/>
                    <a:gd name="connsiteY5694" fmla="*/ 1737546 h 3149464"/>
                    <a:gd name="connsiteX5695" fmla="*/ 203449 w 3223440"/>
                    <a:gd name="connsiteY5695" fmla="*/ 1747023 h 3149464"/>
                    <a:gd name="connsiteX5696" fmla="*/ 115791 w 3223440"/>
                    <a:gd name="connsiteY5696" fmla="*/ 1600137 h 3149464"/>
                    <a:gd name="connsiteX5697" fmla="*/ 115791 w 3223440"/>
                    <a:gd name="connsiteY5697" fmla="*/ 1602506 h 3149464"/>
                    <a:gd name="connsiteX5698" fmla="*/ 115791 w 3223440"/>
                    <a:gd name="connsiteY5698" fmla="*/ 1602506 h 3149464"/>
                    <a:gd name="connsiteX5699" fmla="*/ 115791 w 3223440"/>
                    <a:gd name="connsiteY5699" fmla="*/ 1600137 h 3149464"/>
                    <a:gd name="connsiteX5700" fmla="*/ 122899 w 3223440"/>
                    <a:gd name="connsiteY5700" fmla="*/ 1652258 h 3149464"/>
                    <a:gd name="connsiteX5701" fmla="*/ 106315 w 3223440"/>
                    <a:gd name="connsiteY5701" fmla="*/ 1640412 h 3149464"/>
                    <a:gd name="connsiteX5702" fmla="*/ 122899 w 3223440"/>
                    <a:gd name="connsiteY5702" fmla="*/ 1652258 h 3149464"/>
                    <a:gd name="connsiteX5703" fmla="*/ 125268 w 3223440"/>
                    <a:gd name="connsiteY5703" fmla="*/ 1642781 h 3149464"/>
                    <a:gd name="connsiteX5704" fmla="*/ 125268 w 3223440"/>
                    <a:gd name="connsiteY5704" fmla="*/ 1642781 h 3149464"/>
                    <a:gd name="connsiteX5705" fmla="*/ 122899 w 3223440"/>
                    <a:gd name="connsiteY5705" fmla="*/ 1652258 h 3149464"/>
                    <a:gd name="connsiteX5706" fmla="*/ 122899 w 3223440"/>
                    <a:gd name="connsiteY5706" fmla="*/ 1661734 h 3149464"/>
                    <a:gd name="connsiteX5707" fmla="*/ 122899 w 3223440"/>
                    <a:gd name="connsiteY5707" fmla="*/ 1652258 h 3149464"/>
                    <a:gd name="connsiteX5708" fmla="*/ 151328 w 3223440"/>
                    <a:gd name="connsiteY5708" fmla="*/ 1687795 h 3149464"/>
                    <a:gd name="connsiteX5709" fmla="*/ 125268 w 3223440"/>
                    <a:gd name="connsiteY5709" fmla="*/ 1666472 h 3149464"/>
                    <a:gd name="connsiteX5710" fmla="*/ 125268 w 3223440"/>
                    <a:gd name="connsiteY5710" fmla="*/ 1666472 h 3149464"/>
                    <a:gd name="connsiteX5711" fmla="*/ 151328 w 3223440"/>
                    <a:gd name="connsiteY5711" fmla="*/ 1687795 h 3149464"/>
                    <a:gd name="connsiteX5712" fmla="*/ 158435 w 3223440"/>
                    <a:gd name="connsiteY5712" fmla="*/ 1706748 h 3149464"/>
                    <a:gd name="connsiteX5713" fmla="*/ 151328 w 3223440"/>
                    <a:gd name="connsiteY5713" fmla="*/ 1687795 h 3149464"/>
                    <a:gd name="connsiteX5714" fmla="*/ 189234 w 3223440"/>
                    <a:gd name="connsiteY5714" fmla="*/ 1964982 h 3149464"/>
                    <a:gd name="connsiteX5715" fmla="*/ 167912 w 3223440"/>
                    <a:gd name="connsiteY5715" fmla="*/ 1893909 h 3149464"/>
                    <a:gd name="connsiteX5716" fmla="*/ 158435 w 3223440"/>
                    <a:gd name="connsiteY5716" fmla="*/ 1751761 h 3149464"/>
                    <a:gd name="connsiteX5717" fmla="*/ 160805 w 3223440"/>
                    <a:gd name="connsiteY5717" fmla="*/ 1737546 h 3149464"/>
                    <a:gd name="connsiteX5718" fmla="*/ 158435 w 3223440"/>
                    <a:gd name="connsiteY5718" fmla="*/ 1751761 h 3149464"/>
                    <a:gd name="connsiteX5719" fmla="*/ 167912 w 3223440"/>
                    <a:gd name="connsiteY5719" fmla="*/ 1893909 h 3149464"/>
                    <a:gd name="connsiteX5720" fmla="*/ 189234 w 3223440"/>
                    <a:gd name="connsiteY5720" fmla="*/ 1964982 h 3149464"/>
                    <a:gd name="connsiteX5721" fmla="*/ 191603 w 3223440"/>
                    <a:gd name="connsiteY5721" fmla="*/ 1986304 h 3149464"/>
                    <a:gd name="connsiteX5722" fmla="*/ 189234 w 3223440"/>
                    <a:gd name="connsiteY5722" fmla="*/ 1964982 h 3149464"/>
                    <a:gd name="connsiteX5723" fmla="*/ 198711 w 3223440"/>
                    <a:gd name="connsiteY5723" fmla="*/ 1874955 h 3149464"/>
                    <a:gd name="connsiteX5724" fmla="*/ 186865 w 3223440"/>
                    <a:gd name="connsiteY5724" fmla="*/ 1841788 h 3149464"/>
                    <a:gd name="connsiteX5725" fmla="*/ 186865 w 3223440"/>
                    <a:gd name="connsiteY5725" fmla="*/ 1813358 h 3149464"/>
                    <a:gd name="connsiteX5726" fmla="*/ 177388 w 3223440"/>
                    <a:gd name="connsiteY5726" fmla="*/ 1730439 h 3149464"/>
                    <a:gd name="connsiteX5727" fmla="*/ 165543 w 3223440"/>
                    <a:gd name="connsiteY5727" fmla="*/ 1737546 h 3149464"/>
                    <a:gd name="connsiteX5728" fmla="*/ 177388 w 3223440"/>
                    <a:gd name="connsiteY5728" fmla="*/ 1730439 h 3149464"/>
                    <a:gd name="connsiteX5729" fmla="*/ 177388 w 3223440"/>
                    <a:gd name="connsiteY5729" fmla="*/ 1716224 h 3149464"/>
                    <a:gd name="connsiteX5730" fmla="*/ 177388 w 3223440"/>
                    <a:gd name="connsiteY5730" fmla="*/ 1716224 h 3149464"/>
                    <a:gd name="connsiteX5731" fmla="*/ 182127 w 3223440"/>
                    <a:gd name="connsiteY5731" fmla="*/ 1716224 h 3149464"/>
                    <a:gd name="connsiteX5732" fmla="*/ 182127 w 3223440"/>
                    <a:gd name="connsiteY5732" fmla="*/ 1716224 h 3149464"/>
                    <a:gd name="connsiteX5733" fmla="*/ 182127 w 3223440"/>
                    <a:gd name="connsiteY5733" fmla="*/ 1716224 h 3149464"/>
                    <a:gd name="connsiteX5734" fmla="*/ 177388 w 3223440"/>
                    <a:gd name="connsiteY5734" fmla="*/ 1716224 h 3149464"/>
                    <a:gd name="connsiteX5735" fmla="*/ 177388 w 3223440"/>
                    <a:gd name="connsiteY5735" fmla="*/ 1730439 h 3149464"/>
                    <a:gd name="connsiteX5736" fmla="*/ 186865 w 3223440"/>
                    <a:gd name="connsiteY5736" fmla="*/ 1813358 h 3149464"/>
                    <a:gd name="connsiteX5737" fmla="*/ 186865 w 3223440"/>
                    <a:gd name="connsiteY5737" fmla="*/ 1841788 h 3149464"/>
                    <a:gd name="connsiteX5738" fmla="*/ 198711 w 3223440"/>
                    <a:gd name="connsiteY5738" fmla="*/ 1874955 h 3149464"/>
                    <a:gd name="connsiteX5739" fmla="*/ 227140 w 3223440"/>
                    <a:gd name="connsiteY5739" fmla="*/ 1986304 h 3149464"/>
                    <a:gd name="connsiteX5740" fmla="*/ 241355 w 3223440"/>
                    <a:gd name="connsiteY5740" fmla="*/ 2021841 h 3149464"/>
                    <a:gd name="connsiteX5741" fmla="*/ 265046 w 3223440"/>
                    <a:gd name="connsiteY5741" fmla="*/ 2071593 h 3149464"/>
                    <a:gd name="connsiteX5742" fmla="*/ 293476 w 3223440"/>
                    <a:gd name="connsiteY5742" fmla="*/ 2107130 h 3149464"/>
                    <a:gd name="connsiteX5743" fmla="*/ 347966 w 3223440"/>
                    <a:gd name="connsiteY5743" fmla="*/ 2204264 h 3149464"/>
                    <a:gd name="connsiteX5744" fmla="*/ 362180 w 3223440"/>
                    <a:gd name="connsiteY5744" fmla="*/ 2256385 h 3149464"/>
                    <a:gd name="connsiteX5745" fmla="*/ 400086 w 3223440"/>
                    <a:gd name="connsiteY5745" fmla="*/ 2334566 h 3149464"/>
                    <a:gd name="connsiteX5746" fmla="*/ 411932 w 3223440"/>
                    <a:gd name="connsiteY5746" fmla="*/ 2381949 h 3149464"/>
                    <a:gd name="connsiteX5747" fmla="*/ 400086 w 3223440"/>
                    <a:gd name="connsiteY5747" fmla="*/ 2334566 h 3149464"/>
                    <a:gd name="connsiteX5748" fmla="*/ 362180 w 3223440"/>
                    <a:gd name="connsiteY5748" fmla="*/ 2256385 h 3149464"/>
                    <a:gd name="connsiteX5749" fmla="*/ 347966 w 3223440"/>
                    <a:gd name="connsiteY5749" fmla="*/ 2204264 h 3149464"/>
                    <a:gd name="connsiteX5750" fmla="*/ 293476 w 3223440"/>
                    <a:gd name="connsiteY5750" fmla="*/ 2107130 h 3149464"/>
                    <a:gd name="connsiteX5751" fmla="*/ 265046 w 3223440"/>
                    <a:gd name="connsiteY5751" fmla="*/ 2071593 h 3149464"/>
                    <a:gd name="connsiteX5752" fmla="*/ 241355 w 3223440"/>
                    <a:gd name="connsiteY5752" fmla="*/ 2021841 h 3149464"/>
                    <a:gd name="connsiteX5753" fmla="*/ 227140 w 3223440"/>
                    <a:gd name="connsiteY5753" fmla="*/ 1986304 h 3149464"/>
                    <a:gd name="connsiteX5754" fmla="*/ 198711 w 3223440"/>
                    <a:gd name="connsiteY5754" fmla="*/ 1874955 h 3149464"/>
                    <a:gd name="connsiteX5755" fmla="*/ 383503 w 3223440"/>
                    <a:gd name="connsiteY5755" fmla="*/ 2351150 h 3149464"/>
                    <a:gd name="connsiteX5756" fmla="*/ 359811 w 3223440"/>
                    <a:gd name="connsiteY5756" fmla="*/ 2291922 h 3149464"/>
                    <a:gd name="connsiteX5757" fmla="*/ 321905 w 3223440"/>
                    <a:gd name="connsiteY5757" fmla="*/ 2197157 h 3149464"/>
                    <a:gd name="connsiteX5758" fmla="*/ 283999 w 3223440"/>
                    <a:gd name="connsiteY5758" fmla="*/ 2152143 h 3149464"/>
                    <a:gd name="connsiteX5759" fmla="*/ 238986 w 3223440"/>
                    <a:gd name="connsiteY5759" fmla="*/ 2104761 h 3149464"/>
                    <a:gd name="connsiteX5760" fmla="*/ 234248 w 3223440"/>
                    <a:gd name="connsiteY5760" fmla="*/ 2090546 h 3149464"/>
                    <a:gd name="connsiteX5761" fmla="*/ 220033 w 3223440"/>
                    <a:gd name="connsiteY5761" fmla="*/ 2083439 h 3149464"/>
                    <a:gd name="connsiteX5762" fmla="*/ 220033 w 3223440"/>
                    <a:gd name="connsiteY5762" fmla="*/ 2083439 h 3149464"/>
                    <a:gd name="connsiteX5763" fmla="*/ 234248 w 3223440"/>
                    <a:gd name="connsiteY5763" fmla="*/ 2090546 h 3149464"/>
                    <a:gd name="connsiteX5764" fmla="*/ 238986 w 3223440"/>
                    <a:gd name="connsiteY5764" fmla="*/ 2104761 h 3149464"/>
                    <a:gd name="connsiteX5765" fmla="*/ 283999 w 3223440"/>
                    <a:gd name="connsiteY5765" fmla="*/ 2152143 h 3149464"/>
                    <a:gd name="connsiteX5766" fmla="*/ 321905 w 3223440"/>
                    <a:gd name="connsiteY5766" fmla="*/ 2197157 h 3149464"/>
                    <a:gd name="connsiteX5767" fmla="*/ 359811 w 3223440"/>
                    <a:gd name="connsiteY5767" fmla="*/ 2291922 h 3149464"/>
                    <a:gd name="connsiteX5768" fmla="*/ 383503 w 3223440"/>
                    <a:gd name="connsiteY5768" fmla="*/ 2351150 h 3149464"/>
                    <a:gd name="connsiteX5769" fmla="*/ 433254 w 3223440"/>
                    <a:gd name="connsiteY5769" fmla="*/ 2445915 h 3149464"/>
                    <a:gd name="connsiteX5770" fmla="*/ 383503 w 3223440"/>
                    <a:gd name="connsiteY5770" fmla="*/ 2351150 h 3149464"/>
                    <a:gd name="connsiteX5771" fmla="*/ 426147 w 3223440"/>
                    <a:gd name="connsiteY5771" fmla="*/ 2320352 h 3149464"/>
                    <a:gd name="connsiteX5772" fmla="*/ 423778 w 3223440"/>
                    <a:gd name="connsiteY5772" fmla="*/ 2322721 h 3149464"/>
                    <a:gd name="connsiteX5773" fmla="*/ 426147 w 3223440"/>
                    <a:gd name="connsiteY5773" fmla="*/ 2320352 h 3149464"/>
                    <a:gd name="connsiteX5774" fmla="*/ 426147 w 3223440"/>
                    <a:gd name="connsiteY5774" fmla="*/ 2320352 h 3149464"/>
                    <a:gd name="connsiteX5775" fmla="*/ 426147 w 3223440"/>
                    <a:gd name="connsiteY5775" fmla="*/ 2287184 h 3149464"/>
                    <a:gd name="connsiteX5776" fmla="*/ 423778 w 3223440"/>
                    <a:gd name="connsiteY5776" fmla="*/ 2282445 h 3149464"/>
                    <a:gd name="connsiteX5777" fmla="*/ 426147 w 3223440"/>
                    <a:gd name="connsiteY5777" fmla="*/ 2287184 h 3149464"/>
                    <a:gd name="connsiteX5778" fmla="*/ 442731 w 3223440"/>
                    <a:gd name="connsiteY5778" fmla="*/ 2287184 h 3149464"/>
                    <a:gd name="connsiteX5779" fmla="*/ 449838 w 3223440"/>
                    <a:gd name="connsiteY5779" fmla="*/ 2244540 h 3149464"/>
                    <a:gd name="connsiteX5780" fmla="*/ 456945 w 3223440"/>
                    <a:gd name="connsiteY5780" fmla="*/ 2230325 h 3149464"/>
                    <a:gd name="connsiteX5781" fmla="*/ 473529 w 3223440"/>
                    <a:gd name="connsiteY5781" fmla="*/ 2190050 h 3149464"/>
                    <a:gd name="connsiteX5782" fmla="*/ 456945 w 3223440"/>
                    <a:gd name="connsiteY5782" fmla="*/ 2230325 h 3149464"/>
                    <a:gd name="connsiteX5783" fmla="*/ 449838 w 3223440"/>
                    <a:gd name="connsiteY5783" fmla="*/ 2244540 h 3149464"/>
                    <a:gd name="connsiteX5784" fmla="*/ 442731 w 3223440"/>
                    <a:gd name="connsiteY5784" fmla="*/ 2287184 h 3149464"/>
                    <a:gd name="connsiteX5785" fmla="*/ 442731 w 3223440"/>
                    <a:gd name="connsiteY5785" fmla="*/ 2287184 h 3149464"/>
                    <a:gd name="connsiteX5786" fmla="*/ 442731 w 3223440"/>
                    <a:gd name="connsiteY5786" fmla="*/ 2287184 h 3149464"/>
                    <a:gd name="connsiteX5787" fmla="*/ 426147 w 3223440"/>
                    <a:gd name="connsiteY5787" fmla="*/ 2287184 h 3149464"/>
                    <a:gd name="connsiteX5788" fmla="*/ 426147 w 3223440"/>
                    <a:gd name="connsiteY5788" fmla="*/ 2320352 h 3149464"/>
                    <a:gd name="connsiteX5789" fmla="*/ 452207 w 3223440"/>
                    <a:gd name="connsiteY5789" fmla="*/ 2327459 h 3149464"/>
                    <a:gd name="connsiteX5790" fmla="*/ 452207 w 3223440"/>
                    <a:gd name="connsiteY5790" fmla="*/ 2327459 h 3149464"/>
                    <a:gd name="connsiteX5791" fmla="*/ 426147 w 3223440"/>
                    <a:gd name="connsiteY5791" fmla="*/ 2320352 h 3149464"/>
                    <a:gd name="connsiteX5792" fmla="*/ 468791 w 3223440"/>
                    <a:gd name="connsiteY5792" fmla="*/ 2270600 h 3149464"/>
                    <a:gd name="connsiteX5793" fmla="*/ 442731 w 3223440"/>
                    <a:gd name="connsiteY5793" fmla="*/ 2287184 h 3149464"/>
                    <a:gd name="connsiteX5794" fmla="*/ 442731 w 3223440"/>
                    <a:gd name="connsiteY5794" fmla="*/ 2287184 h 3149464"/>
                    <a:gd name="connsiteX5795" fmla="*/ 468791 w 3223440"/>
                    <a:gd name="connsiteY5795" fmla="*/ 2270600 h 3149464"/>
                    <a:gd name="connsiteX5796" fmla="*/ 539865 w 3223440"/>
                    <a:gd name="connsiteY5796" fmla="*/ 2239801 h 3149464"/>
                    <a:gd name="connsiteX5797" fmla="*/ 596724 w 3223440"/>
                    <a:gd name="connsiteY5797" fmla="*/ 2254016 h 3149464"/>
                    <a:gd name="connsiteX5798" fmla="*/ 639368 w 3223440"/>
                    <a:gd name="connsiteY5798" fmla="*/ 2244540 h 3149464"/>
                    <a:gd name="connsiteX5799" fmla="*/ 658321 w 3223440"/>
                    <a:gd name="connsiteY5799" fmla="*/ 2242170 h 3149464"/>
                    <a:gd name="connsiteX5800" fmla="*/ 691489 w 3223440"/>
                    <a:gd name="connsiteY5800" fmla="*/ 2225586 h 3149464"/>
                    <a:gd name="connsiteX5801" fmla="*/ 727026 w 3223440"/>
                    <a:gd name="connsiteY5801" fmla="*/ 2209003 h 3149464"/>
                    <a:gd name="connsiteX5802" fmla="*/ 748348 w 3223440"/>
                    <a:gd name="connsiteY5802" fmla="*/ 2211372 h 3149464"/>
                    <a:gd name="connsiteX5803" fmla="*/ 850221 w 3223440"/>
                    <a:gd name="connsiteY5803" fmla="*/ 2194788 h 3149464"/>
                    <a:gd name="connsiteX5804" fmla="*/ 862066 w 3223440"/>
                    <a:gd name="connsiteY5804" fmla="*/ 2197157 h 3149464"/>
                    <a:gd name="connsiteX5805" fmla="*/ 850221 w 3223440"/>
                    <a:gd name="connsiteY5805" fmla="*/ 2194788 h 3149464"/>
                    <a:gd name="connsiteX5806" fmla="*/ 748348 w 3223440"/>
                    <a:gd name="connsiteY5806" fmla="*/ 2211372 h 3149464"/>
                    <a:gd name="connsiteX5807" fmla="*/ 727026 w 3223440"/>
                    <a:gd name="connsiteY5807" fmla="*/ 2209003 h 3149464"/>
                    <a:gd name="connsiteX5808" fmla="*/ 691489 w 3223440"/>
                    <a:gd name="connsiteY5808" fmla="*/ 2225586 h 3149464"/>
                    <a:gd name="connsiteX5809" fmla="*/ 658321 w 3223440"/>
                    <a:gd name="connsiteY5809" fmla="*/ 2242170 h 3149464"/>
                    <a:gd name="connsiteX5810" fmla="*/ 639368 w 3223440"/>
                    <a:gd name="connsiteY5810" fmla="*/ 2244540 h 3149464"/>
                    <a:gd name="connsiteX5811" fmla="*/ 708073 w 3223440"/>
                    <a:gd name="connsiteY5811" fmla="*/ 2284815 h 3149464"/>
                    <a:gd name="connsiteX5812" fmla="*/ 724657 w 3223440"/>
                    <a:gd name="connsiteY5812" fmla="*/ 2251647 h 3149464"/>
                    <a:gd name="connsiteX5813" fmla="*/ 724657 w 3223440"/>
                    <a:gd name="connsiteY5813" fmla="*/ 2251647 h 3149464"/>
                    <a:gd name="connsiteX5814" fmla="*/ 724657 w 3223440"/>
                    <a:gd name="connsiteY5814" fmla="*/ 2235063 h 3149464"/>
                    <a:gd name="connsiteX5815" fmla="*/ 712811 w 3223440"/>
                    <a:gd name="connsiteY5815" fmla="*/ 2223217 h 3149464"/>
                    <a:gd name="connsiteX5816" fmla="*/ 705704 w 3223440"/>
                    <a:gd name="connsiteY5816" fmla="*/ 2225586 h 3149464"/>
                    <a:gd name="connsiteX5817" fmla="*/ 712811 w 3223440"/>
                    <a:gd name="connsiteY5817" fmla="*/ 2223217 h 3149464"/>
                    <a:gd name="connsiteX5818" fmla="*/ 724657 w 3223440"/>
                    <a:gd name="connsiteY5818" fmla="*/ 2235063 h 3149464"/>
                    <a:gd name="connsiteX5819" fmla="*/ 724657 w 3223440"/>
                    <a:gd name="connsiteY5819" fmla="*/ 2251647 h 3149464"/>
                    <a:gd name="connsiteX5820" fmla="*/ 724657 w 3223440"/>
                    <a:gd name="connsiteY5820" fmla="*/ 2251647 h 3149464"/>
                    <a:gd name="connsiteX5821" fmla="*/ 708073 w 3223440"/>
                    <a:gd name="connsiteY5821" fmla="*/ 2284815 h 3149464"/>
                    <a:gd name="connsiteX5822" fmla="*/ 691489 w 3223440"/>
                    <a:gd name="connsiteY5822" fmla="*/ 2301398 h 3149464"/>
                    <a:gd name="connsiteX5823" fmla="*/ 691489 w 3223440"/>
                    <a:gd name="connsiteY5823" fmla="*/ 2301398 h 3149464"/>
                    <a:gd name="connsiteX5824" fmla="*/ 691489 w 3223440"/>
                    <a:gd name="connsiteY5824" fmla="*/ 2301398 h 3149464"/>
                    <a:gd name="connsiteX5825" fmla="*/ 708073 w 3223440"/>
                    <a:gd name="connsiteY5825" fmla="*/ 2284815 h 3149464"/>
                    <a:gd name="connsiteX5826" fmla="*/ 639368 w 3223440"/>
                    <a:gd name="connsiteY5826" fmla="*/ 2244540 h 3149464"/>
                    <a:gd name="connsiteX5827" fmla="*/ 596724 w 3223440"/>
                    <a:gd name="connsiteY5827" fmla="*/ 2254016 h 3149464"/>
                    <a:gd name="connsiteX5828" fmla="*/ 596724 w 3223440"/>
                    <a:gd name="connsiteY5828" fmla="*/ 2261123 h 3149464"/>
                    <a:gd name="connsiteX5829" fmla="*/ 596724 w 3223440"/>
                    <a:gd name="connsiteY5829" fmla="*/ 2261123 h 3149464"/>
                    <a:gd name="connsiteX5830" fmla="*/ 596724 w 3223440"/>
                    <a:gd name="connsiteY5830" fmla="*/ 2254016 h 3149464"/>
                    <a:gd name="connsiteX5831" fmla="*/ 539865 w 3223440"/>
                    <a:gd name="connsiteY5831" fmla="*/ 2239801 h 3149464"/>
                    <a:gd name="connsiteX5832" fmla="*/ 468791 w 3223440"/>
                    <a:gd name="connsiteY5832" fmla="*/ 2270600 h 3149464"/>
                    <a:gd name="connsiteX5833" fmla="*/ 530388 w 3223440"/>
                    <a:gd name="connsiteY5833" fmla="*/ 2505144 h 3149464"/>
                    <a:gd name="connsiteX5834" fmla="*/ 530388 w 3223440"/>
                    <a:gd name="connsiteY5834" fmla="*/ 2505144 h 3149464"/>
                    <a:gd name="connsiteX5835" fmla="*/ 530388 w 3223440"/>
                    <a:gd name="connsiteY5835" fmla="*/ 2505144 h 3149464"/>
                    <a:gd name="connsiteX5836" fmla="*/ 530388 w 3223440"/>
                    <a:gd name="connsiteY5836" fmla="*/ 2505144 h 3149464"/>
                    <a:gd name="connsiteX5837" fmla="*/ 530388 w 3223440"/>
                    <a:gd name="connsiteY5837" fmla="*/ 2505144 h 3149464"/>
                    <a:gd name="connsiteX5838" fmla="*/ 520912 w 3223440"/>
                    <a:gd name="connsiteY5838" fmla="*/ 2498036 h 3149464"/>
                    <a:gd name="connsiteX5839" fmla="*/ 513805 w 3223440"/>
                    <a:gd name="connsiteY5839" fmla="*/ 2498036 h 3149464"/>
                    <a:gd name="connsiteX5840" fmla="*/ 520912 w 3223440"/>
                    <a:gd name="connsiteY5840" fmla="*/ 2498036 h 3149464"/>
                    <a:gd name="connsiteX5841" fmla="*/ 520912 w 3223440"/>
                    <a:gd name="connsiteY5841" fmla="*/ 2498036 h 3149464"/>
                    <a:gd name="connsiteX5842" fmla="*/ 530388 w 3223440"/>
                    <a:gd name="connsiteY5842" fmla="*/ 2505144 h 3149464"/>
                    <a:gd name="connsiteX5843" fmla="*/ 520912 w 3223440"/>
                    <a:gd name="connsiteY5843" fmla="*/ 2384318 h 3149464"/>
                    <a:gd name="connsiteX5844" fmla="*/ 520912 w 3223440"/>
                    <a:gd name="connsiteY5844" fmla="*/ 2384318 h 3149464"/>
                    <a:gd name="connsiteX5845" fmla="*/ 520912 w 3223440"/>
                    <a:gd name="connsiteY5845" fmla="*/ 2384318 h 3149464"/>
                    <a:gd name="connsiteX5846" fmla="*/ 535127 w 3223440"/>
                    <a:gd name="connsiteY5846" fmla="*/ 2384318 h 3149464"/>
                    <a:gd name="connsiteX5847" fmla="*/ 520912 w 3223440"/>
                    <a:gd name="connsiteY5847" fmla="*/ 2384318 h 3149464"/>
                    <a:gd name="connsiteX5848" fmla="*/ 518543 w 3223440"/>
                    <a:gd name="connsiteY5848" fmla="*/ 2306137 h 3149464"/>
                    <a:gd name="connsiteX5849" fmla="*/ 518543 w 3223440"/>
                    <a:gd name="connsiteY5849" fmla="*/ 2306137 h 3149464"/>
                    <a:gd name="connsiteX5850" fmla="*/ 551711 w 3223440"/>
                    <a:gd name="connsiteY5850" fmla="*/ 2317982 h 3149464"/>
                    <a:gd name="connsiteX5851" fmla="*/ 591986 w 3223440"/>
                    <a:gd name="connsiteY5851" fmla="*/ 2327459 h 3149464"/>
                    <a:gd name="connsiteX5852" fmla="*/ 591986 w 3223440"/>
                    <a:gd name="connsiteY5852" fmla="*/ 2327459 h 3149464"/>
                    <a:gd name="connsiteX5853" fmla="*/ 551711 w 3223440"/>
                    <a:gd name="connsiteY5853" fmla="*/ 2317982 h 3149464"/>
                    <a:gd name="connsiteX5854" fmla="*/ 518543 w 3223440"/>
                    <a:gd name="connsiteY5854" fmla="*/ 2306137 h 3149464"/>
                    <a:gd name="connsiteX5855" fmla="*/ 539865 w 3223440"/>
                    <a:gd name="connsiteY5855" fmla="*/ 2265862 h 3149464"/>
                    <a:gd name="connsiteX5856" fmla="*/ 580140 w 3223440"/>
                    <a:gd name="connsiteY5856" fmla="*/ 2272969 h 3149464"/>
                    <a:gd name="connsiteX5857" fmla="*/ 580140 w 3223440"/>
                    <a:gd name="connsiteY5857" fmla="*/ 2272969 h 3149464"/>
                    <a:gd name="connsiteX5858" fmla="*/ 539865 w 3223440"/>
                    <a:gd name="connsiteY5858" fmla="*/ 2265862 h 3149464"/>
                    <a:gd name="connsiteX5859" fmla="*/ 492482 w 3223440"/>
                    <a:gd name="connsiteY5859" fmla="*/ 2398533 h 3149464"/>
                    <a:gd name="connsiteX5860" fmla="*/ 473529 w 3223440"/>
                    <a:gd name="connsiteY5860" fmla="*/ 2372472 h 3149464"/>
                    <a:gd name="connsiteX5861" fmla="*/ 492482 w 3223440"/>
                    <a:gd name="connsiteY5861" fmla="*/ 2398533 h 3149464"/>
                    <a:gd name="connsiteX5862" fmla="*/ 492482 w 3223440"/>
                    <a:gd name="connsiteY5862" fmla="*/ 2398533 h 3149464"/>
                    <a:gd name="connsiteX5863" fmla="*/ 492482 w 3223440"/>
                    <a:gd name="connsiteY5863" fmla="*/ 2398533 h 3149464"/>
                    <a:gd name="connsiteX5864" fmla="*/ 494852 w 3223440"/>
                    <a:gd name="connsiteY5864" fmla="*/ 2488560 h 3149464"/>
                    <a:gd name="connsiteX5865" fmla="*/ 494852 w 3223440"/>
                    <a:gd name="connsiteY5865" fmla="*/ 2476714 h 3149464"/>
                    <a:gd name="connsiteX5866" fmla="*/ 494852 w 3223440"/>
                    <a:gd name="connsiteY5866" fmla="*/ 2474345 h 3149464"/>
                    <a:gd name="connsiteX5867" fmla="*/ 494852 w 3223440"/>
                    <a:gd name="connsiteY5867" fmla="*/ 2476714 h 3149464"/>
                    <a:gd name="connsiteX5868" fmla="*/ 494852 w 3223440"/>
                    <a:gd name="connsiteY5868" fmla="*/ 2488560 h 3149464"/>
                    <a:gd name="connsiteX5869" fmla="*/ 494852 w 3223440"/>
                    <a:gd name="connsiteY5869" fmla="*/ 2488560 h 3149464"/>
                    <a:gd name="connsiteX5870" fmla="*/ 485375 w 3223440"/>
                    <a:gd name="connsiteY5870" fmla="*/ 2317982 h 3149464"/>
                    <a:gd name="connsiteX5871" fmla="*/ 523281 w 3223440"/>
                    <a:gd name="connsiteY5871" fmla="*/ 2265862 h 3149464"/>
                    <a:gd name="connsiteX5872" fmla="*/ 535127 w 3223440"/>
                    <a:gd name="connsiteY5872" fmla="*/ 2265862 h 3149464"/>
                    <a:gd name="connsiteX5873" fmla="*/ 523281 w 3223440"/>
                    <a:gd name="connsiteY5873" fmla="*/ 2265862 h 3149464"/>
                    <a:gd name="connsiteX5874" fmla="*/ 485375 w 3223440"/>
                    <a:gd name="connsiteY5874" fmla="*/ 2317982 h 3149464"/>
                    <a:gd name="connsiteX5875" fmla="*/ 499590 w 3223440"/>
                    <a:gd name="connsiteY5875" fmla="*/ 2370103 h 3149464"/>
                    <a:gd name="connsiteX5876" fmla="*/ 485375 w 3223440"/>
                    <a:gd name="connsiteY5876" fmla="*/ 2317982 h 3149464"/>
                    <a:gd name="connsiteX5877" fmla="*/ 513805 w 3223440"/>
                    <a:gd name="connsiteY5877" fmla="*/ 2540680 h 3149464"/>
                    <a:gd name="connsiteX5878" fmla="*/ 501959 w 3223440"/>
                    <a:gd name="connsiteY5878" fmla="*/ 2498036 h 3149464"/>
                    <a:gd name="connsiteX5879" fmla="*/ 501959 w 3223440"/>
                    <a:gd name="connsiteY5879" fmla="*/ 2498036 h 3149464"/>
                    <a:gd name="connsiteX5880" fmla="*/ 513805 w 3223440"/>
                    <a:gd name="connsiteY5880" fmla="*/ 2540680 h 3149464"/>
                    <a:gd name="connsiteX5881" fmla="*/ 518543 w 3223440"/>
                    <a:gd name="connsiteY5881" fmla="*/ 2550157 h 3149464"/>
                    <a:gd name="connsiteX5882" fmla="*/ 513805 w 3223440"/>
                    <a:gd name="connsiteY5882" fmla="*/ 2540680 h 3149464"/>
                    <a:gd name="connsiteX5883" fmla="*/ 544603 w 3223440"/>
                    <a:gd name="connsiteY5883" fmla="*/ 2564372 h 3149464"/>
                    <a:gd name="connsiteX5884" fmla="*/ 520912 w 3223440"/>
                    <a:gd name="connsiteY5884" fmla="*/ 2552526 h 3149464"/>
                    <a:gd name="connsiteX5885" fmla="*/ 544603 w 3223440"/>
                    <a:gd name="connsiteY5885" fmla="*/ 2564372 h 3149464"/>
                    <a:gd name="connsiteX5886" fmla="*/ 554080 w 3223440"/>
                    <a:gd name="connsiteY5886" fmla="*/ 2578586 h 3149464"/>
                    <a:gd name="connsiteX5887" fmla="*/ 544603 w 3223440"/>
                    <a:gd name="connsiteY5887" fmla="*/ 2564372 h 3149464"/>
                    <a:gd name="connsiteX5888" fmla="*/ 532758 w 3223440"/>
                    <a:gd name="connsiteY5888" fmla="*/ 2519358 h 3149464"/>
                    <a:gd name="connsiteX5889" fmla="*/ 546972 w 3223440"/>
                    <a:gd name="connsiteY5889" fmla="*/ 2528835 h 3149464"/>
                    <a:gd name="connsiteX5890" fmla="*/ 546972 w 3223440"/>
                    <a:gd name="connsiteY5890" fmla="*/ 2528835 h 3149464"/>
                    <a:gd name="connsiteX5891" fmla="*/ 532758 w 3223440"/>
                    <a:gd name="connsiteY5891" fmla="*/ 2519358 h 3149464"/>
                    <a:gd name="connsiteX5892" fmla="*/ 546972 w 3223440"/>
                    <a:gd name="connsiteY5892" fmla="*/ 2528835 h 3149464"/>
                    <a:gd name="connsiteX5893" fmla="*/ 546972 w 3223440"/>
                    <a:gd name="connsiteY5893" fmla="*/ 2528835 h 3149464"/>
                    <a:gd name="connsiteX5894" fmla="*/ 546972 w 3223440"/>
                    <a:gd name="connsiteY5894" fmla="*/ 2528835 h 3149464"/>
                    <a:gd name="connsiteX5895" fmla="*/ 546972 w 3223440"/>
                    <a:gd name="connsiteY5895" fmla="*/ 2528835 h 3149464"/>
                    <a:gd name="connsiteX5896" fmla="*/ 546972 w 3223440"/>
                    <a:gd name="connsiteY5896" fmla="*/ 2528835 h 3149464"/>
                    <a:gd name="connsiteX5897" fmla="*/ 546972 w 3223440"/>
                    <a:gd name="connsiteY5897" fmla="*/ 2528835 h 3149464"/>
                    <a:gd name="connsiteX5898" fmla="*/ 546972 w 3223440"/>
                    <a:gd name="connsiteY5898" fmla="*/ 2528835 h 3149464"/>
                    <a:gd name="connsiteX5899" fmla="*/ 525650 w 3223440"/>
                    <a:gd name="connsiteY5899" fmla="*/ 2403271 h 3149464"/>
                    <a:gd name="connsiteX5900" fmla="*/ 523281 w 3223440"/>
                    <a:gd name="connsiteY5900" fmla="*/ 2389056 h 3149464"/>
                    <a:gd name="connsiteX5901" fmla="*/ 525650 w 3223440"/>
                    <a:gd name="connsiteY5901" fmla="*/ 2403271 h 3149464"/>
                    <a:gd name="connsiteX5902" fmla="*/ 565925 w 3223440"/>
                    <a:gd name="connsiteY5902" fmla="*/ 2500405 h 3149464"/>
                    <a:gd name="connsiteX5903" fmla="*/ 570664 w 3223440"/>
                    <a:gd name="connsiteY5903" fmla="*/ 2531204 h 3149464"/>
                    <a:gd name="connsiteX5904" fmla="*/ 570664 w 3223440"/>
                    <a:gd name="connsiteY5904" fmla="*/ 2531204 h 3149464"/>
                    <a:gd name="connsiteX5905" fmla="*/ 573033 w 3223440"/>
                    <a:gd name="connsiteY5905" fmla="*/ 2540680 h 3149464"/>
                    <a:gd name="connsiteX5906" fmla="*/ 570664 w 3223440"/>
                    <a:gd name="connsiteY5906" fmla="*/ 2531204 h 3149464"/>
                    <a:gd name="connsiteX5907" fmla="*/ 570664 w 3223440"/>
                    <a:gd name="connsiteY5907" fmla="*/ 2531204 h 3149464"/>
                    <a:gd name="connsiteX5908" fmla="*/ 565925 w 3223440"/>
                    <a:gd name="connsiteY5908" fmla="*/ 2500405 h 3149464"/>
                    <a:gd name="connsiteX5909" fmla="*/ 525650 w 3223440"/>
                    <a:gd name="connsiteY5909" fmla="*/ 2403271 h 3149464"/>
                    <a:gd name="connsiteX5910" fmla="*/ 561187 w 3223440"/>
                    <a:gd name="connsiteY5910" fmla="*/ 2585694 h 3149464"/>
                    <a:gd name="connsiteX5911" fmla="*/ 561187 w 3223440"/>
                    <a:gd name="connsiteY5911" fmla="*/ 2585694 h 3149464"/>
                    <a:gd name="connsiteX5912" fmla="*/ 558818 w 3223440"/>
                    <a:gd name="connsiteY5912" fmla="*/ 2592801 h 3149464"/>
                    <a:gd name="connsiteX5913" fmla="*/ 561187 w 3223440"/>
                    <a:gd name="connsiteY5913" fmla="*/ 2585694 h 3149464"/>
                    <a:gd name="connsiteX5914" fmla="*/ 563556 w 3223440"/>
                    <a:gd name="connsiteY5914" fmla="*/ 2595170 h 3149464"/>
                    <a:gd name="connsiteX5915" fmla="*/ 561187 w 3223440"/>
                    <a:gd name="connsiteY5915" fmla="*/ 2592801 h 3149464"/>
                    <a:gd name="connsiteX5916" fmla="*/ 563556 w 3223440"/>
                    <a:gd name="connsiteY5916" fmla="*/ 2595170 h 3149464"/>
                    <a:gd name="connsiteX5917" fmla="*/ 563556 w 3223440"/>
                    <a:gd name="connsiteY5917" fmla="*/ 2595170 h 3149464"/>
                    <a:gd name="connsiteX5918" fmla="*/ 580140 w 3223440"/>
                    <a:gd name="connsiteY5918" fmla="*/ 2604647 h 3149464"/>
                    <a:gd name="connsiteX5919" fmla="*/ 563556 w 3223440"/>
                    <a:gd name="connsiteY5919" fmla="*/ 2595170 h 3149464"/>
                    <a:gd name="connsiteX5920" fmla="*/ 565925 w 3223440"/>
                    <a:gd name="connsiteY5920" fmla="*/ 2424593 h 3149464"/>
                    <a:gd name="connsiteX5921" fmla="*/ 554080 w 3223440"/>
                    <a:gd name="connsiteY5921" fmla="*/ 2419855 h 3149464"/>
                    <a:gd name="connsiteX5922" fmla="*/ 565925 w 3223440"/>
                    <a:gd name="connsiteY5922" fmla="*/ 2424593 h 3149464"/>
                    <a:gd name="connsiteX5923" fmla="*/ 584878 w 3223440"/>
                    <a:gd name="connsiteY5923" fmla="*/ 2429332 h 3149464"/>
                    <a:gd name="connsiteX5924" fmla="*/ 565925 w 3223440"/>
                    <a:gd name="connsiteY5924" fmla="*/ 2424593 h 3149464"/>
                    <a:gd name="connsiteX5925" fmla="*/ 589617 w 3223440"/>
                    <a:gd name="connsiteY5925" fmla="*/ 2554895 h 3149464"/>
                    <a:gd name="connsiteX5926" fmla="*/ 589617 w 3223440"/>
                    <a:gd name="connsiteY5926" fmla="*/ 2564372 h 3149464"/>
                    <a:gd name="connsiteX5927" fmla="*/ 589617 w 3223440"/>
                    <a:gd name="connsiteY5927" fmla="*/ 2554895 h 3149464"/>
                    <a:gd name="connsiteX5928" fmla="*/ 584878 w 3223440"/>
                    <a:gd name="connsiteY5928" fmla="*/ 2550157 h 3149464"/>
                    <a:gd name="connsiteX5929" fmla="*/ 589617 w 3223440"/>
                    <a:gd name="connsiteY5929" fmla="*/ 2554895 h 3149464"/>
                    <a:gd name="connsiteX5930" fmla="*/ 596724 w 3223440"/>
                    <a:gd name="connsiteY5930" fmla="*/ 2611754 h 3149464"/>
                    <a:gd name="connsiteX5931" fmla="*/ 610939 w 3223440"/>
                    <a:gd name="connsiteY5931" fmla="*/ 2607016 h 3149464"/>
                    <a:gd name="connsiteX5932" fmla="*/ 596724 w 3223440"/>
                    <a:gd name="connsiteY5932" fmla="*/ 2611754 h 3149464"/>
                    <a:gd name="connsiteX5933" fmla="*/ 596724 w 3223440"/>
                    <a:gd name="connsiteY5933" fmla="*/ 2611754 h 3149464"/>
                    <a:gd name="connsiteX5934" fmla="*/ 596724 w 3223440"/>
                    <a:gd name="connsiteY5934" fmla="*/ 2611754 h 3149464"/>
                    <a:gd name="connsiteX5935" fmla="*/ 606200 w 3223440"/>
                    <a:gd name="connsiteY5935" fmla="*/ 2625969 h 3149464"/>
                    <a:gd name="connsiteX5936" fmla="*/ 599093 w 3223440"/>
                    <a:gd name="connsiteY5936" fmla="*/ 2616492 h 3149464"/>
                    <a:gd name="connsiteX5937" fmla="*/ 606200 w 3223440"/>
                    <a:gd name="connsiteY5937" fmla="*/ 2625969 h 3149464"/>
                    <a:gd name="connsiteX5938" fmla="*/ 613308 w 3223440"/>
                    <a:gd name="connsiteY5938" fmla="*/ 2637814 h 3149464"/>
                    <a:gd name="connsiteX5939" fmla="*/ 606200 w 3223440"/>
                    <a:gd name="connsiteY5939" fmla="*/ 2625969 h 3149464"/>
                    <a:gd name="connsiteX5940" fmla="*/ 710442 w 3223440"/>
                    <a:gd name="connsiteY5940" fmla="*/ 2623600 h 3149464"/>
                    <a:gd name="connsiteX5941" fmla="*/ 648845 w 3223440"/>
                    <a:gd name="connsiteY5941" fmla="*/ 2618862 h 3149464"/>
                    <a:gd name="connsiteX5942" fmla="*/ 648845 w 3223440"/>
                    <a:gd name="connsiteY5942" fmla="*/ 2628338 h 3149464"/>
                    <a:gd name="connsiteX5943" fmla="*/ 648845 w 3223440"/>
                    <a:gd name="connsiteY5943" fmla="*/ 2628338 h 3149464"/>
                    <a:gd name="connsiteX5944" fmla="*/ 648845 w 3223440"/>
                    <a:gd name="connsiteY5944" fmla="*/ 2628338 h 3149464"/>
                    <a:gd name="connsiteX5945" fmla="*/ 648845 w 3223440"/>
                    <a:gd name="connsiteY5945" fmla="*/ 2618862 h 3149464"/>
                    <a:gd name="connsiteX5946" fmla="*/ 615677 w 3223440"/>
                    <a:gd name="connsiteY5946" fmla="*/ 2604647 h 3149464"/>
                    <a:gd name="connsiteX5947" fmla="*/ 589617 w 3223440"/>
                    <a:gd name="connsiteY5947" fmla="*/ 2564372 h 3149464"/>
                    <a:gd name="connsiteX5948" fmla="*/ 589617 w 3223440"/>
                    <a:gd name="connsiteY5948" fmla="*/ 2564372 h 3149464"/>
                    <a:gd name="connsiteX5949" fmla="*/ 615677 w 3223440"/>
                    <a:gd name="connsiteY5949" fmla="*/ 2604647 h 3149464"/>
                    <a:gd name="connsiteX5950" fmla="*/ 648845 w 3223440"/>
                    <a:gd name="connsiteY5950" fmla="*/ 2618862 h 3149464"/>
                    <a:gd name="connsiteX5951" fmla="*/ 710442 w 3223440"/>
                    <a:gd name="connsiteY5951" fmla="*/ 2623600 h 3149464"/>
                    <a:gd name="connsiteX5952" fmla="*/ 727026 w 3223440"/>
                    <a:gd name="connsiteY5952" fmla="*/ 2628338 h 3149464"/>
                    <a:gd name="connsiteX5953" fmla="*/ 710442 w 3223440"/>
                    <a:gd name="connsiteY5953" fmla="*/ 2623600 h 3149464"/>
                    <a:gd name="connsiteX5954" fmla="*/ 779147 w 3223440"/>
                    <a:gd name="connsiteY5954" fmla="*/ 2739687 h 3149464"/>
                    <a:gd name="connsiteX5955" fmla="*/ 727026 w 3223440"/>
                    <a:gd name="connsiteY5955" fmla="*/ 2706519 h 3149464"/>
                    <a:gd name="connsiteX5956" fmla="*/ 727026 w 3223440"/>
                    <a:gd name="connsiteY5956" fmla="*/ 2706519 h 3149464"/>
                    <a:gd name="connsiteX5957" fmla="*/ 779147 w 3223440"/>
                    <a:gd name="connsiteY5957" fmla="*/ 2739687 h 3149464"/>
                    <a:gd name="connsiteX5958" fmla="*/ 793362 w 3223440"/>
                    <a:gd name="connsiteY5958" fmla="*/ 2744425 h 3149464"/>
                    <a:gd name="connsiteX5959" fmla="*/ 779147 w 3223440"/>
                    <a:gd name="connsiteY5959" fmla="*/ 2739687 h 3149464"/>
                    <a:gd name="connsiteX5960" fmla="*/ 786254 w 3223440"/>
                    <a:gd name="connsiteY5960" fmla="*/ 2704150 h 3149464"/>
                    <a:gd name="connsiteX5961" fmla="*/ 776778 w 3223440"/>
                    <a:gd name="connsiteY5961" fmla="*/ 2694674 h 3149464"/>
                    <a:gd name="connsiteX5962" fmla="*/ 786254 w 3223440"/>
                    <a:gd name="connsiteY5962" fmla="*/ 2704150 h 3149464"/>
                    <a:gd name="connsiteX5963" fmla="*/ 812315 w 3223440"/>
                    <a:gd name="connsiteY5963" fmla="*/ 2730211 h 3149464"/>
                    <a:gd name="connsiteX5964" fmla="*/ 786254 w 3223440"/>
                    <a:gd name="connsiteY5964" fmla="*/ 2704150 h 3149464"/>
                    <a:gd name="connsiteX5965" fmla="*/ 824160 w 3223440"/>
                    <a:gd name="connsiteY5965" fmla="*/ 2815499 h 3149464"/>
                    <a:gd name="connsiteX5966" fmla="*/ 847852 w 3223440"/>
                    <a:gd name="connsiteY5966" fmla="*/ 2827345 h 3149464"/>
                    <a:gd name="connsiteX5967" fmla="*/ 824160 w 3223440"/>
                    <a:gd name="connsiteY5967" fmla="*/ 2815499 h 3149464"/>
                    <a:gd name="connsiteX5968" fmla="*/ 814684 w 3223440"/>
                    <a:gd name="connsiteY5968" fmla="*/ 2765748 h 3149464"/>
                    <a:gd name="connsiteX5969" fmla="*/ 845482 w 3223440"/>
                    <a:gd name="connsiteY5969" fmla="*/ 2801284 h 3149464"/>
                    <a:gd name="connsiteX5970" fmla="*/ 814684 w 3223440"/>
                    <a:gd name="connsiteY5970" fmla="*/ 2765748 h 3149464"/>
                    <a:gd name="connsiteX5971" fmla="*/ 859697 w 3223440"/>
                    <a:gd name="connsiteY5971" fmla="*/ 2784701 h 3149464"/>
                    <a:gd name="connsiteX5972" fmla="*/ 854959 w 3223440"/>
                    <a:gd name="connsiteY5972" fmla="*/ 2770486 h 3149464"/>
                    <a:gd name="connsiteX5973" fmla="*/ 859697 w 3223440"/>
                    <a:gd name="connsiteY5973" fmla="*/ 2784701 h 3149464"/>
                    <a:gd name="connsiteX5974" fmla="*/ 859697 w 3223440"/>
                    <a:gd name="connsiteY5974" fmla="*/ 2784701 h 3149464"/>
                    <a:gd name="connsiteX5975" fmla="*/ 843113 w 3223440"/>
                    <a:gd name="connsiteY5975" fmla="*/ 2625969 h 3149464"/>
                    <a:gd name="connsiteX5976" fmla="*/ 809946 w 3223440"/>
                    <a:gd name="connsiteY5976" fmla="*/ 2633076 h 3149464"/>
                    <a:gd name="connsiteX5977" fmla="*/ 809946 w 3223440"/>
                    <a:gd name="connsiteY5977" fmla="*/ 2633076 h 3149464"/>
                    <a:gd name="connsiteX5978" fmla="*/ 843113 w 3223440"/>
                    <a:gd name="connsiteY5978" fmla="*/ 2625969 h 3149464"/>
                    <a:gd name="connsiteX5979" fmla="*/ 871543 w 3223440"/>
                    <a:gd name="connsiteY5979" fmla="*/ 2609385 h 3149464"/>
                    <a:gd name="connsiteX5980" fmla="*/ 873912 w 3223440"/>
                    <a:gd name="connsiteY5980" fmla="*/ 2607016 h 3149464"/>
                    <a:gd name="connsiteX5981" fmla="*/ 871543 w 3223440"/>
                    <a:gd name="connsiteY5981" fmla="*/ 2609385 h 3149464"/>
                    <a:gd name="connsiteX5982" fmla="*/ 843113 w 3223440"/>
                    <a:gd name="connsiteY5982" fmla="*/ 2625969 h 3149464"/>
                    <a:gd name="connsiteX5983" fmla="*/ 866805 w 3223440"/>
                    <a:gd name="connsiteY5983" fmla="*/ 2715996 h 3149464"/>
                    <a:gd name="connsiteX5984" fmla="*/ 873912 w 3223440"/>
                    <a:gd name="connsiteY5984" fmla="*/ 2727841 h 3149464"/>
                    <a:gd name="connsiteX5985" fmla="*/ 866805 w 3223440"/>
                    <a:gd name="connsiteY5985" fmla="*/ 2715996 h 3149464"/>
                    <a:gd name="connsiteX5986" fmla="*/ 911818 w 3223440"/>
                    <a:gd name="connsiteY5986" fmla="*/ 2576217 h 3149464"/>
                    <a:gd name="connsiteX5987" fmla="*/ 992368 w 3223440"/>
                    <a:gd name="connsiteY5987" fmla="*/ 2583325 h 3149464"/>
                    <a:gd name="connsiteX5988" fmla="*/ 1070549 w 3223440"/>
                    <a:gd name="connsiteY5988" fmla="*/ 2616492 h 3149464"/>
                    <a:gd name="connsiteX5989" fmla="*/ 1077657 w 3223440"/>
                    <a:gd name="connsiteY5989" fmla="*/ 2625969 h 3149464"/>
                    <a:gd name="connsiteX5990" fmla="*/ 1108456 w 3223440"/>
                    <a:gd name="connsiteY5990" fmla="*/ 2637814 h 3149464"/>
                    <a:gd name="connsiteX5991" fmla="*/ 1110825 w 3223440"/>
                    <a:gd name="connsiteY5991" fmla="*/ 2635446 h 3149464"/>
                    <a:gd name="connsiteX5992" fmla="*/ 1108456 w 3223440"/>
                    <a:gd name="connsiteY5992" fmla="*/ 2637814 h 3149464"/>
                    <a:gd name="connsiteX5993" fmla="*/ 1077657 w 3223440"/>
                    <a:gd name="connsiteY5993" fmla="*/ 2625969 h 3149464"/>
                    <a:gd name="connsiteX5994" fmla="*/ 1070549 w 3223440"/>
                    <a:gd name="connsiteY5994" fmla="*/ 2616492 h 3149464"/>
                    <a:gd name="connsiteX5995" fmla="*/ 992368 w 3223440"/>
                    <a:gd name="connsiteY5995" fmla="*/ 2583325 h 3149464"/>
                    <a:gd name="connsiteX5996" fmla="*/ 911818 w 3223440"/>
                    <a:gd name="connsiteY5996" fmla="*/ 2576217 h 3149464"/>
                    <a:gd name="connsiteX5997" fmla="*/ 876281 w 3223440"/>
                    <a:gd name="connsiteY5997" fmla="*/ 2588063 h 3149464"/>
                    <a:gd name="connsiteX5998" fmla="*/ 911818 w 3223440"/>
                    <a:gd name="connsiteY5998" fmla="*/ 2576217 h 3149464"/>
                    <a:gd name="connsiteX5999" fmla="*/ 890496 w 3223440"/>
                    <a:gd name="connsiteY5999" fmla="*/ 2756271 h 3149464"/>
                    <a:gd name="connsiteX6000" fmla="*/ 890496 w 3223440"/>
                    <a:gd name="connsiteY6000" fmla="*/ 2756271 h 3149464"/>
                    <a:gd name="connsiteX6001" fmla="*/ 883388 w 3223440"/>
                    <a:gd name="connsiteY6001" fmla="*/ 2761009 h 3149464"/>
                    <a:gd name="connsiteX6002" fmla="*/ 878650 w 3223440"/>
                    <a:gd name="connsiteY6002" fmla="*/ 2768116 h 3149464"/>
                    <a:gd name="connsiteX6003" fmla="*/ 878650 w 3223440"/>
                    <a:gd name="connsiteY6003" fmla="*/ 2768116 h 3149464"/>
                    <a:gd name="connsiteX6004" fmla="*/ 883388 w 3223440"/>
                    <a:gd name="connsiteY6004" fmla="*/ 2761009 h 3149464"/>
                    <a:gd name="connsiteX6005" fmla="*/ 890496 w 3223440"/>
                    <a:gd name="connsiteY6005" fmla="*/ 2756271 h 3149464"/>
                    <a:gd name="connsiteX6006" fmla="*/ 890496 w 3223440"/>
                    <a:gd name="connsiteY6006" fmla="*/ 2756271 h 3149464"/>
                    <a:gd name="connsiteX6007" fmla="*/ 923664 w 3223440"/>
                    <a:gd name="connsiteY6007" fmla="*/ 2900788 h 3149464"/>
                    <a:gd name="connsiteX6008" fmla="*/ 911818 w 3223440"/>
                    <a:gd name="connsiteY6008" fmla="*/ 2891311 h 3149464"/>
                    <a:gd name="connsiteX6009" fmla="*/ 923664 w 3223440"/>
                    <a:gd name="connsiteY6009" fmla="*/ 2900788 h 3149464"/>
                    <a:gd name="connsiteX6010" fmla="*/ 949724 w 3223440"/>
                    <a:gd name="connsiteY6010" fmla="*/ 2936325 h 3149464"/>
                    <a:gd name="connsiteX6011" fmla="*/ 923664 w 3223440"/>
                    <a:gd name="connsiteY6011" fmla="*/ 2900788 h 3149464"/>
                    <a:gd name="connsiteX6012" fmla="*/ 878650 w 3223440"/>
                    <a:gd name="connsiteY6012" fmla="*/ 2798915 h 3149464"/>
                    <a:gd name="connsiteX6013" fmla="*/ 1025536 w 3223440"/>
                    <a:gd name="connsiteY6013" fmla="*/ 2912633 h 3149464"/>
                    <a:gd name="connsiteX6014" fmla="*/ 878650 w 3223440"/>
                    <a:gd name="connsiteY6014" fmla="*/ 2798915 h 3149464"/>
                    <a:gd name="connsiteX6015" fmla="*/ 1006583 w 3223440"/>
                    <a:gd name="connsiteY6015" fmla="*/ 2869989 h 3149464"/>
                    <a:gd name="connsiteX6016" fmla="*/ 1001845 w 3223440"/>
                    <a:gd name="connsiteY6016" fmla="*/ 2862882 h 3149464"/>
                    <a:gd name="connsiteX6017" fmla="*/ 1006583 w 3223440"/>
                    <a:gd name="connsiteY6017" fmla="*/ 2869989 h 3149464"/>
                    <a:gd name="connsiteX6018" fmla="*/ 1061073 w 3223440"/>
                    <a:gd name="connsiteY6018" fmla="*/ 2917372 h 3149464"/>
                    <a:gd name="connsiteX6019" fmla="*/ 1006583 w 3223440"/>
                    <a:gd name="connsiteY6019" fmla="*/ 2869989 h 3149464"/>
                    <a:gd name="connsiteX6020" fmla="*/ 1106086 w 3223440"/>
                    <a:gd name="connsiteY6020" fmla="*/ 3005029 h 3149464"/>
                    <a:gd name="connsiteX6021" fmla="*/ 1106086 w 3223440"/>
                    <a:gd name="connsiteY6021" fmla="*/ 2981338 h 3149464"/>
                    <a:gd name="connsiteX6022" fmla="*/ 1072919 w 3223440"/>
                    <a:gd name="connsiteY6022" fmla="*/ 2964754 h 3149464"/>
                    <a:gd name="connsiteX6023" fmla="*/ 1053966 w 3223440"/>
                    <a:gd name="connsiteY6023" fmla="*/ 2967123 h 3149464"/>
                    <a:gd name="connsiteX6024" fmla="*/ 1053966 w 3223440"/>
                    <a:gd name="connsiteY6024" fmla="*/ 2967123 h 3149464"/>
                    <a:gd name="connsiteX6025" fmla="*/ 1053966 w 3223440"/>
                    <a:gd name="connsiteY6025" fmla="*/ 2967123 h 3149464"/>
                    <a:gd name="connsiteX6026" fmla="*/ 1053966 w 3223440"/>
                    <a:gd name="connsiteY6026" fmla="*/ 2967123 h 3149464"/>
                    <a:gd name="connsiteX6027" fmla="*/ 1072919 w 3223440"/>
                    <a:gd name="connsiteY6027" fmla="*/ 2964754 h 3149464"/>
                    <a:gd name="connsiteX6028" fmla="*/ 1072919 w 3223440"/>
                    <a:gd name="connsiteY6028" fmla="*/ 2964754 h 3149464"/>
                    <a:gd name="connsiteX6029" fmla="*/ 1106086 w 3223440"/>
                    <a:gd name="connsiteY6029" fmla="*/ 2981338 h 3149464"/>
                    <a:gd name="connsiteX6030" fmla="*/ 1106086 w 3223440"/>
                    <a:gd name="connsiteY6030" fmla="*/ 2981338 h 3149464"/>
                    <a:gd name="connsiteX6031" fmla="*/ 1106086 w 3223440"/>
                    <a:gd name="connsiteY6031" fmla="*/ 2981338 h 3149464"/>
                    <a:gd name="connsiteX6032" fmla="*/ 1106086 w 3223440"/>
                    <a:gd name="connsiteY6032" fmla="*/ 3005029 h 3149464"/>
                    <a:gd name="connsiteX6033" fmla="*/ 1160576 w 3223440"/>
                    <a:gd name="connsiteY6033" fmla="*/ 3033459 h 3149464"/>
                    <a:gd name="connsiteX6034" fmla="*/ 1106086 w 3223440"/>
                    <a:gd name="connsiteY6034" fmla="*/ 3005029 h 3149464"/>
                    <a:gd name="connsiteX6035" fmla="*/ 1153469 w 3223440"/>
                    <a:gd name="connsiteY6035" fmla="*/ 2976600 h 3149464"/>
                    <a:gd name="connsiteX6036" fmla="*/ 1165315 w 3223440"/>
                    <a:gd name="connsiteY6036" fmla="*/ 2957647 h 3149464"/>
                    <a:gd name="connsiteX6037" fmla="*/ 1165315 w 3223440"/>
                    <a:gd name="connsiteY6037" fmla="*/ 2957647 h 3149464"/>
                    <a:gd name="connsiteX6038" fmla="*/ 1165315 w 3223440"/>
                    <a:gd name="connsiteY6038" fmla="*/ 2957647 h 3149464"/>
                    <a:gd name="connsiteX6039" fmla="*/ 1153469 w 3223440"/>
                    <a:gd name="connsiteY6039" fmla="*/ 2976600 h 3149464"/>
                    <a:gd name="connsiteX6040" fmla="*/ 1184268 w 3223440"/>
                    <a:gd name="connsiteY6040" fmla="*/ 2955278 h 3149464"/>
                    <a:gd name="connsiteX6041" fmla="*/ 1184268 w 3223440"/>
                    <a:gd name="connsiteY6041" fmla="*/ 2948170 h 3149464"/>
                    <a:gd name="connsiteX6042" fmla="*/ 1179529 w 3223440"/>
                    <a:gd name="connsiteY6042" fmla="*/ 2938694 h 3149464"/>
                    <a:gd name="connsiteX6043" fmla="*/ 1184268 w 3223440"/>
                    <a:gd name="connsiteY6043" fmla="*/ 2948170 h 3149464"/>
                    <a:gd name="connsiteX6044" fmla="*/ 1184268 w 3223440"/>
                    <a:gd name="connsiteY6044" fmla="*/ 2955278 h 3149464"/>
                    <a:gd name="connsiteX6045" fmla="*/ 1184268 w 3223440"/>
                    <a:gd name="connsiteY6045" fmla="*/ 2955278 h 3149464"/>
                    <a:gd name="connsiteX6046" fmla="*/ 1217435 w 3223440"/>
                    <a:gd name="connsiteY6046" fmla="*/ 2957647 h 3149464"/>
                    <a:gd name="connsiteX6047" fmla="*/ 1196113 w 3223440"/>
                    <a:gd name="connsiteY6047" fmla="*/ 2964754 h 3149464"/>
                    <a:gd name="connsiteX6048" fmla="*/ 1217435 w 3223440"/>
                    <a:gd name="connsiteY6048" fmla="*/ 2957647 h 3149464"/>
                    <a:gd name="connsiteX6049" fmla="*/ 1217435 w 3223440"/>
                    <a:gd name="connsiteY6049" fmla="*/ 2943432 h 3149464"/>
                    <a:gd name="connsiteX6050" fmla="*/ 1217435 w 3223440"/>
                    <a:gd name="connsiteY6050" fmla="*/ 2957647 h 3149464"/>
                    <a:gd name="connsiteX6051" fmla="*/ 1217435 w 3223440"/>
                    <a:gd name="connsiteY6051" fmla="*/ 2957647 h 3149464"/>
                    <a:gd name="connsiteX6052" fmla="*/ 1226912 w 3223440"/>
                    <a:gd name="connsiteY6052" fmla="*/ 2957647 h 3149464"/>
                    <a:gd name="connsiteX6053" fmla="*/ 1226912 w 3223440"/>
                    <a:gd name="connsiteY6053" fmla="*/ 2957647 h 3149464"/>
                    <a:gd name="connsiteX6054" fmla="*/ 1226912 w 3223440"/>
                    <a:gd name="connsiteY6054" fmla="*/ 2957647 h 3149464"/>
                    <a:gd name="connsiteX6055" fmla="*/ 1226912 w 3223440"/>
                    <a:gd name="connsiteY6055" fmla="*/ 2957647 h 3149464"/>
                    <a:gd name="connsiteX6056" fmla="*/ 1238758 w 3223440"/>
                    <a:gd name="connsiteY6056" fmla="*/ 2884204 h 3149464"/>
                    <a:gd name="connsiteX6057" fmla="*/ 1238758 w 3223440"/>
                    <a:gd name="connsiteY6057" fmla="*/ 2884204 h 3149464"/>
                    <a:gd name="connsiteX6058" fmla="*/ 1245865 w 3223440"/>
                    <a:gd name="connsiteY6058" fmla="*/ 2891311 h 3149464"/>
                    <a:gd name="connsiteX6059" fmla="*/ 1264818 w 3223440"/>
                    <a:gd name="connsiteY6059" fmla="*/ 2907895 h 3149464"/>
                    <a:gd name="connsiteX6060" fmla="*/ 1262449 w 3223440"/>
                    <a:gd name="connsiteY6060" fmla="*/ 2912633 h 3149464"/>
                    <a:gd name="connsiteX6061" fmla="*/ 1264818 w 3223440"/>
                    <a:gd name="connsiteY6061" fmla="*/ 2907895 h 3149464"/>
                    <a:gd name="connsiteX6062" fmla="*/ 1245865 w 3223440"/>
                    <a:gd name="connsiteY6062" fmla="*/ 2891311 h 3149464"/>
                    <a:gd name="connsiteX6063" fmla="*/ 1238758 w 3223440"/>
                    <a:gd name="connsiteY6063" fmla="*/ 2884204 h 3149464"/>
                    <a:gd name="connsiteX6064" fmla="*/ 1312201 w 3223440"/>
                    <a:gd name="connsiteY6064" fmla="*/ 3057150 h 3149464"/>
                    <a:gd name="connsiteX6065" fmla="*/ 1248234 w 3223440"/>
                    <a:gd name="connsiteY6065" fmla="*/ 3035828 h 3149464"/>
                    <a:gd name="connsiteX6066" fmla="*/ 1312201 w 3223440"/>
                    <a:gd name="connsiteY6066" fmla="*/ 3057150 h 3149464"/>
                    <a:gd name="connsiteX6067" fmla="*/ 1373798 w 3223440"/>
                    <a:gd name="connsiteY6067" fmla="*/ 3083210 h 3149464"/>
                    <a:gd name="connsiteX6068" fmla="*/ 1312201 w 3223440"/>
                    <a:gd name="connsiteY6068" fmla="*/ 3057150 h 3149464"/>
                    <a:gd name="connsiteX6069" fmla="*/ 1380905 w 3223440"/>
                    <a:gd name="connsiteY6069" fmla="*/ 2907895 h 3149464"/>
                    <a:gd name="connsiteX6070" fmla="*/ 1369060 w 3223440"/>
                    <a:gd name="connsiteY6070" fmla="*/ 2903157 h 3149464"/>
                    <a:gd name="connsiteX6071" fmla="*/ 1380905 w 3223440"/>
                    <a:gd name="connsiteY6071" fmla="*/ 2907895 h 3149464"/>
                    <a:gd name="connsiteX6072" fmla="*/ 1380905 w 3223440"/>
                    <a:gd name="connsiteY6072" fmla="*/ 2907895 h 3149464"/>
                    <a:gd name="connsiteX6073" fmla="*/ 1399858 w 3223440"/>
                    <a:gd name="connsiteY6073" fmla="*/ 2839190 h 3149464"/>
                    <a:gd name="connsiteX6074" fmla="*/ 1449610 w 3223440"/>
                    <a:gd name="connsiteY6074" fmla="*/ 2810761 h 3149464"/>
                    <a:gd name="connsiteX6075" fmla="*/ 1449610 w 3223440"/>
                    <a:gd name="connsiteY6075" fmla="*/ 2794177 h 3149464"/>
                    <a:gd name="connsiteX6076" fmla="*/ 1433026 w 3223440"/>
                    <a:gd name="connsiteY6076" fmla="*/ 2787070 h 3149464"/>
                    <a:gd name="connsiteX6077" fmla="*/ 1433026 w 3223440"/>
                    <a:gd name="connsiteY6077" fmla="*/ 2787070 h 3149464"/>
                    <a:gd name="connsiteX6078" fmla="*/ 1433026 w 3223440"/>
                    <a:gd name="connsiteY6078" fmla="*/ 2787070 h 3149464"/>
                    <a:gd name="connsiteX6079" fmla="*/ 1449610 w 3223440"/>
                    <a:gd name="connsiteY6079" fmla="*/ 2794177 h 3149464"/>
                    <a:gd name="connsiteX6080" fmla="*/ 1449610 w 3223440"/>
                    <a:gd name="connsiteY6080" fmla="*/ 2794177 h 3149464"/>
                    <a:gd name="connsiteX6081" fmla="*/ 1449610 w 3223440"/>
                    <a:gd name="connsiteY6081" fmla="*/ 2810761 h 3149464"/>
                    <a:gd name="connsiteX6082" fmla="*/ 1456717 w 3223440"/>
                    <a:gd name="connsiteY6082" fmla="*/ 2839190 h 3149464"/>
                    <a:gd name="connsiteX6083" fmla="*/ 1449610 w 3223440"/>
                    <a:gd name="connsiteY6083" fmla="*/ 2810761 h 3149464"/>
                    <a:gd name="connsiteX6084" fmla="*/ 1399858 w 3223440"/>
                    <a:gd name="connsiteY6084" fmla="*/ 2839190 h 3149464"/>
                    <a:gd name="connsiteX6085" fmla="*/ 1380905 w 3223440"/>
                    <a:gd name="connsiteY6085" fmla="*/ 2907895 h 3149464"/>
                    <a:gd name="connsiteX6086" fmla="*/ 1380905 w 3223440"/>
                    <a:gd name="connsiteY6086" fmla="*/ 2907895 h 3149464"/>
                    <a:gd name="connsiteX6087" fmla="*/ 1380905 w 3223440"/>
                    <a:gd name="connsiteY6087" fmla="*/ 2907895 h 3149464"/>
                    <a:gd name="connsiteX6088" fmla="*/ 1406966 w 3223440"/>
                    <a:gd name="connsiteY6088" fmla="*/ 2964754 h 3149464"/>
                    <a:gd name="connsiteX6089" fmla="*/ 1406966 w 3223440"/>
                    <a:gd name="connsiteY6089" fmla="*/ 2964754 h 3149464"/>
                    <a:gd name="connsiteX6090" fmla="*/ 1406966 w 3223440"/>
                    <a:gd name="connsiteY6090" fmla="*/ 2964754 h 3149464"/>
                    <a:gd name="connsiteX6091" fmla="*/ 1399858 w 3223440"/>
                    <a:gd name="connsiteY6091" fmla="*/ 2950540 h 3149464"/>
                    <a:gd name="connsiteX6092" fmla="*/ 1406966 w 3223440"/>
                    <a:gd name="connsiteY6092" fmla="*/ 2964754 h 3149464"/>
                    <a:gd name="connsiteX6093" fmla="*/ 1406966 w 3223440"/>
                    <a:gd name="connsiteY6093" fmla="*/ 2964754 h 3149464"/>
                    <a:gd name="connsiteX6094" fmla="*/ 1395120 w 3223440"/>
                    <a:gd name="connsiteY6094" fmla="*/ 2915003 h 3149464"/>
                    <a:gd name="connsiteX6095" fmla="*/ 1395120 w 3223440"/>
                    <a:gd name="connsiteY6095" fmla="*/ 2922110 h 3149464"/>
                    <a:gd name="connsiteX6096" fmla="*/ 1390382 w 3223440"/>
                    <a:gd name="connsiteY6096" fmla="*/ 2948170 h 3149464"/>
                    <a:gd name="connsiteX6097" fmla="*/ 1390382 w 3223440"/>
                    <a:gd name="connsiteY6097" fmla="*/ 2948170 h 3149464"/>
                    <a:gd name="connsiteX6098" fmla="*/ 1395120 w 3223440"/>
                    <a:gd name="connsiteY6098" fmla="*/ 2922110 h 3149464"/>
                    <a:gd name="connsiteX6099" fmla="*/ 1395120 w 3223440"/>
                    <a:gd name="connsiteY6099" fmla="*/ 2915003 h 3149464"/>
                    <a:gd name="connsiteX6100" fmla="*/ 1511207 w 3223440"/>
                    <a:gd name="connsiteY6100" fmla="*/ 3021613 h 3149464"/>
                    <a:gd name="connsiteX6101" fmla="*/ 1444872 w 3223440"/>
                    <a:gd name="connsiteY6101" fmla="*/ 3033459 h 3149464"/>
                    <a:gd name="connsiteX6102" fmla="*/ 1385644 w 3223440"/>
                    <a:gd name="connsiteY6102" fmla="*/ 3009768 h 3149464"/>
                    <a:gd name="connsiteX6103" fmla="*/ 1444872 w 3223440"/>
                    <a:gd name="connsiteY6103" fmla="*/ 3033459 h 3149464"/>
                    <a:gd name="connsiteX6104" fmla="*/ 1511207 w 3223440"/>
                    <a:gd name="connsiteY6104" fmla="*/ 3021613 h 3149464"/>
                    <a:gd name="connsiteX6105" fmla="*/ 1511207 w 3223440"/>
                    <a:gd name="connsiteY6105" fmla="*/ 3021613 h 3149464"/>
                    <a:gd name="connsiteX6106" fmla="*/ 1511207 w 3223440"/>
                    <a:gd name="connsiteY6106" fmla="*/ 3021613 h 3149464"/>
                    <a:gd name="connsiteX6107" fmla="*/ 1511207 w 3223440"/>
                    <a:gd name="connsiteY6107" fmla="*/ 3021613 h 3149464"/>
                    <a:gd name="connsiteX6108" fmla="*/ 1527791 w 3223440"/>
                    <a:gd name="connsiteY6108" fmla="*/ 3021613 h 3149464"/>
                    <a:gd name="connsiteX6109" fmla="*/ 1511207 w 3223440"/>
                    <a:gd name="connsiteY6109" fmla="*/ 3021613 h 3149464"/>
                    <a:gd name="connsiteX6110" fmla="*/ 1430657 w 3223440"/>
                    <a:gd name="connsiteY6110" fmla="*/ 2974231 h 3149464"/>
                    <a:gd name="connsiteX6111" fmla="*/ 1433026 w 3223440"/>
                    <a:gd name="connsiteY6111" fmla="*/ 2995553 h 3149464"/>
                    <a:gd name="connsiteX6112" fmla="*/ 1433026 w 3223440"/>
                    <a:gd name="connsiteY6112" fmla="*/ 2995553 h 3149464"/>
                    <a:gd name="connsiteX6113" fmla="*/ 1430657 w 3223440"/>
                    <a:gd name="connsiteY6113" fmla="*/ 2974231 h 3149464"/>
                    <a:gd name="connsiteX6114" fmla="*/ 1451979 w 3223440"/>
                    <a:gd name="connsiteY6114" fmla="*/ 3005029 h 3149464"/>
                    <a:gd name="connsiteX6115" fmla="*/ 1449610 w 3223440"/>
                    <a:gd name="connsiteY6115" fmla="*/ 2995553 h 3149464"/>
                    <a:gd name="connsiteX6116" fmla="*/ 1442503 w 3223440"/>
                    <a:gd name="connsiteY6116" fmla="*/ 2995553 h 3149464"/>
                    <a:gd name="connsiteX6117" fmla="*/ 1449610 w 3223440"/>
                    <a:gd name="connsiteY6117" fmla="*/ 2995553 h 3149464"/>
                    <a:gd name="connsiteX6118" fmla="*/ 1473301 w 3223440"/>
                    <a:gd name="connsiteY6118" fmla="*/ 2995553 h 3149464"/>
                    <a:gd name="connsiteX6119" fmla="*/ 1449610 w 3223440"/>
                    <a:gd name="connsiteY6119" fmla="*/ 2995553 h 3149464"/>
                    <a:gd name="connsiteX6120" fmla="*/ 1451979 w 3223440"/>
                    <a:gd name="connsiteY6120" fmla="*/ 3005029 h 3149464"/>
                    <a:gd name="connsiteX6121" fmla="*/ 1527791 w 3223440"/>
                    <a:gd name="connsiteY6121" fmla="*/ 2997922 h 3149464"/>
                    <a:gd name="connsiteX6122" fmla="*/ 1520684 w 3223440"/>
                    <a:gd name="connsiteY6122" fmla="*/ 2990815 h 3149464"/>
                    <a:gd name="connsiteX6123" fmla="*/ 1527791 w 3223440"/>
                    <a:gd name="connsiteY6123" fmla="*/ 2997922 h 3149464"/>
                    <a:gd name="connsiteX6124" fmla="*/ 1527791 w 3223440"/>
                    <a:gd name="connsiteY6124" fmla="*/ 2997922 h 3149464"/>
                    <a:gd name="connsiteX6125" fmla="*/ 1565697 w 3223440"/>
                    <a:gd name="connsiteY6125" fmla="*/ 2960016 h 3149464"/>
                    <a:gd name="connsiteX6126" fmla="*/ 1570436 w 3223440"/>
                    <a:gd name="connsiteY6126" fmla="*/ 2941063 h 3149464"/>
                    <a:gd name="connsiteX6127" fmla="*/ 1553852 w 3223440"/>
                    <a:gd name="connsiteY6127" fmla="*/ 2929217 h 3149464"/>
                    <a:gd name="connsiteX6128" fmla="*/ 1537268 w 3223440"/>
                    <a:gd name="connsiteY6128" fmla="*/ 2941063 h 3149464"/>
                    <a:gd name="connsiteX6129" fmla="*/ 1515946 w 3223440"/>
                    <a:gd name="connsiteY6129" fmla="*/ 2952908 h 3149464"/>
                    <a:gd name="connsiteX6130" fmla="*/ 1504100 w 3223440"/>
                    <a:gd name="connsiteY6130" fmla="*/ 2931586 h 3149464"/>
                    <a:gd name="connsiteX6131" fmla="*/ 1423550 w 3223440"/>
                    <a:gd name="connsiteY6131" fmla="*/ 2929217 h 3149464"/>
                    <a:gd name="connsiteX6132" fmla="*/ 1416442 w 3223440"/>
                    <a:gd name="connsiteY6132" fmla="*/ 2910264 h 3149464"/>
                    <a:gd name="connsiteX6133" fmla="*/ 1423550 w 3223440"/>
                    <a:gd name="connsiteY6133" fmla="*/ 2929217 h 3149464"/>
                    <a:gd name="connsiteX6134" fmla="*/ 1504100 w 3223440"/>
                    <a:gd name="connsiteY6134" fmla="*/ 2931586 h 3149464"/>
                    <a:gd name="connsiteX6135" fmla="*/ 1515946 w 3223440"/>
                    <a:gd name="connsiteY6135" fmla="*/ 2952908 h 3149464"/>
                    <a:gd name="connsiteX6136" fmla="*/ 1537268 w 3223440"/>
                    <a:gd name="connsiteY6136" fmla="*/ 2941063 h 3149464"/>
                    <a:gd name="connsiteX6137" fmla="*/ 1553852 w 3223440"/>
                    <a:gd name="connsiteY6137" fmla="*/ 2929217 h 3149464"/>
                    <a:gd name="connsiteX6138" fmla="*/ 1570436 w 3223440"/>
                    <a:gd name="connsiteY6138" fmla="*/ 2941063 h 3149464"/>
                    <a:gd name="connsiteX6139" fmla="*/ 1579912 w 3223440"/>
                    <a:gd name="connsiteY6139" fmla="*/ 2941063 h 3149464"/>
                    <a:gd name="connsiteX6140" fmla="*/ 1598865 w 3223440"/>
                    <a:gd name="connsiteY6140" fmla="*/ 2936325 h 3149464"/>
                    <a:gd name="connsiteX6141" fmla="*/ 1781288 w 3223440"/>
                    <a:gd name="connsiteY6141" fmla="*/ 2962385 h 3149464"/>
                    <a:gd name="connsiteX6142" fmla="*/ 1823932 w 3223440"/>
                    <a:gd name="connsiteY6142" fmla="*/ 2952908 h 3149464"/>
                    <a:gd name="connsiteX6143" fmla="*/ 1923435 w 3223440"/>
                    <a:gd name="connsiteY6143" fmla="*/ 2926848 h 3149464"/>
                    <a:gd name="connsiteX6144" fmla="*/ 1940019 w 3223440"/>
                    <a:gd name="connsiteY6144" fmla="*/ 2926848 h 3149464"/>
                    <a:gd name="connsiteX6145" fmla="*/ 1940019 w 3223440"/>
                    <a:gd name="connsiteY6145" fmla="*/ 2926848 h 3149464"/>
                    <a:gd name="connsiteX6146" fmla="*/ 1923435 w 3223440"/>
                    <a:gd name="connsiteY6146" fmla="*/ 2926848 h 3149464"/>
                    <a:gd name="connsiteX6147" fmla="*/ 1921066 w 3223440"/>
                    <a:gd name="connsiteY6147" fmla="*/ 2945801 h 3149464"/>
                    <a:gd name="connsiteX6148" fmla="*/ 1923435 w 3223440"/>
                    <a:gd name="connsiteY6148" fmla="*/ 2926848 h 3149464"/>
                    <a:gd name="connsiteX6149" fmla="*/ 1823932 w 3223440"/>
                    <a:gd name="connsiteY6149" fmla="*/ 2952908 h 3149464"/>
                    <a:gd name="connsiteX6150" fmla="*/ 1781288 w 3223440"/>
                    <a:gd name="connsiteY6150" fmla="*/ 2962385 h 3149464"/>
                    <a:gd name="connsiteX6151" fmla="*/ 1598865 w 3223440"/>
                    <a:gd name="connsiteY6151" fmla="*/ 2936325 h 3149464"/>
                    <a:gd name="connsiteX6152" fmla="*/ 1579912 w 3223440"/>
                    <a:gd name="connsiteY6152" fmla="*/ 2941063 h 3149464"/>
                    <a:gd name="connsiteX6153" fmla="*/ 1579912 w 3223440"/>
                    <a:gd name="connsiteY6153" fmla="*/ 2941063 h 3149464"/>
                    <a:gd name="connsiteX6154" fmla="*/ 1570436 w 3223440"/>
                    <a:gd name="connsiteY6154" fmla="*/ 2941063 h 3149464"/>
                    <a:gd name="connsiteX6155" fmla="*/ 1565697 w 3223440"/>
                    <a:gd name="connsiteY6155" fmla="*/ 2960016 h 3149464"/>
                    <a:gd name="connsiteX6156" fmla="*/ 1553852 w 3223440"/>
                    <a:gd name="connsiteY6156" fmla="*/ 2990815 h 3149464"/>
                    <a:gd name="connsiteX6157" fmla="*/ 1560959 w 3223440"/>
                    <a:gd name="connsiteY6157" fmla="*/ 2995553 h 3149464"/>
                    <a:gd name="connsiteX6158" fmla="*/ 1553852 w 3223440"/>
                    <a:gd name="connsiteY6158" fmla="*/ 2990815 h 3149464"/>
                    <a:gd name="connsiteX6159" fmla="*/ 1539637 w 3223440"/>
                    <a:gd name="connsiteY6159" fmla="*/ 2993184 h 3149464"/>
                    <a:gd name="connsiteX6160" fmla="*/ 1553852 w 3223440"/>
                    <a:gd name="connsiteY6160" fmla="*/ 2990815 h 3149464"/>
                    <a:gd name="connsiteX6161" fmla="*/ 1565697 w 3223440"/>
                    <a:gd name="connsiteY6161" fmla="*/ 2960016 h 3149464"/>
                    <a:gd name="connsiteX6162" fmla="*/ 1667570 w 3223440"/>
                    <a:gd name="connsiteY6162" fmla="*/ 2974231 h 3149464"/>
                    <a:gd name="connsiteX6163" fmla="*/ 1658093 w 3223440"/>
                    <a:gd name="connsiteY6163" fmla="*/ 2988445 h 3149464"/>
                    <a:gd name="connsiteX6164" fmla="*/ 1667570 w 3223440"/>
                    <a:gd name="connsiteY6164" fmla="*/ 2974231 h 3149464"/>
                    <a:gd name="connsiteX6165" fmla="*/ 1672308 w 3223440"/>
                    <a:gd name="connsiteY6165" fmla="*/ 3059519 h 3149464"/>
                    <a:gd name="connsiteX6166" fmla="*/ 1591758 w 3223440"/>
                    <a:gd name="connsiteY6166" fmla="*/ 3054781 h 3149464"/>
                    <a:gd name="connsiteX6167" fmla="*/ 1672308 w 3223440"/>
                    <a:gd name="connsiteY6167" fmla="*/ 3059519 h 3149464"/>
                    <a:gd name="connsiteX6168" fmla="*/ 1722060 w 3223440"/>
                    <a:gd name="connsiteY6168" fmla="*/ 3066627 h 3149464"/>
                    <a:gd name="connsiteX6169" fmla="*/ 1672308 w 3223440"/>
                    <a:gd name="connsiteY6169" fmla="*/ 3059519 h 3149464"/>
                    <a:gd name="connsiteX6170" fmla="*/ 1812086 w 3223440"/>
                    <a:gd name="connsiteY6170" fmla="*/ 3005029 h 3149464"/>
                    <a:gd name="connsiteX6171" fmla="*/ 1733905 w 3223440"/>
                    <a:gd name="connsiteY6171" fmla="*/ 3019244 h 3149464"/>
                    <a:gd name="connsiteX6172" fmla="*/ 1634402 w 3223440"/>
                    <a:gd name="connsiteY6172" fmla="*/ 3016875 h 3149464"/>
                    <a:gd name="connsiteX6173" fmla="*/ 1603603 w 3223440"/>
                    <a:gd name="connsiteY6173" fmla="*/ 2997922 h 3149464"/>
                    <a:gd name="connsiteX6174" fmla="*/ 1587019 w 3223440"/>
                    <a:gd name="connsiteY6174" fmla="*/ 2997922 h 3149464"/>
                    <a:gd name="connsiteX6175" fmla="*/ 1542006 w 3223440"/>
                    <a:gd name="connsiteY6175" fmla="*/ 3019244 h 3149464"/>
                    <a:gd name="connsiteX6176" fmla="*/ 1587019 w 3223440"/>
                    <a:gd name="connsiteY6176" fmla="*/ 2997922 h 3149464"/>
                    <a:gd name="connsiteX6177" fmla="*/ 1582281 w 3223440"/>
                    <a:gd name="connsiteY6177" fmla="*/ 2993184 h 3149464"/>
                    <a:gd name="connsiteX6178" fmla="*/ 1587019 w 3223440"/>
                    <a:gd name="connsiteY6178" fmla="*/ 2997922 h 3149464"/>
                    <a:gd name="connsiteX6179" fmla="*/ 1603603 w 3223440"/>
                    <a:gd name="connsiteY6179" fmla="*/ 2997922 h 3149464"/>
                    <a:gd name="connsiteX6180" fmla="*/ 1603603 w 3223440"/>
                    <a:gd name="connsiteY6180" fmla="*/ 2997922 h 3149464"/>
                    <a:gd name="connsiteX6181" fmla="*/ 1634402 w 3223440"/>
                    <a:gd name="connsiteY6181" fmla="*/ 3016875 h 3149464"/>
                    <a:gd name="connsiteX6182" fmla="*/ 1733905 w 3223440"/>
                    <a:gd name="connsiteY6182" fmla="*/ 3019244 h 3149464"/>
                    <a:gd name="connsiteX6183" fmla="*/ 1733905 w 3223440"/>
                    <a:gd name="connsiteY6183" fmla="*/ 3019244 h 3149464"/>
                    <a:gd name="connsiteX6184" fmla="*/ 1733905 w 3223440"/>
                    <a:gd name="connsiteY6184" fmla="*/ 3019244 h 3149464"/>
                    <a:gd name="connsiteX6185" fmla="*/ 1812086 w 3223440"/>
                    <a:gd name="connsiteY6185" fmla="*/ 3005029 h 3149464"/>
                    <a:gd name="connsiteX6186" fmla="*/ 1807348 w 3223440"/>
                    <a:gd name="connsiteY6186" fmla="*/ 2993184 h 3149464"/>
                    <a:gd name="connsiteX6187" fmla="*/ 1757596 w 3223440"/>
                    <a:gd name="connsiteY6187" fmla="*/ 2990815 h 3149464"/>
                    <a:gd name="connsiteX6188" fmla="*/ 1807348 w 3223440"/>
                    <a:gd name="connsiteY6188" fmla="*/ 2993184 h 3149464"/>
                    <a:gd name="connsiteX6189" fmla="*/ 1812086 w 3223440"/>
                    <a:gd name="connsiteY6189" fmla="*/ 3005029 h 3149464"/>
                    <a:gd name="connsiteX6190" fmla="*/ 1868946 w 3223440"/>
                    <a:gd name="connsiteY6190" fmla="*/ 2988445 h 3149464"/>
                    <a:gd name="connsiteX6191" fmla="*/ 1812086 w 3223440"/>
                    <a:gd name="connsiteY6191" fmla="*/ 3005029 h 3149464"/>
                    <a:gd name="connsiteX6192" fmla="*/ 1880791 w 3223440"/>
                    <a:gd name="connsiteY6192" fmla="*/ 3009768 h 3149464"/>
                    <a:gd name="connsiteX6193" fmla="*/ 1880791 w 3223440"/>
                    <a:gd name="connsiteY6193" fmla="*/ 3005029 h 3149464"/>
                    <a:gd name="connsiteX6194" fmla="*/ 1880791 w 3223440"/>
                    <a:gd name="connsiteY6194" fmla="*/ 3005029 h 3149464"/>
                    <a:gd name="connsiteX6195" fmla="*/ 1880791 w 3223440"/>
                    <a:gd name="connsiteY6195" fmla="*/ 3005029 h 3149464"/>
                    <a:gd name="connsiteX6196" fmla="*/ 1880791 w 3223440"/>
                    <a:gd name="connsiteY6196" fmla="*/ 3009768 h 3149464"/>
                    <a:gd name="connsiteX6197" fmla="*/ 2001617 w 3223440"/>
                    <a:gd name="connsiteY6197" fmla="*/ 3005029 h 3149464"/>
                    <a:gd name="connsiteX6198" fmla="*/ 1970818 w 3223440"/>
                    <a:gd name="connsiteY6198" fmla="*/ 3007398 h 3149464"/>
                    <a:gd name="connsiteX6199" fmla="*/ 2001617 w 3223440"/>
                    <a:gd name="connsiteY6199" fmla="*/ 3005029 h 3149464"/>
                    <a:gd name="connsiteX6200" fmla="*/ 2003986 w 3223440"/>
                    <a:gd name="connsiteY6200" fmla="*/ 3007398 h 3149464"/>
                    <a:gd name="connsiteX6201" fmla="*/ 2001617 w 3223440"/>
                    <a:gd name="connsiteY6201" fmla="*/ 3005029 h 3149464"/>
                    <a:gd name="connsiteX6202" fmla="*/ 2105858 w 3223440"/>
                    <a:gd name="connsiteY6202" fmla="*/ 2974231 h 3149464"/>
                    <a:gd name="connsiteX6203" fmla="*/ 2105858 w 3223440"/>
                    <a:gd name="connsiteY6203" fmla="*/ 2974231 h 3149464"/>
                    <a:gd name="connsiteX6204" fmla="*/ 2105858 w 3223440"/>
                    <a:gd name="connsiteY6204" fmla="*/ 2974231 h 3149464"/>
                    <a:gd name="connsiteX6205" fmla="*/ 2086905 w 3223440"/>
                    <a:gd name="connsiteY6205" fmla="*/ 2974231 h 3149464"/>
                    <a:gd name="connsiteX6206" fmla="*/ 2044261 w 3223440"/>
                    <a:gd name="connsiteY6206" fmla="*/ 2981338 h 3149464"/>
                    <a:gd name="connsiteX6207" fmla="*/ 2032415 w 3223440"/>
                    <a:gd name="connsiteY6207" fmla="*/ 2986076 h 3149464"/>
                    <a:gd name="connsiteX6208" fmla="*/ 2044261 w 3223440"/>
                    <a:gd name="connsiteY6208" fmla="*/ 2981338 h 3149464"/>
                    <a:gd name="connsiteX6209" fmla="*/ 2027677 w 3223440"/>
                    <a:gd name="connsiteY6209" fmla="*/ 2974231 h 3149464"/>
                    <a:gd name="connsiteX6210" fmla="*/ 2027677 w 3223440"/>
                    <a:gd name="connsiteY6210" fmla="*/ 2974231 h 3149464"/>
                    <a:gd name="connsiteX6211" fmla="*/ 1968449 w 3223440"/>
                    <a:gd name="connsiteY6211" fmla="*/ 2957647 h 3149464"/>
                    <a:gd name="connsiteX6212" fmla="*/ 1942388 w 3223440"/>
                    <a:gd name="connsiteY6212" fmla="*/ 2974231 h 3149464"/>
                    <a:gd name="connsiteX6213" fmla="*/ 1873684 w 3223440"/>
                    <a:gd name="connsiteY6213" fmla="*/ 2981338 h 3149464"/>
                    <a:gd name="connsiteX6214" fmla="*/ 1873684 w 3223440"/>
                    <a:gd name="connsiteY6214" fmla="*/ 2988445 h 3149464"/>
                    <a:gd name="connsiteX6215" fmla="*/ 1873684 w 3223440"/>
                    <a:gd name="connsiteY6215" fmla="*/ 2988445 h 3149464"/>
                    <a:gd name="connsiteX6216" fmla="*/ 1873684 w 3223440"/>
                    <a:gd name="connsiteY6216" fmla="*/ 2981338 h 3149464"/>
                    <a:gd name="connsiteX6217" fmla="*/ 1873684 w 3223440"/>
                    <a:gd name="connsiteY6217" fmla="*/ 2981338 h 3149464"/>
                    <a:gd name="connsiteX6218" fmla="*/ 1861838 w 3223440"/>
                    <a:gd name="connsiteY6218" fmla="*/ 2974231 h 3149464"/>
                    <a:gd name="connsiteX6219" fmla="*/ 1873684 w 3223440"/>
                    <a:gd name="connsiteY6219" fmla="*/ 2981338 h 3149464"/>
                    <a:gd name="connsiteX6220" fmla="*/ 1873684 w 3223440"/>
                    <a:gd name="connsiteY6220" fmla="*/ 2981338 h 3149464"/>
                    <a:gd name="connsiteX6221" fmla="*/ 1942388 w 3223440"/>
                    <a:gd name="connsiteY6221" fmla="*/ 2974231 h 3149464"/>
                    <a:gd name="connsiteX6222" fmla="*/ 1968449 w 3223440"/>
                    <a:gd name="connsiteY6222" fmla="*/ 2957647 h 3149464"/>
                    <a:gd name="connsiteX6223" fmla="*/ 2027677 w 3223440"/>
                    <a:gd name="connsiteY6223" fmla="*/ 2974231 h 3149464"/>
                    <a:gd name="connsiteX6224" fmla="*/ 2044261 w 3223440"/>
                    <a:gd name="connsiteY6224" fmla="*/ 2981338 h 3149464"/>
                    <a:gd name="connsiteX6225" fmla="*/ 2086905 w 3223440"/>
                    <a:gd name="connsiteY6225" fmla="*/ 2974231 h 3149464"/>
                    <a:gd name="connsiteX6226" fmla="*/ 2105858 w 3223440"/>
                    <a:gd name="connsiteY6226" fmla="*/ 2974231 h 3149464"/>
                    <a:gd name="connsiteX6227" fmla="*/ 2108227 w 3223440"/>
                    <a:gd name="connsiteY6227" fmla="*/ 2962385 h 3149464"/>
                    <a:gd name="connsiteX6228" fmla="*/ 2105858 w 3223440"/>
                    <a:gd name="connsiteY6228" fmla="*/ 2974231 h 3149464"/>
                    <a:gd name="connsiteX6229" fmla="*/ 2105858 w 3223440"/>
                    <a:gd name="connsiteY6229" fmla="*/ 2974231 h 3149464"/>
                    <a:gd name="connsiteX6230" fmla="*/ 2200623 w 3223440"/>
                    <a:gd name="connsiteY6230" fmla="*/ 2917372 h 3149464"/>
                    <a:gd name="connsiteX6231" fmla="*/ 2200623 w 3223440"/>
                    <a:gd name="connsiteY6231" fmla="*/ 2917372 h 3149464"/>
                    <a:gd name="connsiteX6232" fmla="*/ 2105858 w 3223440"/>
                    <a:gd name="connsiteY6232" fmla="*/ 2974231 h 3149464"/>
                    <a:gd name="connsiteX6233" fmla="*/ 2378308 w 3223440"/>
                    <a:gd name="connsiteY6233" fmla="*/ 2872358 h 3149464"/>
                    <a:gd name="connsiteX6234" fmla="*/ 2309603 w 3223440"/>
                    <a:gd name="connsiteY6234" fmla="*/ 2900788 h 3149464"/>
                    <a:gd name="connsiteX6235" fmla="*/ 2184039 w 3223440"/>
                    <a:gd name="connsiteY6235" fmla="*/ 2976600 h 3149464"/>
                    <a:gd name="connsiteX6236" fmla="*/ 2174563 w 3223440"/>
                    <a:gd name="connsiteY6236" fmla="*/ 3002660 h 3149464"/>
                    <a:gd name="connsiteX6237" fmla="*/ 2184039 w 3223440"/>
                    <a:gd name="connsiteY6237" fmla="*/ 2976600 h 3149464"/>
                    <a:gd name="connsiteX6238" fmla="*/ 2309603 w 3223440"/>
                    <a:gd name="connsiteY6238" fmla="*/ 2900788 h 3149464"/>
                    <a:gd name="connsiteX6239" fmla="*/ 2378308 w 3223440"/>
                    <a:gd name="connsiteY6239" fmla="*/ 2872358 h 3149464"/>
                    <a:gd name="connsiteX6240" fmla="*/ 2385415 w 3223440"/>
                    <a:gd name="connsiteY6240" fmla="*/ 2865251 h 3149464"/>
                    <a:gd name="connsiteX6241" fmla="*/ 2378308 w 3223440"/>
                    <a:gd name="connsiteY6241" fmla="*/ 2872358 h 3149464"/>
                    <a:gd name="connsiteX6242" fmla="*/ 2380677 w 3223440"/>
                    <a:gd name="connsiteY6242" fmla="*/ 2827345 h 3149464"/>
                    <a:gd name="connsiteX6243" fmla="*/ 2380677 w 3223440"/>
                    <a:gd name="connsiteY6243" fmla="*/ 2827345 h 3149464"/>
                    <a:gd name="connsiteX6244" fmla="*/ 2340402 w 3223440"/>
                    <a:gd name="connsiteY6244" fmla="*/ 2822606 h 3149464"/>
                    <a:gd name="connsiteX6245" fmla="*/ 2380677 w 3223440"/>
                    <a:gd name="connsiteY6245" fmla="*/ 2827345 h 3149464"/>
                    <a:gd name="connsiteX6246" fmla="*/ 2397261 w 3223440"/>
                    <a:gd name="connsiteY6246" fmla="*/ 2834452 h 3149464"/>
                    <a:gd name="connsiteX6247" fmla="*/ 2380677 w 3223440"/>
                    <a:gd name="connsiteY6247" fmla="*/ 2827345 h 3149464"/>
                    <a:gd name="connsiteX6248" fmla="*/ 2413845 w 3223440"/>
                    <a:gd name="connsiteY6248" fmla="*/ 2834452 h 3149464"/>
                    <a:gd name="connsiteX6249" fmla="*/ 2406737 w 3223440"/>
                    <a:gd name="connsiteY6249" fmla="*/ 2832083 h 3149464"/>
                    <a:gd name="connsiteX6250" fmla="*/ 2399630 w 3223440"/>
                    <a:gd name="connsiteY6250" fmla="*/ 2834452 h 3149464"/>
                    <a:gd name="connsiteX6251" fmla="*/ 2406737 w 3223440"/>
                    <a:gd name="connsiteY6251" fmla="*/ 2832083 h 3149464"/>
                    <a:gd name="connsiteX6252" fmla="*/ 2406737 w 3223440"/>
                    <a:gd name="connsiteY6252" fmla="*/ 2832083 h 3149464"/>
                    <a:gd name="connsiteX6253" fmla="*/ 2411476 w 3223440"/>
                    <a:gd name="connsiteY6253" fmla="*/ 2827345 h 3149464"/>
                    <a:gd name="connsiteX6254" fmla="*/ 2406737 w 3223440"/>
                    <a:gd name="connsiteY6254" fmla="*/ 2832083 h 3149464"/>
                    <a:gd name="connsiteX6255" fmla="*/ 2413845 w 3223440"/>
                    <a:gd name="connsiteY6255" fmla="*/ 2834452 h 3149464"/>
                    <a:gd name="connsiteX6256" fmla="*/ 2413845 w 3223440"/>
                    <a:gd name="connsiteY6256" fmla="*/ 2834452 h 3149464"/>
                    <a:gd name="connsiteX6257" fmla="*/ 2548885 w 3223440"/>
                    <a:gd name="connsiteY6257" fmla="*/ 2761009 h 3149464"/>
                    <a:gd name="connsiteX6258" fmla="*/ 2506241 w 3223440"/>
                    <a:gd name="connsiteY6258" fmla="*/ 2796546 h 3149464"/>
                    <a:gd name="connsiteX6259" fmla="*/ 2482550 w 3223440"/>
                    <a:gd name="connsiteY6259" fmla="*/ 2813130 h 3149464"/>
                    <a:gd name="connsiteX6260" fmla="*/ 2482550 w 3223440"/>
                    <a:gd name="connsiteY6260" fmla="*/ 2813130 h 3149464"/>
                    <a:gd name="connsiteX6261" fmla="*/ 2465966 w 3223440"/>
                    <a:gd name="connsiteY6261" fmla="*/ 2813130 h 3149464"/>
                    <a:gd name="connsiteX6262" fmla="*/ 2447013 w 3223440"/>
                    <a:gd name="connsiteY6262" fmla="*/ 2820238 h 3149464"/>
                    <a:gd name="connsiteX6263" fmla="*/ 2430429 w 3223440"/>
                    <a:gd name="connsiteY6263" fmla="*/ 2822606 h 3149464"/>
                    <a:gd name="connsiteX6264" fmla="*/ 2416214 w 3223440"/>
                    <a:gd name="connsiteY6264" fmla="*/ 2836821 h 3149464"/>
                    <a:gd name="connsiteX6265" fmla="*/ 2430429 w 3223440"/>
                    <a:gd name="connsiteY6265" fmla="*/ 2822606 h 3149464"/>
                    <a:gd name="connsiteX6266" fmla="*/ 2447013 w 3223440"/>
                    <a:gd name="connsiteY6266" fmla="*/ 2820238 h 3149464"/>
                    <a:gd name="connsiteX6267" fmla="*/ 2447013 w 3223440"/>
                    <a:gd name="connsiteY6267" fmla="*/ 2820238 h 3149464"/>
                    <a:gd name="connsiteX6268" fmla="*/ 2465966 w 3223440"/>
                    <a:gd name="connsiteY6268" fmla="*/ 2813130 h 3149464"/>
                    <a:gd name="connsiteX6269" fmla="*/ 2482550 w 3223440"/>
                    <a:gd name="connsiteY6269" fmla="*/ 2813130 h 3149464"/>
                    <a:gd name="connsiteX6270" fmla="*/ 2506241 w 3223440"/>
                    <a:gd name="connsiteY6270" fmla="*/ 2796546 h 3149464"/>
                    <a:gd name="connsiteX6271" fmla="*/ 2548885 w 3223440"/>
                    <a:gd name="connsiteY6271" fmla="*/ 2761009 h 3149464"/>
                    <a:gd name="connsiteX6272" fmla="*/ 2560731 w 3223440"/>
                    <a:gd name="connsiteY6272" fmla="*/ 2723103 h 3149464"/>
                    <a:gd name="connsiteX6273" fmla="*/ 2560731 w 3223440"/>
                    <a:gd name="connsiteY6273" fmla="*/ 2723103 h 3149464"/>
                    <a:gd name="connsiteX6274" fmla="*/ 2548885 w 3223440"/>
                    <a:gd name="connsiteY6274" fmla="*/ 2761009 h 3149464"/>
                    <a:gd name="connsiteX6275" fmla="*/ 2894778 w 3223440"/>
                    <a:gd name="connsiteY6275" fmla="*/ 2358258 h 3149464"/>
                    <a:gd name="connsiteX6276" fmla="*/ 2840288 w 3223440"/>
                    <a:gd name="connsiteY6276" fmla="*/ 2445915 h 3149464"/>
                    <a:gd name="connsiteX6277" fmla="*/ 2750261 w 3223440"/>
                    <a:gd name="connsiteY6277" fmla="*/ 2545419 h 3149464"/>
                    <a:gd name="connsiteX6278" fmla="*/ 2717093 w 3223440"/>
                    <a:gd name="connsiteY6278" fmla="*/ 2552526 h 3149464"/>
                    <a:gd name="connsiteX6279" fmla="*/ 2707617 w 3223440"/>
                    <a:gd name="connsiteY6279" fmla="*/ 2552526 h 3149464"/>
                    <a:gd name="connsiteX6280" fmla="*/ 2638912 w 3223440"/>
                    <a:gd name="connsiteY6280" fmla="*/ 2609385 h 3149464"/>
                    <a:gd name="connsiteX6281" fmla="*/ 2638912 w 3223440"/>
                    <a:gd name="connsiteY6281" fmla="*/ 2625969 h 3149464"/>
                    <a:gd name="connsiteX6282" fmla="*/ 2641281 w 3223440"/>
                    <a:gd name="connsiteY6282" fmla="*/ 2628338 h 3149464"/>
                    <a:gd name="connsiteX6283" fmla="*/ 2657865 w 3223440"/>
                    <a:gd name="connsiteY6283" fmla="*/ 2618862 h 3149464"/>
                    <a:gd name="connsiteX6284" fmla="*/ 2726570 w 3223440"/>
                    <a:gd name="connsiteY6284" fmla="*/ 2578586 h 3149464"/>
                    <a:gd name="connsiteX6285" fmla="*/ 2726570 w 3223440"/>
                    <a:gd name="connsiteY6285" fmla="*/ 2578586 h 3149464"/>
                    <a:gd name="connsiteX6286" fmla="*/ 2726570 w 3223440"/>
                    <a:gd name="connsiteY6286" fmla="*/ 2578586 h 3149464"/>
                    <a:gd name="connsiteX6287" fmla="*/ 2726570 w 3223440"/>
                    <a:gd name="connsiteY6287" fmla="*/ 2578586 h 3149464"/>
                    <a:gd name="connsiteX6288" fmla="*/ 2776321 w 3223440"/>
                    <a:gd name="connsiteY6288" fmla="*/ 2550157 h 3149464"/>
                    <a:gd name="connsiteX6289" fmla="*/ 2811858 w 3223440"/>
                    <a:gd name="connsiteY6289" fmla="*/ 2531204 h 3149464"/>
                    <a:gd name="connsiteX6290" fmla="*/ 2811858 w 3223440"/>
                    <a:gd name="connsiteY6290" fmla="*/ 2531204 h 3149464"/>
                    <a:gd name="connsiteX6291" fmla="*/ 2811858 w 3223440"/>
                    <a:gd name="connsiteY6291" fmla="*/ 2531204 h 3149464"/>
                    <a:gd name="connsiteX6292" fmla="*/ 2821335 w 3223440"/>
                    <a:gd name="connsiteY6292" fmla="*/ 2509882 h 3149464"/>
                    <a:gd name="connsiteX6293" fmla="*/ 2811858 w 3223440"/>
                    <a:gd name="connsiteY6293" fmla="*/ 2531204 h 3149464"/>
                    <a:gd name="connsiteX6294" fmla="*/ 2826073 w 3223440"/>
                    <a:gd name="connsiteY6294" fmla="*/ 2528835 h 3149464"/>
                    <a:gd name="connsiteX6295" fmla="*/ 2811858 w 3223440"/>
                    <a:gd name="connsiteY6295" fmla="*/ 2531204 h 3149464"/>
                    <a:gd name="connsiteX6296" fmla="*/ 2811858 w 3223440"/>
                    <a:gd name="connsiteY6296" fmla="*/ 2531204 h 3149464"/>
                    <a:gd name="connsiteX6297" fmla="*/ 2811858 w 3223440"/>
                    <a:gd name="connsiteY6297" fmla="*/ 2531204 h 3149464"/>
                    <a:gd name="connsiteX6298" fmla="*/ 2776321 w 3223440"/>
                    <a:gd name="connsiteY6298" fmla="*/ 2550157 h 3149464"/>
                    <a:gd name="connsiteX6299" fmla="*/ 2726570 w 3223440"/>
                    <a:gd name="connsiteY6299" fmla="*/ 2578586 h 3149464"/>
                    <a:gd name="connsiteX6300" fmla="*/ 2726570 w 3223440"/>
                    <a:gd name="connsiteY6300" fmla="*/ 2578586 h 3149464"/>
                    <a:gd name="connsiteX6301" fmla="*/ 2657865 w 3223440"/>
                    <a:gd name="connsiteY6301" fmla="*/ 2618862 h 3149464"/>
                    <a:gd name="connsiteX6302" fmla="*/ 2641281 w 3223440"/>
                    <a:gd name="connsiteY6302" fmla="*/ 2628338 h 3149464"/>
                    <a:gd name="connsiteX6303" fmla="*/ 2631805 w 3223440"/>
                    <a:gd name="connsiteY6303" fmla="*/ 2652029 h 3149464"/>
                    <a:gd name="connsiteX6304" fmla="*/ 2605744 w 3223440"/>
                    <a:gd name="connsiteY6304" fmla="*/ 2699412 h 3149464"/>
                    <a:gd name="connsiteX6305" fmla="*/ 2589160 w 3223440"/>
                    <a:gd name="connsiteY6305" fmla="*/ 2715996 h 3149464"/>
                    <a:gd name="connsiteX6306" fmla="*/ 2577315 w 3223440"/>
                    <a:gd name="connsiteY6306" fmla="*/ 2761009 h 3149464"/>
                    <a:gd name="connsiteX6307" fmla="*/ 2574946 w 3223440"/>
                    <a:gd name="connsiteY6307" fmla="*/ 2770486 h 3149464"/>
                    <a:gd name="connsiteX6308" fmla="*/ 2577315 w 3223440"/>
                    <a:gd name="connsiteY6308" fmla="*/ 2761009 h 3149464"/>
                    <a:gd name="connsiteX6309" fmla="*/ 2589160 w 3223440"/>
                    <a:gd name="connsiteY6309" fmla="*/ 2715996 h 3149464"/>
                    <a:gd name="connsiteX6310" fmla="*/ 2589160 w 3223440"/>
                    <a:gd name="connsiteY6310" fmla="*/ 2715996 h 3149464"/>
                    <a:gd name="connsiteX6311" fmla="*/ 2605744 w 3223440"/>
                    <a:gd name="connsiteY6311" fmla="*/ 2699412 h 3149464"/>
                    <a:gd name="connsiteX6312" fmla="*/ 2631805 w 3223440"/>
                    <a:gd name="connsiteY6312" fmla="*/ 2652029 h 3149464"/>
                    <a:gd name="connsiteX6313" fmla="*/ 2641281 w 3223440"/>
                    <a:gd name="connsiteY6313" fmla="*/ 2628338 h 3149464"/>
                    <a:gd name="connsiteX6314" fmla="*/ 2638912 w 3223440"/>
                    <a:gd name="connsiteY6314" fmla="*/ 2625969 h 3149464"/>
                    <a:gd name="connsiteX6315" fmla="*/ 2638912 w 3223440"/>
                    <a:gd name="connsiteY6315" fmla="*/ 2625969 h 3149464"/>
                    <a:gd name="connsiteX6316" fmla="*/ 2638912 w 3223440"/>
                    <a:gd name="connsiteY6316" fmla="*/ 2609385 h 3149464"/>
                    <a:gd name="connsiteX6317" fmla="*/ 2627066 w 3223440"/>
                    <a:gd name="connsiteY6317" fmla="*/ 2607016 h 3149464"/>
                    <a:gd name="connsiteX6318" fmla="*/ 2638912 w 3223440"/>
                    <a:gd name="connsiteY6318" fmla="*/ 2609385 h 3149464"/>
                    <a:gd name="connsiteX6319" fmla="*/ 2707617 w 3223440"/>
                    <a:gd name="connsiteY6319" fmla="*/ 2552526 h 3149464"/>
                    <a:gd name="connsiteX6320" fmla="*/ 2707617 w 3223440"/>
                    <a:gd name="connsiteY6320" fmla="*/ 2512251 h 3149464"/>
                    <a:gd name="connsiteX6321" fmla="*/ 2714724 w 3223440"/>
                    <a:gd name="connsiteY6321" fmla="*/ 2502774 h 3149464"/>
                    <a:gd name="connsiteX6322" fmla="*/ 2707617 w 3223440"/>
                    <a:gd name="connsiteY6322" fmla="*/ 2512251 h 3149464"/>
                    <a:gd name="connsiteX6323" fmla="*/ 2707617 w 3223440"/>
                    <a:gd name="connsiteY6323" fmla="*/ 2552526 h 3149464"/>
                    <a:gd name="connsiteX6324" fmla="*/ 2717093 w 3223440"/>
                    <a:gd name="connsiteY6324" fmla="*/ 2552526 h 3149464"/>
                    <a:gd name="connsiteX6325" fmla="*/ 2750261 w 3223440"/>
                    <a:gd name="connsiteY6325" fmla="*/ 2545419 h 3149464"/>
                    <a:gd name="connsiteX6326" fmla="*/ 2750261 w 3223440"/>
                    <a:gd name="connsiteY6326" fmla="*/ 2545419 h 3149464"/>
                    <a:gd name="connsiteX6327" fmla="*/ 2750261 w 3223440"/>
                    <a:gd name="connsiteY6327" fmla="*/ 2545419 h 3149464"/>
                    <a:gd name="connsiteX6328" fmla="*/ 2750261 w 3223440"/>
                    <a:gd name="connsiteY6328" fmla="*/ 2545419 h 3149464"/>
                    <a:gd name="connsiteX6329" fmla="*/ 2840288 w 3223440"/>
                    <a:gd name="connsiteY6329" fmla="*/ 2445915 h 3149464"/>
                    <a:gd name="connsiteX6330" fmla="*/ 2894778 w 3223440"/>
                    <a:gd name="connsiteY6330" fmla="*/ 2358258 h 3149464"/>
                    <a:gd name="connsiteX6331" fmla="*/ 2911362 w 3223440"/>
                    <a:gd name="connsiteY6331" fmla="*/ 2310875 h 3149464"/>
                    <a:gd name="connsiteX6332" fmla="*/ 2894778 w 3223440"/>
                    <a:gd name="connsiteY6332" fmla="*/ 2358258 h 3149464"/>
                    <a:gd name="connsiteX6333" fmla="*/ 2994281 w 3223440"/>
                    <a:gd name="connsiteY6333" fmla="*/ 2230325 h 3149464"/>
                    <a:gd name="connsiteX6334" fmla="*/ 2954006 w 3223440"/>
                    <a:gd name="connsiteY6334" fmla="*/ 2282445 h 3149464"/>
                    <a:gd name="connsiteX6335" fmla="*/ 2946898 w 3223440"/>
                    <a:gd name="connsiteY6335" fmla="*/ 2296660 h 3149464"/>
                    <a:gd name="connsiteX6336" fmla="*/ 2927946 w 3223440"/>
                    <a:gd name="connsiteY6336" fmla="*/ 2301398 h 3149464"/>
                    <a:gd name="connsiteX6337" fmla="*/ 2946898 w 3223440"/>
                    <a:gd name="connsiteY6337" fmla="*/ 2296660 h 3149464"/>
                    <a:gd name="connsiteX6338" fmla="*/ 2954006 w 3223440"/>
                    <a:gd name="connsiteY6338" fmla="*/ 2282445 h 3149464"/>
                    <a:gd name="connsiteX6339" fmla="*/ 2994281 w 3223440"/>
                    <a:gd name="connsiteY6339" fmla="*/ 2230325 h 3149464"/>
                    <a:gd name="connsiteX6340" fmla="*/ 2999020 w 3223440"/>
                    <a:gd name="connsiteY6340" fmla="*/ 2209003 h 3149464"/>
                    <a:gd name="connsiteX6341" fmla="*/ 2946898 w 3223440"/>
                    <a:gd name="connsiteY6341" fmla="*/ 2107130 h 3149464"/>
                    <a:gd name="connsiteX6342" fmla="*/ 2944530 w 3223440"/>
                    <a:gd name="connsiteY6342" fmla="*/ 2104761 h 3149464"/>
                    <a:gd name="connsiteX6343" fmla="*/ 2946898 w 3223440"/>
                    <a:gd name="connsiteY6343" fmla="*/ 2107130 h 3149464"/>
                    <a:gd name="connsiteX6344" fmla="*/ 2999020 w 3223440"/>
                    <a:gd name="connsiteY6344" fmla="*/ 2209003 h 3149464"/>
                    <a:gd name="connsiteX6345" fmla="*/ 2994281 w 3223440"/>
                    <a:gd name="connsiteY6345" fmla="*/ 2230325 h 3149464"/>
                    <a:gd name="connsiteX6346" fmla="*/ 2994281 w 3223440"/>
                    <a:gd name="connsiteY6346" fmla="*/ 2078701 h 3149464"/>
                    <a:gd name="connsiteX6347" fmla="*/ 2987174 w 3223440"/>
                    <a:gd name="connsiteY6347" fmla="*/ 2062117 h 3149464"/>
                    <a:gd name="connsiteX6348" fmla="*/ 2994281 w 3223440"/>
                    <a:gd name="connsiteY6348" fmla="*/ 2078701 h 3149464"/>
                    <a:gd name="connsiteX6349" fmla="*/ 3017972 w 3223440"/>
                    <a:gd name="connsiteY6349" fmla="*/ 2130821 h 3149464"/>
                    <a:gd name="connsiteX6350" fmla="*/ 2994281 w 3223440"/>
                    <a:gd name="connsiteY6350" fmla="*/ 2078701 h 3149464"/>
                    <a:gd name="connsiteX6351" fmla="*/ 3027449 w 3223440"/>
                    <a:gd name="connsiteY6351" fmla="*/ 1908123 h 3149464"/>
                    <a:gd name="connsiteX6352" fmla="*/ 3046402 w 3223440"/>
                    <a:gd name="connsiteY6352" fmla="*/ 1889170 h 3149464"/>
                    <a:gd name="connsiteX6353" fmla="*/ 3027449 w 3223440"/>
                    <a:gd name="connsiteY6353" fmla="*/ 1908123 h 3149464"/>
                    <a:gd name="connsiteX6354" fmla="*/ 3067724 w 3223440"/>
                    <a:gd name="connsiteY6354" fmla="*/ 2057378 h 3149464"/>
                    <a:gd name="connsiteX6355" fmla="*/ 3046402 w 3223440"/>
                    <a:gd name="connsiteY6355" fmla="*/ 2088177 h 3149464"/>
                    <a:gd name="connsiteX6356" fmla="*/ 3067724 w 3223440"/>
                    <a:gd name="connsiteY6356" fmla="*/ 2057378 h 3149464"/>
                    <a:gd name="connsiteX6357" fmla="*/ 3074832 w 3223440"/>
                    <a:gd name="connsiteY6357" fmla="*/ 2045533 h 3149464"/>
                    <a:gd name="connsiteX6358" fmla="*/ 3067724 w 3223440"/>
                    <a:gd name="connsiteY6358" fmla="*/ 2057378 h 3149464"/>
                    <a:gd name="connsiteX6359" fmla="*/ 3077200 w 3223440"/>
                    <a:gd name="connsiteY6359" fmla="*/ 2040794 h 3149464"/>
                    <a:gd name="connsiteX6360" fmla="*/ 3077200 w 3223440"/>
                    <a:gd name="connsiteY6360" fmla="*/ 2043164 h 3149464"/>
                    <a:gd name="connsiteX6361" fmla="*/ 3077200 w 3223440"/>
                    <a:gd name="connsiteY6361" fmla="*/ 2040794 h 3149464"/>
                    <a:gd name="connsiteX6362" fmla="*/ 3103261 w 3223440"/>
                    <a:gd name="connsiteY6362" fmla="*/ 1972090 h 3149464"/>
                    <a:gd name="connsiteX6363" fmla="*/ 3077200 w 3223440"/>
                    <a:gd name="connsiteY6363" fmla="*/ 2040794 h 3149464"/>
                    <a:gd name="connsiteX6364" fmla="*/ 3105630 w 3223440"/>
                    <a:gd name="connsiteY6364" fmla="*/ 1950767 h 3149464"/>
                    <a:gd name="connsiteX6365" fmla="*/ 3105630 w 3223440"/>
                    <a:gd name="connsiteY6365" fmla="*/ 1950767 h 3149464"/>
                    <a:gd name="connsiteX6366" fmla="*/ 3124583 w 3223440"/>
                    <a:gd name="connsiteY6366" fmla="*/ 1910492 h 3149464"/>
                    <a:gd name="connsiteX6367" fmla="*/ 3105630 w 3223440"/>
                    <a:gd name="connsiteY6367" fmla="*/ 1950767 h 3149464"/>
                    <a:gd name="connsiteX6368" fmla="*/ 3179073 w 3223440"/>
                    <a:gd name="connsiteY6368" fmla="*/ 1941291 h 3149464"/>
                    <a:gd name="connsiteX6369" fmla="*/ 3179073 w 3223440"/>
                    <a:gd name="connsiteY6369" fmla="*/ 1941291 h 3149464"/>
                    <a:gd name="connsiteX6370" fmla="*/ 3179073 w 3223440"/>
                    <a:gd name="connsiteY6370" fmla="*/ 1782560 h 3149464"/>
                    <a:gd name="connsiteX6371" fmla="*/ 3181442 w 3223440"/>
                    <a:gd name="connsiteY6371" fmla="*/ 1775452 h 3149464"/>
                    <a:gd name="connsiteX6372" fmla="*/ 3179073 w 3223440"/>
                    <a:gd name="connsiteY6372" fmla="*/ 1782560 h 3149464"/>
                    <a:gd name="connsiteX6373" fmla="*/ 3179073 w 3223440"/>
                    <a:gd name="connsiteY6373" fmla="*/ 1941291 h 314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  <a:cxn ang="0">
                      <a:pos x="connsiteX2555" y="connsiteY2555"/>
                    </a:cxn>
                    <a:cxn ang="0">
                      <a:pos x="connsiteX2556" y="connsiteY2556"/>
                    </a:cxn>
                    <a:cxn ang="0">
                      <a:pos x="connsiteX2557" y="connsiteY2557"/>
                    </a:cxn>
                    <a:cxn ang="0">
                      <a:pos x="connsiteX2558" y="connsiteY2558"/>
                    </a:cxn>
                    <a:cxn ang="0">
                      <a:pos x="connsiteX2559" y="connsiteY2559"/>
                    </a:cxn>
                    <a:cxn ang="0">
                      <a:pos x="connsiteX2560" y="connsiteY2560"/>
                    </a:cxn>
                    <a:cxn ang="0">
                      <a:pos x="connsiteX2561" y="connsiteY2561"/>
                    </a:cxn>
                    <a:cxn ang="0">
                      <a:pos x="connsiteX2562" y="connsiteY2562"/>
                    </a:cxn>
                    <a:cxn ang="0">
                      <a:pos x="connsiteX2563" y="connsiteY2563"/>
                    </a:cxn>
                    <a:cxn ang="0">
                      <a:pos x="connsiteX2564" y="connsiteY2564"/>
                    </a:cxn>
                    <a:cxn ang="0">
                      <a:pos x="connsiteX2565" y="connsiteY2565"/>
                    </a:cxn>
                    <a:cxn ang="0">
                      <a:pos x="connsiteX2566" y="connsiteY2566"/>
                    </a:cxn>
                    <a:cxn ang="0">
                      <a:pos x="connsiteX2567" y="connsiteY2567"/>
                    </a:cxn>
                    <a:cxn ang="0">
                      <a:pos x="connsiteX2568" y="connsiteY2568"/>
                    </a:cxn>
                    <a:cxn ang="0">
                      <a:pos x="connsiteX2569" y="connsiteY2569"/>
                    </a:cxn>
                    <a:cxn ang="0">
                      <a:pos x="connsiteX2570" y="connsiteY2570"/>
                    </a:cxn>
                    <a:cxn ang="0">
                      <a:pos x="connsiteX2571" y="connsiteY2571"/>
                    </a:cxn>
                    <a:cxn ang="0">
                      <a:pos x="connsiteX2572" y="connsiteY2572"/>
                    </a:cxn>
                    <a:cxn ang="0">
                      <a:pos x="connsiteX2573" y="connsiteY2573"/>
                    </a:cxn>
                    <a:cxn ang="0">
                      <a:pos x="connsiteX2574" y="connsiteY2574"/>
                    </a:cxn>
                    <a:cxn ang="0">
                      <a:pos x="connsiteX2575" y="connsiteY2575"/>
                    </a:cxn>
                    <a:cxn ang="0">
                      <a:pos x="connsiteX2576" y="connsiteY2576"/>
                    </a:cxn>
                    <a:cxn ang="0">
                      <a:pos x="connsiteX2577" y="connsiteY2577"/>
                    </a:cxn>
                    <a:cxn ang="0">
                      <a:pos x="connsiteX2578" y="connsiteY2578"/>
                    </a:cxn>
                    <a:cxn ang="0">
                      <a:pos x="connsiteX2579" y="connsiteY2579"/>
                    </a:cxn>
                    <a:cxn ang="0">
                      <a:pos x="connsiteX2580" y="connsiteY2580"/>
                    </a:cxn>
                    <a:cxn ang="0">
                      <a:pos x="connsiteX2581" y="connsiteY2581"/>
                    </a:cxn>
                    <a:cxn ang="0">
                      <a:pos x="connsiteX2582" y="connsiteY2582"/>
                    </a:cxn>
                    <a:cxn ang="0">
                      <a:pos x="connsiteX2583" y="connsiteY2583"/>
                    </a:cxn>
                    <a:cxn ang="0">
                      <a:pos x="connsiteX2584" y="connsiteY2584"/>
                    </a:cxn>
                    <a:cxn ang="0">
                      <a:pos x="connsiteX2585" y="connsiteY2585"/>
                    </a:cxn>
                    <a:cxn ang="0">
                      <a:pos x="connsiteX2586" y="connsiteY2586"/>
                    </a:cxn>
                    <a:cxn ang="0">
                      <a:pos x="connsiteX2587" y="connsiteY2587"/>
                    </a:cxn>
                    <a:cxn ang="0">
                      <a:pos x="connsiteX2588" y="connsiteY2588"/>
                    </a:cxn>
                    <a:cxn ang="0">
                      <a:pos x="connsiteX2589" y="connsiteY2589"/>
                    </a:cxn>
                    <a:cxn ang="0">
                      <a:pos x="connsiteX2590" y="connsiteY2590"/>
                    </a:cxn>
                    <a:cxn ang="0">
                      <a:pos x="connsiteX2591" y="connsiteY2591"/>
                    </a:cxn>
                    <a:cxn ang="0">
                      <a:pos x="connsiteX2592" y="connsiteY2592"/>
                    </a:cxn>
                    <a:cxn ang="0">
                      <a:pos x="connsiteX2593" y="connsiteY2593"/>
                    </a:cxn>
                    <a:cxn ang="0">
                      <a:pos x="connsiteX2594" y="connsiteY2594"/>
                    </a:cxn>
                    <a:cxn ang="0">
                      <a:pos x="connsiteX2595" y="connsiteY2595"/>
                    </a:cxn>
                    <a:cxn ang="0">
                      <a:pos x="connsiteX2596" y="connsiteY2596"/>
                    </a:cxn>
                    <a:cxn ang="0">
                      <a:pos x="connsiteX2597" y="connsiteY2597"/>
                    </a:cxn>
                    <a:cxn ang="0">
                      <a:pos x="connsiteX2598" y="connsiteY2598"/>
                    </a:cxn>
                    <a:cxn ang="0">
                      <a:pos x="connsiteX2599" y="connsiteY2599"/>
                    </a:cxn>
                    <a:cxn ang="0">
                      <a:pos x="connsiteX2600" y="connsiteY2600"/>
                    </a:cxn>
                    <a:cxn ang="0">
                      <a:pos x="connsiteX2601" y="connsiteY2601"/>
                    </a:cxn>
                    <a:cxn ang="0">
                      <a:pos x="connsiteX2602" y="connsiteY2602"/>
                    </a:cxn>
                    <a:cxn ang="0">
                      <a:pos x="connsiteX2603" y="connsiteY2603"/>
                    </a:cxn>
                    <a:cxn ang="0">
                      <a:pos x="connsiteX2604" y="connsiteY2604"/>
                    </a:cxn>
                    <a:cxn ang="0">
                      <a:pos x="connsiteX2605" y="connsiteY2605"/>
                    </a:cxn>
                    <a:cxn ang="0">
                      <a:pos x="connsiteX2606" y="connsiteY2606"/>
                    </a:cxn>
                    <a:cxn ang="0">
                      <a:pos x="connsiteX2607" y="connsiteY2607"/>
                    </a:cxn>
                    <a:cxn ang="0">
                      <a:pos x="connsiteX2608" y="connsiteY2608"/>
                    </a:cxn>
                    <a:cxn ang="0">
                      <a:pos x="connsiteX2609" y="connsiteY2609"/>
                    </a:cxn>
                    <a:cxn ang="0">
                      <a:pos x="connsiteX2610" y="connsiteY2610"/>
                    </a:cxn>
                    <a:cxn ang="0">
                      <a:pos x="connsiteX2611" y="connsiteY2611"/>
                    </a:cxn>
                    <a:cxn ang="0">
                      <a:pos x="connsiteX2612" y="connsiteY2612"/>
                    </a:cxn>
                    <a:cxn ang="0">
                      <a:pos x="connsiteX2613" y="connsiteY2613"/>
                    </a:cxn>
                    <a:cxn ang="0">
                      <a:pos x="connsiteX2614" y="connsiteY2614"/>
                    </a:cxn>
                    <a:cxn ang="0">
                      <a:pos x="connsiteX2615" y="connsiteY2615"/>
                    </a:cxn>
                    <a:cxn ang="0">
                      <a:pos x="connsiteX2616" y="connsiteY2616"/>
                    </a:cxn>
                    <a:cxn ang="0">
                      <a:pos x="connsiteX2617" y="connsiteY2617"/>
                    </a:cxn>
                    <a:cxn ang="0">
                      <a:pos x="connsiteX2618" y="connsiteY2618"/>
                    </a:cxn>
                    <a:cxn ang="0">
                      <a:pos x="connsiteX2619" y="connsiteY2619"/>
                    </a:cxn>
                    <a:cxn ang="0">
                      <a:pos x="connsiteX2620" y="connsiteY2620"/>
                    </a:cxn>
                    <a:cxn ang="0">
                      <a:pos x="connsiteX2621" y="connsiteY2621"/>
                    </a:cxn>
                    <a:cxn ang="0">
                      <a:pos x="connsiteX2622" y="connsiteY2622"/>
                    </a:cxn>
                    <a:cxn ang="0">
                      <a:pos x="connsiteX2623" y="connsiteY2623"/>
                    </a:cxn>
                    <a:cxn ang="0">
                      <a:pos x="connsiteX2624" y="connsiteY2624"/>
                    </a:cxn>
                    <a:cxn ang="0">
                      <a:pos x="connsiteX2625" y="connsiteY2625"/>
                    </a:cxn>
                    <a:cxn ang="0">
                      <a:pos x="connsiteX2626" y="connsiteY2626"/>
                    </a:cxn>
                    <a:cxn ang="0">
                      <a:pos x="connsiteX2627" y="connsiteY2627"/>
                    </a:cxn>
                    <a:cxn ang="0">
                      <a:pos x="connsiteX2628" y="connsiteY2628"/>
                    </a:cxn>
                    <a:cxn ang="0">
                      <a:pos x="connsiteX2629" y="connsiteY2629"/>
                    </a:cxn>
                    <a:cxn ang="0">
                      <a:pos x="connsiteX2630" y="connsiteY2630"/>
                    </a:cxn>
                    <a:cxn ang="0">
                      <a:pos x="connsiteX2631" y="connsiteY2631"/>
                    </a:cxn>
                    <a:cxn ang="0">
                      <a:pos x="connsiteX2632" y="connsiteY2632"/>
                    </a:cxn>
                    <a:cxn ang="0">
                      <a:pos x="connsiteX2633" y="connsiteY2633"/>
                    </a:cxn>
                    <a:cxn ang="0">
                      <a:pos x="connsiteX2634" y="connsiteY2634"/>
                    </a:cxn>
                    <a:cxn ang="0">
                      <a:pos x="connsiteX2635" y="connsiteY2635"/>
                    </a:cxn>
                    <a:cxn ang="0">
                      <a:pos x="connsiteX2636" y="connsiteY2636"/>
                    </a:cxn>
                    <a:cxn ang="0">
                      <a:pos x="connsiteX2637" y="connsiteY2637"/>
                    </a:cxn>
                    <a:cxn ang="0">
                      <a:pos x="connsiteX2638" y="connsiteY2638"/>
                    </a:cxn>
                    <a:cxn ang="0">
                      <a:pos x="connsiteX2639" y="connsiteY2639"/>
                    </a:cxn>
                    <a:cxn ang="0">
                      <a:pos x="connsiteX2640" y="connsiteY2640"/>
                    </a:cxn>
                    <a:cxn ang="0">
                      <a:pos x="connsiteX2641" y="connsiteY2641"/>
                    </a:cxn>
                    <a:cxn ang="0">
                      <a:pos x="connsiteX2642" y="connsiteY2642"/>
                    </a:cxn>
                    <a:cxn ang="0">
                      <a:pos x="connsiteX2643" y="connsiteY2643"/>
                    </a:cxn>
                    <a:cxn ang="0">
                      <a:pos x="connsiteX2644" y="connsiteY2644"/>
                    </a:cxn>
                    <a:cxn ang="0">
                      <a:pos x="connsiteX2645" y="connsiteY2645"/>
                    </a:cxn>
                    <a:cxn ang="0">
                      <a:pos x="connsiteX2646" y="connsiteY2646"/>
                    </a:cxn>
                    <a:cxn ang="0">
                      <a:pos x="connsiteX2647" y="connsiteY2647"/>
                    </a:cxn>
                    <a:cxn ang="0">
                      <a:pos x="connsiteX2648" y="connsiteY2648"/>
                    </a:cxn>
                    <a:cxn ang="0">
                      <a:pos x="connsiteX2649" y="connsiteY2649"/>
                    </a:cxn>
                    <a:cxn ang="0">
                      <a:pos x="connsiteX2650" y="connsiteY2650"/>
                    </a:cxn>
                    <a:cxn ang="0">
                      <a:pos x="connsiteX2651" y="connsiteY2651"/>
                    </a:cxn>
                    <a:cxn ang="0">
                      <a:pos x="connsiteX2652" y="connsiteY2652"/>
                    </a:cxn>
                    <a:cxn ang="0">
                      <a:pos x="connsiteX2653" y="connsiteY2653"/>
                    </a:cxn>
                    <a:cxn ang="0">
                      <a:pos x="connsiteX2654" y="connsiteY2654"/>
                    </a:cxn>
                    <a:cxn ang="0">
                      <a:pos x="connsiteX2655" y="connsiteY2655"/>
                    </a:cxn>
                    <a:cxn ang="0">
                      <a:pos x="connsiteX2656" y="connsiteY2656"/>
                    </a:cxn>
                    <a:cxn ang="0">
                      <a:pos x="connsiteX2657" y="connsiteY2657"/>
                    </a:cxn>
                    <a:cxn ang="0">
                      <a:pos x="connsiteX2658" y="connsiteY2658"/>
                    </a:cxn>
                    <a:cxn ang="0">
                      <a:pos x="connsiteX2659" y="connsiteY2659"/>
                    </a:cxn>
                    <a:cxn ang="0">
                      <a:pos x="connsiteX2660" y="connsiteY2660"/>
                    </a:cxn>
                    <a:cxn ang="0">
                      <a:pos x="connsiteX2661" y="connsiteY2661"/>
                    </a:cxn>
                    <a:cxn ang="0">
                      <a:pos x="connsiteX2662" y="connsiteY2662"/>
                    </a:cxn>
                    <a:cxn ang="0">
                      <a:pos x="connsiteX2663" y="connsiteY2663"/>
                    </a:cxn>
                    <a:cxn ang="0">
                      <a:pos x="connsiteX2664" y="connsiteY2664"/>
                    </a:cxn>
                    <a:cxn ang="0">
                      <a:pos x="connsiteX2665" y="connsiteY2665"/>
                    </a:cxn>
                    <a:cxn ang="0">
                      <a:pos x="connsiteX2666" y="connsiteY2666"/>
                    </a:cxn>
                    <a:cxn ang="0">
                      <a:pos x="connsiteX2667" y="connsiteY2667"/>
                    </a:cxn>
                    <a:cxn ang="0">
                      <a:pos x="connsiteX2668" y="connsiteY2668"/>
                    </a:cxn>
                    <a:cxn ang="0">
                      <a:pos x="connsiteX2669" y="connsiteY2669"/>
                    </a:cxn>
                    <a:cxn ang="0">
                      <a:pos x="connsiteX2670" y="connsiteY2670"/>
                    </a:cxn>
                    <a:cxn ang="0">
                      <a:pos x="connsiteX2671" y="connsiteY2671"/>
                    </a:cxn>
                    <a:cxn ang="0">
                      <a:pos x="connsiteX2672" y="connsiteY2672"/>
                    </a:cxn>
                    <a:cxn ang="0">
                      <a:pos x="connsiteX2673" y="connsiteY2673"/>
                    </a:cxn>
                    <a:cxn ang="0">
                      <a:pos x="connsiteX2674" y="connsiteY2674"/>
                    </a:cxn>
                    <a:cxn ang="0">
                      <a:pos x="connsiteX2675" y="connsiteY2675"/>
                    </a:cxn>
                    <a:cxn ang="0">
                      <a:pos x="connsiteX2676" y="connsiteY2676"/>
                    </a:cxn>
                    <a:cxn ang="0">
                      <a:pos x="connsiteX2677" y="connsiteY2677"/>
                    </a:cxn>
                    <a:cxn ang="0">
                      <a:pos x="connsiteX2678" y="connsiteY2678"/>
                    </a:cxn>
                    <a:cxn ang="0">
                      <a:pos x="connsiteX2679" y="connsiteY2679"/>
                    </a:cxn>
                    <a:cxn ang="0">
                      <a:pos x="connsiteX2680" y="connsiteY2680"/>
                    </a:cxn>
                    <a:cxn ang="0">
                      <a:pos x="connsiteX2681" y="connsiteY2681"/>
                    </a:cxn>
                    <a:cxn ang="0">
                      <a:pos x="connsiteX2682" y="connsiteY2682"/>
                    </a:cxn>
                    <a:cxn ang="0">
                      <a:pos x="connsiteX2683" y="connsiteY2683"/>
                    </a:cxn>
                    <a:cxn ang="0">
                      <a:pos x="connsiteX2684" y="connsiteY2684"/>
                    </a:cxn>
                    <a:cxn ang="0">
                      <a:pos x="connsiteX2685" y="connsiteY2685"/>
                    </a:cxn>
                    <a:cxn ang="0">
                      <a:pos x="connsiteX2686" y="connsiteY2686"/>
                    </a:cxn>
                    <a:cxn ang="0">
                      <a:pos x="connsiteX2687" y="connsiteY2687"/>
                    </a:cxn>
                    <a:cxn ang="0">
                      <a:pos x="connsiteX2688" y="connsiteY2688"/>
                    </a:cxn>
                    <a:cxn ang="0">
                      <a:pos x="connsiteX2689" y="connsiteY2689"/>
                    </a:cxn>
                    <a:cxn ang="0">
                      <a:pos x="connsiteX2690" y="connsiteY2690"/>
                    </a:cxn>
                    <a:cxn ang="0">
                      <a:pos x="connsiteX2691" y="connsiteY2691"/>
                    </a:cxn>
                    <a:cxn ang="0">
                      <a:pos x="connsiteX2692" y="connsiteY2692"/>
                    </a:cxn>
                    <a:cxn ang="0">
                      <a:pos x="connsiteX2693" y="connsiteY2693"/>
                    </a:cxn>
                    <a:cxn ang="0">
                      <a:pos x="connsiteX2694" y="connsiteY2694"/>
                    </a:cxn>
                    <a:cxn ang="0">
                      <a:pos x="connsiteX2695" y="connsiteY2695"/>
                    </a:cxn>
                    <a:cxn ang="0">
                      <a:pos x="connsiteX2696" y="connsiteY2696"/>
                    </a:cxn>
                    <a:cxn ang="0">
                      <a:pos x="connsiteX2697" y="connsiteY2697"/>
                    </a:cxn>
                    <a:cxn ang="0">
                      <a:pos x="connsiteX2698" y="connsiteY2698"/>
                    </a:cxn>
                    <a:cxn ang="0">
                      <a:pos x="connsiteX2699" y="connsiteY2699"/>
                    </a:cxn>
                    <a:cxn ang="0">
                      <a:pos x="connsiteX2700" y="connsiteY2700"/>
                    </a:cxn>
                    <a:cxn ang="0">
                      <a:pos x="connsiteX2701" y="connsiteY2701"/>
                    </a:cxn>
                    <a:cxn ang="0">
                      <a:pos x="connsiteX2702" y="connsiteY2702"/>
                    </a:cxn>
                    <a:cxn ang="0">
                      <a:pos x="connsiteX2703" y="connsiteY2703"/>
                    </a:cxn>
                    <a:cxn ang="0">
                      <a:pos x="connsiteX2704" y="connsiteY2704"/>
                    </a:cxn>
                    <a:cxn ang="0">
                      <a:pos x="connsiteX2705" y="connsiteY2705"/>
                    </a:cxn>
                    <a:cxn ang="0">
                      <a:pos x="connsiteX2706" y="connsiteY2706"/>
                    </a:cxn>
                    <a:cxn ang="0">
                      <a:pos x="connsiteX2707" y="connsiteY2707"/>
                    </a:cxn>
                    <a:cxn ang="0">
                      <a:pos x="connsiteX2708" y="connsiteY2708"/>
                    </a:cxn>
                    <a:cxn ang="0">
                      <a:pos x="connsiteX2709" y="connsiteY2709"/>
                    </a:cxn>
                    <a:cxn ang="0">
                      <a:pos x="connsiteX2710" y="connsiteY2710"/>
                    </a:cxn>
                    <a:cxn ang="0">
                      <a:pos x="connsiteX2711" y="connsiteY2711"/>
                    </a:cxn>
                    <a:cxn ang="0">
                      <a:pos x="connsiteX2712" y="connsiteY2712"/>
                    </a:cxn>
                    <a:cxn ang="0">
                      <a:pos x="connsiteX2713" y="connsiteY2713"/>
                    </a:cxn>
                    <a:cxn ang="0">
                      <a:pos x="connsiteX2714" y="connsiteY2714"/>
                    </a:cxn>
                    <a:cxn ang="0">
                      <a:pos x="connsiteX2715" y="connsiteY2715"/>
                    </a:cxn>
                    <a:cxn ang="0">
                      <a:pos x="connsiteX2716" y="connsiteY2716"/>
                    </a:cxn>
                    <a:cxn ang="0">
                      <a:pos x="connsiteX2717" y="connsiteY2717"/>
                    </a:cxn>
                    <a:cxn ang="0">
                      <a:pos x="connsiteX2718" y="connsiteY2718"/>
                    </a:cxn>
                    <a:cxn ang="0">
                      <a:pos x="connsiteX2719" y="connsiteY2719"/>
                    </a:cxn>
                    <a:cxn ang="0">
                      <a:pos x="connsiteX2720" y="connsiteY2720"/>
                    </a:cxn>
                    <a:cxn ang="0">
                      <a:pos x="connsiteX2721" y="connsiteY2721"/>
                    </a:cxn>
                    <a:cxn ang="0">
                      <a:pos x="connsiteX2722" y="connsiteY2722"/>
                    </a:cxn>
                    <a:cxn ang="0">
                      <a:pos x="connsiteX2723" y="connsiteY2723"/>
                    </a:cxn>
                    <a:cxn ang="0">
                      <a:pos x="connsiteX2724" y="connsiteY2724"/>
                    </a:cxn>
                    <a:cxn ang="0">
                      <a:pos x="connsiteX2725" y="connsiteY2725"/>
                    </a:cxn>
                    <a:cxn ang="0">
                      <a:pos x="connsiteX2726" y="connsiteY2726"/>
                    </a:cxn>
                    <a:cxn ang="0">
                      <a:pos x="connsiteX2727" y="connsiteY2727"/>
                    </a:cxn>
                    <a:cxn ang="0">
                      <a:pos x="connsiteX2728" y="connsiteY2728"/>
                    </a:cxn>
                    <a:cxn ang="0">
                      <a:pos x="connsiteX2729" y="connsiteY2729"/>
                    </a:cxn>
                    <a:cxn ang="0">
                      <a:pos x="connsiteX2730" y="connsiteY2730"/>
                    </a:cxn>
                    <a:cxn ang="0">
                      <a:pos x="connsiteX2731" y="connsiteY2731"/>
                    </a:cxn>
                    <a:cxn ang="0">
                      <a:pos x="connsiteX2732" y="connsiteY2732"/>
                    </a:cxn>
                    <a:cxn ang="0">
                      <a:pos x="connsiteX2733" y="connsiteY2733"/>
                    </a:cxn>
                    <a:cxn ang="0">
                      <a:pos x="connsiteX2734" y="connsiteY2734"/>
                    </a:cxn>
                    <a:cxn ang="0">
                      <a:pos x="connsiteX2735" y="connsiteY2735"/>
                    </a:cxn>
                    <a:cxn ang="0">
                      <a:pos x="connsiteX2736" y="connsiteY2736"/>
                    </a:cxn>
                    <a:cxn ang="0">
                      <a:pos x="connsiteX2737" y="connsiteY2737"/>
                    </a:cxn>
                    <a:cxn ang="0">
                      <a:pos x="connsiteX2738" y="connsiteY2738"/>
                    </a:cxn>
                    <a:cxn ang="0">
                      <a:pos x="connsiteX2739" y="connsiteY2739"/>
                    </a:cxn>
                    <a:cxn ang="0">
                      <a:pos x="connsiteX2740" y="connsiteY2740"/>
                    </a:cxn>
                    <a:cxn ang="0">
                      <a:pos x="connsiteX2741" y="connsiteY2741"/>
                    </a:cxn>
                    <a:cxn ang="0">
                      <a:pos x="connsiteX2742" y="connsiteY2742"/>
                    </a:cxn>
                    <a:cxn ang="0">
                      <a:pos x="connsiteX2743" y="connsiteY2743"/>
                    </a:cxn>
                    <a:cxn ang="0">
                      <a:pos x="connsiteX2744" y="connsiteY2744"/>
                    </a:cxn>
                    <a:cxn ang="0">
                      <a:pos x="connsiteX2745" y="connsiteY2745"/>
                    </a:cxn>
                    <a:cxn ang="0">
                      <a:pos x="connsiteX2746" y="connsiteY2746"/>
                    </a:cxn>
                    <a:cxn ang="0">
                      <a:pos x="connsiteX2747" y="connsiteY2747"/>
                    </a:cxn>
                    <a:cxn ang="0">
                      <a:pos x="connsiteX2748" y="connsiteY2748"/>
                    </a:cxn>
                    <a:cxn ang="0">
                      <a:pos x="connsiteX2749" y="connsiteY2749"/>
                    </a:cxn>
                    <a:cxn ang="0">
                      <a:pos x="connsiteX2750" y="connsiteY2750"/>
                    </a:cxn>
                    <a:cxn ang="0">
                      <a:pos x="connsiteX2751" y="connsiteY2751"/>
                    </a:cxn>
                    <a:cxn ang="0">
                      <a:pos x="connsiteX2752" y="connsiteY2752"/>
                    </a:cxn>
                    <a:cxn ang="0">
                      <a:pos x="connsiteX2753" y="connsiteY2753"/>
                    </a:cxn>
                    <a:cxn ang="0">
                      <a:pos x="connsiteX2754" y="connsiteY2754"/>
                    </a:cxn>
                    <a:cxn ang="0">
                      <a:pos x="connsiteX2755" y="connsiteY2755"/>
                    </a:cxn>
                    <a:cxn ang="0">
                      <a:pos x="connsiteX2756" y="connsiteY2756"/>
                    </a:cxn>
                    <a:cxn ang="0">
                      <a:pos x="connsiteX2757" y="connsiteY2757"/>
                    </a:cxn>
                    <a:cxn ang="0">
                      <a:pos x="connsiteX2758" y="connsiteY2758"/>
                    </a:cxn>
                    <a:cxn ang="0">
                      <a:pos x="connsiteX2759" y="connsiteY2759"/>
                    </a:cxn>
                    <a:cxn ang="0">
                      <a:pos x="connsiteX2760" y="connsiteY2760"/>
                    </a:cxn>
                    <a:cxn ang="0">
                      <a:pos x="connsiteX2761" y="connsiteY2761"/>
                    </a:cxn>
                    <a:cxn ang="0">
                      <a:pos x="connsiteX2762" y="connsiteY2762"/>
                    </a:cxn>
                    <a:cxn ang="0">
                      <a:pos x="connsiteX2763" y="connsiteY2763"/>
                    </a:cxn>
                    <a:cxn ang="0">
                      <a:pos x="connsiteX2764" y="connsiteY2764"/>
                    </a:cxn>
                    <a:cxn ang="0">
                      <a:pos x="connsiteX2765" y="connsiteY2765"/>
                    </a:cxn>
                    <a:cxn ang="0">
                      <a:pos x="connsiteX2766" y="connsiteY2766"/>
                    </a:cxn>
                    <a:cxn ang="0">
                      <a:pos x="connsiteX2767" y="connsiteY2767"/>
                    </a:cxn>
                    <a:cxn ang="0">
                      <a:pos x="connsiteX2768" y="connsiteY2768"/>
                    </a:cxn>
                    <a:cxn ang="0">
                      <a:pos x="connsiteX2769" y="connsiteY2769"/>
                    </a:cxn>
                    <a:cxn ang="0">
                      <a:pos x="connsiteX2770" y="connsiteY2770"/>
                    </a:cxn>
                    <a:cxn ang="0">
                      <a:pos x="connsiteX2771" y="connsiteY2771"/>
                    </a:cxn>
                    <a:cxn ang="0">
                      <a:pos x="connsiteX2772" y="connsiteY2772"/>
                    </a:cxn>
                    <a:cxn ang="0">
                      <a:pos x="connsiteX2773" y="connsiteY2773"/>
                    </a:cxn>
                    <a:cxn ang="0">
                      <a:pos x="connsiteX2774" y="connsiteY2774"/>
                    </a:cxn>
                    <a:cxn ang="0">
                      <a:pos x="connsiteX2775" y="connsiteY2775"/>
                    </a:cxn>
                    <a:cxn ang="0">
                      <a:pos x="connsiteX2776" y="connsiteY2776"/>
                    </a:cxn>
                    <a:cxn ang="0">
                      <a:pos x="connsiteX2777" y="connsiteY2777"/>
                    </a:cxn>
                    <a:cxn ang="0">
                      <a:pos x="connsiteX2778" y="connsiteY2778"/>
                    </a:cxn>
                    <a:cxn ang="0">
                      <a:pos x="connsiteX2779" y="connsiteY2779"/>
                    </a:cxn>
                    <a:cxn ang="0">
                      <a:pos x="connsiteX2780" y="connsiteY2780"/>
                    </a:cxn>
                    <a:cxn ang="0">
                      <a:pos x="connsiteX2781" y="connsiteY2781"/>
                    </a:cxn>
                    <a:cxn ang="0">
                      <a:pos x="connsiteX2782" y="connsiteY2782"/>
                    </a:cxn>
                    <a:cxn ang="0">
                      <a:pos x="connsiteX2783" y="connsiteY2783"/>
                    </a:cxn>
                    <a:cxn ang="0">
                      <a:pos x="connsiteX2784" y="connsiteY2784"/>
                    </a:cxn>
                    <a:cxn ang="0">
                      <a:pos x="connsiteX2785" y="connsiteY2785"/>
                    </a:cxn>
                    <a:cxn ang="0">
                      <a:pos x="connsiteX2786" y="connsiteY2786"/>
                    </a:cxn>
                    <a:cxn ang="0">
                      <a:pos x="connsiteX2787" y="connsiteY2787"/>
                    </a:cxn>
                    <a:cxn ang="0">
                      <a:pos x="connsiteX2788" y="connsiteY2788"/>
                    </a:cxn>
                    <a:cxn ang="0">
                      <a:pos x="connsiteX2789" y="connsiteY2789"/>
                    </a:cxn>
                    <a:cxn ang="0">
                      <a:pos x="connsiteX2790" y="connsiteY2790"/>
                    </a:cxn>
                    <a:cxn ang="0">
                      <a:pos x="connsiteX2791" y="connsiteY2791"/>
                    </a:cxn>
                    <a:cxn ang="0">
                      <a:pos x="connsiteX2792" y="connsiteY2792"/>
                    </a:cxn>
                    <a:cxn ang="0">
                      <a:pos x="connsiteX2793" y="connsiteY2793"/>
                    </a:cxn>
                    <a:cxn ang="0">
                      <a:pos x="connsiteX2794" y="connsiteY2794"/>
                    </a:cxn>
                    <a:cxn ang="0">
                      <a:pos x="connsiteX2795" y="connsiteY2795"/>
                    </a:cxn>
                    <a:cxn ang="0">
                      <a:pos x="connsiteX2796" y="connsiteY2796"/>
                    </a:cxn>
                    <a:cxn ang="0">
                      <a:pos x="connsiteX2797" y="connsiteY2797"/>
                    </a:cxn>
                    <a:cxn ang="0">
                      <a:pos x="connsiteX2798" y="connsiteY2798"/>
                    </a:cxn>
                    <a:cxn ang="0">
                      <a:pos x="connsiteX2799" y="connsiteY2799"/>
                    </a:cxn>
                    <a:cxn ang="0">
                      <a:pos x="connsiteX2800" y="connsiteY2800"/>
                    </a:cxn>
                    <a:cxn ang="0">
                      <a:pos x="connsiteX2801" y="connsiteY2801"/>
                    </a:cxn>
                    <a:cxn ang="0">
                      <a:pos x="connsiteX2802" y="connsiteY2802"/>
                    </a:cxn>
                    <a:cxn ang="0">
                      <a:pos x="connsiteX2803" y="connsiteY2803"/>
                    </a:cxn>
                    <a:cxn ang="0">
                      <a:pos x="connsiteX2804" y="connsiteY2804"/>
                    </a:cxn>
                    <a:cxn ang="0">
                      <a:pos x="connsiteX2805" y="connsiteY2805"/>
                    </a:cxn>
                    <a:cxn ang="0">
                      <a:pos x="connsiteX2806" y="connsiteY2806"/>
                    </a:cxn>
                    <a:cxn ang="0">
                      <a:pos x="connsiteX2807" y="connsiteY2807"/>
                    </a:cxn>
                    <a:cxn ang="0">
                      <a:pos x="connsiteX2808" y="connsiteY2808"/>
                    </a:cxn>
                    <a:cxn ang="0">
                      <a:pos x="connsiteX2809" y="connsiteY2809"/>
                    </a:cxn>
                    <a:cxn ang="0">
                      <a:pos x="connsiteX2810" y="connsiteY2810"/>
                    </a:cxn>
                    <a:cxn ang="0">
                      <a:pos x="connsiteX2811" y="connsiteY2811"/>
                    </a:cxn>
                    <a:cxn ang="0">
                      <a:pos x="connsiteX2812" y="connsiteY2812"/>
                    </a:cxn>
                    <a:cxn ang="0">
                      <a:pos x="connsiteX2813" y="connsiteY2813"/>
                    </a:cxn>
                    <a:cxn ang="0">
                      <a:pos x="connsiteX2814" y="connsiteY2814"/>
                    </a:cxn>
                    <a:cxn ang="0">
                      <a:pos x="connsiteX2815" y="connsiteY2815"/>
                    </a:cxn>
                    <a:cxn ang="0">
                      <a:pos x="connsiteX2816" y="connsiteY2816"/>
                    </a:cxn>
                    <a:cxn ang="0">
                      <a:pos x="connsiteX2817" y="connsiteY2817"/>
                    </a:cxn>
                    <a:cxn ang="0">
                      <a:pos x="connsiteX2818" y="connsiteY2818"/>
                    </a:cxn>
                    <a:cxn ang="0">
                      <a:pos x="connsiteX2819" y="connsiteY2819"/>
                    </a:cxn>
                    <a:cxn ang="0">
                      <a:pos x="connsiteX2820" y="connsiteY2820"/>
                    </a:cxn>
                    <a:cxn ang="0">
                      <a:pos x="connsiteX2821" y="connsiteY2821"/>
                    </a:cxn>
                    <a:cxn ang="0">
                      <a:pos x="connsiteX2822" y="connsiteY2822"/>
                    </a:cxn>
                    <a:cxn ang="0">
                      <a:pos x="connsiteX2823" y="connsiteY2823"/>
                    </a:cxn>
                    <a:cxn ang="0">
                      <a:pos x="connsiteX2824" y="connsiteY2824"/>
                    </a:cxn>
                    <a:cxn ang="0">
                      <a:pos x="connsiteX2825" y="connsiteY2825"/>
                    </a:cxn>
                    <a:cxn ang="0">
                      <a:pos x="connsiteX2826" y="connsiteY2826"/>
                    </a:cxn>
                    <a:cxn ang="0">
                      <a:pos x="connsiteX2827" y="connsiteY2827"/>
                    </a:cxn>
                    <a:cxn ang="0">
                      <a:pos x="connsiteX2828" y="connsiteY2828"/>
                    </a:cxn>
                    <a:cxn ang="0">
                      <a:pos x="connsiteX2829" y="connsiteY2829"/>
                    </a:cxn>
                    <a:cxn ang="0">
                      <a:pos x="connsiteX2830" y="connsiteY2830"/>
                    </a:cxn>
                    <a:cxn ang="0">
                      <a:pos x="connsiteX2831" y="connsiteY2831"/>
                    </a:cxn>
                    <a:cxn ang="0">
                      <a:pos x="connsiteX2832" y="connsiteY2832"/>
                    </a:cxn>
                    <a:cxn ang="0">
                      <a:pos x="connsiteX2833" y="connsiteY2833"/>
                    </a:cxn>
                    <a:cxn ang="0">
                      <a:pos x="connsiteX2834" y="connsiteY2834"/>
                    </a:cxn>
                    <a:cxn ang="0">
                      <a:pos x="connsiteX2835" y="connsiteY2835"/>
                    </a:cxn>
                    <a:cxn ang="0">
                      <a:pos x="connsiteX2836" y="connsiteY2836"/>
                    </a:cxn>
                    <a:cxn ang="0">
                      <a:pos x="connsiteX2837" y="connsiteY2837"/>
                    </a:cxn>
                    <a:cxn ang="0">
                      <a:pos x="connsiteX2838" y="connsiteY2838"/>
                    </a:cxn>
                    <a:cxn ang="0">
                      <a:pos x="connsiteX2839" y="connsiteY2839"/>
                    </a:cxn>
                    <a:cxn ang="0">
                      <a:pos x="connsiteX2840" y="connsiteY2840"/>
                    </a:cxn>
                    <a:cxn ang="0">
                      <a:pos x="connsiteX2841" y="connsiteY2841"/>
                    </a:cxn>
                    <a:cxn ang="0">
                      <a:pos x="connsiteX2842" y="connsiteY2842"/>
                    </a:cxn>
                    <a:cxn ang="0">
                      <a:pos x="connsiteX2843" y="connsiteY2843"/>
                    </a:cxn>
                    <a:cxn ang="0">
                      <a:pos x="connsiteX2844" y="connsiteY2844"/>
                    </a:cxn>
                    <a:cxn ang="0">
                      <a:pos x="connsiteX2845" y="connsiteY2845"/>
                    </a:cxn>
                    <a:cxn ang="0">
                      <a:pos x="connsiteX2846" y="connsiteY2846"/>
                    </a:cxn>
                    <a:cxn ang="0">
                      <a:pos x="connsiteX2847" y="connsiteY2847"/>
                    </a:cxn>
                    <a:cxn ang="0">
                      <a:pos x="connsiteX2848" y="connsiteY2848"/>
                    </a:cxn>
                    <a:cxn ang="0">
                      <a:pos x="connsiteX2849" y="connsiteY2849"/>
                    </a:cxn>
                    <a:cxn ang="0">
                      <a:pos x="connsiteX2850" y="connsiteY2850"/>
                    </a:cxn>
                    <a:cxn ang="0">
                      <a:pos x="connsiteX2851" y="connsiteY2851"/>
                    </a:cxn>
                    <a:cxn ang="0">
                      <a:pos x="connsiteX2852" y="connsiteY2852"/>
                    </a:cxn>
                    <a:cxn ang="0">
                      <a:pos x="connsiteX2853" y="connsiteY2853"/>
                    </a:cxn>
                    <a:cxn ang="0">
                      <a:pos x="connsiteX2854" y="connsiteY2854"/>
                    </a:cxn>
                    <a:cxn ang="0">
                      <a:pos x="connsiteX2855" y="connsiteY2855"/>
                    </a:cxn>
                    <a:cxn ang="0">
                      <a:pos x="connsiteX2856" y="connsiteY2856"/>
                    </a:cxn>
                    <a:cxn ang="0">
                      <a:pos x="connsiteX2857" y="connsiteY2857"/>
                    </a:cxn>
                    <a:cxn ang="0">
                      <a:pos x="connsiteX2858" y="connsiteY2858"/>
                    </a:cxn>
                    <a:cxn ang="0">
                      <a:pos x="connsiteX2859" y="connsiteY2859"/>
                    </a:cxn>
                    <a:cxn ang="0">
                      <a:pos x="connsiteX2860" y="connsiteY2860"/>
                    </a:cxn>
                    <a:cxn ang="0">
                      <a:pos x="connsiteX2861" y="connsiteY2861"/>
                    </a:cxn>
                    <a:cxn ang="0">
                      <a:pos x="connsiteX2862" y="connsiteY2862"/>
                    </a:cxn>
                    <a:cxn ang="0">
                      <a:pos x="connsiteX2863" y="connsiteY2863"/>
                    </a:cxn>
                    <a:cxn ang="0">
                      <a:pos x="connsiteX2864" y="connsiteY2864"/>
                    </a:cxn>
                    <a:cxn ang="0">
                      <a:pos x="connsiteX2865" y="connsiteY2865"/>
                    </a:cxn>
                    <a:cxn ang="0">
                      <a:pos x="connsiteX2866" y="connsiteY2866"/>
                    </a:cxn>
                    <a:cxn ang="0">
                      <a:pos x="connsiteX2867" y="connsiteY2867"/>
                    </a:cxn>
                    <a:cxn ang="0">
                      <a:pos x="connsiteX2868" y="connsiteY2868"/>
                    </a:cxn>
                    <a:cxn ang="0">
                      <a:pos x="connsiteX2869" y="connsiteY2869"/>
                    </a:cxn>
                    <a:cxn ang="0">
                      <a:pos x="connsiteX2870" y="connsiteY2870"/>
                    </a:cxn>
                    <a:cxn ang="0">
                      <a:pos x="connsiteX2871" y="connsiteY2871"/>
                    </a:cxn>
                    <a:cxn ang="0">
                      <a:pos x="connsiteX2872" y="connsiteY2872"/>
                    </a:cxn>
                    <a:cxn ang="0">
                      <a:pos x="connsiteX2873" y="connsiteY2873"/>
                    </a:cxn>
                    <a:cxn ang="0">
                      <a:pos x="connsiteX2874" y="connsiteY2874"/>
                    </a:cxn>
                    <a:cxn ang="0">
                      <a:pos x="connsiteX2875" y="connsiteY2875"/>
                    </a:cxn>
                    <a:cxn ang="0">
                      <a:pos x="connsiteX2876" y="connsiteY2876"/>
                    </a:cxn>
                    <a:cxn ang="0">
                      <a:pos x="connsiteX2877" y="connsiteY2877"/>
                    </a:cxn>
                    <a:cxn ang="0">
                      <a:pos x="connsiteX2878" y="connsiteY2878"/>
                    </a:cxn>
                    <a:cxn ang="0">
                      <a:pos x="connsiteX2879" y="connsiteY2879"/>
                    </a:cxn>
                    <a:cxn ang="0">
                      <a:pos x="connsiteX2880" y="connsiteY2880"/>
                    </a:cxn>
                    <a:cxn ang="0">
                      <a:pos x="connsiteX2881" y="connsiteY2881"/>
                    </a:cxn>
                    <a:cxn ang="0">
                      <a:pos x="connsiteX2882" y="connsiteY2882"/>
                    </a:cxn>
                    <a:cxn ang="0">
                      <a:pos x="connsiteX2883" y="connsiteY2883"/>
                    </a:cxn>
                    <a:cxn ang="0">
                      <a:pos x="connsiteX2884" y="connsiteY2884"/>
                    </a:cxn>
                    <a:cxn ang="0">
                      <a:pos x="connsiteX2885" y="connsiteY2885"/>
                    </a:cxn>
                    <a:cxn ang="0">
                      <a:pos x="connsiteX2886" y="connsiteY2886"/>
                    </a:cxn>
                    <a:cxn ang="0">
                      <a:pos x="connsiteX2887" y="connsiteY2887"/>
                    </a:cxn>
                    <a:cxn ang="0">
                      <a:pos x="connsiteX2888" y="connsiteY2888"/>
                    </a:cxn>
                    <a:cxn ang="0">
                      <a:pos x="connsiteX2889" y="connsiteY2889"/>
                    </a:cxn>
                    <a:cxn ang="0">
                      <a:pos x="connsiteX2890" y="connsiteY2890"/>
                    </a:cxn>
                    <a:cxn ang="0">
                      <a:pos x="connsiteX2891" y="connsiteY2891"/>
                    </a:cxn>
                    <a:cxn ang="0">
                      <a:pos x="connsiteX2892" y="connsiteY2892"/>
                    </a:cxn>
                    <a:cxn ang="0">
                      <a:pos x="connsiteX2893" y="connsiteY2893"/>
                    </a:cxn>
                    <a:cxn ang="0">
                      <a:pos x="connsiteX2894" y="connsiteY2894"/>
                    </a:cxn>
                    <a:cxn ang="0">
                      <a:pos x="connsiteX2895" y="connsiteY2895"/>
                    </a:cxn>
                    <a:cxn ang="0">
                      <a:pos x="connsiteX2896" y="connsiteY2896"/>
                    </a:cxn>
                    <a:cxn ang="0">
                      <a:pos x="connsiteX2897" y="connsiteY2897"/>
                    </a:cxn>
                    <a:cxn ang="0">
                      <a:pos x="connsiteX2898" y="connsiteY2898"/>
                    </a:cxn>
                    <a:cxn ang="0">
                      <a:pos x="connsiteX2899" y="connsiteY2899"/>
                    </a:cxn>
                    <a:cxn ang="0">
                      <a:pos x="connsiteX2900" y="connsiteY2900"/>
                    </a:cxn>
                    <a:cxn ang="0">
                      <a:pos x="connsiteX2901" y="connsiteY2901"/>
                    </a:cxn>
                    <a:cxn ang="0">
                      <a:pos x="connsiteX2902" y="connsiteY2902"/>
                    </a:cxn>
                    <a:cxn ang="0">
                      <a:pos x="connsiteX2903" y="connsiteY2903"/>
                    </a:cxn>
                    <a:cxn ang="0">
                      <a:pos x="connsiteX2904" y="connsiteY2904"/>
                    </a:cxn>
                    <a:cxn ang="0">
                      <a:pos x="connsiteX2905" y="connsiteY2905"/>
                    </a:cxn>
                    <a:cxn ang="0">
                      <a:pos x="connsiteX2906" y="connsiteY2906"/>
                    </a:cxn>
                    <a:cxn ang="0">
                      <a:pos x="connsiteX2907" y="connsiteY2907"/>
                    </a:cxn>
                    <a:cxn ang="0">
                      <a:pos x="connsiteX2908" y="connsiteY2908"/>
                    </a:cxn>
                    <a:cxn ang="0">
                      <a:pos x="connsiteX2909" y="connsiteY2909"/>
                    </a:cxn>
                    <a:cxn ang="0">
                      <a:pos x="connsiteX2910" y="connsiteY2910"/>
                    </a:cxn>
                    <a:cxn ang="0">
                      <a:pos x="connsiteX2911" y="connsiteY2911"/>
                    </a:cxn>
                    <a:cxn ang="0">
                      <a:pos x="connsiteX2912" y="connsiteY2912"/>
                    </a:cxn>
                    <a:cxn ang="0">
                      <a:pos x="connsiteX2913" y="connsiteY2913"/>
                    </a:cxn>
                    <a:cxn ang="0">
                      <a:pos x="connsiteX2914" y="connsiteY2914"/>
                    </a:cxn>
                    <a:cxn ang="0">
                      <a:pos x="connsiteX2915" y="connsiteY2915"/>
                    </a:cxn>
                    <a:cxn ang="0">
                      <a:pos x="connsiteX2916" y="connsiteY2916"/>
                    </a:cxn>
                    <a:cxn ang="0">
                      <a:pos x="connsiteX2917" y="connsiteY2917"/>
                    </a:cxn>
                    <a:cxn ang="0">
                      <a:pos x="connsiteX2918" y="connsiteY2918"/>
                    </a:cxn>
                    <a:cxn ang="0">
                      <a:pos x="connsiteX2919" y="connsiteY2919"/>
                    </a:cxn>
                    <a:cxn ang="0">
                      <a:pos x="connsiteX2920" y="connsiteY2920"/>
                    </a:cxn>
                    <a:cxn ang="0">
                      <a:pos x="connsiteX2921" y="connsiteY2921"/>
                    </a:cxn>
                    <a:cxn ang="0">
                      <a:pos x="connsiteX2922" y="connsiteY2922"/>
                    </a:cxn>
                    <a:cxn ang="0">
                      <a:pos x="connsiteX2923" y="connsiteY2923"/>
                    </a:cxn>
                    <a:cxn ang="0">
                      <a:pos x="connsiteX2924" y="connsiteY2924"/>
                    </a:cxn>
                    <a:cxn ang="0">
                      <a:pos x="connsiteX2925" y="connsiteY2925"/>
                    </a:cxn>
                    <a:cxn ang="0">
                      <a:pos x="connsiteX2926" y="connsiteY2926"/>
                    </a:cxn>
                    <a:cxn ang="0">
                      <a:pos x="connsiteX2927" y="connsiteY2927"/>
                    </a:cxn>
                    <a:cxn ang="0">
                      <a:pos x="connsiteX2928" y="connsiteY2928"/>
                    </a:cxn>
                    <a:cxn ang="0">
                      <a:pos x="connsiteX2929" y="connsiteY2929"/>
                    </a:cxn>
                    <a:cxn ang="0">
                      <a:pos x="connsiteX2930" y="connsiteY2930"/>
                    </a:cxn>
                    <a:cxn ang="0">
                      <a:pos x="connsiteX2931" y="connsiteY2931"/>
                    </a:cxn>
                    <a:cxn ang="0">
                      <a:pos x="connsiteX2932" y="connsiteY2932"/>
                    </a:cxn>
                    <a:cxn ang="0">
                      <a:pos x="connsiteX2933" y="connsiteY2933"/>
                    </a:cxn>
                    <a:cxn ang="0">
                      <a:pos x="connsiteX2934" y="connsiteY2934"/>
                    </a:cxn>
                    <a:cxn ang="0">
                      <a:pos x="connsiteX2935" y="connsiteY2935"/>
                    </a:cxn>
                    <a:cxn ang="0">
                      <a:pos x="connsiteX2936" y="connsiteY2936"/>
                    </a:cxn>
                    <a:cxn ang="0">
                      <a:pos x="connsiteX2937" y="connsiteY2937"/>
                    </a:cxn>
                    <a:cxn ang="0">
                      <a:pos x="connsiteX2938" y="connsiteY2938"/>
                    </a:cxn>
                    <a:cxn ang="0">
                      <a:pos x="connsiteX2939" y="connsiteY2939"/>
                    </a:cxn>
                    <a:cxn ang="0">
                      <a:pos x="connsiteX2940" y="connsiteY2940"/>
                    </a:cxn>
                    <a:cxn ang="0">
                      <a:pos x="connsiteX2941" y="connsiteY2941"/>
                    </a:cxn>
                    <a:cxn ang="0">
                      <a:pos x="connsiteX2942" y="connsiteY2942"/>
                    </a:cxn>
                    <a:cxn ang="0">
                      <a:pos x="connsiteX2943" y="connsiteY2943"/>
                    </a:cxn>
                    <a:cxn ang="0">
                      <a:pos x="connsiteX2944" y="connsiteY2944"/>
                    </a:cxn>
                    <a:cxn ang="0">
                      <a:pos x="connsiteX2945" y="connsiteY2945"/>
                    </a:cxn>
                    <a:cxn ang="0">
                      <a:pos x="connsiteX2946" y="connsiteY2946"/>
                    </a:cxn>
                    <a:cxn ang="0">
                      <a:pos x="connsiteX2947" y="connsiteY2947"/>
                    </a:cxn>
                    <a:cxn ang="0">
                      <a:pos x="connsiteX2948" y="connsiteY2948"/>
                    </a:cxn>
                    <a:cxn ang="0">
                      <a:pos x="connsiteX2949" y="connsiteY2949"/>
                    </a:cxn>
                    <a:cxn ang="0">
                      <a:pos x="connsiteX2950" y="connsiteY2950"/>
                    </a:cxn>
                    <a:cxn ang="0">
                      <a:pos x="connsiteX2951" y="connsiteY2951"/>
                    </a:cxn>
                    <a:cxn ang="0">
                      <a:pos x="connsiteX2952" y="connsiteY2952"/>
                    </a:cxn>
                    <a:cxn ang="0">
                      <a:pos x="connsiteX2953" y="connsiteY2953"/>
                    </a:cxn>
                    <a:cxn ang="0">
                      <a:pos x="connsiteX2954" y="connsiteY2954"/>
                    </a:cxn>
                    <a:cxn ang="0">
                      <a:pos x="connsiteX2955" y="connsiteY2955"/>
                    </a:cxn>
                    <a:cxn ang="0">
                      <a:pos x="connsiteX2956" y="connsiteY2956"/>
                    </a:cxn>
                    <a:cxn ang="0">
                      <a:pos x="connsiteX2957" y="connsiteY2957"/>
                    </a:cxn>
                    <a:cxn ang="0">
                      <a:pos x="connsiteX2958" y="connsiteY2958"/>
                    </a:cxn>
                    <a:cxn ang="0">
                      <a:pos x="connsiteX2959" y="connsiteY2959"/>
                    </a:cxn>
                    <a:cxn ang="0">
                      <a:pos x="connsiteX2960" y="connsiteY2960"/>
                    </a:cxn>
                    <a:cxn ang="0">
                      <a:pos x="connsiteX2961" y="connsiteY2961"/>
                    </a:cxn>
                    <a:cxn ang="0">
                      <a:pos x="connsiteX2962" y="connsiteY2962"/>
                    </a:cxn>
                    <a:cxn ang="0">
                      <a:pos x="connsiteX2963" y="connsiteY2963"/>
                    </a:cxn>
                    <a:cxn ang="0">
                      <a:pos x="connsiteX2964" y="connsiteY2964"/>
                    </a:cxn>
                    <a:cxn ang="0">
                      <a:pos x="connsiteX2965" y="connsiteY2965"/>
                    </a:cxn>
                    <a:cxn ang="0">
                      <a:pos x="connsiteX2966" y="connsiteY2966"/>
                    </a:cxn>
                    <a:cxn ang="0">
                      <a:pos x="connsiteX2967" y="connsiteY2967"/>
                    </a:cxn>
                    <a:cxn ang="0">
                      <a:pos x="connsiteX2968" y="connsiteY2968"/>
                    </a:cxn>
                    <a:cxn ang="0">
                      <a:pos x="connsiteX2969" y="connsiteY2969"/>
                    </a:cxn>
                    <a:cxn ang="0">
                      <a:pos x="connsiteX2970" y="connsiteY2970"/>
                    </a:cxn>
                    <a:cxn ang="0">
                      <a:pos x="connsiteX2971" y="connsiteY2971"/>
                    </a:cxn>
                    <a:cxn ang="0">
                      <a:pos x="connsiteX2972" y="connsiteY2972"/>
                    </a:cxn>
                    <a:cxn ang="0">
                      <a:pos x="connsiteX2973" y="connsiteY2973"/>
                    </a:cxn>
                    <a:cxn ang="0">
                      <a:pos x="connsiteX2974" y="connsiteY2974"/>
                    </a:cxn>
                    <a:cxn ang="0">
                      <a:pos x="connsiteX2975" y="connsiteY2975"/>
                    </a:cxn>
                    <a:cxn ang="0">
                      <a:pos x="connsiteX2976" y="connsiteY2976"/>
                    </a:cxn>
                    <a:cxn ang="0">
                      <a:pos x="connsiteX2977" y="connsiteY2977"/>
                    </a:cxn>
                    <a:cxn ang="0">
                      <a:pos x="connsiteX2978" y="connsiteY2978"/>
                    </a:cxn>
                    <a:cxn ang="0">
                      <a:pos x="connsiteX2979" y="connsiteY2979"/>
                    </a:cxn>
                    <a:cxn ang="0">
                      <a:pos x="connsiteX2980" y="connsiteY2980"/>
                    </a:cxn>
                    <a:cxn ang="0">
                      <a:pos x="connsiteX2981" y="connsiteY2981"/>
                    </a:cxn>
                    <a:cxn ang="0">
                      <a:pos x="connsiteX2982" y="connsiteY2982"/>
                    </a:cxn>
                    <a:cxn ang="0">
                      <a:pos x="connsiteX2983" y="connsiteY2983"/>
                    </a:cxn>
                    <a:cxn ang="0">
                      <a:pos x="connsiteX2984" y="connsiteY2984"/>
                    </a:cxn>
                    <a:cxn ang="0">
                      <a:pos x="connsiteX2985" y="connsiteY2985"/>
                    </a:cxn>
                    <a:cxn ang="0">
                      <a:pos x="connsiteX2986" y="connsiteY2986"/>
                    </a:cxn>
                    <a:cxn ang="0">
                      <a:pos x="connsiteX2987" y="connsiteY2987"/>
                    </a:cxn>
                    <a:cxn ang="0">
                      <a:pos x="connsiteX2988" y="connsiteY2988"/>
                    </a:cxn>
                    <a:cxn ang="0">
                      <a:pos x="connsiteX2989" y="connsiteY2989"/>
                    </a:cxn>
                    <a:cxn ang="0">
                      <a:pos x="connsiteX2990" y="connsiteY2990"/>
                    </a:cxn>
                    <a:cxn ang="0">
                      <a:pos x="connsiteX2991" y="connsiteY2991"/>
                    </a:cxn>
                    <a:cxn ang="0">
                      <a:pos x="connsiteX2992" y="connsiteY2992"/>
                    </a:cxn>
                    <a:cxn ang="0">
                      <a:pos x="connsiteX2993" y="connsiteY2993"/>
                    </a:cxn>
                    <a:cxn ang="0">
                      <a:pos x="connsiteX2994" y="connsiteY2994"/>
                    </a:cxn>
                    <a:cxn ang="0">
                      <a:pos x="connsiteX2995" y="connsiteY2995"/>
                    </a:cxn>
                    <a:cxn ang="0">
                      <a:pos x="connsiteX2996" y="connsiteY2996"/>
                    </a:cxn>
                    <a:cxn ang="0">
                      <a:pos x="connsiteX2997" y="connsiteY2997"/>
                    </a:cxn>
                    <a:cxn ang="0">
                      <a:pos x="connsiteX2998" y="connsiteY2998"/>
                    </a:cxn>
                    <a:cxn ang="0">
                      <a:pos x="connsiteX2999" y="connsiteY2999"/>
                    </a:cxn>
                    <a:cxn ang="0">
                      <a:pos x="connsiteX3000" y="connsiteY3000"/>
                    </a:cxn>
                    <a:cxn ang="0">
                      <a:pos x="connsiteX3001" y="connsiteY3001"/>
                    </a:cxn>
                    <a:cxn ang="0">
                      <a:pos x="connsiteX3002" y="connsiteY3002"/>
                    </a:cxn>
                    <a:cxn ang="0">
                      <a:pos x="connsiteX3003" y="connsiteY3003"/>
                    </a:cxn>
                    <a:cxn ang="0">
                      <a:pos x="connsiteX3004" y="connsiteY3004"/>
                    </a:cxn>
                    <a:cxn ang="0">
                      <a:pos x="connsiteX3005" y="connsiteY3005"/>
                    </a:cxn>
                    <a:cxn ang="0">
                      <a:pos x="connsiteX3006" y="connsiteY3006"/>
                    </a:cxn>
                    <a:cxn ang="0">
                      <a:pos x="connsiteX3007" y="connsiteY3007"/>
                    </a:cxn>
                    <a:cxn ang="0">
                      <a:pos x="connsiteX3008" y="connsiteY3008"/>
                    </a:cxn>
                    <a:cxn ang="0">
                      <a:pos x="connsiteX3009" y="connsiteY3009"/>
                    </a:cxn>
                    <a:cxn ang="0">
                      <a:pos x="connsiteX3010" y="connsiteY3010"/>
                    </a:cxn>
                    <a:cxn ang="0">
                      <a:pos x="connsiteX3011" y="connsiteY3011"/>
                    </a:cxn>
                    <a:cxn ang="0">
                      <a:pos x="connsiteX3012" y="connsiteY3012"/>
                    </a:cxn>
                    <a:cxn ang="0">
                      <a:pos x="connsiteX3013" y="connsiteY3013"/>
                    </a:cxn>
                    <a:cxn ang="0">
                      <a:pos x="connsiteX3014" y="connsiteY3014"/>
                    </a:cxn>
                    <a:cxn ang="0">
                      <a:pos x="connsiteX3015" y="connsiteY3015"/>
                    </a:cxn>
                    <a:cxn ang="0">
                      <a:pos x="connsiteX3016" y="connsiteY3016"/>
                    </a:cxn>
                    <a:cxn ang="0">
                      <a:pos x="connsiteX3017" y="connsiteY3017"/>
                    </a:cxn>
                    <a:cxn ang="0">
                      <a:pos x="connsiteX3018" y="connsiteY3018"/>
                    </a:cxn>
                    <a:cxn ang="0">
                      <a:pos x="connsiteX3019" y="connsiteY3019"/>
                    </a:cxn>
                    <a:cxn ang="0">
                      <a:pos x="connsiteX3020" y="connsiteY3020"/>
                    </a:cxn>
                    <a:cxn ang="0">
                      <a:pos x="connsiteX3021" y="connsiteY3021"/>
                    </a:cxn>
                    <a:cxn ang="0">
                      <a:pos x="connsiteX3022" y="connsiteY3022"/>
                    </a:cxn>
                    <a:cxn ang="0">
                      <a:pos x="connsiteX3023" y="connsiteY3023"/>
                    </a:cxn>
                    <a:cxn ang="0">
                      <a:pos x="connsiteX3024" y="connsiteY3024"/>
                    </a:cxn>
                    <a:cxn ang="0">
                      <a:pos x="connsiteX3025" y="connsiteY3025"/>
                    </a:cxn>
                    <a:cxn ang="0">
                      <a:pos x="connsiteX3026" y="connsiteY3026"/>
                    </a:cxn>
                    <a:cxn ang="0">
                      <a:pos x="connsiteX3027" y="connsiteY3027"/>
                    </a:cxn>
                    <a:cxn ang="0">
                      <a:pos x="connsiteX3028" y="connsiteY3028"/>
                    </a:cxn>
                    <a:cxn ang="0">
                      <a:pos x="connsiteX3029" y="connsiteY3029"/>
                    </a:cxn>
                    <a:cxn ang="0">
                      <a:pos x="connsiteX3030" y="connsiteY3030"/>
                    </a:cxn>
                    <a:cxn ang="0">
                      <a:pos x="connsiteX3031" y="connsiteY3031"/>
                    </a:cxn>
                    <a:cxn ang="0">
                      <a:pos x="connsiteX3032" y="connsiteY3032"/>
                    </a:cxn>
                    <a:cxn ang="0">
                      <a:pos x="connsiteX3033" y="connsiteY3033"/>
                    </a:cxn>
                    <a:cxn ang="0">
                      <a:pos x="connsiteX3034" y="connsiteY3034"/>
                    </a:cxn>
                    <a:cxn ang="0">
                      <a:pos x="connsiteX3035" y="connsiteY3035"/>
                    </a:cxn>
                    <a:cxn ang="0">
                      <a:pos x="connsiteX3036" y="connsiteY3036"/>
                    </a:cxn>
                    <a:cxn ang="0">
                      <a:pos x="connsiteX3037" y="connsiteY3037"/>
                    </a:cxn>
                    <a:cxn ang="0">
                      <a:pos x="connsiteX3038" y="connsiteY3038"/>
                    </a:cxn>
                    <a:cxn ang="0">
                      <a:pos x="connsiteX3039" y="connsiteY3039"/>
                    </a:cxn>
                    <a:cxn ang="0">
                      <a:pos x="connsiteX3040" y="connsiteY3040"/>
                    </a:cxn>
                    <a:cxn ang="0">
                      <a:pos x="connsiteX3041" y="connsiteY3041"/>
                    </a:cxn>
                    <a:cxn ang="0">
                      <a:pos x="connsiteX3042" y="connsiteY3042"/>
                    </a:cxn>
                    <a:cxn ang="0">
                      <a:pos x="connsiteX3043" y="connsiteY3043"/>
                    </a:cxn>
                    <a:cxn ang="0">
                      <a:pos x="connsiteX3044" y="connsiteY3044"/>
                    </a:cxn>
                    <a:cxn ang="0">
                      <a:pos x="connsiteX3045" y="connsiteY3045"/>
                    </a:cxn>
                    <a:cxn ang="0">
                      <a:pos x="connsiteX3046" y="connsiteY3046"/>
                    </a:cxn>
                    <a:cxn ang="0">
                      <a:pos x="connsiteX3047" y="connsiteY3047"/>
                    </a:cxn>
                    <a:cxn ang="0">
                      <a:pos x="connsiteX3048" y="connsiteY3048"/>
                    </a:cxn>
                    <a:cxn ang="0">
                      <a:pos x="connsiteX3049" y="connsiteY3049"/>
                    </a:cxn>
                    <a:cxn ang="0">
                      <a:pos x="connsiteX3050" y="connsiteY3050"/>
                    </a:cxn>
                    <a:cxn ang="0">
                      <a:pos x="connsiteX3051" y="connsiteY3051"/>
                    </a:cxn>
                    <a:cxn ang="0">
                      <a:pos x="connsiteX3052" y="connsiteY3052"/>
                    </a:cxn>
                    <a:cxn ang="0">
                      <a:pos x="connsiteX3053" y="connsiteY3053"/>
                    </a:cxn>
                    <a:cxn ang="0">
                      <a:pos x="connsiteX3054" y="connsiteY3054"/>
                    </a:cxn>
                    <a:cxn ang="0">
                      <a:pos x="connsiteX3055" y="connsiteY3055"/>
                    </a:cxn>
                    <a:cxn ang="0">
                      <a:pos x="connsiteX3056" y="connsiteY3056"/>
                    </a:cxn>
                    <a:cxn ang="0">
                      <a:pos x="connsiteX3057" y="connsiteY3057"/>
                    </a:cxn>
                    <a:cxn ang="0">
                      <a:pos x="connsiteX3058" y="connsiteY3058"/>
                    </a:cxn>
                    <a:cxn ang="0">
                      <a:pos x="connsiteX3059" y="connsiteY3059"/>
                    </a:cxn>
                    <a:cxn ang="0">
                      <a:pos x="connsiteX3060" y="connsiteY3060"/>
                    </a:cxn>
                    <a:cxn ang="0">
                      <a:pos x="connsiteX3061" y="connsiteY3061"/>
                    </a:cxn>
                    <a:cxn ang="0">
                      <a:pos x="connsiteX3062" y="connsiteY3062"/>
                    </a:cxn>
                    <a:cxn ang="0">
                      <a:pos x="connsiteX3063" y="connsiteY3063"/>
                    </a:cxn>
                    <a:cxn ang="0">
                      <a:pos x="connsiteX3064" y="connsiteY3064"/>
                    </a:cxn>
                    <a:cxn ang="0">
                      <a:pos x="connsiteX3065" y="connsiteY3065"/>
                    </a:cxn>
                    <a:cxn ang="0">
                      <a:pos x="connsiteX3066" y="connsiteY3066"/>
                    </a:cxn>
                    <a:cxn ang="0">
                      <a:pos x="connsiteX3067" y="connsiteY3067"/>
                    </a:cxn>
                    <a:cxn ang="0">
                      <a:pos x="connsiteX3068" y="connsiteY3068"/>
                    </a:cxn>
                    <a:cxn ang="0">
                      <a:pos x="connsiteX3069" y="connsiteY3069"/>
                    </a:cxn>
                    <a:cxn ang="0">
                      <a:pos x="connsiteX3070" y="connsiteY3070"/>
                    </a:cxn>
                    <a:cxn ang="0">
                      <a:pos x="connsiteX3071" y="connsiteY3071"/>
                    </a:cxn>
                    <a:cxn ang="0">
                      <a:pos x="connsiteX3072" y="connsiteY3072"/>
                    </a:cxn>
                    <a:cxn ang="0">
                      <a:pos x="connsiteX3073" y="connsiteY3073"/>
                    </a:cxn>
                    <a:cxn ang="0">
                      <a:pos x="connsiteX3074" y="connsiteY3074"/>
                    </a:cxn>
                    <a:cxn ang="0">
                      <a:pos x="connsiteX3075" y="connsiteY3075"/>
                    </a:cxn>
                    <a:cxn ang="0">
                      <a:pos x="connsiteX3076" y="connsiteY3076"/>
                    </a:cxn>
                    <a:cxn ang="0">
                      <a:pos x="connsiteX3077" y="connsiteY3077"/>
                    </a:cxn>
                    <a:cxn ang="0">
                      <a:pos x="connsiteX3078" y="connsiteY3078"/>
                    </a:cxn>
                    <a:cxn ang="0">
                      <a:pos x="connsiteX3079" y="connsiteY3079"/>
                    </a:cxn>
                    <a:cxn ang="0">
                      <a:pos x="connsiteX3080" y="connsiteY3080"/>
                    </a:cxn>
                    <a:cxn ang="0">
                      <a:pos x="connsiteX3081" y="connsiteY3081"/>
                    </a:cxn>
                    <a:cxn ang="0">
                      <a:pos x="connsiteX3082" y="connsiteY3082"/>
                    </a:cxn>
                    <a:cxn ang="0">
                      <a:pos x="connsiteX3083" y="connsiteY3083"/>
                    </a:cxn>
                    <a:cxn ang="0">
                      <a:pos x="connsiteX3084" y="connsiteY3084"/>
                    </a:cxn>
                    <a:cxn ang="0">
                      <a:pos x="connsiteX3085" y="connsiteY3085"/>
                    </a:cxn>
                    <a:cxn ang="0">
                      <a:pos x="connsiteX3086" y="connsiteY3086"/>
                    </a:cxn>
                    <a:cxn ang="0">
                      <a:pos x="connsiteX3087" y="connsiteY3087"/>
                    </a:cxn>
                    <a:cxn ang="0">
                      <a:pos x="connsiteX3088" y="connsiteY3088"/>
                    </a:cxn>
                    <a:cxn ang="0">
                      <a:pos x="connsiteX3089" y="connsiteY3089"/>
                    </a:cxn>
                    <a:cxn ang="0">
                      <a:pos x="connsiteX3090" y="connsiteY3090"/>
                    </a:cxn>
                    <a:cxn ang="0">
                      <a:pos x="connsiteX3091" y="connsiteY3091"/>
                    </a:cxn>
                    <a:cxn ang="0">
                      <a:pos x="connsiteX3092" y="connsiteY3092"/>
                    </a:cxn>
                    <a:cxn ang="0">
                      <a:pos x="connsiteX3093" y="connsiteY3093"/>
                    </a:cxn>
                    <a:cxn ang="0">
                      <a:pos x="connsiteX3094" y="connsiteY3094"/>
                    </a:cxn>
                    <a:cxn ang="0">
                      <a:pos x="connsiteX3095" y="connsiteY3095"/>
                    </a:cxn>
                    <a:cxn ang="0">
                      <a:pos x="connsiteX3096" y="connsiteY3096"/>
                    </a:cxn>
                    <a:cxn ang="0">
                      <a:pos x="connsiteX3097" y="connsiteY3097"/>
                    </a:cxn>
                    <a:cxn ang="0">
                      <a:pos x="connsiteX3098" y="connsiteY3098"/>
                    </a:cxn>
                    <a:cxn ang="0">
                      <a:pos x="connsiteX3099" y="connsiteY3099"/>
                    </a:cxn>
                    <a:cxn ang="0">
                      <a:pos x="connsiteX3100" y="connsiteY3100"/>
                    </a:cxn>
                    <a:cxn ang="0">
                      <a:pos x="connsiteX3101" y="connsiteY3101"/>
                    </a:cxn>
                    <a:cxn ang="0">
                      <a:pos x="connsiteX3102" y="connsiteY3102"/>
                    </a:cxn>
                    <a:cxn ang="0">
                      <a:pos x="connsiteX3103" y="connsiteY3103"/>
                    </a:cxn>
                    <a:cxn ang="0">
                      <a:pos x="connsiteX3104" y="connsiteY3104"/>
                    </a:cxn>
                    <a:cxn ang="0">
                      <a:pos x="connsiteX3105" y="connsiteY3105"/>
                    </a:cxn>
                    <a:cxn ang="0">
                      <a:pos x="connsiteX3106" y="connsiteY3106"/>
                    </a:cxn>
                    <a:cxn ang="0">
                      <a:pos x="connsiteX3107" y="connsiteY3107"/>
                    </a:cxn>
                    <a:cxn ang="0">
                      <a:pos x="connsiteX3108" y="connsiteY3108"/>
                    </a:cxn>
                    <a:cxn ang="0">
                      <a:pos x="connsiteX3109" y="connsiteY3109"/>
                    </a:cxn>
                    <a:cxn ang="0">
                      <a:pos x="connsiteX3110" y="connsiteY3110"/>
                    </a:cxn>
                    <a:cxn ang="0">
                      <a:pos x="connsiteX3111" y="connsiteY3111"/>
                    </a:cxn>
                    <a:cxn ang="0">
                      <a:pos x="connsiteX3112" y="connsiteY3112"/>
                    </a:cxn>
                    <a:cxn ang="0">
                      <a:pos x="connsiteX3113" y="connsiteY3113"/>
                    </a:cxn>
                    <a:cxn ang="0">
                      <a:pos x="connsiteX3114" y="connsiteY3114"/>
                    </a:cxn>
                    <a:cxn ang="0">
                      <a:pos x="connsiteX3115" y="connsiteY3115"/>
                    </a:cxn>
                    <a:cxn ang="0">
                      <a:pos x="connsiteX3116" y="connsiteY3116"/>
                    </a:cxn>
                    <a:cxn ang="0">
                      <a:pos x="connsiteX3117" y="connsiteY3117"/>
                    </a:cxn>
                    <a:cxn ang="0">
                      <a:pos x="connsiteX3118" y="connsiteY3118"/>
                    </a:cxn>
                    <a:cxn ang="0">
                      <a:pos x="connsiteX3119" y="connsiteY3119"/>
                    </a:cxn>
                    <a:cxn ang="0">
                      <a:pos x="connsiteX3120" y="connsiteY3120"/>
                    </a:cxn>
                    <a:cxn ang="0">
                      <a:pos x="connsiteX3121" y="connsiteY3121"/>
                    </a:cxn>
                    <a:cxn ang="0">
                      <a:pos x="connsiteX3122" y="connsiteY3122"/>
                    </a:cxn>
                    <a:cxn ang="0">
                      <a:pos x="connsiteX3123" y="connsiteY3123"/>
                    </a:cxn>
                    <a:cxn ang="0">
                      <a:pos x="connsiteX3124" y="connsiteY3124"/>
                    </a:cxn>
                    <a:cxn ang="0">
                      <a:pos x="connsiteX3125" y="connsiteY3125"/>
                    </a:cxn>
                    <a:cxn ang="0">
                      <a:pos x="connsiteX3126" y="connsiteY3126"/>
                    </a:cxn>
                    <a:cxn ang="0">
                      <a:pos x="connsiteX3127" y="connsiteY3127"/>
                    </a:cxn>
                    <a:cxn ang="0">
                      <a:pos x="connsiteX3128" y="connsiteY3128"/>
                    </a:cxn>
                    <a:cxn ang="0">
                      <a:pos x="connsiteX3129" y="connsiteY3129"/>
                    </a:cxn>
                    <a:cxn ang="0">
                      <a:pos x="connsiteX3130" y="connsiteY3130"/>
                    </a:cxn>
                    <a:cxn ang="0">
                      <a:pos x="connsiteX3131" y="connsiteY3131"/>
                    </a:cxn>
                    <a:cxn ang="0">
                      <a:pos x="connsiteX3132" y="connsiteY3132"/>
                    </a:cxn>
                    <a:cxn ang="0">
                      <a:pos x="connsiteX3133" y="connsiteY3133"/>
                    </a:cxn>
                    <a:cxn ang="0">
                      <a:pos x="connsiteX3134" y="connsiteY3134"/>
                    </a:cxn>
                    <a:cxn ang="0">
                      <a:pos x="connsiteX3135" y="connsiteY3135"/>
                    </a:cxn>
                    <a:cxn ang="0">
                      <a:pos x="connsiteX3136" y="connsiteY3136"/>
                    </a:cxn>
                    <a:cxn ang="0">
                      <a:pos x="connsiteX3137" y="connsiteY3137"/>
                    </a:cxn>
                    <a:cxn ang="0">
                      <a:pos x="connsiteX3138" y="connsiteY3138"/>
                    </a:cxn>
                    <a:cxn ang="0">
                      <a:pos x="connsiteX3139" y="connsiteY3139"/>
                    </a:cxn>
                    <a:cxn ang="0">
                      <a:pos x="connsiteX3140" y="connsiteY3140"/>
                    </a:cxn>
                    <a:cxn ang="0">
                      <a:pos x="connsiteX3141" y="connsiteY3141"/>
                    </a:cxn>
                    <a:cxn ang="0">
                      <a:pos x="connsiteX3142" y="connsiteY3142"/>
                    </a:cxn>
                    <a:cxn ang="0">
                      <a:pos x="connsiteX3143" y="connsiteY3143"/>
                    </a:cxn>
                    <a:cxn ang="0">
                      <a:pos x="connsiteX3144" y="connsiteY3144"/>
                    </a:cxn>
                    <a:cxn ang="0">
                      <a:pos x="connsiteX3145" y="connsiteY3145"/>
                    </a:cxn>
                    <a:cxn ang="0">
                      <a:pos x="connsiteX3146" y="connsiteY3146"/>
                    </a:cxn>
                    <a:cxn ang="0">
                      <a:pos x="connsiteX3147" y="connsiteY3147"/>
                    </a:cxn>
                    <a:cxn ang="0">
                      <a:pos x="connsiteX3148" y="connsiteY3148"/>
                    </a:cxn>
                    <a:cxn ang="0">
                      <a:pos x="connsiteX3149" y="connsiteY3149"/>
                    </a:cxn>
                    <a:cxn ang="0">
                      <a:pos x="connsiteX3150" y="connsiteY3150"/>
                    </a:cxn>
                    <a:cxn ang="0">
                      <a:pos x="connsiteX3151" y="connsiteY3151"/>
                    </a:cxn>
                    <a:cxn ang="0">
                      <a:pos x="connsiteX3152" y="connsiteY3152"/>
                    </a:cxn>
                    <a:cxn ang="0">
                      <a:pos x="connsiteX3153" y="connsiteY3153"/>
                    </a:cxn>
                    <a:cxn ang="0">
                      <a:pos x="connsiteX3154" y="connsiteY3154"/>
                    </a:cxn>
                    <a:cxn ang="0">
                      <a:pos x="connsiteX3155" y="connsiteY3155"/>
                    </a:cxn>
                    <a:cxn ang="0">
                      <a:pos x="connsiteX3156" y="connsiteY3156"/>
                    </a:cxn>
                    <a:cxn ang="0">
                      <a:pos x="connsiteX3157" y="connsiteY3157"/>
                    </a:cxn>
                    <a:cxn ang="0">
                      <a:pos x="connsiteX3158" y="connsiteY3158"/>
                    </a:cxn>
                    <a:cxn ang="0">
                      <a:pos x="connsiteX3159" y="connsiteY3159"/>
                    </a:cxn>
                    <a:cxn ang="0">
                      <a:pos x="connsiteX3160" y="connsiteY3160"/>
                    </a:cxn>
                    <a:cxn ang="0">
                      <a:pos x="connsiteX3161" y="connsiteY3161"/>
                    </a:cxn>
                    <a:cxn ang="0">
                      <a:pos x="connsiteX3162" y="connsiteY3162"/>
                    </a:cxn>
                    <a:cxn ang="0">
                      <a:pos x="connsiteX3163" y="connsiteY3163"/>
                    </a:cxn>
                    <a:cxn ang="0">
                      <a:pos x="connsiteX3164" y="connsiteY3164"/>
                    </a:cxn>
                    <a:cxn ang="0">
                      <a:pos x="connsiteX3165" y="connsiteY3165"/>
                    </a:cxn>
                    <a:cxn ang="0">
                      <a:pos x="connsiteX3166" y="connsiteY3166"/>
                    </a:cxn>
                    <a:cxn ang="0">
                      <a:pos x="connsiteX3167" y="connsiteY3167"/>
                    </a:cxn>
                    <a:cxn ang="0">
                      <a:pos x="connsiteX3168" y="connsiteY3168"/>
                    </a:cxn>
                    <a:cxn ang="0">
                      <a:pos x="connsiteX3169" y="connsiteY3169"/>
                    </a:cxn>
                    <a:cxn ang="0">
                      <a:pos x="connsiteX3170" y="connsiteY3170"/>
                    </a:cxn>
                    <a:cxn ang="0">
                      <a:pos x="connsiteX3171" y="connsiteY3171"/>
                    </a:cxn>
                    <a:cxn ang="0">
                      <a:pos x="connsiteX3172" y="connsiteY3172"/>
                    </a:cxn>
                    <a:cxn ang="0">
                      <a:pos x="connsiteX3173" y="connsiteY3173"/>
                    </a:cxn>
                    <a:cxn ang="0">
                      <a:pos x="connsiteX3174" y="connsiteY3174"/>
                    </a:cxn>
                    <a:cxn ang="0">
                      <a:pos x="connsiteX3175" y="connsiteY3175"/>
                    </a:cxn>
                    <a:cxn ang="0">
                      <a:pos x="connsiteX3176" y="connsiteY3176"/>
                    </a:cxn>
                    <a:cxn ang="0">
                      <a:pos x="connsiteX3177" y="connsiteY3177"/>
                    </a:cxn>
                    <a:cxn ang="0">
                      <a:pos x="connsiteX3178" y="connsiteY3178"/>
                    </a:cxn>
                    <a:cxn ang="0">
                      <a:pos x="connsiteX3179" y="connsiteY3179"/>
                    </a:cxn>
                    <a:cxn ang="0">
                      <a:pos x="connsiteX3180" y="connsiteY3180"/>
                    </a:cxn>
                    <a:cxn ang="0">
                      <a:pos x="connsiteX3181" y="connsiteY3181"/>
                    </a:cxn>
                    <a:cxn ang="0">
                      <a:pos x="connsiteX3182" y="connsiteY3182"/>
                    </a:cxn>
                    <a:cxn ang="0">
                      <a:pos x="connsiteX3183" y="connsiteY3183"/>
                    </a:cxn>
                    <a:cxn ang="0">
                      <a:pos x="connsiteX3184" y="connsiteY3184"/>
                    </a:cxn>
                    <a:cxn ang="0">
                      <a:pos x="connsiteX3185" y="connsiteY3185"/>
                    </a:cxn>
                    <a:cxn ang="0">
                      <a:pos x="connsiteX3186" y="connsiteY3186"/>
                    </a:cxn>
                    <a:cxn ang="0">
                      <a:pos x="connsiteX3187" y="connsiteY3187"/>
                    </a:cxn>
                    <a:cxn ang="0">
                      <a:pos x="connsiteX3188" y="connsiteY3188"/>
                    </a:cxn>
                    <a:cxn ang="0">
                      <a:pos x="connsiteX3189" y="connsiteY3189"/>
                    </a:cxn>
                    <a:cxn ang="0">
                      <a:pos x="connsiteX3190" y="connsiteY3190"/>
                    </a:cxn>
                    <a:cxn ang="0">
                      <a:pos x="connsiteX3191" y="connsiteY3191"/>
                    </a:cxn>
                    <a:cxn ang="0">
                      <a:pos x="connsiteX3192" y="connsiteY3192"/>
                    </a:cxn>
                    <a:cxn ang="0">
                      <a:pos x="connsiteX3193" y="connsiteY3193"/>
                    </a:cxn>
                    <a:cxn ang="0">
                      <a:pos x="connsiteX3194" y="connsiteY3194"/>
                    </a:cxn>
                    <a:cxn ang="0">
                      <a:pos x="connsiteX3195" y="connsiteY3195"/>
                    </a:cxn>
                    <a:cxn ang="0">
                      <a:pos x="connsiteX3196" y="connsiteY3196"/>
                    </a:cxn>
                    <a:cxn ang="0">
                      <a:pos x="connsiteX3197" y="connsiteY3197"/>
                    </a:cxn>
                    <a:cxn ang="0">
                      <a:pos x="connsiteX3198" y="connsiteY3198"/>
                    </a:cxn>
                    <a:cxn ang="0">
                      <a:pos x="connsiteX3199" y="connsiteY3199"/>
                    </a:cxn>
                    <a:cxn ang="0">
                      <a:pos x="connsiteX3200" y="connsiteY3200"/>
                    </a:cxn>
                    <a:cxn ang="0">
                      <a:pos x="connsiteX3201" y="connsiteY3201"/>
                    </a:cxn>
                    <a:cxn ang="0">
                      <a:pos x="connsiteX3202" y="connsiteY3202"/>
                    </a:cxn>
                    <a:cxn ang="0">
                      <a:pos x="connsiteX3203" y="connsiteY3203"/>
                    </a:cxn>
                    <a:cxn ang="0">
                      <a:pos x="connsiteX3204" y="connsiteY3204"/>
                    </a:cxn>
                    <a:cxn ang="0">
                      <a:pos x="connsiteX3205" y="connsiteY3205"/>
                    </a:cxn>
                    <a:cxn ang="0">
                      <a:pos x="connsiteX3206" y="connsiteY3206"/>
                    </a:cxn>
                    <a:cxn ang="0">
                      <a:pos x="connsiteX3207" y="connsiteY3207"/>
                    </a:cxn>
                    <a:cxn ang="0">
                      <a:pos x="connsiteX3208" y="connsiteY3208"/>
                    </a:cxn>
                    <a:cxn ang="0">
                      <a:pos x="connsiteX3209" y="connsiteY3209"/>
                    </a:cxn>
                    <a:cxn ang="0">
                      <a:pos x="connsiteX3210" y="connsiteY3210"/>
                    </a:cxn>
                    <a:cxn ang="0">
                      <a:pos x="connsiteX3211" y="connsiteY3211"/>
                    </a:cxn>
                    <a:cxn ang="0">
                      <a:pos x="connsiteX3212" y="connsiteY3212"/>
                    </a:cxn>
                    <a:cxn ang="0">
                      <a:pos x="connsiteX3213" y="connsiteY3213"/>
                    </a:cxn>
                    <a:cxn ang="0">
                      <a:pos x="connsiteX3214" y="connsiteY3214"/>
                    </a:cxn>
                    <a:cxn ang="0">
                      <a:pos x="connsiteX3215" y="connsiteY3215"/>
                    </a:cxn>
                    <a:cxn ang="0">
                      <a:pos x="connsiteX3216" y="connsiteY3216"/>
                    </a:cxn>
                    <a:cxn ang="0">
                      <a:pos x="connsiteX3217" y="connsiteY3217"/>
                    </a:cxn>
                    <a:cxn ang="0">
                      <a:pos x="connsiteX3218" y="connsiteY3218"/>
                    </a:cxn>
                    <a:cxn ang="0">
                      <a:pos x="connsiteX3219" y="connsiteY3219"/>
                    </a:cxn>
                    <a:cxn ang="0">
                      <a:pos x="connsiteX3220" y="connsiteY3220"/>
                    </a:cxn>
                    <a:cxn ang="0">
                      <a:pos x="connsiteX3221" y="connsiteY3221"/>
                    </a:cxn>
                    <a:cxn ang="0">
                      <a:pos x="connsiteX3222" y="connsiteY3222"/>
                    </a:cxn>
                    <a:cxn ang="0">
                      <a:pos x="connsiteX3223" y="connsiteY3223"/>
                    </a:cxn>
                    <a:cxn ang="0">
                      <a:pos x="connsiteX3224" y="connsiteY3224"/>
                    </a:cxn>
                    <a:cxn ang="0">
                      <a:pos x="connsiteX3225" y="connsiteY3225"/>
                    </a:cxn>
                    <a:cxn ang="0">
                      <a:pos x="connsiteX3226" y="connsiteY3226"/>
                    </a:cxn>
                    <a:cxn ang="0">
                      <a:pos x="connsiteX3227" y="connsiteY3227"/>
                    </a:cxn>
                    <a:cxn ang="0">
                      <a:pos x="connsiteX3228" y="connsiteY3228"/>
                    </a:cxn>
                    <a:cxn ang="0">
                      <a:pos x="connsiteX3229" y="connsiteY3229"/>
                    </a:cxn>
                    <a:cxn ang="0">
                      <a:pos x="connsiteX3230" y="connsiteY3230"/>
                    </a:cxn>
                    <a:cxn ang="0">
                      <a:pos x="connsiteX3231" y="connsiteY3231"/>
                    </a:cxn>
                    <a:cxn ang="0">
                      <a:pos x="connsiteX3232" y="connsiteY3232"/>
                    </a:cxn>
                    <a:cxn ang="0">
                      <a:pos x="connsiteX3233" y="connsiteY3233"/>
                    </a:cxn>
                    <a:cxn ang="0">
                      <a:pos x="connsiteX3234" y="connsiteY3234"/>
                    </a:cxn>
                    <a:cxn ang="0">
                      <a:pos x="connsiteX3235" y="connsiteY3235"/>
                    </a:cxn>
                    <a:cxn ang="0">
                      <a:pos x="connsiteX3236" y="connsiteY3236"/>
                    </a:cxn>
                    <a:cxn ang="0">
                      <a:pos x="connsiteX3237" y="connsiteY3237"/>
                    </a:cxn>
                    <a:cxn ang="0">
                      <a:pos x="connsiteX3238" y="connsiteY3238"/>
                    </a:cxn>
                    <a:cxn ang="0">
                      <a:pos x="connsiteX3239" y="connsiteY3239"/>
                    </a:cxn>
                    <a:cxn ang="0">
                      <a:pos x="connsiteX3240" y="connsiteY3240"/>
                    </a:cxn>
                    <a:cxn ang="0">
                      <a:pos x="connsiteX3241" y="connsiteY3241"/>
                    </a:cxn>
                    <a:cxn ang="0">
                      <a:pos x="connsiteX3242" y="connsiteY3242"/>
                    </a:cxn>
                    <a:cxn ang="0">
                      <a:pos x="connsiteX3243" y="connsiteY3243"/>
                    </a:cxn>
                    <a:cxn ang="0">
                      <a:pos x="connsiteX3244" y="connsiteY3244"/>
                    </a:cxn>
                    <a:cxn ang="0">
                      <a:pos x="connsiteX3245" y="connsiteY3245"/>
                    </a:cxn>
                    <a:cxn ang="0">
                      <a:pos x="connsiteX3246" y="connsiteY3246"/>
                    </a:cxn>
                    <a:cxn ang="0">
                      <a:pos x="connsiteX3247" y="connsiteY3247"/>
                    </a:cxn>
                    <a:cxn ang="0">
                      <a:pos x="connsiteX3248" y="connsiteY3248"/>
                    </a:cxn>
                    <a:cxn ang="0">
                      <a:pos x="connsiteX3249" y="connsiteY3249"/>
                    </a:cxn>
                    <a:cxn ang="0">
                      <a:pos x="connsiteX3250" y="connsiteY3250"/>
                    </a:cxn>
                    <a:cxn ang="0">
                      <a:pos x="connsiteX3251" y="connsiteY3251"/>
                    </a:cxn>
                    <a:cxn ang="0">
                      <a:pos x="connsiteX3252" y="connsiteY3252"/>
                    </a:cxn>
                    <a:cxn ang="0">
                      <a:pos x="connsiteX3253" y="connsiteY3253"/>
                    </a:cxn>
                    <a:cxn ang="0">
                      <a:pos x="connsiteX3254" y="connsiteY3254"/>
                    </a:cxn>
                    <a:cxn ang="0">
                      <a:pos x="connsiteX3255" y="connsiteY3255"/>
                    </a:cxn>
                    <a:cxn ang="0">
                      <a:pos x="connsiteX3256" y="connsiteY3256"/>
                    </a:cxn>
                    <a:cxn ang="0">
                      <a:pos x="connsiteX3257" y="connsiteY3257"/>
                    </a:cxn>
                    <a:cxn ang="0">
                      <a:pos x="connsiteX3258" y="connsiteY3258"/>
                    </a:cxn>
                    <a:cxn ang="0">
                      <a:pos x="connsiteX3259" y="connsiteY3259"/>
                    </a:cxn>
                    <a:cxn ang="0">
                      <a:pos x="connsiteX3260" y="connsiteY3260"/>
                    </a:cxn>
                    <a:cxn ang="0">
                      <a:pos x="connsiteX3261" y="connsiteY3261"/>
                    </a:cxn>
                    <a:cxn ang="0">
                      <a:pos x="connsiteX3262" y="connsiteY3262"/>
                    </a:cxn>
                    <a:cxn ang="0">
                      <a:pos x="connsiteX3263" y="connsiteY3263"/>
                    </a:cxn>
                    <a:cxn ang="0">
                      <a:pos x="connsiteX3264" y="connsiteY3264"/>
                    </a:cxn>
                    <a:cxn ang="0">
                      <a:pos x="connsiteX3265" y="connsiteY3265"/>
                    </a:cxn>
                    <a:cxn ang="0">
                      <a:pos x="connsiteX3266" y="connsiteY3266"/>
                    </a:cxn>
                    <a:cxn ang="0">
                      <a:pos x="connsiteX3267" y="connsiteY3267"/>
                    </a:cxn>
                    <a:cxn ang="0">
                      <a:pos x="connsiteX3268" y="connsiteY3268"/>
                    </a:cxn>
                    <a:cxn ang="0">
                      <a:pos x="connsiteX3269" y="connsiteY3269"/>
                    </a:cxn>
                    <a:cxn ang="0">
                      <a:pos x="connsiteX3270" y="connsiteY3270"/>
                    </a:cxn>
                    <a:cxn ang="0">
                      <a:pos x="connsiteX3271" y="connsiteY3271"/>
                    </a:cxn>
                    <a:cxn ang="0">
                      <a:pos x="connsiteX3272" y="connsiteY3272"/>
                    </a:cxn>
                    <a:cxn ang="0">
                      <a:pos x="connsiteX3273" y="connsiteY3273"/>
                    </a:cxn>
                    <a:cxn ang="0">
                      <a:pos x="connsiteX3274" y="connsiteY3274"/>
                    </a:cxn>
                    <a:cxn ang="0">
                      <a:pos x="connsiteX3275" y="connsiteY3275"/>
                    </a:cxn>
                    <a:cxn ang="0">
                      <a:pos x="connsiteX3276" y="connsiteY3276"/>
                    </a:cxn>
                    <a:cxn ang="0">
                      <a:pos x="connsiteX3277" y="connsiteY3277"/>
                    </a:cxn>
                    <a:cxn ang="0">
                      <a:pos x="connsiteX3278" y="connsiteY3278"/>
                    </a:cxn>
                    <a:cxn ang="0">
                      <a:pos x="connsiteX3279" y="connsiteY3279"/>
                    </a:cxn>
                    <a:cxn ang="0">
                      <a:pos x="connsiteX3280" y="connsiteY3280"/>
                    </a:cxn>
                    <a:cxn ang="0">
                      <a:pos x="connsiteX3281" y="connsiteY3281"/>
                    </a:cxn>
                    <a:cxn ang="0">
                      <a:pos x="connsiteX3282" y="connsiteY3282"/>
                    </a:cxn>
                    <a:cxn ang="0">
                      <a:pos x="connsiteX3283" y="connsiteY3283"/>
                    </a:cxn>
                    <a:cxn ang="0">
                      <a:pos x="connsiteX3284" y="connsiteY3284"/>
                    </a:cxn>
                    <a:cxn ang="0">
                      <a:pos x="connsiteX3285" y="connsiteY3285"/>
                    </a:cxn>
                    <a:cxn ang="0">
                      <a:pos x="connsiteX3286" y="connsiteY3286"/>
                    </a:cxn>
                    <a:cxn ang="0">
                      <a:pos x="connsiteX3287" y="connsiteY3287"/>
                    </a:cxn>
                    <a:cxn ang="0">
                      <a:pos x="connsiteX3288" y="connsiteY3288"/>
                    </a:cxn>
                    <a:cxn ang="0">
                      <a:pos x="connsiteX3289" y="connsiteY3289"/>
                    </a:cxn>
                    <a:cxn ang="0">
                      <a:pos x="connsiteX3290" y="connsiteY3290"/>
                    </a:cxn>
                    <a:cxn ang="0">
                      <a:pos x="connsiteX3291" y="connsiteY3291"/>
                    </a:cxn>
                    <a:cxn ang="0">
                      <a:pos x="connsiteX3292" y="connsiteY3292"/>
                    </a:cxn>
                    <a:cxn ang="0">
                      <a:pos x="connsiteX3293" y="connsiteY3293"/>
                    </a:cxn>
                    <a:cxn ang="0">
                      <a:pos x="connsiteX3294" y="connsiteY3294"/>
                    </a:cxn>
                    <a:cxn ang="0">
                      <a:pos x="connsiteX3295" y="connsiteY3295"/>
                    </a:cxn>
                    <a:cxn ang="0">
                      <a:pos x="connsiteX3296" y="connsiteY3296"/>
                    </a:cxn>
                    <a:cxn ang="0">
                      <a:pos x="connsiteX3297" y="connsiteY3297"/>
                    </a:cxn>
                    <a:cxn ang="0">
                      <a:pos x="connsiteX3298" y="connsiteY3298"/>
                    </a:cxn>
                    <a:cxn ang="0">
                      <a:pos x="connsiteX3299" y="connsiteY3299"/>
                    </a:cxn>
                    <a:cxn ang="0">
                      <a:pos x="connsiteX3300" y="connsiteY3300"/>
                    </a:cxn>
                    <a:cxn ang="0">
                      <a:pos x="connsiteX3301" y="connsiteY3301"/>
                    </a:cxn>
                    <a:cxn ang="0">
                      <a:pos x="connsiteX3302" y="connsiteY3302"/>
                    </a:cxn>
                    <a:cxn ang="0">
                      <a:pos x="connsiteX3303" y="connsiteY3303"/>
                    </a:cxn>
                    <a:cxn ang="0">
                      <a:pos x="connsiteX3304" y="connsiteY3304"/>
                    </a:cxn>
                    <a:cxn ang="0">
                      <a:pos x="connsiteX3305" y="connsiteY3305"/>
                    </a:cxn>
                    <a:cxn ang="0">
                      <a:pos x="connsiteX3306" y="connsiteY3306"/>
                    </a:cxn>
                    <a:cxn ang="0">
                      <a:pos x="connsiteX3307" y="connsiteY3307"/>
                    </a:cxn>
                    <a:cxn ang="0">
                      <a:pos x="connsiteX3308" y="connsiteY3308"/>
                    </a:cxn>
                    <a:cxn ang="0">
                      <a:pos x="connsiteX3309" y="connsiteY3309"/>
                    </a:cxn>
                    <a:cxn ang="0">
                      <a:pos x="connsiteX3310" y="connsiteY3310"/>
                    </a:cxn>
                    <a:cxn ang="0">
                      <a:pos x="connsiteX3311" y="connsiteY3311"/>
                    </a:cxn>
                    <a:cxn ang="0">
                      <a:pos x="connsiteX3312" y="connsiteY3312"/>
                    </a:cxn>
                    <a:cxn ang="0">
                      <a:pos x="connsiteX3313" y="connsiteY3313"/>
                    </a:cxn>
                    <a:cxn ang="0">
                      <a:pos x="connsiteX3314" y="connsiteY3314"/>
                    </a:cxn>
                    <a:cxn ang="0">
                      <a:pos x="connsiteX3315" y="connsiteY3315"/>
                    </a:cxn>
                    <a:cxn ang="0">
                      <a:pos x="connsiteX3316" y="connsiteY3316"/>
                    </a:cxn>
                    <a:cxn ang="0">
                      <a:pos x="connsiteX3317" y="connsiteY3317"/>
                    </a:cxn>
                    <a:cxn ang="0">
                      <a:pos x="connsiteX3318" y="connsiteY3318"/>
                    </a:cxn>
                    <a:cxn ang="0">
                      <a:pos x="connsiteX3319" y="connsiteY3319"/>
                    </a:cxn>
                    <a:cxn ang="0">
                      <a:pos x="connsiteX3320" y="connsiteY3320"/>
                    </a:cxn>
                    <a:cxn ang="0">
                      <a:pos x="connsiteX3321" y="connsiteY3321"/>
                    </a:cxn>
                    <a:cxn ang="0">
                      <a:pos x="connsiteX3322" y="connsiteY3322"/>
                    </a:cxn>
                    <a:cxn ang="0">
                      <a:pos x="connsiteX3323" y="connsiteY3323"/>
                    </a:cxn>
                    <a:cxn ang="0">
                      <a:pos x="connsiteX3324" y="connsiteY3324"/>
                    </a:cxn>
                    <a:cxn ang="0">
                      <a:pos x="connsiteX3325" y="connsiteY3325"/>
                    </a:cxn>
                    <a:cxn ang="0">
                      <a:pos x="connsiteX3326" y="connsiteY3326"/>
                    </a:cxn>
                    <a:cxn ang="0">
                      <a:pos x="connsiteX3327" y="connsiteY3327"/>
                    </a:cxn>
                    <a:cxn ang="0">
                      <a:pos x="connsiteX3328" y="connsiteY3328"/>
                    </a:cxn>
                    <a:cxn ang="0">
                      <a:pos x="connsiteX3329" y="connsiteY3329"/>
                    </a:cxn>
                    <a:cxn ang="0">
                      <a:pos x="connsiteX3330" y="connsiteY3330"/>
                    </a:cxn>
                    <a:cxn ang="0">
                      <a:pos x="connsiteX3331" y="connsiteY3331"/>
                    </a:cxn>
                    <a:cxn ang="0">
                      <a:pos x="connsiteX3332" y="connsiteY3332"/>
                    </a:cxn>
                    <a:cxn ang="0">
                      <a:pos x="connsiteX3333" y="connsiteY3333"/>
                    </a:cxn>
                    <a:cxn ang="0">
                      <a:pos x="connsiteX3334" y="connsiteY3334"/>
                    </a:cxn>
                    <a:cxn ang="0">
                      <a:pos x="connsiteX3335" y="connsiteY3335"/>
                    </a:cxn>
                    <a:cxn ang="0">
                      <a:pos x="connsiteX3336" y="connsiteY3336"/>
                    </a:cxn>
                    <a:cxn ang="0">
                      <a:pos x="connsiteX3337" y="connsiteY3337"/>
                    </a:cxn>
                    <a:cxn ang="0">
                      <a:pos x="connsiteX3338" y="connsiteY3338"/>
                    </a:cxn>
                    <a:cxn ang="0">
                      <a:pos x="connsiteX3339" y="connsiteY3339"/>
                    </a:cxn>
                    <a:cxn ang="0">
                      <a:pos x="connsiteX3340" y="connsiteY3340"/>
                    </a:cxn>
                    <a:cxn ang="0">
                      <a:pos x="connsiteX3341" y="connsiteY3341"/>
                    </a:cxn>
                    <a:cxn ang="0">
                      <a:pos x="connsiteX3342" y="connsiteY3342"/>
                    </a:cxn>
                    <a:cxn ang="0">
                      <a:pos x="connsiteX3343" y="connsiteY3343"/>
                    </a:cxn>
                    <a:cxn ang="0">
                      <a:pos x="connsiteX3344" y="connsiteY3344"/>
                    </a:cxn>
                    <a:cxn ang="0">
                      <a:pos x="connsiteX3345" y="connsiteY3345"/>
                    </a:cxn>
                    <a:cxn ang="0">
                      <a:pos x="connsiteX3346" y="connsiteY3346"/>
                    </a:cxn>
                    <a:cxn ang="0">
                      <a:pos x="connsiteX3347" y="connsiteY3347"/>
                    </a:cxn>
                    <a:cxn ang="0">
                      <a:pos x="connsiteX3348" y="connsiteY3348"/>
                    </a:cxn>
                    <a:cxn ang="0">
                      <a:pos x="connsiteX3349" y="connsiteY3349"/>
                    </a:cxn>
                    <a:cxn ang="0">
                      <a:pos x="connsiteX3350" y="connsiteY3350"/>
                    </a:cxn>
                    <a:cxn ang="0">
                      <a:pos x="connsiteX3351" y="connsiteY3351"/>
                    </a:cxn>
                    <a:cxn ang="0">
                      <a:pos x="connsiteX3352" y="connsiteY3352"/>
                    </a:cxn>
                    <a:cxn ang="0">
                      <a:pos x="connsiteX3353" y="connsiteY3353"/>
                    </a:cxn>
                    <a:cxn ang="0">
                      <a:pos x="connsiteX3354" y="connsiteY3354"/>
                    </a:cxn>
                    <a:cxn ang="0">
                      <a:pos x="connsiteX3355" y="connsiteY3355"/>
                    </a:cxn>
                    <a:cxn ang="0">
                      <a:pos x="connsiteX3356" y="connsiteY3356"/>
                    </a:cxn>
                    <a:cxn ang="0">
                      <a:pos x="connsiteX3357" y="connsiteY3357"/>
                    </a:cxn>
                    <a:cxn ang="0">
                      <a:pos x="connsiteX3358" y="connsiteY3358"/>
                    </a:cxn>
                    <a:cxn ang="0">
                      <a:pos x="connsiteX3359" y="connsiteY3359"/>
                    </a:cxn>
                    <a:cxn ang="0">
                      <a:pos x="connsiteX3360" y="connsiteY3360"/>
                    </a:cxn>
                    <a:cxn ang="0">
                      <a:pos x="connsiteX3361" y="connsiteY3361"/>
                    </a:cxn>
                    <a:cxn ang="0">
                      <a:pos x="connsiteX3362" y="connsiteY3362"/>
                    </a:cxn>
                    <a:cxn ang="0">
                      <a:pos x="connsiteX3363" y="connsiteY3363"/>
                    </a:cxn>
                    <a:cxn ang="0">
                      <a:pos x="connsiteX3364" y="connsiteY3364"/>
                    </a:cxn>
                    <a:cxn ang="0">
                      <a:pos x="connsiteX3365" y="connsiteY3365"/>
                    </a:cxn>
                    <a:cxn ang="0">
                      <a:pos x="connsiteX3366" y="connsiteY3366"/>
                    </a:cxn>
                    <a:cxn ang="0">
                      <a:pos x="connsiteX3367" y="connsiteY3367"/>
                    </a:cxn>
                    <a:cxn ang="0">
                      <a:pos x="connsiteX3368" y="connsiteY3368"/>
                    </a:cxn>
                    <a:cxn ang="0">
                      <a:pos x="connsiteX3369" y="connsiteY3369"/>
                    </a:cxn>
                    <a:cxn ang="0">
                      <a:pos x="connsiteX3370" y="connsiteY3370"/>
                    </a:cxn>
                    <a:cxn ang="0">
                      <a:pos x="connsiteX3371" y="connsiteY3371"/>
                    </a:cxn>
                    <a:cxn ang="0">
                      <a:pos x="connsiteX3372" y="connsiteY3372"/>
                    </a:cxn>
                    <a:cxn ang="0">
                      <a:pos x="connsiteX3373" y="connsiteY3373"/>
                    </a:cxn>
                    <a:cxn ang="0">
                      <a:pos x="connsiteX3374" y="connsiteY3374"/>
                    </a:cxn>
                    <a:cxn ang="0">
                      <a:pos x="connsiteX3375" y="connsiteY3375"/>
                    </a:cxn>
                    <a:cxn ang="0">
                      <a:pos x="connsiteX3376" y="connsiteY3376"/>
                    </a:cxn>
                    <a:cxn ang="0">
                      <a:pos x="connsiteX3377" y="connsiteY3377"/>
                    </a:cxn>
                    <a:cxn ang="0">
                      <a:pos x="connsiteX3378" y="connsiteY3378"/>
                    </a:cxn>
                    <a:cxn ang="0">
                      <a:pos x="connsiteX3379" y="connsiteY3379"/>
                    </a:cxn>
                    <a:cxn ang="0">
                      <a:pos x="connsiteX3380" y="connsiteY3380"/>
                    </a:cxn>
                    <a:cxn ang="0">
                      <a:pos x="connsiteX3381" y="connsiteY3381"/>
                    </a:cxn>
                    <a:cxn ang="0">
                      <a:pos x="connsiteX3382" y="connsiteY3382"/>
                    </a:cxn>
                    <a:cxn ang="0">
                      <a:pos x="connsiteX3383" y="connsiteY3383"/>
                    </a:cxn>
                    <a:cxn ang="0">
                      <a:pos x="connsiteX3384" y="connsiteY3384"/>
                    </a:cxn>
                    <a:cxn ang="0">
                      <a:pos x="connsiteX3385" y="connsiteY3385"/>
                    </a:cxn>
                    <a:cxn ang="0">
                      <a:pos x="connsiteX3386" y="connsiteY3386"/>
                    </a:cxn>
                    <a:cxn ang="0">
                      <a:pos x="connsiteX3387" y="connsiteY3387"/>
                    </a:cxn>
                    <a:cxn ang="0">
                      <a:pos x="connsiteX3388" y="connsiteY3388"/>
                    </a:cxn>
                    <a:cxn ang="0">
                      <a:pos x="connsiteX3389" y="connsiteY3389"/>
                    </a:cxn>
                    <a:cxn ang="0">
                      <a:pos x="connsiteX3390" y="connsiteY3390"/>
                    </a:cxn>
                    <a:cxn ang="0">
                      <a:pos x="connsiteX3391" y="connsiteY3391"/>
                    </a:cxn>
                    <a:cxn ang="0">
                      <a:pos x="connsiteX3392" y="connsiteY3392"/>
                    </a:cxn>
                    <a:cxn ang="0">
                      <a:pos x="connsiteX3393" y="connsiteY3393"/>
                    </a:cxn>
                    <a:cxn ang="0">
                      <a:pos x="connsiteX3394" y="connsiteY3394"/>
                    </a:cxn>
                    <a:cxn ang="0">
                      <a:pos x="connsiteX3395" y="connsiteY3395"/>
                    </a:cxn>
                    <a:cxn ang="0">
                      <a:pos x="connsiteX3396" y="connsiteY3396"/>
                    </a:cxn>
                    <a:cxn ang="0">
                      <a:pos x="connsiteX3397" y="connsiteY3397"/>
                    </a:cxn>
                    <a:cxn ang="0">
                      <a:pos x="connsiteX3398" y="connsiteY3398"/>
                    </a:cxn>
                    <a:cxn ang="0">
                      <a:pos x="connsiteX3399" y="connsiteY3399"/>
                    </a:cxn>
                    <a:cxn ang="0">
                      <a:pos x="connsiteX3400" y="connsiteY3400"/>
                    </a:cxn>
                    <a:cxn ang="0">
                      <a:pos x="connsiteX3401" y="connsiteY3401"/>
                    </a:cxn>
                    <a:cxn ang="0">
                      <a:pos x="connsiteX3402" y="connsiteY3402"/>
                    </a:cxn>
                    <a:cxn ang="0">
                      <a:pos x="connsiteX3403" y="connsiteY3403"/>
                    </a:cxn>
                    <a:cxn ang="0">
                      <a:pos x="connsiteX3404" y="connsiteY3404"/>
                    </a:cxn>
                    <a:cxn ang="0">
                      <a:pos x="connsiteX3405" y="connsiteY3405"/>
                    </a:cxn>
                    <a:cxn ang="0">
                      <a:pos x="connsiteX3406" y="connsiteY3406"/>
                    </a:cxn>
                    <a:cxn ang="0">
                      <a:pos x="connsiteX3407" y="connsiteY3407"/>
                    </a:cxn>
                    <a:cxn ang="0">
                      <a:pos x="connsiteX3408" y="connsiteY3408"/>
                    </a:cxn>
                    <a:cxn ang="0">
                      <a:pos x="connsiteX3409" y="connsiteY3409"/>
                    </a:cxn>
                    <a:cxn ang="0">
                      <a:pos x="connsiteX3410" y="connsiteY3410"/>
                    </a:cxn>
                    <a:cxn ang="0">
                      <a:pos x="connsiteX3411" y="connsiteY3411"/>
                    </a:cxn>
                    <a:cxn ang="0">
                      <a:pos x="connsiteX3412" y="connsiteY3412"/>
                    </a:cxn>
                    <a:cxn ang="0">
                      <a:pos x="connsiteX3413" y="connsiteY3413"/>
                    </a:cxn>
                    <a:cxn ang="0">
                      <a:pos x="connsiteX3414" y="connsiteY3414"/>
                    </a:cxn>
                    <a:cxn ang="0">
                      <a:pos x="connsiteX3415" y="connsiteY3415"/>
                    </a:cxn>
                    <a:cxn ang="0">
                      <a:pos x="connsiteX3416" y="connsiteY3416"/>
                    </a:cxn>
                    <a:cxn ang="0">
                      <a:pos x="connsiteX3417" y="connsiteY3417"/>
                    </a:cxn>
                    <a:cxn ang="0">
                      <a:pos x="connsiteX3418" y="connsiteY3418"/>
                    </a:cxn>
                    <a:cxn ang="0">
                      <a:pos x="connsiteX3419" y="connsiteY3419"/>
                    </a:cxn>
                    <a:cxn ang="0">
                      <a:pos x="connsiteX3420" y="connsiteY3420"/>
                    </a:cxn>
                    <a:cxn ang="0">
                      <a:pos x="connsiteX3421" y="connsiteY3421"/>
                    </a:cxn>
                    <a:cxn ang="0">
                      <a:pos x="connsiteX3422" y="connsiteY3422"/>
                    </a:cxn>
                    <a:cxn ang="0">
                      <a:pos x="connsiteX3423" y="connsiteY3423"/>
                    </a:cxn>
                    <a:cxn ang="0">
                      <a:pos x="connsiteX3424" y="connsiteY3424"/>
                    </a:cxn>
                    <a:cxn ang="0">
                      <a:pos x="connsiteX3425" y="connsiteY3425"/>
                    </a:cxn>
                    <a:cxn ang="0">
                      <a:pos x="connsiteX3426" y="connsiteY3426"/>
                    </a:cxn>
                    <a:cxn ang="0">
                      <a:pos x="connsiteX3427" y="connsiteY3427"/>
                    </a:cxn>
                    <a:cxn ang="0">
                      <a:pos x="connsiteX3428" y="connsiteY3428"/>
                    </a:cxn>
                    <a:cxn ang="0">
                      <a:pos x="connsiteX3429" y="connsiteY3429"/>
                    </a:cxn>
                    <a:cxn ang="0">
                      <a:pos x="connsiteX3430" y="connsiteY3430"/>
                    </a:cxn>
                    <a:cxn ang="0">
                      <a:pos x="connsiteX3431" y="connsiteY3431"/>
                    </a:cxn>
                    <a:cxn ang="0">
                      <a:pos x="connsiteX3432" y="connsiteY3432"/>
                    </a:cxn>
                    <a:cxn ang="0">
                      <a:pos x="connsiteX3433" y="connsiteY3433"/>
                    </a:cxn>
                    <a:cxn ang="0">
                      <a:pos x="connsiteX3434" y="connsiteY3434"/>
                    </a:cxn>
                    <a:cxn ang="0">
                      <a:pos x="connsiteX3435" y="connsiteY3435"/>
                    </a:cxn>
                    <a:cxn ang="0">
                      <a:pos x="connsiteX3436" y="connsiteY3436"/>
                    </a:cxn>
                    <a:cxn ang="0">
                      <a:pos x="connsiteX3437" y="connsiteY3437"/>
                    </a:cxn>
                    <a:cxn ang="0">
                      <a:pos x="connsiteX3438" y="connsiteY3438"/>
                    </a:cxn>
                    <a:cxn ang="0">
                      <a:pos x="connsiteX3439" y="connsiteY3439"/>
                    </a:cxn>
                    <a:cxn ang="0">
                      <a:pos x="connsiteX3440" y="connsiteY3440"/>
                    </a:cxn>
                    <a:cxn ang="0">
                      <a:pos x="connsiteX3441" y="connsiteY3441"/>
                    </a:cxn>
                    <a:cxn ang="0">
                      <a:pos x="connsiteX3442" y="connsiteY3442"/>
                    </a:cxn>
                    <a:cxn ang="0">
                      <a:pos x="connsiteX3443" y="connsiteY3443"/>
                    </a:cxn>
                    <a:cxn ang="0">
                      <a:pos x="connsiteX3444" y="connsiteY3444"/>
                    </a:cxn>
                    <a:cxn ang="0">
                      <a:pos x="connsiteX3445" y="connsiteY3445"/>
                    </a:cxn>
                    <a:cxn ang="0">
                      <a:pos x="connsiteX3446" y="connsiteY3446"/>
                    </a:cxn>
                    <a:cxn ang="0">
                      <a:pos x="connsiteX3447" y="connsiteY3447"/>
                    </a:cxn>
                    <a:cxn ang="0">
                      <a:pos x="connsiteX3448" y="connsiteY3448"/>
                    </a:cxn>
                    <a:cxn ang="0">
                      <a:pos x="connsiteX3449" y="connsiteY3449"/>
                    </a:cxn>
                    <a:cxn ang="0">
                      <a:pos x="connsiteX3450" y="connsiteY3450"/>
                    </a:cxn>
                    <a:cxn ang="0">
                      <a:pos x="connsiteX3451" y="connsiteY3451"/>
                    </a:cxn>
                    <a:cxn ang="0">
                      <a:pos x="connsiteX3452" y="connsiteY3452"/>
                    </a:cxn>
                    <a:cxn ang="0">
                      <a:pos x="connsiteX3453" y="connsiteY3453"/>
                    </a:cxn>
                    <a:cxn ang="0">
                      <a:pos x="connsiteX3454" y="connsiteY3454"/>
                    </a:cxn>
                    <a:cxn ang="0">
                      <a:pos x="connsiteX3455" y="connsiteY3455"/>
                    </a:cxn>
                    <a:cxn ang="0">
                      <a:pos x="connsiteX3456" y="connsiteY3456"/>
                    </a:cxn>
                    <a:cxn ang="0">
                      <a:pos x="connsiteX3457" y="connsiteY3457"/>
                    </a:cxn>
                    <a:cxn ang="0">
                      <a:pos x="connsiteX3458" y="connsiteY3458"/>
                    </a:cxn>
                    <a:cxn ang="0">
                      <a:pos x="connsiteX3459" y="connsiteY3459"/>
                    </a:cxn>
                    <a:cxn ang="0">
                      <a:pos x="connsiteX3460" y="connsiteY3460"/>
                    </a:cxn>
                    <a:cxn ang="0">
                      <a:pos x="connsiteX3461" y="connsiteY3461"/>
                    </a:cxn>
                    <a:cxn ang="0">
                      <a:pos x="connsiteX3462" y="connsiteY3462"/>
                    </a:cxn>
                    <a:cxn ang="0">
                      <a:pos x="connsiteX3463" y="connsiteY3463"/>
                    </a:cxn>
                    <a:cxn ang="0">
                      <a:pos x="connsiteX3464" y="connsiteY3464"/>
                    </a:cxn>
                    <a:cxn ang="0">
                      <a:pos x="connsiteX3465" y="connsiteY3465"/>
                    </a:cxn>
                    <a:cxn ang="0">
                      <a:pos x="connsiteX3466" y="connsiteY3466"/>
                    </a:cxn>
                    <a:cxn ang="0">
                      <a:pos x="connsiteX3467" y="connsiteY3467"/>
                    </a:cxn>
                    <a:cxn ang="0">
                      <a:pos x="connsiteX3468" y="connsiteY3468"/>
                    </a:cxn>
                    <a:cxn ang="0">
                      <a:pos x="connsiteX3469" y="connsiteY3469"/>
                    </a:cxn>
                    <a:cxn ang="0">
                      <a:pos x="connsiteX3470" y="connsiteY3470"/>
                    </a:cxn>
                    <a:cxn ang="0">
                      <a:pos x="connsiteX3471" y="connsiteY3471"/>
                    </a:cxn>
                    <a:cxn ang="0">
                      <a:pos x="connsiteX3472" y="connsiteY3472"/>
                    </a:cxn>
                    <a:cxn ang="0">
                      <a:pos x="connsiteX3473" y="connsiteY3473"/>
                    </a:cxn>
                    <a:cxn ang="0">
                      <a:pos x="connsiteX3474" y="connsiteY3474"/>
                    </a:cxn>
                    <a:cxn ang="0">
                      <a:pos x="connsiteX3475" y="connsiteY3475"/>
                    </a:cxn>
                    <a:cxn ang="0">
                      <a:pos x="connsiteX3476" y="connsiteY3476"/>
                    </a:cxn>
                    <a:cxn ang="0">
                      <a:pos x="connsiteX3477" y="connsiteY3477"/>
                    </a:cxn>
                    <a:cxn ang="0">
                      <a:pos x="connsiteX3478" y="connsiteY3478"/>
                    </a:cxn>
                    <a:cxn ang="0">
                      <a:pos x="connsiteX3479" y="connsiteY3479"/>
                    </a:cxn>
                    <a:cxn ang="0">
                      <a:pos x="connsiteX3480" y="connsiteY3480"/>
                    </a:cxn>
                    <a:cxn ang="0">
                      <a:pos x="connsiteX3481" y="connsiteY3481"/>
                    </a:cxn>
                    <a:cxn ang="0">
                      <a:pos x="connsiteX3482" y="connsiteY3482"/>
                    </a:cxn>
                    <a:cxn ang="0">
                      <a:pos x="connsiteX3483" y="connsiteY3483"/>
                    </a:cxn>
                    <a:cxn ang="0">
                      <a:pos x="connsiteX3484" y="connsiteY3484"/>
                    </a:cxn>
                    <a:cxn ang="0">
                      <a:pos x="connsiteX3485" y="connsiteY3485"/>
                    </a:cxn>
                    <a:cxn ang="0">
                      <a:pos x="connsiteX3486" y="connsiteY3486"/>
                    </a:cxn>
                    <a:cxn ang="0">
                      <a:pos x="connsiteX3487" y="connsiteY3487"/>
                    </a:cxn>
                    <a:cxn ang="0">
                      <a:pos x="connsiteX3488" y="connsiteY3488"/>
                    </a:cxn>
                    <a:cxn ang="0">
                      <a:pos x="connsiteX3489" y="connsiteY3489"/>
                    </a:cxn>
                    <a:cxn ang="0">
                      <a:pos x="connsiteX3490" y="connsiteY3490"/>
                    </a:cxn>
                    <a:cxn ang="0">
                      <a:pos x="connsiteX3491" y="connsiteY3491"/>
                    </a:cxn>
                    <a:cxn ang="0">
                      <a:pos x="connsiteX3492" y="connsiteY3492"/>
                    </a:cxn>
                    <a:cxn ang="0">
                      <a:pos x="connsiteX3493" y="connsiteY3493"/>
                    </a:cxn>
                    <a:cxn ang="0">
                      <a:pos x="connsiteX3494" y="connsiteY3494"/>
                    </a:cxn>
                    <a:cxn ang="0">
                      <a:pos x="connsiteX3495" y="connsiteY3495"/>
                    </a:cxn>
                    <a:cxn ang="0">
                      <a:pos x="connsiteX3496" y="connsiteY3496"/>
                    </a:cxn>
                    <a:cxn ang="0">
                      <a:pos x="connsiteX3497" y="connsiteY3497"/>
                    </a:cxn>
                    <a:cxn ang="0">
                      <a:pos x="connsiteX3498" y="connsiteY3498"/>
                    </a:cxn>
                    <a:cxn ang="0">
                      <a:pos x="connsiteX3499" y="connsiteY3499"/>
                    </a:cxn>
                    <a:cxn ang="0">
                      <a:pos x="connsiteX3500" y="connsiteY3500"/>
                    </a:cxn>
                    <a:cxn ang="0">
                      <a:pos x="connsiteX3501" y="connsiteY3501"/>
                    </a:cxn>
                    <a:cxn ang="0">
                      <a:pos x="connsiteX3502" y="connsiteY3502"/>
                    </a:cxn>
                    <a:cxn ang="0">
                      <a:pos x="connsiteX3503" y="connsiteY3503"/>
                    </a:cxn>
                    <a:cxn ang="0">
                      <a:pos x="connsiteX3504" y="connsiteY3504"/>
                    </a:cxn>
                    <a:cxn ang="0">
                      <a:pos x="connsiteX3505" y="connsiteY3505"/>
                    </a:cxn>
                    <a:cxn ang="0">
                      <a:pos x="connsiteX3506" y="connsiteY3506"/>
                    </a:cxn>
                    <a:cxn ang="0">
                      <a:pos x="connsiteX3507" y="connsiteY3507"/>
                    </a:cxn>
                    <a:cxn ang="0">
                      <a:pos x="connsiteX3508" y="connsiteY3508"/>
                    </a:cxn>
                    <a:cxn ang="0">
                      <a:pos x="connsiteX3509" y="connsiteY3509"/>
                    </a:cxn>
                    <a:cxn ang="0">
                      <a:pos x="connsiteX3510" y="connsiteY3510"/>
                    </a:cxn>
                    <a:cxn ang="0">
                      <a:pos x="connsiteX3511" y="connsiteY3511"/>
                    </a:cxn>
                    <a:cxn ang="0">
                      <a:pos x="connsiteX3512" y="connsiteY3512"/>
                    </a:cxn>
                    <a:cxn ang="0">
                      <a:pos x="connsiteX3513" y="connsiteY3513"/>
                    </a:cxn>
                    <a:cxn ang="0">
                      <a:pos x="connsiteX3514" y="connsiteY3514"/>
                    </a:cxn>
                    <a:cxn ang="0">
                      <a:pos x="connsiteX3515" y="connsiteY3515"/>
                    </a:cxn>
                    <a:cxn ang="0">
                      <a:pos x="connsiteX3516" y="connsiteY3516"/>
                    </a:cxn>
                    <a:cxn ang="0">
                      <a:pos x="connsiteX3517" y="connsiteY3517"/>
                    </a:cxn>
                    <a:cxn ang="0">
                      <a:pos x="connsiteX3518" y="connsiteY3518"/>
                    </a:cxn>
                    <a:cxn ang="0">
                      <a:pos x="connsiteX3519" y="connsiteY3519"/>
                    </a:cxn>
                    <a:cxn ang="0">
                      <a:pos x="connsiteX3520" y="connsiteY3520"/>
                    </a:cxn>
                    <a:cxn ang="0">
                      <a:pos x="connsiteX3521" y="connsiteY3521"/>
                    </a:cxn>
                    <a:cxn ang="0">
                      <a:pos x="connsiteX3522" y="connsiteY3522"/>
                    </a:cxn>
                    <a:cxn ang="0">
                      <a:pos x="connsiteX3523" y="connsiteY3523"/>
                    </a:cxn>
                    <a:cxn ang="0">
                      <a:pos x="connsiteX3524" y="connsiteY3524"/>
                    </a:cxn>
                    <a:cxn ang="0">
                      <a:pos x="connsiteX3525" y="connsiteY3525"/>
                    </a:cxn>
                    <a:cxn ang="0">
                      <a:pos x="connsiteX3526" y="connsiteY3526"/>
                    </a:cxn>
                    <a:cxn ang="0">
                      <a:pos x="connsiteX3527" y="connsiteY3527"/>
                    </a:cxn>
                    <a:cxn ang="0">
                      <a:pos x="connsiteX3528" y="connsiteY3528"/>
                    </a:cxn>
                    <a:cxn ang="0">
                      <a:pos x="connsiteX3529" y="connsiteY3529"/>
                    </a:cxn>
                    <a:cxn ang="0">
                      <a:pos x="connsiteX3530" y="connsiteY3530"/>
                    </a:cxn>
                    <a:cxn ang="0">
                      <a:pos x="connsiteX3531" y="connsiteY3531"/>
                    </a:cxn>
                    <a:cxn ang="0">
                      <a:pos x="connsiteX3532" y="connsiteY3532"/>
                    </a:cxn>
                    <a:cxn ang="0">
                      <a:pos x="connsiteX3533" y="connsiteY3533"/>
                    </a:cxn>
                    <a:cxn ang="0">
                      <a:pos x="connsiteX3534" y="connsiteY3534"/>
                    </a:cxn>
                    <a:cxn ang="0">
                      <a:pos x="connsiteX3535" y="connsiteY3535"/>
                    </a:cxn>
                    <a:cxn ang="0">
                      <a:pos x="connsiteX3536" y="connsiteY3536"/>
                    </a:cxn>
                    <a:cxn ang="0">
                      <a:pos x="connsiteX3537" y="connsiteY3537"/>
                    </a:cxn>
                    <a:cxn ang="0">
                      <a:pos x="connsiteX3538" y="connsiteY3538"/>
                    </a:cxn>
                    <a:cxn ang="0">
                      <a:pos x="connsiteX3539" y="connsiteY3539"/>
                    </a:cxn>
                    <a:cxn ang="0">
                      <a:pos x="connsiteX3540" y="connsiteY3540"/>
                    </a:cxn>
                    <a:cxn ang="0">
                      <a:pos x="connsiteX3541" y="connsiteY3541"/>
                    </a:cxn>
                    <a:cxn ang="0">
                      <a:pos x="connsiteX3542" y="connsiteY3542"/>
                    </a:cxn>
                    <a:cxn ang="0">
                      <a:pos x="connsiteX3543" y="connsiteY3543"/>
                    </a:cxn>
                    <a:cxn ang="0">
                      <a:pos x="connsiteX3544" y="connsiteY3544"/>
                    </a:cxn>
                    <a:cxn ang="0">
                      <a:pos x="connsiteX3545" y="connsiteY3545"/>
                    </a:cxn>
                    <a:cxn ang="0">
                      <a:pos x="connsiteX3546" y="connsiteY3546"/>
                    </a:cxn>
                    <a:cxn ang="0">
                      <a:pos x="connsiteX3547" y="connsiteY3547"/>
                    </a:cxn>
                    <a:cxn ang="0">
                      <a:pos x="connsiteX3548" y="connsiteY3548"/>
                    </a:cxn>
                    <a:cxn ang="0">
                      <a:pos x="connsiteX3549" y="connsiteY3549"/>
                    </a:cxn>
                    <a:cxn ang="0">
                      <a:pos x="connsiteX3550" y="connsiteY3550"/>
                    </a:cxn>
                    <a:cxn ang="0">
                      <a:pos x="connsiteX3551" y="connsiteY3551"/>
                    </a:cxn>
                    <a:cxn ang="0">
                      <a:pos x="connsiteX3552" y="connsiteY3552"/>
                    </a:cxn>
                    <a:cxn ang="0">
                      <a:pos x="connsiteX3553" y="connsiteY3553"/>
                    </a:cxn>
                    <a:cxn ang="0">
                      <a:pos x="connsiteX3554" y="connsiteY3554"/>
                    </a:cxn>
                    <a:cxn ang="0">
                      <a:pos x="connsiteX3555" y="connsiteY3555"/>
                    </a:cxn>
                    <a:cxn ang="0">
                      <a:pos x="connsiteX3556" y="connsiteY3556"/>
                    </a:cxn>
                    <a:cxn ang="0">
                      <a:pos x="connsiteX3557" y="connsiteY3557"/>
                    </a:cxn>
                    <a:cxn ang="0">
                      <a:pos x="connsiteX3558" y="connsiteY3558"/>
                    </a:cxn>
                    <a:cxn ang="0">
                      <a:pos x="connsiteX3559" y="connsiteY3559"/>
                    </a:cxn>
                    <a:cxn ang="0">
                      <a:pos x="connsiteX3560" y="connsiteY3560"/>
                    </a:cxn>
                    <a:cxn ang="0">
                      <a:pos x="connsiteX3561" y="connsiteY3561"/>
                    </a:cxn>
                    <a:cxn ang="0">
                      <a:pos x="connsiteX3562" y="connsiteY3562"/>
                    </a:cxn>
                    <a:cxn ang="0">
                      <a:pos x="connsiteX3563" y="connsiteY3563"/>
                    </a:cxn>
                    <a:cxn ang="0">
                      <a:pos x="connsiteX3564" y="connsiteY3564"/>
                    </a:cxn>
                    <a:cxn ang="0">
                      <a:pos x="connsiteX3565" y="connsiteY3565"/>
                    </a:cxn>
                    <a:cxn ang="0">
                      <a:pos x="connsiteX3566" y="connsiteY3566"/>
                    </a:cxn>
                    <a:cxn ang="0">
                      <a:pos x="connsiteX3567" y="connsiteY3567"/>
                    </a:cxn>
                    <a:cxn ang="0">
                      <a:pos x="connsiteX3568" y="connsiteY3568"/>
                    </a:cxn>
                    <a:cxn ang="0">
                      <a:pos x="connsiteX3569" y="connsiteY3569"/>
                    </a:cxn>
                    <a:cxn ang="0">
                      <a:pos x="connsiteX3570" y="connsiteY3570"/>
                    </a:cxn>
                    <a:cxn ang="0">
                      <a:pos x="connsiteX3571" y="connsiteY3571"/>
                    </a:cxn>
                    <a:cxn ang="0">
                      <a:pos x="connsiteX3572" y="connsiteY3572"/>
                    </a:cxn>
                    <a:cxn ang="0">
                      <a:pos x="connsiteX3573" y="connsiteY3573"/>
                    </a:cxn>
                    <a:cxn ang="0">
                      <a:pos x="connsiteX3574" y="connsiteY3574"/>
                    </a:cxn>
                    <a:cxn ang="0">
                      <a:pos x="connsiteX3575" y="connsiteY3575"/>
                    </a:cxn>
                    <a:cxn ang="0">
                      <a:pos x="connsiteX3576" y="connsiteY3576"/>
                    </a:cxn>
                    <a:cxn ang="0">
                      <a:pos x="connsiteX3577" y="connsiteY3577"/>
                    </a:cxn>
                    <a:cxn ang="0">
                      <a:pos x="connsiteX3578" y="connsiteY3578"/>
                    </a:cxn>
                    <a:cxn ang="0">
                      <a:pos x="connsiteX3579" y="connsiteY3579"/>
                    </a:cxn>
                    <a:cxn ang="0">
                      <a:pos x="connsiteX3580" y="connsiteY3580"/>
                    </a:cxn>
                    <a:cxn ang="0">
                      <a:pos x="connsiteX3581" y="connsiteY3581"/>
                    </a:cxn>
                    <a:cxn ang="0">
                      <a:pos x="connsiteX3582" y="connsiteY3582"/>
                    </a:cxn>
                    <a:cxn ang="0">
                      <a:pos x="connsiteX3583" y="connsiteY3583"/>
                    </a:cxn>
                    <a:cxn ang="0">
                      <a:pos x="connsiteX3584" y="connsiteY3584"/>
                    </a:cxn>
                    <a:cxn ang="0">
                      <a:pos x="connsiteX3585" y="connsiteY3585"/>
                    </a:cxn>
                    <a:cxn ang="0">
                      <a:pos x="connsiteX3586" y="connsiteY3586"/>
                    </a:cxn>
                    <a:cxn ang="0">
                      <a:pos x="connsiteX3587" y="connsiteY3587"/>
                    </a:cxn>
                    <a:cxn ang="0">
                      <a:pos x="connsiteX3588" y="connsiteY3588"/>
                    </a:cxn>
                    <a:cxn ang="0">
                      <a:pos x="connsiteX3589" y="connsiteY3589"/>
                    </a:cxn>
                    <a:cxn ang="0">
                      <a:pos x="connsiteX3590" y="connsiteY3590"/>
                    </a:cxn>
                    <a:cxn ang="0">
                      <a:pos x="connsiteX3591" y="connsiteY3591"/>
                    </a:cxn>
                    <a:cxn ang="0">
                      <a:pos x="connsiteX3592" y="connsiteY3592"/>
                    </a:cxn>
                    <a:cxn ang="0">
                      <a:pos x="connsiteX3593" y="connsiteY3593"/>
                    </a:cxn>
                    <a:cxn ang="0">
                      <a:pos x="connsiteX3594" y="connsiteY3594"/>
                    </a:cxn>
                    <a:cxn ang="0">
                      <a:pos x="connsiteX3595" y="connsiteY3595"/>
                    </a:cxn>
                    <a:cxn ang="0">
                      <a:pos x="connsiteX3596" y="connsiteY3596"/>
                    </a:cxn>
                    <a:cxn ang="0">
                      <a:pos x="connsiteX3597" y="connsiteY3597"/>
                    </a:cxn>
                    <a:cxn ang="0">
                      <a:pos x="connsiteX3598" y="connsiteY3598"/>
                    </a:cxn>
                    <a:cxn ang="0">
                      <a:pos x="connsiteX3599" y="connsiteY3599"/>
                    </a:cxn>
                    <a:cxn ang="0">
                      <a:pos x="connsiteX3600" y="connsiteY3600"/>
                    </a:cxn>
                    <a:cxn ang="0">
                      <a:pos x="connsiteX3601" y="connsiteY3601"/>
                    </a:cxn>
                    <a:cxn ang="0">
                      <a:pos x="connsiteX3602" y="connsiteY3602"/>
                    </a:cxn>
                    <a:cxn ang="0">
                      <a:pos x="connsiteX3603" y="connsiteY3603"/>
                    </a:cxn>
                    <a:cxn ang="0">
                      <a:pos x="connsiteX3604" y="connsiteY3604"/>
                    </a:cxn>
                    <a:cxn ang="0">
                      <a:pos x="connsiteX3605" y="connsiteY3605"/>
                    </a:cxn>
                    <a:cxn ang="0">
                      <a:pos x="connsiteX3606" y="connsiteY3606"/>
                    </a:cxn>
                    <a:cxn ang="0">
                      <a:pos x="connsiteX3607" y="connsiteY3607"/>
                    </a:cxn>
                    <a:cxn ang="0">
                      <a:pos x="connsiteX3608" y="connsiteY3608"/>
                    </a:cxn>
                    <a:cxn ang="0">
                      <a:pos x="connsiteX3609" y="connsiteY3609"/>
                    </a:cxn>
                    <a:cxn ang="0">
                      <a:pos x="connsiteX3610" y="connsiteY3610"/>
                    </a:cxn>
                    <a:cxn ang="0">
                      <a:pos x="connsiteX3611" y="connsiteY3611"/>
                    </a:cxn>
                    <a:cxn ang="0">
                      <a:pos x="connsiteX3612" y="connsiteY3612"/>
                    </a:cxn>
                    <a:cxn ang="0">
                      <a:pos x="connsiteX3613" y="connsiteY3613"/>
                    </a:cxn>
                    <a:cxn ang="0">
                      <a:pos x="connsiteX3614" y="connsiteY3614"/>
                    </a:cxn>
                    <a:cxn ang="0">
                      <a:pos x="connsiteX3615" y="connsiteY3615"/>
                    </a:cxn>
                    <a:cxn ang="0">
                      <a:pos x="connsiteX3616" y="connsiteY3616"/>
                    </a:cxn>
                    <a:cxn ang="0">
                      <a:pos x="connsiteX3617" y="connsiteY3617"/>
                    </a:cxn>
                    <a:cxn ang="0">
                      <a:pos x="connsiteX3618" y="connsiteY3618"/>
                    </a:cxn>
                    <a:cxn ang="0">
                      <a:pos x="connsiteX3619" y="connsiteY3619"/>
                    </a:cxn>
                    <a:cxn ang="0">
                      <a:pos x="connsiteX3620" y="connsiteY3620"/>
                    </a:cxn>
                    <a:cxn ang="0">
                      <a:pos x="connsiteX3621" y="connsiteY3621"/>
                    </a:cxn>
                    <a:cxn ang="0">
                      <a:pos x="connsiteX3622" y="connsiteY3622"/>
                    </a:cxn>
                    <a:cxn ang="0">
                      <a:pos x="connsiteX3623" y="connsiteY3623"/>
                    </a:cxn>
                    <a:cxn ang="0">
                      <a:pos x="connsiteX3624" y="connsiteY3624"/>
                    </a:cxn>
                    <a:cxn ang="0">
                      <a:pos x="connsiteX3625" y="connsiteY3625"/>
                    </a:cxn>
                    <a:cxn ang="0">
                      <a:pos x="connsiteX3626" y="connsiteY3626"/>
                    </a:cxn>
                    <a:cxn ang="0">
                      <a:pos x="connsiteX3627" y="connsiteY3627"/>
                    </a:cxn>
                    <a:cxn ang="0">
                      <a:pos x="connsiteX3628" y="connsiteY3628"/>
                    </a:cxn>
                    <a:cxn ang="0">
                      <a:pos x="connsiteX3629" y="connsiteY3629"/>
                    </a:cxn>
                    <a:cxn ang="0">
                      <a:pos x="connsiteX3630" y="connsiteY3630"/>
                    </a:cxn>
                    <a:cxn ang="0">
                      <a:pos x="connsiteX3631" y="connsiteY3631"/>
                    </a:cxn>
                    <a:cxn ang="0">
                      <a:pos x="connsiteX3632" y="connsiteY3632"/>
                    </a:cxn>
                    <a:cxn ang="0">
                      <a:pos x="connsiteX3633" y="connsiteY3633"/>
                    </a:cxn>
                    <a:cxn ang="0">
                      <a:pos x="connsiteX3634" y="connsiteY3634"/>
                    </a:cxn>
                    <a:cxn ang="0">
                      <a:pos x="connsiteX3635" y="connsiteY3635"/>
                    </a:cxn>
                    <a:cxn ang="0">
                      <a:pos x="connsiteX3636" y="connsiteY3636"/>
                    </a:cxn>
                    <a:cxn ang="0">
                      <a:pos x="connsiteX3637" y="connsiteY3637"/>
                    </a:cxn>
                    <a:cxn ang="0">
                      <a:pos x="connsiteX3638" y="connsiteY3638"/>
                    </a:cxn>
                    <a:cxn ang="0">
                      <a:pos x="connsiteX3639" y="connsiteY3639"/>
                    </a:cxn>
                    <a:cxn ang="0">
                      <a:pos x="connsiteX3640" y="connsiteY3640"/>
                    </a:cxn>
                    <a:cxn ang="0">
                      <a:pos x="connsiteX3641" y="connsiteY3641"/>
                    </a:cxn>
                    <a:cxn ang="0">
                      <a:pos x="connsiteX3642" y="connsiteY3642"/>
                    </a:cxn>
                    <a:cxn ang="0">
                      <a:pos x="connsiteX3643" y="connsiteY3643"/>
                    </a:cxn>
                    <a:cxn ang="0">
                      <a:pos x="connsiteX3644" y="connsiteY3644"/>
                    </a:cxn>
                    <a:cxn ang="0">
                      <a:pos x="connsiteX3645" y="connsiteY3645"/>
                    </a:cxn>
                    <a:cxn ang="0">
                      <a:pos x="connsiteX3646" y="connsiteY3646"/>
                    </a:cxn>
                    <a:cxn ang="0">
                      <a:pos x="connsiteX3647" y="connsiteY3647"/>
                    </a:cxn>
                    <a:cxn ang="0">
                      <a:pos x="connsiteX3648" y="connsiteY3648"/>
                    </a:cxn>
                    <a:cxn ang="0">
                      <a:pos x="connsiteX3649" y="connsiteY3649"/>
                    </a:cxn>
                    <a:cxn ang="0">
                      <a:pos x="connsiteX3650" y="connsiteY3650"/>
                    </a:cxn>
                    <a:cxn ang="0">
                      <a:pos x="connsiteX3651" y="connsiteY3651"/>
                    </a:cxn>
                    <a:cxn ang="0">
                      <a:pos x="connsiteX3652" y="connsiteY3652"/>
                    </a:cxn>
                    <a:cxn ang="0">
                      <a:pos x="connsiteX3653" y="connsiteY3653"/>
                    </a:cxn>
                    <a:cxn ang="0">
                      <a:pos x="connsiteX3654" y="connsiteY3654"/>
                    </a:cxn>
                    <a:cxn ang="0">
                      <a:pos x="connsiteX3655" y="connsiteY3655"/>
                    </a:cxn>
                    <a:cxn ang="0">
                      <a:pos x="connsiteX3656" y="connsiteY3656"/>
                    </a:cxn>
                    <a:cxn ang="0">
                      <a:pos x="connsiteX3657" y="connsiteY3657"/>
                    </a:cxn>
                    <a:cxn ang="0">
                      <a:pos x="connsiteX3658" y="connsiteY3658"/>
                    </a:cxn>
                    <a:cxn ang="0">
                      <a:pos x="connsiteX3659" y="connsiteY3659"/>
                    </a:cxn>
                    <a:cxn ang="0">
                      <a:pos x="connsiteX3660" y="connsiteY3660"/>
                    </a:cxn>
                    <a:cxn ang="0">
                      <a:pos x="connsiteX3661" y="connsiteY3661"/>
                    </a:cxn>
                    <a:cxn ang="0">
                      <a:pos x="connsiteX3662" y="connsiteY3662"/>
                    </a:cxn>
                    <a:cxn ang="0">
                      <a:pos x="connsiteX3663" y="connsiteY3663"/>
                    </a:cxn>
                    <a:cxn ang="0">
                      <a:pos x="connsiteX3664" y="connsiteY3664"/>
                    </a:cxn>
                    <a:cxn ang="0">
                      <a:pos x="connsiteX3665" y="connsiteY3665"/>
                    </a:cxn>
                    <a:cxn ang="0">
                      <a:pos x="connsiteX3666" y="connsiteY3666"/>
                    </a:cxn>
                    <a:cxn ang="0">
                      <a:pos x="connsiteX3667" y="connsiteY3667"/>
                    </a:cxn>
                    <a:cxn ang="0">
                      <a:pos x="connsiteX3668" y="connsiteY3668"/>
                    </a:cxn>
                    <a:cxn ang="0">
                      <a:pos x="connsiteX3669" y="connsiteY3669"/>
                    </a:cxn>
                    <a:cxn ang="0">
                      <a:pos x="connsiteX3670" y="connsiteY3670"/>
                    </a:cxn>
                    <a:cxn ang="0">
                      <a:pos x="connsiteX3671" y="connsiteY3671"/>
                    </a:cxn>
                    <a:cxn ang="0">
                      <a:pos x="connsiteX3672" y="connsiteY3672"/>
                    </a:cxn>
                    <a:cxn ang="0">
                      <a:pos x="connsiteX3673" y="connsiteY3673"/>
                    </a:cxn>
                    <a:cxn ang="0">
                      <a:pos x="connsiteX3674" y="connsiteY3674"/>
                    </a:cxn>
                    <a:cxn ang="0">
                      <a:pos x="connsiteX3675" y="connsiteY3675"/>
                    </a:cxn>
                    <a:cxn ang="0">
                      <a:pos x="connsiteX3676" y="connsiteY3676"/>
                    </a:cxn>
                    <a:cxn ang="0">
                      <a:pos x="connsiteX3677" y="connsiteY3677"/>
                    </a:cxn>
                    <a:cxn ang="0">
                      <a:pos x="connsiteX3678" y="connsiteY3678"/>
                    </a:cxn>
                    <a:cxn ang="0">
                      <a:pos x="connsiteX3679" y="connsiteY3679"/>
                    </a:cxn>
                    <a:cxn ang="0">
                      <a:pos x="connsiteX3680" y="connsiteY3680"/>
                    </a:cxn>
                    <a:cxn ang="0">
                      <a:pos x="connsiteX3681" y="connsiteY3681"/>
                    </a:cxn>
                    <a:cxn ang="0">
                      <a:pos x="connsiteX3682" y="connsiteY3682"/>
                    </a:cxn>
                    <a:cxn ang="0">
                      <a:pos x="connsiteX3683" y="connsiteY3683"/>
                    </a:cxn>
                    <a:cxn ang="0">
                      <a:pos x="connsiteX3684" y="connsiteY3684"/>
                    </a:cxn>
                    <a:cxn ang="0">
                      <a:pos x="connsiteX3685" y="connsiteY3685"/>
                    </a:cxn>
                    <a:cxn ang="0">
                      <a:pos x="connsiteX3686" y="connsiteY3686"/>
                    </a:cxn>
                    <a:cxn ang="0">
                      <a:pos x="connsiteX3687" y="connsiteY3687"/>
                    </a:cxn>
                    <a:cxn ang="0">
                      <a:pos x="connsiteX3688" y="connsiteY3688"/>
                    </a:cxn>
                    <a:cxn ang="0">
                      <a:pos x="connsiteX3689" y="connsiteY3689"/>
                    </a:cxn>
                    <a:cxn ang="0">
                      <a:pos x="connsiteX3690" y="connsiteY3690"/>
                    </a:cxn>
                    <a:cxn ang="0">
                      <a:pos x="connsiteX3691" y="connsiteY3691"/>
                    </a:cxn>
                    <a:cxn ang="0">
                      <a:pos x="connsiteX3692" y="connsiteY3692"/>
                    </a:cxn>
                    <a:cxn ang="0">
                      <a:pos x="connsiteX3693" y="connsiteY3693"/>
                    </a:cxn>
                    <a:cxn ang="0">
                      <a:pos x="connsiteX3694" y="connsiteY3694"/>
                    </a:cxn>
                    <a:cxn ang="0">
                      <a:pos x="connsiteX3695" y="connsiteY3695"/>
                    </a:cxn>
                    <a:cxn ang="0">
                      <a:pos x="connsiteX3696" y="connsiteY3696"/>
                    </a:cxn>
                    <a:cxn ang="0">
                      <a:pos x="connsiteX3697" y="connsiteY3697"/>
                    </a:cxn>
                    <a:cxn ang="0">
                      <a:pos x="connsiteX3698" y="connsiteY3698"/>
                    </a:cxn>
                    <a:cxn ang="0">
                      <a:pos x="connsiteX3699" y="connsiteY3699"/>
                    </a:cxn>
                    <a:cxn ang="0">
                      <a:pos x="connsiteX3700" y="connsiteY3700"/>
                    </a:cxn>
                    <a:cxn ang="0">
                      <a:pos x="connsiteX3701" y="connsiteY3701"/>
                    </a:cxn>
                    <a:cxn ang="0">
                      <a:pos x="connsiteX3702" y="connsiteY3702"/>
                    </a:cxn>
                    <a:cxn ang="0">
                      <a:pos x="connsiteX3703" y="connsiteY3703"/>
                    </a:cxn>
                    <a:cxn ang="0">
                      <a:pos x="connsiteX3704" y="connsiteY3704"/>
                    </a:cxn>
                    <a:cxn ang="0">
                      <a:pos x="connsiteX3705" y="connsiteY3705"/>
                    </a:cxn>
                    <a:cxn ang="0">
                      <a:pos x="connsiteX3706" y="connsiteY3706"/>
                    </a:cxn>
                    <a:cxn ang="0">
                      <a:pos x="connsiteX3707" y="connsiteY3707"/>
                    </a:cxn>
                    <a:cxn ang="0">
                      <a:pos x="connsiteX3708" y="connsiteY3708"/>
                    </a:cxn>
                    <a:cxn ang="0">
                      <a:pos x="connsiteX3709" y="connsiteY3709"/>
                    </a:cxn>
                    <a:cxn ang="0">
                      <a:pos x="connsiteX3710" y="connsiteY3710"/>
                    </a:cxn>
                    <a:cxn ang="0">
                      <a:pos x="connsiteX3711" y="connsiteY3711"/>
                    </a:cxn>
                    <a:cxn ang="0">
                      <a:pos x="connsiteX3712" y="connsiteY3712"/>
                    </a:cxn>
                    <a:cxn ang="0">
                      <a:pos x="connsiteX3713" y="connsiteY3713"/>
                    </a:cxn>
                    <a:cxn ang="0">
                      <a:pos x="connsiteX3714" y="connsiteY3714"/>
                    </a:cxn>
                    <a:cxn ang="0">
                      <a:pos x="connsiteX3715" y="connsiteY3715"/>
                    </a:cxn>
                    <a:cxn ang="0">
                      <a:pos x="connsiteX3716" y="connsiteY3716"/>
                    </a:cxn>
                    <a:cxn ang="0">
                      <a:pos x="connsiteX3717" y="connsiteY3717"/>
                    </a:cxn>
                    <a:cxn ang="0">
                      <a:pos x="connsiteX3718" y="connsiteY3718"/>
                    </a:cxn>
                    <a:cxn ang="0">
                      <a:pos x="connsiteX3719" y="connsiteY3719"/>
                    </a:cxn>
                    <a:cxn ang="0">
                      <a:pos x="connsiteX3720" y="connsiteY3720"/>
                    </a:cxn>
                    <a:cxn ang="0">
                      <a:pos x="connsiteX3721" y="connsiteY3721"/>
                    </a:cxn>
                    <a:cxn ang="0">
                      <a:pos x="connsiteX3722" y="connsiteY3722"/>
                    </a:cxn>
                    <a:cxn ang="0">
                      <a:pos x="connsiteX3723" y="connsiteY3723"/>
                    </a:cxn>
                    <a:cxn ang="0">
                      <a:pos x="connsiteX3724" y="connsiteY3724"/>
                    </a:cxn>
                    <a:cxn ang="0">
                      <a:pos x="connsiteX3725" y="connsiteY3725"/>
                    </a:cxn>
                    <a:cxn ang="0">
                      <a:pos x="connsiteX3726" y="connsiteY3726"/>
                    </a:cxn>
                    <a:cxn ang="0">
                      <a:pos x="connsiteX3727" y="connsiteY3727"/>
                    </a:cxn>
                    <a:cxn ang="0">
                      <a:pos x="connsiteX3728" y="connsiteY3728"/>
                    </a:cxn>
                    <a:cxn ang="0">
                      <a:pos x="connsiteX3729" y="connsiteY3729"/>
                    </a:cxn>
                    <a:cxn ang="0">
                      <a:pos x="connsiteX3730" y="connsiteY3730"/>
                    </a:cxn>
                    <a:cxn ang="0">
                      <a:pos x="connsiteX3731" y="connsiteY3731"/>
                    </a:cxn>
                    <a:cxn ang="0">
                      <a:pos x="connsiteX3732" y="connsiteY3732"/>
                    </a:cxn>
                    <a:cxn ang="0">
                      <a:pos x="connsiteX3733" y="connsiteY3733"/>
                    </a:cxn>
                    <a:cxn ang="0">
                      <a:pos x="connsiteX3734" y="connsiteY3734"/>
                    </a:cxn>
                    <a:cxn ang="0">
                      <a:pos x="connsiteX3735" y="connsiteY3735"/>
                    </a:cxn>
                    <a:cxn ang="0">
                      <a:pos x="connsiteX3736" y="connsiteY3736"/>
                    </a:cxn>
                    <a:cxn ang="0">
                      <a:pos x="connsiteX3737" y="connsiteY3737"/>
                    </a:cxn>
                    <a:cxn ang="0">
                      <a:pos x="connsiteX3738" y="connsiteY3738"/>
                    </a:cxn>
                    <a:cxn ang="0">
                      <a:pos x="connsiteX3739" y="connsiteY3739"/>
                    </a:cxn>
                    <a:cxn ang="0">
                      <a:pos x="connsiteX3740" y="connsiteY3740"/>
                    </a:cxn>
                    <a:cxn ang="0">
                      <a:pos x="connsiteX3741" y="connsiteY3741"/>
                    </a:cxn>
                    <a:cxn ang="0">
                      <a:pos x="connsiteX3742" y="connsiteY3742"/>
                    </a:cxn>
                    <a:cxn ang="0">
                      <a:pos x="connsiteX3743" y="connsiteY3743"/>
                    </a:cxn>
                    <a:cxn ang="0">
                      <a:pos x="connsiteX3744" y="connsiteY3744"/>
                    </a:cxn>
                    <a:cxn ang="0">
                      <a:pos x="connsiteX3745" y="connsiteY3745"/>
                    </a:cxn>
                    <a:cxn ang="0">
                      <a:pos x="connsiteX3746" y="connsiteY3746"/>
                    </a:cxn>
                    <a:cxn ang="0">
                      <a:pos x="connsiteX3747" y="connsiteY3747"/>
                    </a:cxn>
                    <a:cxn ang="0">
                      <a:pos x="connsiteX3748" y="connsiteY3748"/>
                    </a:cxn>
                    <a:cxn ang="0">
                      <a:pos x="connsiteX3749" y="connsiteY3749"/>
                    </a:cxn>
                    <a:cxn ang="0">
                      <a:pos x="connsiteX3750" y="connsiteY3750"/>
                    </a:cxn>
                    <a:cxn ang="0">
                      <a:pos x="connsiteX3751" y="connsiteY3751"/>
                    </a:cxn>
                    <a:cxn ang="0">
                      <a:pos x="connsiteX3752" y="connsiteY3752"/>
                    </a:cxn>
                    <a:cxn ang="0">
                      <a:pos x="connsiteX3753" y="connsiteY3753"/>
                    </a:cxn>
                    <a:cxn ang="0">
                      <a:pos x="connsiteX3754" y="connsiteY3754"/>
                    </a:cxn>
                    <a:cxn ang="0">
                      <a:pos x="connsiteX3755" y="connsiteY3755"/>
                    </a:cxn>
                    <a:cxn ang="0">
                      <a:pos x="connsiteX3756" y="connsiteY3756"/>
                    </a:cxn>
                    <a:cxn ang="0">
                      <a:pos x="connsiteX3757" y="connsiteY3757"/>
                    </a:cxn>
                    <a:cxn ang="0">
                      <a:pos x="connsiteX3758" y="connsiteY3758"/>
                    </a:cxn>
                    <a:cxn ang="0">
                      <a:pos x="connsiteX3759" y="connsiteY3759"/>
                    </a:cxn>
                    <a:cxn ang="0">
                      <a:pos x="connsiteX3760" y="connsiteY3760"/>
                    </a:cxn>
                    <a:cxn ang="0">
                      <a:pos x="connsiteX3761" y="connsiteY3761"/>
                    </a:cxn>
                    <a:cxn ang="0">
                      <a:pos x="connsiteX3762" y="connsiteY3762"/>
                    </a:cxn>
                    <a:cxn ang="0">
                      <a:pos x="connsiteX3763" y="connsiteY3763"/>
                    </a:cxn>
                    <a:cxn ang="0">
                      <a:pos x="connsiteX3764" y="connsiteY3764"/>
                    </a:cxn>
                    <a:cxn ang="0">
                      <a:pos x="connsiteX3765" y="connsiteY3765"/>
                    </a:cxn>
                    <a:cxn ang="0">
                      <a:pos x="connsiteX3766" y="connsiteY3766"/>
                    </a:cxn>
                    <a:cxn ang="0">
                      <a:pos x="connsiteX3767" y="connsiteY3767"/>
                    </a:cxn>
                    <a:cxn ang="0">
                      <a:pos x="connsiteX3768" y="connsiteY3768"/>
                    </a:cxn>
                    <a:cxn ang="0">
                      <a:pos x="connsiteX3769" y="connsiteY3769"/>
                    </a:cxn>
                    <a:cxn ang="0">
                      <a:pos x="connsiteX3770" y="connsiteY3770"/>
                    </a:cxn>
                    <a:cxn ang="0">
                      <a:pos x="connsiteX3771" y="connsiteY3771"/>
                    </a:cxn>
                    <a:cxn ang="0">
                      <a:pos x="connsiteX3772" y="connsiteY3772"/>
                    </a:cxn>
                    <a:cxn ang="0">
                      <a:pos x="connsiteX3773" y="connsiteY3773"/>
                    </a:cxn>
                    <a:cxn ang="0">
                      <a:pos x="connsiteX3774" y="connsiteY3774"/>
                    </a:cxn>
                    <a:cxn ang="0">
                      <a:pos x="connsiteX3775" y="connsiteY3775"/>
                    </a:cxn>
                    <a:cxn ang="0">
                      <a:pos x="connsiteX3776" y="connsiteY3776"/>
                    </a:cxn>
                    <a:cxn ang="0">
                      <a:pos x="connsiteX3777" y="connsiteY3777"/>
                    </a:cxn>
                    <a:cxn ang="0">
                      <a:pos x="connsiteX3778" y="connsiteY3778"/>
                    </a:cxn>
                    <a:cxn ang="0">
                      <a:pos x="connsiteX3779" y="connsiteY3779"/>
                    </a:cxn>
                    <a:cxn ang="0">
                      <a:pos x="connsiteX3780" y="connsiteY3780"/>
                    </a:cxn>
                    <a:cxn ang="0">
                      <a:pos x="connsiteX3781" y="connsiteY3781"/>
                    </a:cxn>
                    <a:cxn ang="0">
                      <a:pos x="connsiteX3782" y="connsiteY3782"/>
                    </a:cxn>
                    <a:cxn ang="0">
                      <a:pos x="connsiteX3783" y="connsiteY3783"/>
                    </a:cxn>
                    <a:cxn ang="0">
                      <a:pos x="connsiteX3784" y="connsiteY3784"/>
                    </a:cxn>
                    <a:cxn ang="0">
                      <a:pos x="connsiteX3785" y="connsiteY3785"/>
                    </a:cxn>
                    <a:cxn ang="0">
                      <a:pos x="connsiteX3786" y="connsiteY3786"/>
                    </a:cxn>
                    <a:cxn ang="0">
                      <a:pos x="connsiteX3787" y="connsiteY3787"/>
                    </a:cxn>
                    <a:cxn ang="0">
                      <a:pos x="connsiteX3788" y="connsiteY3788"/>
                    </a:cxn>
                    <a:cxn ang="0">
                      <a:pos x="connsiteX3789" y="connsiteY3789"/>
                    </a:cxn>
                    <a:cxn ang="0">
                      <a:pos x="connsiteX3790" y="connsiteY3790"/>
                    </a:cxn>
                    <a:cxn ang="0">
                      <a:pos x="connsiteX3791" y="connsiteY3791"/>
                    </a:cxn>
                    <a:cxn ang="0">
                      <a:pos x="connsiteX3792" y="connsiteY3792"/>
                    </a:cxn>
                    <a:cxn ang="0">
                      <a:pos x="connsiteX3793" y="connsiteY3793"/>
                    </a:cxn>
                    <a:cxn ang="0">
                      <a:pos x="connsiteX3794" y="connsiteY3794"/>
                    </a:cxn>
                    <a:cxn ang="0">
                      <a:pos x="connsiteX3795" y="connsiteY3795"/>
                    </a:cxn>
                    <a:cxn ang="0">
                      <a:pos x="connsiteX3796" y="connsiteY3796"/>
                    </a:cxn>
                    <a:cxn ang="0">
                      <a:pos x="connsiteX3797" y="connsiteY3797"/>
                    </a:cxn>
                    <a:cxn ang="0">
                      <a:pos x="connsiteX3798" y="connsiteY3798"/>
                    </a:cxn>
                    <a:cxn ang="0">
                      <a:pos x="connsiteX3799" y="connsiteY3799"/>
                    </a:cxn>
                    <a:cxn ang="0">
                      <a:pos x="connsiteX3800" y="connsiteY3800"/>
                    </a:cxn>
                    <a:cxn ang="0">
                      <a:pos x="connsiteX3801" y="connsiteY3801"/>
                    </a:cxn>
                    <a:cxn ang="0">
                      <a:pos x="connsiteX3802" y="connsiteY3802"/>
                    </a:cxn>
                    <a:cxn ang="0">
                      <a:pos x="connsiteX3803" y="connsiteY3803"/>
                    </a:cxn>
                    <a:cxn ang="0">
                      <a:pos x="connsiteX3804" y="connsiteY3804"/>
                    </a:cxn>
                    <a:cxn ang="0">
                      <a:pos x="connsiteX3805" y="connsiteY3805"/>
                    </a:cxn>
                    <a:cxn ang="0">
                      <a:pos x="connsiteX3806" y="connsiteY3806"/>
                    </a:cxn>
                    <a:cxn ang="0">
                      <a:pos x="connsiteX3807" y="connsiteY3807"/>
                    </a:cxn>
                    <a:cxn ang="0">
                      <a:pos x="connsiteX3808" y="connsiteY3808"/>
                    </a:cxn>
                    <a:cxn ang="0">
                      <a:pos x="connsiteX3809" y="connsiteY3809"/>
                    </a:cxn>
                    <a:cxn ang="0">
                      <a:pos x="connsiteX3810" y="connsiteY3810"/>
                    </a:cxn>
                    <a:cxn ang="0">
                      <a:pos x="connsiteX3811" y="connsiteY3811"/>
                    </a:cxn>
                    <a:cxn ang="0">
                      <a:pos x="connsiteX3812" y="connsiteY3812"/>
                    </a:cxn>
                    <a:cxn ang="0">
                      <a:pos x="connsiteX3813" y="connsiteY3813"/>
                    </a:cxn>
                    <a:cxn ang="0">
                      <a:pos x="connsiteX3814" y="connsiteY3814"/>
                    </a:cxn>
                    <a:cxn ang="0">
                      <a:pos x="connsiteX3815" y="connsiteY3815"/>
                    </a:cxn>
                    <a:cxn ang="0">
                      <a:pos x="connsiteX3816" y="connsiteY3816"/>
                    </a:cxn>
                    <a:cxn ang="0">
                      <a:pos x="connsiteX3817" y="connsiteY3817"/>
                    </a:cxn>
                    <a:cxn ang="0">
                      <a:pos x="connsiteX3818" y="connsiteY3818"/>
                    </a:cxn>
                    <a:cxn ang="0">
                      <a:pos x="connsiteX3819" y="connsiteY3819"/>
                    </a:cxn>
                    <a:cxn ang="0">
                      <a:pos x="connsiteX3820" y="connsiteY3820"/>
                    </a:cxn>
                    <a:cxn ang="0">
                      <a:pos x="connsiteX3821" y="connsiteY3821"/>
                    </a:cxn>
                    <a:cxn ang="0">
                      <a:pos x="connsiteX3822" y="connsiteY3822"/>
                    </a:cxn>
                    <a:cxn ang="0">
                      <a:pos x="connsiteX3823" y="connsiteY3823"/>
                    </a:cxn>
                    <a:cxn ang="0">
                      <a:pos x="connsiteX3824" y="connsiteY3824"/>
                    </a:cxn>
                    <a:cxn ang="0">
                      <a:pos x="connsiteX3825" y="connsiteY3825"/>
                    </a:cxn>
                    <a:cxn ang="0">
                      <a:pos x="connsiteX3826" y="connsiteY3826"/>
                    </a:cxn>
                    <a:cxn ang="0">
                      <a:pos x="connsiteX3827" y="connsiteY3827"/>
                    </a:cxn>
                    <a:cxn ang="0">
                      <a:pos x="connsiteX3828" y="connsiteY3828"/>
                    </a:cxn>
                    <a:cxn ang="0">
                      <a:pos x="connsiteX3829" y="connsiteY3829"/>
                    </a:cxn>
                    <a:cxn ang="0">
                      <a:pos x="connsiteX3830" y="connsiteY3830"/>
                    </a:cxn>
                    <a:cxn ang="0">
                      <a:pos x="connsiteX3831" y="connsiteY3831"/>
                    </a:cxn>
                    <a:cxn ang="0">
                      <a:pos x="connsiteX3832" y="connsiteY3832"/>
                    </a:cxn>
                    <a:cxn ang="0">
                      <a:pos x="connsiteX3833" y="connsiteY3833"/>
                    </a:cxn>
                    <a:cxn ang="0">
                      <a:pos x="connsiteX3834" y="connsiteY3834"/>
                    </a:cxn>
                    <a:cxn ang="0">
                      <a:pos x="connsiteX3835" y="connsiteY3835"/>
                    </a:cxn>
                    <a:cxn ang="0">
                      <a:pos x="connsiteX3836" y="connsiteY3836"/>
                    </a:cxn>
                    <a:cxn ang="0">
                      <a:pos x="connsiteX3837" y="connsiteY3837"/>
                    </a:cxn>
                    <a:cxn ang="0">
                      <a:pos x="connsiteX3838" y="connsiteY3838"/>
                    </a:cxn>
                    <a:cxn ang="0">
                      <a:pos x="connsiteX3839" y="connsiteY3839"/>
                    </a:cxn>
                    <a:cxn ang="0">
                      <a:pos x="connsiteX3840" y="connsiteY3840"/>
                    </a:cxn>
                    <a:cxn ang="0">
                      <a:pos x="connsiteX3841" y="connsiteY3841"/>
                    </a:cxn>
                    <a:cxn ang="0">
                      <a:pos x="connsiteX3842" y="connsiteY3842"/>
                    </a:cxn>
                    <a:cxn ang="0">
                      <a:pos x="connsiteX3843" y="connsiteY3843"/>
                    </a:cxn>
                    <a:cxn ang="0">
                      <a:pos x="connsiteX3844" y="connsiteY3844"/>
                    </a:cxn>
                    <a:cxn ang="0">
                      <a:pos x="connsiteX3845" y="connsiteY3845"/>
                    </a:cxn>
                    <a:cxn ang="0">
                      <a:pos x="connsiteX3846" y="connsiteY3846"/>
                    </a:cxn>
                    <a:cxn ang="0">
                      <a:pos x="connsiteX3847" y="connsiteY3847"/>
                    </a:cxn>
                    <a:cxn ang="0">
                      <a:pos x="connsiteX3848" y="connsiteY3848"/>
                    </a:cxn>
                    <a:cxn ang="0">
                      <a:pos x="connsiteX3849" y="connsiteY3849"/>
                    </a:cxn>
                    <a:cxn ang="0">
                      <a:pos x="connsiteX3850" y="connsiteY3850"/>
                    </a:cxn>
                    <a:cxn ang="0">
                      <a:pos x="connsiteX3851" y="connsiteY3851"/>
                    </a:cxn>
                    <a:cxn ang="0">
                      <a:pos x="connsiteX3852" y="connsiteY3852"/>
                    </a:cxn>
                    <a:cxn ang="0">
                      <a:pos x="connsiteX3853" y="connsiteY3853"/>
                    </a:cxn>
                    <a:cxn ang="0">
                      <a:pos x="connsiteX3854" y="connsiteY3854"/>
                    </a:cxn>
                    <a:cxn ang="0">
                      <a:pos x="connsiteX3855" y="connsiteY3855"/>
                    </a:cxn>
                    <a:cxn ang="0">
                      <a:pos x="connsiteX3856" y="connsiteY3856"/>
                    </a:cxn>
                    <a:cxn ang="0">
                      <a:pos x="connsiteX3857" y="connsiteY3857"/>
                    </a:cxn>
                    <a:cxn ang="0">
                      <a:pos x="connsiteX3858" y="connsiteY3858"/>
                    </a:cxn>
                    <a:cxn ang="0">
                      <a:pos x="connsiteX3859" y="connsiteY3859"/>
                    </a:cxn>
                    <a:cxn ang="0">
                      <a:pos x="connsiteX3860" y="connsiteY3860"/>
                    </a:cxn>
                    <a:cxn ang="0">
                      <a:pos x="connsiteX3861" y="connsiteY3861"/>
                    </a:cxn>
                    <a:cxn ang="0">
                      <a:pos x="connsiteX3862" y="connsiteY3862"/>
                    </a:cxn>
                    <a:cxn ang="0">
                      <a:pos x="connsiteX3863" y="connsiteY3863"/>
                    </a:cxn>
                    <a:cxn ang="0">
                      <a:pos x="connsiteX3864" y="connsiteY3864"/>
                    </a:cxn>
                    <a:cxn ang="0">
                      <a:pos x="connsiteX3865" y="connsiteY3865"/>
                    </a:cxn>
                    <a:cxn ang="0">
                      <a:pos x="connsiteX3866" y="connsiteY3866"/>
                    </a:cxn>
                    <a:cxn ang="0">
                      <a:pos x="connsiteX3867" y="connsiteY3867"/>
                    </a:cxn>
                    <a:cxn ang="0">
                      <a:pos x="connsiteX3868" y="connsiteY3868"/>
                    </a:cxn>
                    <a:cxn ang="0">
                      <a:pos x="connsiteX3869" y="connsiteY3869"/>
                    </a:cxn>
                    <a:cxn ang="0">
                      <a:pos x="connsiteX3870" y="connsiteY3870"/>
                    </a:cxn>
                    <a:cxn ang="0">
                      <a:pos x="connsiteX3871" y="connsiteY3871"/>
                    </a:cxn>
                    <a:cxn ang="0">
                      <a:pos x="connsiteX3872" y="connsiteY3872"/>
                    </a:cxn>
                    <a:cxn ang="0">
                      <a:pos x="connsiteX3873" y="connsiteY3873"/>
                    </a:cxn>
                    <a:cxn ang="0">
                      <a:pos x="connsiteX3874" y="connsiteY3874"/>
                    </a:cxn>
                    <a:cxn ang="0">
                      <a:pos x="connsiteX3875" y="connsiteY3875"/>
                    </a:cxn>
                    <a:cxn ang="0">
                      <a:pos x="connsiteX3876" y="connsiteY3876"/>
                    </a:cxn>
                    <a:cxn ang="0">
                      <a:pos x="connsiteX3877" y="connsiteY3877"/>
                    </a:cxn>
                    <a:cxn ang="0">
                      <a:pos x="connsiteX3878" y="connsiteY3878"/>
                    </a:cxn>
                    <a:cxn ang="0">
                      <a:pos x="connsiteX3879" y="connsiteY3879"/>
                    </a:cxn>
                    <a:cxn ang="0">
                      <a:pos x="connsiteX3880" y="connsiteY3880"/>
                    </a:cxn>
                    <a:cxn ang="0">
                      <a:pos x="connsiteX3881" y="connsiteY3881"/>
                    </a:cxn>
                    <a:cxn ang="0">
                      <a:pos x="connsiteX3882" y="connsiteY3882"/>
                    </a:cxn>
                    <a:cxn ang="0">
                      <a:pos x="connsiteX3883" y="connsiteY3883"/>
                    </a:cxn>
                    <a:cxn ang="0">
                      <a:pos x="connsiteX3884" y="connsiteY3884"/>
                    </a:cxn>
                    <a:cxn ang="0">
                      <a:pos x="connsiteX3885" y="connsiteY3885"/>
                    </a:cxn>
                    <a:cxn ang="0">
                      <a:pos x="connsiteX3886" y="connsiteY3886"/>
                    </a:cxn>
                    <a:cxn ang="0">
                      <a:pos x="connsiteX3887" y="connsiteY3887"/>
                    </a:cxn>
                    <a:cxn ang="0">
                      <a:pos x="connsiteX3888" y="connsiteY3888"/>
                    </a:cxn>
                    <a:cxn ang="0">
                      <a:pos x="connsiteX3889" y="connsiteY3889"/>
                    </a:cxn>
                    <a:cxn ang="0">
                      <a:pos x="connsiteX3890" y="connsiteY3890"/>
                    </a:cxn>
                    <a:cxn ang="0">
                      <a:pos x="connsiteX3891" y="connsiteY3891"/>
                    </a:cxn>
                    <a:cxn ang="0">
                      <a:pos x="connsiteX3892" y="connsiteY3892"/>
                    </a:cxn>
                    <a:cxn ang="0">
                      <a:pos x="connsiteX3893" y="connsiteY3893"/>
                    </a:cxn>
                    <a:cxn ang="0">
                      <a:pos x="connsiteX3894" y="connsiteY3894"/>
                    </a:cxn>
                    <a:cxn ang="0">
                      <a:pos x="connsiteX3895" y="connsiteY3895"/>
                    </a:cxn>
                    <a:cxn ang="0">
                      <a:pos x="connsiteX3896" y="connsiteY3896"/>
                    </a:cxn>
                    <a:cxn ang="0">
                      <a:pos x="connsiteX3897" y="connsiteY3897"/>
                    </a:cxn>
                    <a:cxn ang="0">
                      <a:pos x="connsiteX3898" y="connsiteY3898"/>
                    </a:cxn>
                    <a:cxn ang="0">
                      <a:pos x="connsiteX3899" y="connsiteY3899"/>
                    </a:cxn>
                    <a:cxn ang="0">
                      <a:pos x="connsiteX3900" y="connsiteY3900"/>
                    </a:cxn>
                    <a:cxn ang="0">
                      <a:pos x="connsiteX3901" y="connsiteY3901"/>
                    </a:cxn>
                    <a:cxn ang="0">
                      <a:pos x="connsiteX3902" y="connsiteY3902"/>
                    </a:cxn>
                    <a:cxn ang="0">
                      <a:pos x="connsiteX3903" y="connsiteY3903"/>
                    </a:cxn>
                    <a:cxn ang="0">
                      <a:pos x="connsiteX3904" y="connsiteY3904"/>
                    </a:cxn>
                    <a:cxn ang="0">
                      <a:pos x="connsiteX3905" y="connsiteY3905"/>
                    </a:cxn>
                    <a:cxn ang="0">
                      <a:pos x="connsiteX3906" y="connsiteY3906"/>
                    </a:cxn>
                    <a:cxn ang="0">
                      <a:pos x="connsiteX3907" y="connsiteY3907"/>
                    </a:cxn>
                    <a:cxn ang="0">
                      <a:pos x="connsiteX3908" y="connsiteY3908"/>
                    </a:cxn>
                    <a:cxn ang="0">
                      <a:pos x="connsiteX3909" y="connsiteY3909"/>
                    </a:cxn>
                    <a:cxn ang="0">
                      <a:pos x="connsiteX3910" y="connsiteY3910"/>
                    </a:cxn>
                    <a:cxn ang="0">
                      <a:pos x="connsiteX3911" y="connsiteY3911"/>
                    </a:cxn>
                    <a:cxn ang="0">
                      <a:pos x="connsiteX3912" y="connsiteY3912"/>
                    </a:cxn>
                    <a:cxn ang="0">
                      <a:pos x="connsiteX3913" y="connsiteY3913"/>
                    </a:cxn>
                    <a:cxn ang="0">
                      <a:pos x="connsiteX3914" y="connsiteY3914"/>
                    </a:cxn>
                    <a:cxn ang="0">
                      <a:pos x="connsiteX3915" y="connsiteY3915"/>
                    </a:cxn>
                    <a:cxn ang="0">
                      <a:pos x="connsiteX3916" y="connsiteY3916"/>
                    </a:cxn>
                    <a:cxn ang="0">
                      <a:pos x="connsiteX3917" y="connsiteY3917"/>
                    </a:cxn>
                    <a:cxn ang="0">
                      <a:pos x="connsiteX3918" y="connsiteY3918"/>
                    </a:cxn>
                    <a:cxn ang="0">
                      <a:pos x="connsiteX3919" y="connsiteY3919"/>
                    </a:cxn>
                    <a:cxn ang="0">
                      <a:pos x="connsiteX3920" y="connsiteY3920"/>
                    </a:cxn>
                    <a:cxn ang="0">
                      <a:pos x="connsiteX3921" y="connsiteY3921"/>
                    </a:cxn>
                    <a:cxn ang="0">
                      <a:pos x="connsiteX3922" y="connsiteY3922"/>
                    </a:cxn>
                    <a:cxn ang="0">
                      <a:pos x="connsiteX3923" y="connsiteY3923"/>
                    </a:cxn>
                    <a:cxn ang="0">
                      <a:pos x="connsiteX3924" y="connsiteY3924"/>
                    </a:cxn>
                    <a:cxn ang="0">
                      <a:pos x="connsiteX3925" y="connsiteY3925"/>
                    </a:cxn>
                    <a:cxn ang="0">
                      <a:pos x="connsiteX3926" y="connsiteY3926"/>
                    </a:cxn>
                    <a:cxn ang="0">
                      <a:pos x="connsiteX3927" y="connsiteY3927"/>
                    </a:cxn>
                    <a:cxn ang="0">
                      <a:pos x="connsiteX3928" y="connsiteY3928"/>
                    </a:cxn>
                    <a:cxn ang="0">
                      <a:pos x="connsiteX3929" y="connsiteY3929"/>
                    </a:cxn>
                    <a:cxn ang="0">
                      <a:pos x="connsiteX3930" y="connsiteY3930"/>
                    </a:cxn>
                    <a:cxn ang="0">
                      <a:pos x="connsiteX3931" y="connsiteY3931"/>
                    </a:cxn>
                    <a:cxn ang="0">
                      <a:pos x="connsiteX3932" y="connsiteY3932"/>
                    </a:cxn>
                    <a:cxn ang="0">
                      <a:pos x="connsiteX3933" y="connsiteY3933"/>
                    </a:cxn>
                    <a:cxn ang="0">
                      <a:pos x="connsiteX3934" y="connsiteY3934"/>
                    </a:cxn>
                    <a:cxn ang="0">
                      <a:pos x="connsiteX3935" y="connsiteY3935"/>
                    </a:cxn>
                    <a:cxn ang="0">
                      <a:pos x="connsiteX3936" y="connsiteY3936"/>
                    </a:cxn>
                    <a:cxn ang="0">
                      <a:pos x="connsiteX3937" y="connsiteY3937"/>
                    </a:cxn>
                    <a:cxn ang="0">
                      <a:pos x="connsiteX3938" y="connsiteY3938"/>
                    </a:cxn>
                    <a:cxn ang="0">
                      <a:pos x="connsiteX3939" y="connsiteY3939"/>
                    </a:cxn>
                    <a:cxn ang="0">
                      <a:pos x="connsiteX3940" y="connsiteY3940"/>
                    </a:cxn>
                    <a:cxn ang="0">
                      <a:pos x="connsiteX3941" y="connsiteY3941"/>
                    </a:cxn>
                    <a:cxn ang="0">
                      <a:pos x="connsiteX3942" y="connsiteY3942"/>
                    </a:cxn>
                    <a:cxn ang="0">
                      <a:pos x="connsiteX3943" y="connsiteY3943"/>
                    </a:cxn>
                    <a:cxn ang="0">
                      <a:pos x="connsiteX3944" y="connsiteY3944"/>
                    </a:cxn>
                    <a:cxn ang="0">
                      <a:pos x="connsiteX3945" y="connsiteY3945"/>
                    </a:cxn>
                    <a:cxn ang="0">
                      <a:pos x="connsiteX3946" y="connsiteY3946"/>
                    </a:cxn>
                    <a:cxn ang="0">
                      <a:pos x="connsiteX3947" y="connsiteY3947"/>
                    </a:cxn>
                    <a:cxn ang="0">
                      <a:pos x="connsiteX3948" y="connsiteY3948"/>
                    </a:cxn>
                    <a:cxn ang="0">
                      <a:pos x="connsiteX3949" y="connsiteY3949"/>
                    </a:cxn>
                    <a:cxn ang="0">
                      <a:pos x="connsiteX3950" y="connsiteY3950"/>
                    </a:cxn>
                    <a:cxn ang="0">
                      <a:pos x="connsiteX3951" y="connsiteY3951"/>
                    </a:cxn>
                    <a:cxn ang="0">
                      <a:pos x="connsiteX3952" y="connsiteY3952"/>
                    </a:cxn>
                    <a:cxn ang="0">
                      <a:pos x="connsiteX3953" y="connsiteY3953"/>
                    </a:cxn>
                    <a:cxn ang="0">
                      <a:pos x="connsiteX3954" y="connsiteY3954"/>
                    </a:cxn>
                    <a:cxn ang="0">
                      <a:pos x="connsiteX3955" y="connsiteY3955"/>
                    </a:cxn>
                    <a:cxn ang="0">
                      <a:pos x="connsiteX3956" y="connsiteY3956"/>
                    </a:cxn>
                    <a:cxn ang="0">
                      <a:pos x="connsiteX3957" y="connsiteY3957"/>
                    </a:cxn>
                    <a:cxn ang="0">
                      <a:pos x="connsiteX3958" y="connsiteY3958"/>
                    </a:cxn>
                    <a:cxn ang="0">
                      <a:pos x="connsiteX3959" y="connsiteY3959"/>
                    </a:cxn>
                    <a:cxn ang="0">
                      <a:pos x="connsiteX3960" y="connsiteY3960"/>
                    </a:cxn>
                    <a:cxn ang="0">
                      <a:pos x="connsiteX3961" y="connsiteY3961"/>
                    </a:cxn>
                    <a:cxn ang="0">
                      <a:pos x="connsiteX3962" y="connsiteY3962"/>
                    </a:cxn>
                    <a:cxn ang="0">
                      <a:pos x="connsiteX3963" y="connsiteY3963"/>
                    </a:cxn>
                    <a:cxn ang="0">
                      <a:pos x="connsiteX3964" y="connsiteY3964"/>
                    </a:cxn>
                    <a:cxn ang="0">
                      <a:pos x="connsiteX3965" y="connsiteY3965"/>
                    </a:cxn>
                    <a:cxn ang="0">
                      <a:pos x="connsiteX3966" y="connsiteY3966"/>
                    </a:cxn>
                    <a:cxn ang="0">
                      <a:pos x="connsiteX3967" y="connsiteY3967"/>
                    </a:cxn>
                    <a:cxn ang="0">
                      <a:pos x="connsiteX3968" y="connsiteY3968"/>
                    </a:cxn>
                    <a:cxn ang="0">
                      <a:pos x="connsiteX3969" y="connsiteY3969"/>
                    </a:cxn>
                    <a:cxn ang="0">
                      <a:pos x="connsiteX3970" y="connsiteY3970"/>
                    </a:cxn>
                    <a:cxn ang="0">
                      <a:pos x="connsiteX3971" y="connsiteY3971"/>
                    </a:cxn>
                    <a:cxn ang="0">
                      <a:pos x="connsiteX3972" y="connsiteY3972"/>
                    </a:cxn>
                    <a:cxn ang="0">
                      <a:pos x="connsiteX3973" y="connsiteY3973"/>
                    </a:cxn>
                    <a:cxn ang="0">
                      <a:pos x="connsiteX3974" y="connsiteY3974"/>
                    </a:cxn>
                    <a:cxn ang="0">
                      <a:pos x="connsiteX3975" y="connsiteY3975"/>
                    </a:cxn>
                    <a:cxn ang="0">
                      <a:pos x="connsiteX3976" y="connsiteY3976"/>
                    </a:cxn>
                    <a:cxn ang="0">
                      <a:pos x="connsiteX3977" y="connsiteY3977"/>
                    </a:cxn>
                    <a:cxn ang="0">
                      <a:pos x="connsiteX3978" y="connsiteY3978"/>
                    </a:cxn>
                    <a:cxn ang="0">
                      <a:pos x="connsiteX3979" y="connsiteY3979"/>
                    </a:cxn>
                    <a:cxn ang="0">
                      <a:pos x="connsiteX3980" y="connsiteY3980"/>
                    </a:cxn>
                    <a:cxn ang="0">
                      <a:pos x="connsiteX3981" y="connsiteY3981"/>
                    </a:cxn>
                    <a:cxn ang="0">
                      <a:pos x="connsiteX3982" y="connsiteY3982"/>
                    </a:cxn>
                    <a:cxn ang="0">
                      <a:pos x="connsiteX3983" y="connsiteY3983"/>
                    </a:cxn>
                    <a:cxn ang="0">
                      <a:pos x="connsiteX3984" y="connsiteY3984"/>
                    </a:cxn>
                    <a:cxn ang="0">
                      <a:pos x="connsiteX3985" y="connsiteY3985"/>
                    </a:cxn>
                    <a:cxn ang="0">
                      <a:pos x="connsiteX3986" y="connsiteY3986"/>
                    </a:cxn>
                    <a:cxn ang="0">
                      <a:pos x="connsiteX3987" y="connsiteY3987"/>
                    </a:cxn>
                    <a:cxn ang="0">
                      <a:pos x="connsiteX3988" y="connsiteY3988"/>
                    </a:cxn>
                    <a:cxn ang="0">
                      <a:pos x="connsiteX3989" y="connsiteY3989"/>
                    </a:cxn>
                    <a:cxn ang="0">
                      <a:pos x="connsiteX3990" y="connsiteY3990"/>
                    </a:cxn>
                    <a:cxn ang="0">
                      <a:pos x="connsiteX3991" y="connsiteY3991"/>
                    </a:cxn>
                    <a:cxn ang="0">
                      <a:pos x="connsiteX3992" y="connsiteY3992"/>
                    </a:cxn>
                    <a:cxn ang="0">
                      <a:pos x="connsiteX3993" y="connsiteY3993"/>
                    </a:cxn>
                    <a:cxn ang="0">
                      <a:pos x="connsiteX3994" y="connsiteY3994"/>
                    </a:cxn>
                    <a:cxn ang="0">
                      <a:pos x="connsiteX3995" y="connsiteY3995"/>
                    </a:cxn>
                    <a:cxn ang="0">
                      <a:pos x="connsiteX3996" y="connsiteY3996"/>
                    </a:cxn>
                    <a:cxn ang="0">
                      <a:pos x="connsiteX3997" y="connsiteY3997"/>
                    </a:cxn>
                    <a:cxn ang="0">
                      <a:pos x="connsiteX3998" y="connsiteY3998"/>
                    </a:cxn>
                    <a:cxn ang="0">
                      <a:pos x="connsiteX3999" y="connsiteY3999"/>
                    </a:cxn>
                    <a:cxn ang="0">
                      <a:pos x="connsiteX4000" y="connsiteY4000"/>
                    </a:cxn>
                    <a:cxn ang="0">
                      <a:pos x="connsiteX4001" y="connsiteY4001"/>
                    </a:cxn>
                    <a:cxn ang="0">
                      <a:pos x="connsiteX4002" y="connsiteY4002"/>
                    </a:cxn>
                    <a:cxn ang="0">
                      <a:pos x="connsiteX4003" y="connsiteY4003"/>
                    </a:cxn>
                    <a:cxn ang="0">
                      <a:pos x="connsiteX4004" y="connsiteY4004"/>
                    </a:cxn>
                    <a:cxn ang="0">
                      <a:pos x="connsiteX4005" y="connsiteY4005"/>
                    </a:cxn>
                    <a:cxn ang="0">
                      <a:pos x="connsiteX4006" y="connsiteY4006"/>
                    </a:cxn>
                    <a:cxn ang="0">
                      <a:pos x="connsiteX4007" y="connsiteY4007"/>
                    </a:cxn>
                    <a:cxn ang="0">
                      <a:pos x="connsiteX4008" y="connsiteY4008"/>
                    </a:cxn>
                    <a:cxn ang="0">
                      <a:pos x="connsiteX4009" y="connsiteY4009"/>
                    </a:cxn>
                    <a:cxn ang="0">
                      <a:pos x="connsiteX4010" y="connsiteY4010"/>
                    </a:cxn>
                    <a:cxn ang="0">
                      <a:pos x="connsiteX4011" y="connsiteY4011"/>
                    </a:cxn>
                    <a:cxn ang="0">
                      <a:pos x="connsiteX4012" y="connsiteY4012"/>
                    </a:cxn>
                    <a:cxn ang="0">
                      <a:pos x="connsiteX4013" y="connsiteY4013"/>
                    </a:cxn>
                    <a:cxn ang="0">
                      <a:pos x="connsiteX4014" y="connsiteY4014"/>
                    </a:cxn>
                    <a:cxn ang="0">
                      <a:pos x="connsiteX4015" y="connsiteY4015"/>
                    </a:cxn>
                    <a:cxn ang="0">
                      <a:pos x="connsiteX4016" y="connsiteY4016"/>
                    </a:cxn>
                    <a:cxn ang="0">
                      <a:pos x="connsiteX4017" y="connsiteY4017"/>
                    </a:cxn>
                    <a:cxn ang="0">
                      <a:pos x="connsiteX4018" y="connsiteY4018"/>
                    </a:cxn>
                    <a:cxn ang="0">
                      <a:pos x="connsiteX4019" y="connsiteY4019"/>
                    </a:cxn>
                    <a:cxn ang="0">
                      <a:pos x="connsiteX4020" y="connsiteY4020"/>
                    </a:cxn>
                    <a:cxn ang="0">
                      <a:pos x="connsiteX4021" y="connsiteY4021"/>
                    </a:cxn>
                    <a:cxn ang="0">
                      <a:pos x="connsiteX4022" y="connsiteY4022"/>
                    </a:cxn>
                    <a:cxn ang="0">
                      <a:pos x="connsiteX4023" y="connsiteY4023"/>
                    </a:cxn>
                    <a:cxn ang="0">
                      <a:pos x="connsiteX4024" y="connsiteY4024"/>
                    </a:cxn>
                    <a:cxn ang="0">
                      <a:pos x="connsiteX4025" y="connsiteY4025"/>
                    </a:cxn>
                    <a:cxn ang="0">
                      <a:pos x="connsiteX4026" y="connsiteY4026"/>
                    </a:cxn>
                    <a:cxn ang="0">
                      <a:pos x="connsiteX4027" y="connsiteY4027"/>
                    </a:cxn>
                    <a:cxn ang="0">
                      <a:pos x="connsiteX4028" y="connsiteY4028"/>
                    </a:cxn>
                    <a:cxn ang="0">
                      <a:pos x="connsiteX4029" y="connsiteY4029"/>
                    </a:cxn>
                    <a:cxn ang="0">
                      <a:pos x="connsiteX4030" y="connsiteY4030"/>
                    </a:cxn>
                    <a:cxn ang="0">
                      <a:pos x="connsiteX4031" y="connsiteY4031"/>
                    </a:cxn>
                    <a:cxn ang="0">
                      <a:pos x="connsiteX4032" y="connsiteY4032"/>
                    </a:cxn>
                    <a:cxn ang="0">
                      <a:pos x="connsiteX4033" y="connsiteY4033"/>
                    </a:cxn>
                    <a:cxn ang="0">
                      <a:pos x="connsiteX4034" y="connsiteY4034"/>
                    </a:cxn>
                    <a:cxn ang="0">
                      <a:pos x="connsiteX4035" y="connsiteY4035"/>
                    </a:cxn>
                    <a:cxn ang="0">
                      <a:pos x="connsiteX4036" y="connsiteY4036"/>
                    </a:cxn>
                    <a:cxn ang="0">
                      <a:pos x="connsiteX4037" y="connsiteY4037"/>
                    </a:cxn>
                    <a:cxn ang="0">
                      <a:pos x="connsiteX4038" y="connsiteY4038"/>
                    </a:cxn>
                    <a:cxn ang="0">
                      <a:pos x="connsiteX4039" y="connsiteY4039"/>
                    </a:cxn>
                    <a:cxn ang="0">
                      <a:pos x="connsiteX4040" y="connsiteY4040"/>
                    </a:cxn>
                    <a:cxn ang="0">
                      <a:pos x="connsiteX4041" y="connsiteY4041"/>
                    </a:cxn>
                    <a:cxn ang="0">
                      <a:pos x="connsiteX4042" y="connsiteY4042"/>
                    </a:cxn>
                    <a:cxn ang="0">
                      <a:pos x="connsiteX4043" y="connsiteY4043"/>
                    </a:cxn>
                    <a:cxn ang="0">
                      <a:pos x="connsiteX4044" y="connsiteY4044"/>
                    </a:cxn>
                    <a:cxn ang="0">
                      <a:pos x="connsiteX4045" y="connsiteY4045"/>
                    </a:cxn>
                    <a:cxn ang="0">
                      <a:pos x="connsiteX4046" y="connsiteY4046"/>
                    </a:cxn>
                    <a:cxn ang="0">
                      <a:pos x="connsiteX4047" y="connsiteY4047"/>
                    </a:cxn>
                    <a:cxn ang="0">
                      <a:pos x="connsiteX4048" y="connsiteY4048"/>
                    </a:cxn>
                    <a:cxn ang="0">
                      <a:pos x="connsiteX4049" y="connsiteY4049"/>
                    </a:cxn>
                    <a:cxn ang="0">
                      <a:pos x="connsiteX4050" y="connsiteY4050"/>
                    </a:cxn>
                    <a:cxn ang="0">
                      <a:pos x="connsiteX4051" y="connsiteY4051"/>
                    </a:cxn>
                    <a:cxn ang="0">
                      <a:pos x="connsiteX4052" y="connsiteY4052"/>
                    </a:cxn>
                    <a:cxn ang="0">
                      <a:pos x="connsiteX4053" y="connsiteY4053"/>
                    </a:cxn>
                    <a:cxn ang="0">
                      <a:pos x="connsiteX4054" y="connsiteY4054"/>
                    </a:cxn>
                    <a:cxn ang="0">
                      <a:pos x="connsiteX4055" y="connsiteY4055"/>
                    </a:cxn>
                    <a:cxn ang="0">
                      <a:pos x="connsiteX4056" y="connsiteY4056"/>
                    </a:cxn>
                    <a:cxn ang="0">
                      <a:pos x="connsiteX4057" y="connsiteY4057"/>
                    </a:cxn>
                    <a:cxn ang="0">
                      <a:pos x="connsiteX4058" y="connsiteY4058"/>
                    </a:cxn>
                    <a:cxn ang="0">
                      <a:pos x="connsiteX4059" y="connsiteY4059"/>
                    </a:cxn>
                    <a:cxn ang="0">
                      <a:pos x="connsiteX4060" y="connsiteY4060"/>
                    </a:cxn>
                    <a:cxn ang="0">
                      <a:pos x="connsiteX4061" y="connsiteY4061"/>
                    </a:cxn>
                    <a:cxn ang="0">
                      <a:pos x="connsiteX4062" y="connsiteY4062"/>
                    </a:cxn>
                    <a:cxn ang="0">
                      <a:pos x="connsiteX4063" y="connsiteY4063"/>
                    </a:cxn>
                    <a:cxn ang="0">
                      <a:pos x="connsiteX4064" y="connsiteY4064"/>
                    </a:cxn>
                    <a:cxn ang="0">
                      <a:pos x="connsiteX4065" y="connsiteY4065"/>
                    </a:cxn>
                    <a:cxn ang="0">
                      <a:pos x="connsiteX4066" y="connsiteY4066"/>
                    </a:cxn>
                    <a:cxn ang="0">
                      <a:pos x="connsiteX4067" y="connsiteY4067"/>
                    </a:cxn>
                    <a:cxn ang="0">
                      <a:pos x="connsiteX4068" y="connsiteY4068"/>
                    </a:cxn>
                    <a:cxn ang="0">
                      <a:pos x="connsiteX4069" y="connsiteY4069"/>
                    </a:cxn>
                    <a:cxn ang="0">
                      <a:pos x="connsiteX4070" y="connsiteY4070"/>
                    </a:cxn>
                    <a:cxn ang="0">
                      <a:pos x="connsiteX4071" y="connsiteY4071"/>
                    </a:cxn>
                    <a:cxn ang="0">
                      <a:pos x="connsiteX4072" y="connsiteY4072"/>
                    </a:cxn>
                    <a:cxn ang="0">
                      <a:pos x="connsiteX4073" y="connsiteY4073"/>
                    </a:cxn>
                    <a:cxn ang="0">
                      <a:pos x="connsiteX4074" y="connsiteY4074"/>
                    </a:cxn>
                    <a:cxn ang="0">
                      <a:pos x="connsiteX4075" y="connsiteY4075"/>
                    </a:cxn>
                    <a:cxn ang="0">
                      <a:pos x="connsiteX4076" y="connsiteY4076"/>
                    </a:cxn>
                    <a:cxn ang="0">
                      <a:pos x="connsiteX4077" y="connsiteY4077"/>
                    </a:cxn>
                    <a:cxn ang="0">
                      <a:pos x="connsiteX4078" y="connsiteY4078"/>
                    </a:cxn>
                    <a:cxn ang="0">
                      <a:pos x="connsiteX4079" y="connsiteY4079"/>
                    </a:cxn>
                    <a:cxn ang="0">
                      <a:pos x="connsiteX4080" y="connsiteY4080"/>
                    </a:cxn>
                    <a:cxn ang="0">
                      <a:pos x="connsiteX4081" y="connsiteY4081"/>
                    </a:cxn>
                    <a:cxn ang="0">
                      <a:pos x="connsiteX4082" y="connsiteY4082"/>
                    </a:cxn>
                    <a:cxn ang="0">
                      <a:pos x="connsiteX4083" y="connsiteY4083"/>
                    </a:cxn>
                    <a:cxn ang="0">
                      <a:pos x="connsiteX4084" y="connsiteY4084"/>
                    </a:cxn>
                    <a:cxn ang="0">
                      <a:pos x="connsiteX4085" y="connsiteY4085"/>
                    </a:cxn>
                    <a:cxn ang="0">
                      <a:pos x="connsiteX4086" y="connsiteY4086"/>
                    </a:cxn>
                    <a:cxn ang="0">
                      <a:pos x="connsiteX4087" y="connsiteY4087"/>
                    </a:cxn>
                    <a:cxn ang="0">
                      <a:pos x="connsiteX4088" y="connsiteY4088"/>
                    </a:cxn>
                    <a:cxn ang="0">
                      <a:pos x="connsiteX4089" y="connsiteY4089"/>
                    </a:cxn>
                    <a:cxn ang="0">
                      <a:pos x="connsiteX4090" y="connsiteY4090"/>
                    </a:cxn>
                    <a:cxn ang="0">
                      <a:pos x="connsiteX4091" y="connsiteY4091"/>
                    </a:cxn>
                    <a:cxn ang="0">
                      <a:pos x="connsiteX4092" y="connsiteY4092"/>
                    </a:cxn>
                    <a:cxn ang="0">
                      <a:pos x="connsiteX4093" y="connsiteY4093"/>
                    </a:cxn>
                    <a:cxn ang="0">
                      <a:pos x="connsiteX4094" y="connsiteY4094"/>
                    </a:cxn>
                    <a:cxn ang="0">
                      <a:pos x="connsiteX4095" y="connsiteY4095"/>
                    </a:cxn>
                    <a:cxn ang="0">
                      <a:pos x="connsiteX4096" y="connsiteY4096"/>
                    </a:cxn>
                    <a:cxn ang="0">
                      <a:pos x="connsiteX4097" y="connsiteY4097"/>
                    </a:cxn>
                    <a:cxn ang="0">
                      <a:pos x="connsiteX4098" y="connsiteY4098"/>
                    </a:cxn>
                    <a:cxn ang="0">
                      <a:pos x="connsiteX4099" y="connsiteY4099"/>
                    </a:cxn>
                    <a:cxn ang="0">
                      <a:pos x="connsiteX4100" y="connsiteY4100"/>
                    </a:cxn>
                    <a:cxn ang="0">
                      <a:pos x="connsiteX4101" y="connsiteY4101"/>
                    </a:cxn>
                    <a:cxn ang="0">
                      <a:pos x="connsiteX4102" y="connsiteY4102"/>
                    </a:cxn>
                    <a:cxn ang="0">
                      <a:pos x="connsiteX4103" y="connsiteY4103"/>
                    </a:cxn>
                    <a:cxn ang="0">
                      <a:pos x="connsiteX4104" y="connsiteY4104"/>
                    </a:cxn>
                    <a:cxn ang="0">
                      <a:pos x="connsiteX4105" y="connsiteY4105"/>
                    </a:cxn>
                    <a:cxn ang="0">
                      <a:pos x="connsiteX4106" y="connsiteY4106"/>
                    </a:cxn>
                    <a:cxn ang="0">
                      <a:pos x="connsiteX4107" y="connsiteY4107"/>
                    </a:cxn>
                    <a:cxn ang="0">
                      <a:pos x="connsiteX4108" y="connsiteY4108"/>
                    </a:cxn>
                    <a:cxn ang="0">
                      <a:pos x="connsiteX4109" y="connsiteY4109"/>
                    </a:cxn>
                    <a:cxn ang="0">
                      <a:pos x="connsiteX4110" y="connsiteY4110"/>
                    </a:cxn>
                    <a:cxn ang="0">
                      <a:pos x="connsiteX4111" y="connsiteY4111"/>
                    </a:cxn>
                    <a:cxn ang="0">
                      <a:pos x="connsiteX4112" y="connsiteY4112"/>
                    </a:cxn>
                    <a:cxn ang="0">
                      <a:pos x="connsiteX4113" y="connsiteY4113"/>
                    </a:cxn>
                    <a:cxn ang="0">
                      <a:pos x="connsiteX4114" y="connsiteY4114"/>
                    </a:cxn>
                    <a:cxn ang="0">
                      <a:pos x="connsiteX4115" y="connsiteY4115"/>
                    </a:cxn>
                    <a:cxn ang="0">
                      <a:pos x="connsiteX4116" y="connsiteY4116"/>
                    </a:cxn>
                    <a:cxn ang="0">
                      <a:pos x="connsiteX4117" y="connsiteY4117"/>
                    </a:cxn>
                    <a:cxn ang="0">
                      <a:pos x="connsiteX4118" y="connsiteY4118"/>
                    </a:cxn>
                    <a:cxn ang="0">
                      <a:pos x="connsiteX4119" y="connsiteY4119"/>
                    </a:cxn>
                    <a:cxn ang="0">
                      <a:pos x="connsiteX4120" y="connsiteY4120"/>
                    </a:cxn>
                    <a:cxn ang="0">
                      <a:pos x="connsiteX4121" y="connsiteY4121"/>
                    </a:cxn>
                    <a:cxn ang="0">
                      <a:pos x="connsiteX4122" y="connsiteY4122"/>
                    </a:cxn>
                    <a:cxn ang="0">
                      <a:pos x="connsiteX4123" y="connsiteY4123"/>
                    </a:cxn>
                    <a:cxn ang="0">
                      <a:pos x="connsiteX4124" y="connsiteY4124"/>
                    </a:cxn>
                    <a:cxn ang="0">
                      <a:pos x="connsiteX4125" y="connsiteY4125"/>
                    </a:cxn>
                    <a:cxn ang="0">
                      <a:pos x="connsiteX4126" y="connsiteY4126"/>
                    </a:cxn>
                    <a:cxn ang="0">
                      <a:pos x="connsiteX4127" y="connsiteY4127"/>
                    </a:cxn>
                    <a:cxn ang="0">
                      <a:pos x="connsiteX4128" y="connsiteY4128"/>
                    </a:cxn>
                    <a:cxn ang="0">
                      <a:pos x="connsiteX4129" y="connsiteY4129"/>
                    </a:cxn>
                    <a:cxn ang="0">
                      <a:pos x="connsiteX4130" y="connsiteY4130"/>
                    </a:cxn>
                    <a:cxn ang="0">
                      <a:pos x="connsiteX4131" y="connsiteY4131"/>
                    </a:cxn>
                    <a:cxn ang="0">
                      <a:pos x="connsiteX4132" y="connsiteY4132"/>
                    </a:cxn>
                    <a:cxn ang="0">
                      <a:pos x="connsiteX4133" y="connsiteY4133"/>
                    </a:cxn>
                    <a:cxn ang="0">
                      <a:pos x="connsiteX4134" y="connsiteY4134"/>
                    </a:cxn>
                    <a:cxn ang="0">
                      <a:pos x="connsiteX4135" y="connsiteY4135"/>
                    </a:cxn>
                    <a:cxn ang="0">
                      <a:pos x="connsiteX4136" y="connsiteY4136"/>
                    </a:cxn>
                    <a:cxn ang="0">
                      <a:pos x="connsiteX4137" y="connsiteY4137"/>
                    </a:cxn>
                    <a:cxn ang="0">
                      <a:pos x="connsiteX4138" y="connsiteY4138"/>
                    </a:cxn>
                    <a:cxn ang="0">
                      <a:pos x="connsiteX4139" y="connsiteY4139"/>
                    </a:cxn>
                    <a:cxn ang="0">
                      <a:pos x="connsiteX4140" y="connsiteY4140"/>
                    </a:cxn>
                    <a:cxn ang="0">
                      <a:pos x="connsiteX4141" y="connsiteY4141"/>
                    </a:cxn>
                    <a:cxn ang="0">
                      <a:pos x="connsiteX4142" y="connsiteY4142"/>
                    </a:cxn>
                    <a:cxn ang="0">
                      <a:pos x="connsiteX4143" y="connsiteY4143"/>
                    </a:cxn>
                    <a:cxn ang="0">
                      <a:pos x="connsiteX4144" y="connsiteY4144"/>
                    </a:cxn>
                    <a:cxn ang="0">
                      <a:pos x="connsiteX4145" y="connsiteY4145"/>
                    </a:cxn>
                    <a:cxn ang="0">
                      <a:pos x="connsiteX4146" y="connsiteY4146"/>
                    </a:cxn>
                    <a:cxn ang="0">
                      <a:pos x="connsiteX4147" y="connsiteY4147"/>
                    </a:cxn>
                    <a:cxn ang="0">
                      <a:pos x="connsiteX4148" y="connsiteY4148"/>
                    </a:cxn>
                    <a:cxn ang="0">
                      <a:pos x="connsiteX4149" y="connsiteY4149"/>
                    </a:cxn>
                    <a:cxn ang="0">
                      <a:pos x="connsiteX4150" y="connsiteY4150"/>
                    </a:cxn>
                    <a:cxn ang="0">
                      <a:pos x="connsiteX4151" y="connsiteY4151"/>
                    </a:cxn>
                    <a:cxn ang="0">
                      <a:pos x="connsiteX4152" y="connsiteY4152"/>
                    </a:cxn>
                    <a:cxn ang="0">
                      <a:pos x="connsiteX4153" y="connsiteY4153"/>
                    </a:cxn>
                    <a:cxn ang="0">
                      <a:pos x="connsiteX4154" y="connsiteY4154"/>
                    </a:cxn>
                    <a:cxn ang="0">
                      <a:pos x="connsiteX4155" y="connsiteY4155"/>
                    </a:cxn>
                    <a:cxn ang="0">
                      <a:pos x="connsiteX4156" y="connsiteY4156"/>
                    </a:cxn>
                    <a:cxn ang="0">
                      <a:pos x="connsiteX4157" y="connsiteY4157"/>
                    </a:cxn>
                    <a:cxn ang="0">
                      <a:pos x="connsiteX4158" y="connsiteY4158"/>
                    </a:cxn>
                    <a:cxn ang="0">
                      <a:pos x="connsiteX4159" y="connsiteY4159"/>
                    </a:cxn>
                    <a:cxn ang="0">
                      <a:pos x="connsiteX4160" y="connsiteY4160"/>
                    </a:cxn>
                    <a:cxn ang="0">
                      <a:pos x="connsiteX4161" y="connsiteY4161"/>
                    </a:cxn>
                    <a:cxn ang="0">
                      <a:pos x="connsiteX4162" y="connsiteY4162"/>
                    </a:cxn>
                    <a:cxn ang="0">
                      <a:pos x="connsiteX4163" y="connsiteY4163"/>
                    </a:cxn>
                    <a:cxn ang="0">
                      <a:pos x="connsiteX4164" y="connsiteY4164"/>
                    </a:cxn>
                    <a:cxn ang="0">
                      <a:pos x="connsiteX4165" y="connsiteY4165"/>
                    </a:cxn>
                    <a:cxn ang="0">
                      <a:pos x="connsiteX4166" y="connsiteY4166"/>
                    </a:cxn>
                    <a:cxn ang="0">
                      <a:pos x="connsiteX4167" y="connsiteY4167"/>
                    </a:cxn>
                    <a:cxn ang="0">
                      <a:pos x="connsiteX4168" y="connsiteY4168"/>
                    </a:cxn>
                    <a:cxn ang="0">
                      <a:pos x="connsiteX4169" y="connsiteY4169"/>
                    </a:cxn>
                    <a:cxn ang="0">
                      <a:pos x="connsiteX4170" y="connsiteY4170"/>
                    </a:cxn>
                    <a:cxn ang="0">
                      <a:pos x="connsiteX4171" y="connsiteY4171"/>
                    </a:cxn>
                    <a:cxn ang="0">
                      <a:pos x="connsiteX4172" y="connsiteY4172"/>
                    </a:cxn>
                    <a:cxn ang="0">
                      <a:pos x="connsiteX4173" y="connsiteY4173"/>
                    </a:cxn>
                    <a:cxn ang="0">
                      <a:pos x="connsiteX4174" y="connsiteY4174"/>
                    </a:cxn>
                    <a:cxn ang="0">
                      <a:pos x="connsiteX4175" y="connsiteY4175"/>
                    </a:cxn>
                    <a:cxn ang="0">
                      <a:pos x="connsiteX4176" y="connsiteY4176"/>
                    </a:cxn>
                    <a:cxn ang="0">
                      <a:pos x="connsiteX4177" y="connsiteY4177"/>
                    </a:cxn>
                    <a:cxn ang="0">
                      <a:pos x="connsiteX4178" y="connsiteY4178"/>
                    </a:cxn>
                    <a:cxn ang="0">
                      <a:pos x="connsiteX4179" y="connsiteY4179"/>
                    </a:cxn>
                    <a:cxn ang="0">
                      <a:pos x="connsiteX4180" y="connsiteY4180"/>
                    </a:cxn>
                    <a:cxn ang="0">
                      <a:pos x="connsiteX4181" y="connsiteY4181"/>
                    </a:cxn>
                    <a:cxn ang="0">
                      <a:pos x="connsiteX4182" y="connsiteY4182"/>
                    </a:cxn>
                    <a:cxn ang="0">
                      <a:pos x="connsiteX4183" y="connsiteY4183"/>
                    </a:cxn>
                    <a:cxn ang="0">
                      <a:pos x="connsiteX4184" y="connsiteY4184"/>
                    </a:cxn>
                    <a:cxn ang="0">
                      <a:pos x="connsiteX4185" y="connsiteY4185"/>
                    </a:cxn>
                    <a:cxn ang="0">
                      <a:pos x="connsiteX4186" y="connsiteY4186"/>
                    </a:cxn>
                    <a:cxn ang="0">
                      <a:pos x="connsiteX4187" y="connsiteY4187"/>
                    </a:cxn>
                    <a:cxn ang="0">
                      <a:pos x="connsiteX4188" y="connsiteY4188"/>
                    </a:cxn>
                    <a:cxn ang="0">
                      <a:pos x="connsiteX4189" y="connsiteY4189"/>
                    </a:cxn>
                    <a:cxn ang="0">
                      <a:pos x="connsiteX4190" y="connsiteY4190"/>
                    </a:cxn>
                    <a:cxn ang="0">
                      <a:pos x="connsiteX4191" y="connsiteY4191"/>
                    </a:cxn>
                    <a:cxn ang="0">
                      <a:pos x="connsiteX4192" y="connsiteY4192"/>
                    </a:cxn>
                    <a:cxn ang="0">
                      <a:pos x="connsiteX4193" y="connsiteY4193"/>
                    </a:cxn>
                    <a:cxn ang="0">
                      <a:pos x="connsiteX4194" y="connsiteY4194"/>
                    </a:cxn>
                    <a:cxn ang="0">
                      <a:pos x="connsiteX4195" y="connsiteY4195"/>
                    </a:cxn>
                    <a:cxn ang="0">
                      <a:pos x="connsiteX4196" y="connsiteY4196"/>
                    </a:cxn>
                    <a:cxn ang="0">
                      <a:pos x="connsiteX4197" y="connsiteY4197"/>
                    </a:cxn>
                    <a:cxn ang="0">
                      <a:pos x="connsiteX4198" y="connsiteY4198"/>
                    </a:cxn>
                    <a:cxn ang="0">
                      <a:pos x="connsiteX4199" y="connsiteY4199"/>
                    </a:cxn>
                    <a:cxn ang="0">
                      <a:pos x="connsiteX4200" y="connsiteY4200"/>
                    </a:cxn>
                    <a:cxn ang="0">
                      <a:pos x="connsiteX4201" y="connsiteY4201"/>
                    </a:cxn>
                    <a:cxn ang="0">
                      <a:pos x="connsiteX4202" y="connsiteY4202"/>
                    </a:cxn>
                    <a:cxn ang="0">
                      <a:pos x="connsiteX4203" y="connsiteY4203"/>
                    </a:cxn>
                    <a:cxn ang="0">
                      <a:pos x="connsiteX4204" y="connsiteY4204"/>
                    </a:cxn>
                    <a:cxn ang="0">
                      <a:pos x="connsiteX4205" y="connsiteY4205"/>
                    </a:cxn>
                    <a:cxn ang="0">
                      <a:pos x="connsiteX4206" y="connsiteY4206"/>
                    </a:cxn>
                    <a:cxn ang="0">
                      <a:pos x="connsiteX4207" y="connsiteY4207"/>
                    </a:cxn>
                    <a:cxn ang="0">
                      <a:pos x="connsiteX4208" y="connsiteY4208"/>
                    </a:cxn>
                    <a:cxn ang="0">
                      <a:pos x="connsiteX4209" y="connsiteY4209"/>
                    </a:cxn>
                    <a:cxn ang="0">
                      <a:pos x="connsiteX4210" y="connsiteY4210"/>
                    </a:cxn>
                    <a:cxn ang="0">
                      <a:pos x="connsiteX4211" y="connsiteY4211"/>
                    </a:cxn>
                    <a:cxn ang="0">
                      <a:pos x="connsiteX4212" y="connsiteY4212"/>
                    </a:cxn>
                    <a:cxn ang="0">
                      <a:pos x="connsiteX4213" y="connsiteY4213"/>
                    </a:cxn>
                    <a:cxn ang="0">
                      <a:pos x="connsiteX4214" y="connsiteY4214"/>
                    </a:cxn>
                    <a:cxn ang="0">
                      <a:pos x="connsiteX4215" y="connsiteY4215"/>
                    </a:cxn>
                    <a:cxn ang="0">
                      <a:pos x="connsiteX4216" y="connsiteY4216"/>
                    </a:cxn>
                    <a:cxn ang="0">
                      <a:pos x="connsiteX4217" y="connsiteY4217"/>
                    </a:cxn>
                    <a:cxn ang="0">
                      <a:pos x="connsiteX4218" y="connsiteY4218"/>
                    </a:cxn>
                    <a:cxn ang="0">
                      <a:pos x="connsiteX4219" y="connsiteY4219"/>
                    </a:cxn>
                    <a:cxn ang="0">
                      <a:pos x="connsiteX4220" y="connsiteY4220"/>
                    </a:cxn>
                    <a:cxn ang="0">
                      <a:pos x="connsiteX4221" y="connsiteY4221"/>
                    </a:cxn>
                    <a:cxn ang="0">
                      <a:pos x="connsiteX4222" y="connsiteY4222"/>
                    </a:cxn>
                    <a:cxn ang="0">
                      <a:pos x="connsiteX4223" y="connsiteY4223"/>
                    </a:cxn>
                    <a:cxn ang="0">
                      <a:pos x="connsiteX4224" y="connsiteY4224"/>
                    </a:cxn>
                    <a:cxn ang="0">
                      <a:pos x="connsiteX4225" y="connsiteY4225"/>
                    </a:cxn>
                    <a:cxn ang="0">
                      <a:pos x="connsiteX4226" y="connsiteY4226"/>
                    </a:cxn>
                    <a:cxn ang="0">
                      <a:pos x="connsiteX4227" y="connsiteY4227"/>
                    </a:cxn>
                    <a:cxn ang="0">
                      <a:pos x="connsiteX4228" y="connsiteY4228"/>
                    </a:cxn>
                    <a:cxn ang="0">
                      <a:pos x="connsiteX4229" y="connsiteY4229"/>
                    </a:cxn>
                    <a:cxn ang="0">
                      <a:pos x="connsiteX4230" y="connsiteY4230"/>
                    </a:cxn>
                    <a:cxn ang="0">
                      <a:pos x="connsiteX4231" y="connsiteY4231"/>
                    </a:cxn>
                    <a:cxn ang="0">
                      <a:pos x="connsiteX4232" y="connsiteY4232"/>
                    </a:cxn>
                    <a:cxn ang="0">
                      <a:pos x="connsiteX4233" y="connsiteY4233"/>
                    </a:cxn>
                    <a:cxn ang="0">
                      <a:pos x="connsiteX4234" y="connsiteY4234"/>
                    </a:cxn>
                    <a:cxn ang="0">
                      <a:pos x="connsiteX4235" y="connsiteY4235"/>
                    </a:cxn>
                    <a:cxn ang="0">
                      <a:pos x="connsiteX4236" y="connsiteY4236"/>
                    </a:cxn>
                    <a:cxn ang="0">
                      <a:pos x="connsiteX4237" y="connsiteY4237"/>
                    </a:cxn>
                    <a:cxn ang="0">
                      <a:pos x="connsiteX4238" y="connsiteY4238"/>
                    </a:cxn>
                    <a:cxn ang="0">
                      <a:pos x="connsiteX4239" y="connsiteY4239"/>
                    </a:cxn>
                    <a:cxn ang="0">
                      <a:pos x="connsiteX4240" y="connsiteY4240"/>
                    </a:cxn>
                    <a:cxn ang="0">
                      <a:pos x="connsiteX4241" y="connsiteY4241"/>
                    </a:cxn>
                    <a:cxn ang="0">
                      <a:pos x="connsiteX4242" y="connsiteY4242"/>
                    </a:cxn>
                    <a:cxn ang="0">
                      <a:pos x="connsiteX4243" y="connsiteY4243"/>
                    </a:cxn>
                    <a:cxn ang="0">
                      <a:pos x="connsiteX4244" y="connsiteY4244"/>
                    </a:cxn>
                    <a:cxn ang="0">
                      <a:pos x="connsiteX4245" y="connsiteY4245"/>
                    </a:cxn>
                    <a:cxn ang="0">
                      <a:pos x="connsiteX4246" y="connsiteY4246"/>
                    </a:cxn>
                    <a:cxn ang="0">
                      <a:pos x="connsiteX4247" y="connsiteY4247"/>
                    </a:cxn>
                    <a:cxn ang="0">
                      <a:pos x="connsiteX4248" y="connsiteY4248"/>
                    </a:cxn>
                    <a:cxn ang="0">
                      <a:pos x="connsiteX4249" y="connsiteY4249"/>
                    </a:cxn>
                    <a:cxn ang="0">
                      <a:pos x="connsiteX4250" y="connsiteY4250"/>
                    </a:cxn>
                    <a:cxn ang="0">
                      <a:pos x="connsiteX4251" y="connsiteY4251"/>
                    </a:cxn>
                    <a:cxn ang="0">
                      <a:pos x="connsiteX4252" y="connsiteY4252"/>
                    </a:cxn>
                    <a:cxn ang="0">
                      <a:pos x="connsiteX4253" y="connsiteY4253"/>
                    </a:cxn>
                    <a:cxn ang="0">
                      <a:pos x="connsiteX4254" y="connsiteY4254"/>
                    </a:cxn>
                    <a:cxn ang="0">
                      <a:pos x="connsiteX4255" y="connsiteY4255"/>
                    </a:cxn>
                    <a:cxn ang="0">
                      <a:pos x="connsiteX4256" y="connsiteY4256"/>
                    </a:cxn>
                    <a:cxn ang="0">
                      <a:pos x="connsiteX4257" y="connsiteY4257"/>
                    </a:cxn>
                    <a:cxn ang="0">
                      <a:pos x="connsiteX4258" y="connsiteY4258"/>
                    </a:cxn>
                    <a:cxn ang="0">
                      <a:pos x="connsiteX4259" y="connsiteY4259"/>
                    </a:cxn>
                    <a:cxn ang="0">
                      <a:pos x="connsiteX4260" y="connsiteY4260"/>
                    </a:cxn>
                    <a:cxn ang="0">
                      <a:pos x="connsiteX4261" y="connsiteY4261"/>
                    </a:cxn>
                    <a:cxn ang="0">
                      <a:pos x="connsiteX4262" y="connsiteY4262"/>
                    </a:cxn>
                    <a:cxn ang="0">
                      <a:pos x="connsiteX4263" y="connsiteY4263"/>
                    </a:cxn>
                    <a:cxn ang="0">
                      <a:pos x="connsiteX4264" y="connsiteY4264"/>
                    </a:cxn>
                    <a:cxn ang="0">
                      <a:pos x="connsiteX4265" y="connsiteY4265"/>
                    </a:cxn>
                    <a:cxn ang="0">
                      <a:pos x="connsiteX4266" y="connsiteY4266"/>
                    </a:cxn>
                    <a:cxn ang="0">
                      <a:pos x="connsiteX4267" y="connsiteY4267"/>
                    </a:cxn>
                    <a:cxn ang="0">
                      <a:pos x="connsiteX4268" y="connsiteY4268"/>
                    </a:cxn>
                    <a:cxn ang="0">
                      <a:pos x="connsiteX4269" y="connsiteY4269"/>
                    </a:cxn>
                    <a:cxn ang="0">
                      <a:pos x="connsiteX4270" y="connsiteY4270"/>
                    </a:cxn>
                    <a:cxn ang="0">
                      <a:pos x="connsiteX4271" y="connsiteY4271"/>
                    </a:cxn>
                    <a:cxn ang="0">
                      <a:pos x="connsiteX4272" y="connsiteY4272"/>
                    </a:cxn>
                    <a:cxn ang="0">
                      <a:pos x="connsiteX4273" y="connsiteY4273"/>
                    </a:cxn>
                    <a:cxn ang="0">
                      <a:pos x="connsiteX4274" y="connsiteY4274"/>
                    </a:cxn>
                    <a:cxn ang="0">
                      <a:pos x="connsiteX4275" y="connsiteY4275"/>
                    </a:cxn>
                    <a:cxn ang="0">
                      <a:pos x="connsiteX4276" y="connsiteY4276"/>
                    </a:cxn>
                    <a:cxn ang="0">
                      <a:pos x="connsiteX4277" y="connsiteY4277"/>
                    </a:cxn>
                    <a:cxn ang="0">
                      <a:pos x="connsiteX4278" y="connsiteY4278"/>
                    </a:cxn>
                    <a:cxn ang="0">
                      <a:pos x="connsiteX4279" y="connsiteY4279"/>
                    </a:cxn>
                    <a:cxn ang="0">
                      <a:pos x="connsiteX4280" y="connsiteY4280"/>
                    </a:cxn>
                    <a:cxn ang="0">
                      <a:pos x="connsiteX4281" y="connsiteY4281"/>
                    </a:cxn>
                    <a:cxn ang="0">
                      <a:pos x="connsiteX4282" y="connsiteY4282"/>
                    </a:cxn>
                    <a:cxn ang="0">
                      <a:pos x="connsiteX4283" y="connsiteY4283"/>
                    </a:cxn>
                    <a:cxn ang="0">
                      <a:pos x="connsiteX4284" y="connsiteY4284"/>
                    </a:cxn>
                    <a:cxn ang="0">
                      <a:pos x="connsiteX4285" y="connsiteY4285"/>
                    </a:cxn>
                    <a:cxn ang="0">
                      <a:pos x="connsiteX4286" y="connsiteY4286"/>
                    </a:cxn>
                    <a:cxn ang="0">
                      <a:pos x="connsiteX4287" y="connsiteY4287"/>
                    </a:cxn>
                    <a:cxn ang="0">
                      <a:pos x="connsiteX4288" y="connsiteY4288"/>
                    </a:cxn>
                    <a:cxn ang="0">
                      <a:pos x="connsiteX4289" y="connsiteY4289"/>
                    </a:cxn>
                    <a:cxn ang="0">
                      <a:pos x="connsiteX4290" y="connsiteY4290"/>
                    </a:cxn>
                    <a:cxn ang="0">
                      <a:pos x="connsiteX4291" y="connsiteY4291"/>
                    </a:cxn>
                    <a:cxn ang="0">
                      <a:pos x="connsiteX4292" y="connsiteY4292"/>
                    </a:cxn>
                    <a:cxn ang="0">
                      <a:pos x="connsiteX4293" y="connsiteY4293"/>
                    </a:cxn>
                    <a:cxn ang="0">
                      <a:pos x="connsiteX4294" y="connsiteY4294"/>
                    </a:cxn>
                    <a:cxn ang="0">
                      <a:pos x="connsiteX4295" y="connsiteY4295"/>
                    </a:cxn>
                    <a:cxn ang="0">
                      <a:pos x="connsiteX4296" y="connsiteY4296"/>
                    </a:cxn>
                    <a:cxn ang="0">
                      <a:pos x="connsiteX4297" y="connsiteY4297"/>
                    </a:cxn>
                    <a:cxn ang="0">
                      <a:pos x="connsiteX4298" y="connsiteY4298"/>
                    </a:cxn>
                    <a:cxn ang="0">
                      <a:pos x="connsiteX4299" y="connsiteY4299"/>
                    </a:cxn>
                    <a:cxn ang="0">
                      <a:pos x="connsiteX4300" y="connsiteY4300"/>
                    </a:cxn>
                    <a:cxn ang="0">
                      <a:pos x="connsiteX4301" y="connsiteY4301"/>
                    </a:cxn>
                    <a:cxn ang="0">
                      <a:pos x="connsiteX4302" y="connsiteY4302"/>
                    </a:cxn>
                    <a:cxn ang="0">
                      <a:pos x="connsiteX4303" y="connsiteY4303"/>
                    </a:cxn>
                    <a:cxn ang="0">
                      <a:pos x="connsiteX4304" y="connsiteY4304"/>
                    </a:cxn>
                    <a:cxn ang="0">
                      <a:pos x="connsiteX4305" y="connsiteY4305"/>
                    </a:cxn>
                    <a:cxn ang="0">
                      <a:pos x="connsiteX4306" y="connsiteY4306"/>
                    </a:cxn>
                    <a:cxn ang="0">
                      <a:pos x="connsiteX4307" y="connsiteY4307"/>
                    </a:cxn>
                    <a:cxn ang="0">
                      <a:pos x="connsiteX4308" y="connsiteY4308"/>
                    </a:cxn>
                    <a:cxn ang="0">
                      <a:pos x="connsiteX4309" y="connsiteY4309"/>
                    </a:cxn>
                    <a:cxn ang="0">
                      <a:pos x="connsiteX4310" y="connsiteY4310"/>
                    </a:cxn>
                    <a:cxn ang="0">
                      <a:pos x="connsiteX4311" y="connsiteY4311"/>
                    </a:cxn>
                    <a:cxn ang="0">
                      <a:pos x="connsiteX4312" y="connsiteY4312"/>
                    </a:cxn>
                    <a:cxn ang="0">
                      <a:pos x="connsiteX4313" y="connsiteY4313"/>
                    </a:cxn>
                    <a:cxn ang="0">
                      <a:pos x="connsiteX4314" y="connsiteY4314"/>
                    </a:cxn>
                    <a:cxn ang="0">
                      <a:pos x="connsiteX4315" y="connsiteY4315"/>
                    </a:cxn>
                    <a:cxn ang="0">
                      <a:pos x="connsiteX4316" y="connsiteY4316"/>
                    </a:cxn>
                    <a:cxn ang="0">
                      <a:pos x="connsiteX4317" y="connsiteY4317"/>
                    </a:cxn>
                    <a:cxn ang="0">
                      <a:pos x="connsiteX4318" y="connsiteY4318"/>
                    </a:cxn>
                    <a:cxn ang="0">
                      <a:pos x="connsiteX4319" y="connsiteY4319"/>
                    </a:cxn>
                    <a:cxn ang="0">
                      <a:pos x="connsiteX4320" y="connsiteY4320"/>
                    </a:cxn>
                    <a:cxn ang="0">
                      <a:pos x="connsiteX4321" y="connsiteY4321"/>
                    </a:cxn>
                    <a:cxn ang="0">
                      <a:pos x="connsiteX4322" y="connsiteY4322"/>
                    </a:cxn>
                    <a:cxn ang="0">
                      <a:pos x="connsiteX4323" y="connsiteY4323"/>
                    </a:cxn>
                    <a:cxn ang="0">
                      <a:pos x="connsiteX4324" y="connsiteY4324"/>
                    </a:cxn>
                    <a:cxn ang="0">
                      <a:pos x="connsiteX4325" y="connsiteY4325"/>
                    </a:cxn>
                    <a:cxn ang="0">
                      <a:pos x="connsiteX4326" y="connsiteY4326"/>
                    </a:cxn>
                    <a:cxn ang="0">
                      <a:pos x="connsiteX4327" y="connsiteY4327"/>
                    </a:cxn>
                    <a:cxn ang="0">
                      <a:pos x="connsiteX4328" y="connsiteY4328"/>
                    </a:cxn>
                    <a:cxn ang="0">
                      <a:pos x="connsiteX4329" y="connsiteY4329"/>
                    </a:cxn>
                    <a:cxn ang="0">
                      <a:pos x="connsiteX4330" y="connsiteY4330"/>
                    </a:cxn>
                    <a:cxn ang="0">
                      <a:pos x="connsiteX4331" y="connsiteY4331"/>
                    </a:cxn>
                    <a:cxn ang="0">
                      <a:pos x="connsiteX4332" y="connsiteY4332"/>
                    </a:cxn>
                    <a:cxn ang="0">
                      <a:pos x="connsiteX4333" y="connsiteY4333"/>
                    </a:cxn>
                    <a:cxn ang="0">
                      <a:pos x="connsiteX4334" y="connsiteY4334"/>
                    </a:cxn>
                    <a:cxn ang="0">
                      <a:pos x="connsiteX4335" y="connsiteY4335"/>
                    </a:cxn>
                    <a:cxn ang="0">
                      <a:pos x="connsiteX4336" y="connsiteY4336"/>
                    </a:cxn>
                    <a:cxn ang="0">
                      <a:pos x="connsiteX4337" y="connsiteY4337"/>
                    </a:cxn>
                    <a:cxn ang="0">
                      <a:pos x="connsiteX4338" y="connsiteY4338"/>
                    </a:cxn>
                    <a:cxn ang="0">
                      <a:pos x="connsiteX4339" y="connsiteY4339"/>
                    </a:cxn>
                    <a:cxn ang="0">
                      <a:pos x="connsiteX4340" y="connsiteY4340"/>
                    </a:cxn>
                    <a:cxn ang="0">
                      <a:pos x="connsiteX4341" y="connsiteY4341"/>
                    </a:cxn>
                    <a:cxn ang="0">
                      <a:pos x="connsiteX4342" y="connsiteY4342"/>
                    </a:cxn>
                    <a:cxn ang="0">
                      <a:pos x="connsiteX4343" y="connsiteY4343"/>
                    </a:cxn>
                    <a:cxn ang="0">
                      <a:pos x="connsiteX4344" y="connsiteY4344"/>
                    </a:cxn>
                    <a:cxn ang="0">
                      <a:pos x="connsiteX4345" y="connsiteY4345"/>
                    </a:cxn>
                    <a:cxn ang="0">
                      <a:pos x="connsiteX4346" y="connsiteY4346"/>
                    </a:cxn>
                    <a:cxn ang="0">
                      <a:pos x="connsiteX4347" y="connsiteY4347"/>
                    </a:cxn>
                    <a:cxn ang="0">
                      <a:pos x="connsiteX4348" y="connsiteY4348"/>
                    </a:cxn>
                    <a:cxn ang="0">
                      <a:pos x="connsiteX4349" y="connsiteY4349"/>
                    </a:cxn>
                    <a:cxn ang="0">
                      <a:pos x="connsiteX4350" y="connsiteY4350"/>
                    </a:cxn>
                    <a:cxn ang="0">
                      <a:pos x="connsiteX4351" y="connsiteY4351"/>
                    </a:cxn>
                    <a:cxn ang="0">
                      <a:pos x="connsiteX4352" y="connsiteY4352"/>
                    </a:cxn>
                    <a:cxn ang="0">
                      <a:pos x="connsiteX4353" y="connsiteY4353"/>
                    </a:cxn>
                    <a:cxn ang="0">
                      <a:pos x="connsiteX4354" y="connsiteY4354"/>
                    </a:cxn>
                    <a:cxn ang="0">
                      <a:pos x="connsiteX4355" y="connsiteY4355"/>
                    </a:cxn>
                    <a:cxn ang="0">
                      <a:pos x="connsiteX4356" y="connsiteY4356"/>
                    </a:cxn>
                    <a:cxn ang="0">
                      <a:pos x="connsiteX4357" y="connsiteY4357"/>
                    </a:cxn>
                    <a:cxn ang="0">
                      <a:pos x="connsiteX4358" y="connsiteY4358"/>
                    </a:cxn>
                    <a:cxn ang="0">
                      <a:pos x="connsiteX4359" y="connsiteY4359"/>
                    </a:cxn>
                    <a:cxn ang="0">
                      <a:pos x="connsiteX4360" y="connsiteY4360"/>
                    </a:cxn>
                    <a:cxn ang="0">
                      <a:pos x="connsiteX4361" y="connsiteY4361"/>
                    </a:cxn>
                    <a:cxn ang="0">
                      <a:pos x="connsiteX4362" y="connsiteY4362"/>
                    </a:cxn>
                    <a:cxn ang="0">
                      <a:pos x="connsiteX4363" y="connsiteY4363"/>
                    </a:cxn>
                    <a:cxn ang="0">
                      <a:pos x="connsiteX4364" y="connsiteY4364"/>
                    </a:cxn>
                    <a:cxn ang="0">
                      <a:pos x="connsiteX4365" y="connsiteY4365"/>
                    </a:cxn>
                    <a:cxn ang="0">
                      <a:pos x="connsiteX4366" y="connsiteY4366"/>
                    </a:cxn>
                    <a:cxn ang="0">
                      <a:pos x="connsiteX4367" y="connsiteY4367"/>
                    </a:cxn>
                    <a:cxn ang="0">
                      <a:pos x="connsiteX4368" y="connsiteY4368"/>
                    </a:cxn>
                    <a:cxn ang="0">
                      <a:pos x="connsiteX4369" y="connsiteY4369"/>
                    </a:cxn>
                    <a:cxn ang="0">
                      <a:pos x="connsiteX4370" y="connsiteY4370"/>
                    </a:cxn>
                    <a:cxn ang="0">
                      <a:pos x="connsiteX4371" y="connsiteY4371"/>
                    </a:cxn>
                    <a:cxn ang="0">
                      <a:pos x="connsiteX4372" y="connsiteY4372"/>
                    </a:cxn>
                    <a:cxn ang="0">
                      <a:pos x="connsiteX4373" y="connsiteY4373"/>
                    </a:cxn>
                    <a:cxn ang="0">
                      <a:pos x="connsiteX4374" y="connsiteY4374"/>
                    </a:cxn>
                    <a:cxn ang="0">
                      <a:pos x="connsiteX4375" y="connsiteY4375"/>
                    </a:cxn>
                    <a:cxn ang="0">
                      <a:pos x="connsiteX4376" y="connsiteY4376"/>
                    </a:cxn>
                    <a:cxn ang="0">
                      <a:pos x="connsiteX4377" y="connsiteY4377"/>
                    </a:cxn>
                    <a:cxn ang="0">
                      <a:pos x="connsiteX4378" y="connsiteY4378"/>
                    </a:cxn>
                    <a:cxn ang="0">
                      <a:pos x="connsiteX4379" y="connsiteY4379"/>
                    </a:cxn>
                    <a:cxn ang="0">
                      <a:pos x="connsiteX4380" y="connsiteY4380"/>
                    </a:cxn>
                    <a:cxn ang="0">
                      <a:pos x="connsiteX4381" y="connsiteY4381"/>
                    </a:cxn>
                    <a:cxn ang="0">
                      <a:pos x="connsiteX4382" y="connsiteY4382"/>
                    </a:cxn>
                    <a:cxn ang="0">
                      <a:pos x="connsiteX4383" y="connsiteY4383"/>
                    </a:cxn>
                    <a:cxn ang="0">
                      <a:pos x="connsiteX4384" y="connsiteY4384"/>
                    </a:cxn>
                    <a:cxn ang="0">
                      <a:pos x="connsiteX4385" y="connsiteY4385"/>
                    </a:cxn>
                    <a:cxn ang="0">
                      <a:pos x="connsiteX4386" y="connsiteY4386"/>
                    </a:cxn>
                    <a:cxn ang="0">
                      <a:pos x="connsiteX4387" y="connsiteY4387"/>
                    </a:cxn>
                    <a:cxn ang="0">
                      <a:pos x="connsiteX4388" y="connsiteY4388"/>
                    </a:cxn>
                    <a:cxn ang="0">
                      <a:pos x="connsiteX4389" y="connsiteY4389"/>
                    </a:cxn>
                    <a:cxn ang="0">
                      <a:pos x="connsiteX4390" y="connsiteY4390"/>
                    </a:cxn>
                    <a:cxn ang="0">
                      <a:pos x="connsiteX4391" y="connsiteY4391"/>
                    </a:cxn>
                    <a:cxn ang="0">
                      <a:pos x="connsiteX4392" y="connsiteY4392"/>
                    </a:cxn>
                    <a:cxn ang="0">
                      <a:pos x="connsiteX4393" y="connsiteY4393"/>
                    </a:cxn>
                    <a:cxn ang="0">
                      <a:pos x="connsiteX4394" y="connsiteY4394"/>
                    </a:cxn>
                    <a:cxn ang="0">
                      <a:pos x="connsiteX4395" y="connsiteY4395"/>
                    </a:cxn>
                    <a:cxn ang="0">
                      <a:pos x="connsiteX4396" y="connsiteY4396"/>
                    </a:cxn>
                    <a:cxn ang="0">
                      <a:pos x="connsiteX4397" y="connsiteY4397"/>
                    </a:cxn>
                    <a:cxn ang="0">
                      <a:pos x="connsiteX4398" y="connsiteY4398"/>
                    </a:cxn>
                    <a:cxn ang="0">
                      <a:pos x="connsiteX4399" y="connsiteY4399"/>
                    </a:cxn>
                    <a:cxn ang="0">
                      <a:pos x="connsiteX4400" y="connsiteY4400"/>
                    </a:cxn>
                    <a:cxn ang="0">
                      <a:pos x="connsiteX4401" y="connsiteY4401"/>
                    </a:cxn>
                    <a:cxn ang="0">
                      <a:pos x="connsiteX4402" y="connsiteY4402"/>
                    </a:cxn>
                    <a:cxn ang="0">
                      <a:pos x="connsiteX4403" y="connsiteY4403"/>
                    </a:cxn>
                    <a:cxn ang="0">
                      <a:pos x="connsiteX4404" y="connsiteY4404"/>
                    </a:cxn>
                    <a:cxn ang="0">
                      <a:pos x="connsiteX4405" y="connsiteY4405"/>
                    </a:cxn>
                    <a:cxn ang="0">
                      <a:pos x="connsiteX4406" y="connsiteY4406"/>
                    </a:cxn>
                    <a:cxn ang="0">
                      <a:pos x="connsiteX4407" y="connsiteY4407"/>
                    </a:cxn>
                    <a:cxn ang="0">
                      <a:pos x="connsiteX4408" y="connsiteY4408"/>
                    </a:cxn>
                    <a:cxn ang="0">
                      <a:pos x="connsiteX4409" y="connsiteY4409"/>
                    </a:cxn>
                    <a:cxn ang="0">
                      <a:pos x="connsiteX4410" y="connsiteY4410"/>
                    </a:cxn>
                    <a:cxn ang="0">
                      <a:pos x="connsiteX4411" y="connsiteY4411"/>
                    </a:cxn>
                    <a:cxn ang="0">
                      <a:pos x="connsiteX4412" y="connsiteY4412"/>
                    </a:cxn>
                    <a:cxn ang="0">
                      <a:pos x="connsiteX4413" y="connsiteY4413"/>
                    </a:cxn>
                    <a:cxn ang="0">
                      <a:pos x="connsiteX4414" y="connsiteY4414"/>
                    </a:cxn>
                    <a:cxn ang="0">
                      <a:pos x="connsiteX4415" y="connsiteY4415"/>
                    </a:cxn>
                    <a:cxn ang="0">
                      <a:pos x="connsiteX4416" y="connsiteY4416"/>
                    </a:cxn>
                    <a:cxn ang="0">
                      <a:pos x="connsiteX4417" y="connsiteY4417"/>
                    </a:cxn>
                    <a:cxn ang="0">
                      <a:pos x="connsiteX4418" y="connsiteY4418"/>
                    </a:cxn>
                    <a:cxn ang="0">
                      <a:pos x="connsiteX4419" y="connsiteY4419"/>
                    </a:cxn>
                    <a:cxn ang="0">
                      <a:pos x="connsiteX4420" y="connsiteY4420"/>
                    </a:cxn>
                    <a:cxn ang="0">
                      <a:pos x="connsiteX4421" y="connsiteY4421"/>
                    </a:cxn>
                    <a:cxn ang="0">
                      <a:pos x="connsiteX4422" y="connsiteY4422"/>
                    </a:cxn>
                    <a:cxn ang="0">
                      <a:pos x="connsiteX4423" y="connsiteY4423"/>
                    </a:cxn>
                    <a:cxn ang="0">
                      <a:pos x="connsiteX4424" y="connsiteY4424"/>
                    </a:cxn>
                    <a:cxn ang="0">
                      <a:pos x="connsiteX4425" y="connsiteY4425"/>
                    </a:cxn>
                    <a:cxn ang="0">
                      <a:pos x="connsiteX4426" y="connsiteY4426"/>
                    </a:cxn>
                    <a:cxn ang="0">
                      <a:pos x="connsiteX4427" y="connsiteY4427"/>
                    </a:cxn>
                    <a:cxn ang="0">
                      <a:pos x="connsiteX4428" y="connsiteY4428"/>
                    </a:cxn>
                    <a:cxn ang="0">
                      <a:pos x="connsiteX4429" y="connsiteY4429"/>
                    </a:cxn>
                    <a:cxn ang="0">
                      <a:pos x="connsiteX4430" y="connsiteY4430"/>
                    </a:cxn>
                    <a:cxn ang="0">
                      <a:pos x="connsiteX4431" y="connsiteY4431"/>
                    </a:cxn>
                    <a:cxn ang="0">
                      <a:pos x="connsiteX4432" y="connsiteY4432"/>
                    </a:cxn>
                    <a:cxn ang="0">
                      <a:pos x="connsiteX4433" y="connsiteY4433"/>
                    </a:cxn>
                    <a:cxn ang="0">
                      <a:pos x="connsiteX4434" y="connsiteY4434"/>
                    </a:cxn>
                    <a:cxn ang="0">
                      <a:pos x="connsiteX4435" y="connsiteY4435"/>
                    </a:cxn>
                    <a:cxn ang="0">
                      <a:pos x="connsiteX4436" y="connsiteY4436"/>
                    </a:cxn>
                    <a:cxn ang="0">
                      <a:pos x="connsiteX4437" y="connsiteY4437"/>
                    </a:cxn>
                    <a:cxn ang="0">
                      <a:pos x="connsiteX4438" y="connsiteY4438"/>
                    </a:cxn>
                    <a:cxn ang="0">
                      <a:pos x="connsiteX4439" y="connsiteY4439"/>
                    </a:cxn>
                    <a:cxn ang="0">
                      <a:pos x="connsiteX4440" y="connsiteY4440"/>
                    </a:cxn>
                    <a:cxn ang="0">
                      <a:pos x="connsiteX4441" y="connsiteY4441"/>
                    </a:cxn>
                    <a:cxn ang="0">
                      <a:pos x="connsiteX4442" y="connsiteY4442"/>
                    </a:cxn>
                    <a:cxn ang="0">
                      <a:pos x="connsiteX4443" y="connsiteY4443"/>
                    </a:cxn>
                    <a:cxn ang="0">
                      <a:pos x="connsiteX4444" y="connsiteY4444"/>
                    </a:cxn>
                    <a:cxn ang="0">
                      <a:pos x="connsiteX4445" y="connsiteY4445"/>
                    </a:cxn>
                    <a:cxn ang="0">
                      <a:pos x="connsiteX4446" y="connsiteY4446"/>
                    </a:cxn>
                    <a:cxn ang="0">
                      <a:pos x="connsiteX4447" y="connsiteY4447"/>
                    </a:cxn>
                    <a:cxn ang="0">
                      <a:pos x="connsiteX4448" y="connsiteY4448"/>
                    </a:cxn>
                    <a:cxn ang="0">
                      <a:pos x="connsiteX4449" y="connsiteY4449"/>
                    </a:cxn>
                    <a:cxn ang="0">
                      <a:pos x="connsiteX4450" y="connsiteY4450"/>
                    </a:cxn>
                    <a:cxn ang="0">
                      <a:pos x="connsiteX4451" y="connsiteY4451"/>
                    </a:cxn>
                    <a:cxn ang="0">
                      <a:pos x="connsiteX4452" y="connsiteY4452"/>
                    </a:cxn>
                    <a:cxn ang="0">
                      <a:pos x="connsiteX4453" y="connsiteY4453"/>
                    </a:cxn>
                    <a:cxn ang="0">
                      <a:pos x="connsiteX4454" y="connsiteY4454"/>
                    </a:cxn>
                    <a:cxn ang="0">
                      <a:pos x="connsiteX4455" y="connsiteY4455"/>
                    </a:cxn>
                    <a:cxn ang="0">
                      <a:pos x="connsiteX4456" y="connsiteY4456"/>
                    </a:cxn>
                    <a:cxn ang="0">
                      <a:pos x="connsiteX4457" y="connsiteY4457"/>
                    </a:cxn>
                    <a:cxn ang="0">
                      <a:pos x="connsiteX4458" y="connsiteY4458"/>
                    </a:cxn>
                    <a:cxn ang="0">
                      <a:pos x="connsiteX4459" y="connsiteY4459"/>
                    </a:cxn>
                    <a:cxn ang="0">
                      <a:pos x="connsiteX4460" y="connsiteY4460"/>
                    </a:cxn>
                    <a:cxn ang="0">
                      <a:pos x="connsiteX4461" y="connsiteY4461"/>
                    </a:cxn>
                    <a:cxn ang="0">
                      <a:pos x="connsiteX4462" y="connsiteY4462"/>
                    </a:cxn>
                    <a:cxn ang="0">
                      <a:pos x="connsiteX4463" y="connsiteY4463"/>
                    </a:cxn>
                    <a:cxn ang="0">
                      <a:pos x="connsiteX4464" y="connsiteY4464"/>
                    </a:cxn>
                    <a:cxn ang="0">
                      <a:pos x="connsiteX4465" y="connsiteY4465"/>
                    </a:cxn>
                    <a:cxn ang="0">
                      <a:pos x="connsiteX4466" y="connsiteY4466"/>
                    </a:cxn>
                    <a:cxn ang="0">
                      <a:pos x="connsiteX4467" y="connsiteY4467"/>
                    </a:cxn>
                    <a:cxn ang="0">
                      <a:pos x="connsiteX4468" y="connsiteY4468"/>
                    </a:cxn>
                    <a:cxn ang="0">
                      <a:pos x="connsiteX4469" y="connsiteY4469"/>
                    </a:cxn>
                    <a:cxn ang="0">
                      <a:pos x="connsiteX4470" y="connsiteY4470"/>
                    </a:cxn>
                    <a:cxn ang="0">
                      <a:pos x="connsiteX4471" y="connsiteY4471"/>
                    </a:cxn>
                    <a:cxn ang="0">
                      <a:pos x="connsiteX4472" y="connsiteY4472"/>
                    </a:cxn>
                    <a:cxn ang="0">
                      <a:pos x="connsiteX4473" y="connsiteY4473"/>
                    </a:cxn>
                    <a:cxn ang="0">
                      <a:pos x="connsiteX4474" y="connsiteY4474"/>
                    </a:cxn>
                    <a:cxn ang="0">
                      <a:pos x="connsiteX4475" y="connsiteY4475"/>
                    </a:cxn>
                    <a:cxn ang="0">
                      <a:pos x="connsiteX4476" y="connsiteY4476"/>
                    </a:cxn>
                    <a:cxn ang="0">
                      <a:pos x="connsiteX4477" y="connsiteY4477"/>
                    </a:cxn>
                    <a:cxn ang="0">
                      <a:pos x="connsiteX4478" y="connsiteY4478"/>
                    </a:cxn>
                    <a:cxn ang="0">
                      <a:pos x="connsiteX4479" y="connsiteY4479"/>
                    </a:cxn>
                    <a:cxn ang="0">
                      <a:pos x="connsiteX4480" y="connsiteY4480"/>
                    </a:cxn>
                    <a:cxn ang="0">
                      <a:pos x="connsiteX4481" y="connsiteY4481"/>
                    </a:cxn>
                    <a:cxn ang="0">
                      <a:pos x="connsiteX4482" y="connsiteY4482"/>
                    </a:cxn>
                    <a:cxn ang="0">
                      <a:pos x="connsiteX4483" y="connsiteY4483"/>
                    </a:cxn>
                    <a:cxn ang="0">
                      <a:pos x="connsiteX4484" y="connsiteY4484"/>
                    </a:cxn>
                    <a:cxn ang="0">
                      <a:pos x="connsiteX4485" y="connsiteY4485"/>
                    </a:cxn>
                    <a:cxn ang="0">
                      <a:pos x="connsiteX4486" y="connsiteY4486"/>
                    </a:cxn>
                    <a:cxn ang="0">
                      <a:pos x="connsiteX4487" y="connsiteY4487"/>
                    </a:cxn>
                    <a:cxn ang="0">
                      <a:pos x="connsiteX4488" y="connsiteY4488"/>
                    </a:cxn>
                    <a:cxn ang="0">
                      <a:pos x="connsiteX4489" y="connsiteY4489"/>
                    </a:cxn>
                    <a:cxn ang="0">
                      <a:pos x="connsiteX4490" y="connsiteY4490"/>
                    </a:cxn>
                    <a:cxn ang="0">
                      <a:pos x="connsiteX4491" y="connsiteY4491"/>
                    </a:cxn>
                    <a:cxn ang="0">
                      <a:pos x="connsiteX4492" y="connsiteY4492"/>
                    </a:cxn>
                    <a:cxn ang="0">
                      <a:pos x="connsiteX4493" y="connsiteY4493"/>
                    </a:cxn>
                    <a:cxn ang="0">
                      <a:pos x="connsiteX4494" y="connsiteY4494"/>
                    </a:cxn>
                    <a:cxn ang="0">
                      <a:pos x="connsiteX4495" y="connsiteY4495"/>
                    </a:cxn>
                    <a:cxn ang="0">
                      <a:pos x="connsiteX4496" y="connsiteY4496"/>
                    </a:cxn>
                    <a:cxn ang="0">
                      <a:pos x="connsiteX4497" y="connsiteY4497"/>
                    </a:cxn>
                    <a:cxn ang="0">
                      <a:pos x="connsiteX4498" y="connsiteY4498"/>
                    </a:cxn>
                    <a:cxn ang="0">
                      <a:pos x="connsiteX4499" y="connsiteY4499"/>
                    </a:cxn>
                    <a:cxn ang="0">
                      <a:pos x="connsiteX4500" y="connsiteY4500"/>
                    </a:cxn>
                    <a:cxn ang="0">
                      <a:pos x="connsiteX4501" y="connsiteY4501"/>
                    </a:cxn>
                    <a:cxn ang="0">
                      <a:pos x="connsiteX4502" y="connsiteY4502"/>
                    </a:cxn>
                    <a:cxn ang="0">
                      <a:pos x="connsiteX4503" y="connsiteY4503"/>
                    </a:cxn>
                    <a:cxn ang="0">
                      <a:pos x="connsiteX4504" y="connsiteY4504"/>
                    </a:cxn>
                    <a:cxn ang="0">
                      <a:pos x="connsiteX4505" y="connsiteY4505"/>
                    </a:cxn>
                    <a:cxn ang="0">
                      <a:pos x="connsiteX4506" y="connsiteY4506"/>
                    </a:cxn>
                    <a:cxn ang="0">
                      <a:pos x="connsiteX4507" y="connsiteY4507"/>
                    </a:cxn>
                    <a:cxn ang="0">
                      <a:pos x="connsiteX4508" y="connsiteY4508"/>
                    </a:cxn>
                    <a:cxn ang="0">
                      <a:pos x="connsiteX4509" y="connsiteY4509"/>
                    </a:cxn>
                    <a:cxn ang="0">
                      <a:pos x="connsiteX4510" y="connsiteY4510"/>
                    </a:cxn>
                    <a:cxn ang="0">
                      <a:pos x="connsiteX4511" y="connsiteY4511"/>
                    </a:cxn>
                    <a:cxn ang="0">
                      <a:pos x="connsiteX4512" y="connsiteY4512"/>
                    </a:cxn>
                    <a:cxn ang="0">
                      <a:pos x="connsiteX4513" y="connsiteY4513"/>
                    </a:cxn>
                    <a:cxn ang="0">
                      <a:pos x="connsiteX4514" y="connsiteY4514"/>
                    </a:cxn>
                    <a:cxn ang="0">
                      <a:pos x="connsiteX4515" y="connsiteY4515"/>
                    </a:cxn>
                    <a:cxn ang="0">
                      <a:pos x="connsiteX4516" y="connsiteY4516"/>
                    </a:cxn>
                    <a:cxn ang="0">
                      <a:pos x="connsiteX4517" y="connsiteY4517"/>
                    </a:cxn>
                    <a:cxn ang="0">
                      <a:pos x="connsiteX4518" y="connsiteY4518"/>
                    </a:cxn>
                    <a:cxn ang="0">
                      <a:pos x="connsiteX4519" y="connsiteY4519"/>
                    </a:cxn>
                    <a:cxn ang="0">
                      <a:pos x="connsiteX4520" y="connsiteY4520"/>
                    </a:cxn>
                    <a:cxn ang="0">
                      <a:pos x="connsiteX4521" y="connsiteY4521"/>
                    </a:cxn>
                    <a:cxn ang="0">
                      <a:pos x="connsiteX4522" y="connsiteY4522"/>
                    </a:cxn>
                    <a:cxn ang="0">
                      <a:pos x="connsiteX4523" y="connsiteY4523"/>
                    </a:cxn>
                    <a:cxn ang="0">
                      <a:pos x="connsiteX4524" y="connsiteY4524"/>
                    </a:cxn>
                    <a:cxn ang="0">
                      <a:pos x="connsiteX4525" y="connsiteY4525"/>
                    </a:cxn>
                    <a:cxn ang="0">
                      <a:pos x="connsiteX4526" y="connsiteY4526"/>
                    </a:cxn>
                    <a:cxn ang="0">
                      <a:pos x="connsiteX4527" y="connsiteY4527"/>
                    </a:cxn>
                    <a:cxn ang="0">
                      <a:pos x="connsiteX4528" y="connsiteY4528"/>
                    </a:cxn>
                    <a:cxn ang="0">
                      <a:pos x="connsiteX4529" y="connsiteY4529"/>
                    </a:cxn>
                    <a:cxn ang="0">
                      <a:pos x="connsiteX4530" y="connsiteY4530"/>
                    </a:cxn>
                    <a:cxn ang="0">
                      <a:pos x="connsiteX4531" y="connsiteY4531"/>
                    </a:cxn>
                    <a:cxn ang="0">
                      <a:pos x="connsiteX4532" y="connsiteY4532"/>
                    </a:cxn>
                    <a:cxn ang="0">
                      <a:pos x="connsiteX4533" y="connsiteY4533"/>
                    </a:cxn>
                    <a:cxn ang="0">
                      <a:pos x="connsiteX4534" y="connsiteY4534"/>
                    </a:cxn>
                    <a:cxn ang="0">
                      <a:pos x="connsiteX4535" y="connsiteY4535"/>
                    </a:cxn>
                    <a:cxn ang="0">
                      <a:pos x="connsiteX4536" y="connsiteY4536"/>
                    </a:cxn>
                    <a:cxn ang="0">
                      <a:pos x="connsiteX4537" y="connsiteY4537"/>
                    </a:cxn>
                    <a:cxn ang="0">
                      <a:pos x="connsiteX4538" y="connsiteY4538"/>
                    </a:cxn>
                    <a:cxn ang="0">
                      <a:pos x="connsiteX4539" y="connsiteY4539"/>
                    </a:cxn>
                    <a:cxn ang="0">
                      <a:pos x="connsiteX4540" y="connsiteY4540"/>
                    </a:cxn>
                    <a:cxn ang="0">
                      <a:pos x="connsiteX4541" y="connsiteY4541"/>
                    </a:cxn>
                    <a:cxn ang="0">
                      <a:pos x="connsiteX4542" y="connsiteY4542"/>
                    </a:cxn>
                    <a:cxn ang="0">
                      <a:pos x="connsiteX4543" y="connsiteY4543"/>
                    </a:cxn>
                    <a:cxn ang="0">
                      <a:pos x="connsiteX4544" y="connsiteY4544"/>
                    </a:cxn>
                    <a:cxn ang="0">
                      <a:pos x="connsiteX4545" y="connsiteY4545"/>
                    </a:cxn>
                    <a:cxn ang="0">
                      <a:pos x="connsiteX4546" y="connsiteY4546"/>
                    </a:cxn>
                    <a:cxn ang="0">
                      <a:pos x="connsiteX4547" y="connsiteY4547"/>
                    </a:cxn>
                    <a:cxn ang="0">
                      <a:pos x="connsiteX4548" y="connsiteY4548"/>
                    </a:cxn>
                    <a:cxn ang="0">
                      <a:pos x="connsiteX4549" y="connsiteY4549"/>
                    </a:cxn>
                    <a:cxn ang="0">
                      <a:pos x="connsiteX4550" y="connsiteY4550"/>
                    </a:cxn>
                    <a:cxn ang="0">
                      <a:pos x="connsiteX4551" y="connsiteY4551"/>
                    </a:cxn>
                    <a:cxn ang="0">
                      <a:pos x="connsiteX4552" y="connsiteY4552"/>
                    </a:cxn>
                    <a:cxn ang="0">
                      <a:pos x="connsiteX4553" y="connsiteY4553"/>
                    </a:cxn>
                    <a:cxn ang="0">
                      <a:pos x="connsiteX4554" y="connsiteY4554"/>
                    </a:cxn>
                    <a:cxn ang="0">
                      <a:pos x="connsiteX4555" y="connsiteY4555"/>
                    </a:cxn>
                    <a:cxn ang="0">
                      <a:pos x="connsiteX4556" y="connsiteY4556"/>
                    </a:cxn>
                    <a:cxn ang="0">
                      <a:pos x="connsiteX4557" y="connsiteY4557"/>
                    </a:cxn>
                    <a:cxn ang="0">
                      <a:pos x="connsiteX4558" y="connsiteY4558"/>
                    </a:cxn>
                    <a:cxn ang="0">
                      <a:pos x="connsiteX4559" y="connsiteY4559"/>
                    </a:cxn>
                    <a:cxn ang="0">
                      <a:pos x="connsiteX4560" y="connsiteY4560"/>
                    </a:cxn>
                    <a:cxn ang="0">
                      <a:pos x="connsiteX4561" y="connsiteY4561"/>
                    </a:cxn>
                    <a:cxn ang="0">
                      <a:pos x="connsiteX4562" y="connsiteY4562"/>
                    </a:cxn>
                    <a:cxn ang="0">
                      <a:pos x="connsiteX4563" y="connsiteY4563"/>
                    </a:cxn>
                    <a:cxn ang="0">
                      <a:pos x="connsiteX4564" y="connsiteY4564"/>
                    </a:cxn>
                    <a:cxn ang="0">
                      <a:pos x="connsiteX4565" y="connsiteY4565"/>
                    </a:cxn>
                    <a:cxn ang="0">
                      <a:pos x="connsiteX4566" y="connsiteY4566"/>
                    </a:cxn>
                    <a:cxn ang="0">
                      <a:pos x="connsiteX4567" y="connsiteY4567"/>
                    </a:cxn>
                    <a:cxn ang="0">
                      <a:pos x="connsiteX4568" y="connsiteY4568"/>
                    </a:cxn>
                    <a:cxn ang="0">
                      <a:pos x="connsiteX4569" y="connsiteY4569"/>
                    </a:cxn>
                    <a:cxn ang="0">
                      <a:pos x="connsiteX4570" y="connsiteY4570"/>
                    </a:cxn>
                    <a:cxn ang="0">
                      <a:pos x="connsiteX4571" y="connsiteY4571"/>
                    </a:cxn>
                    <a:cxn ang="0">
                      <a:pos x="connsiteX4572" y="connsiteY4572"/>
                    </a:cxn>
                    <a:cxn ang="0">
                      <a:pos x="connsiteX4573" y="connsiteY4573"/>
                    </a:cxn>
                    <a:cxn ang="0">
                      <a:pos x="connsiteX4574" y="connsiteY4574"/>
                    </a:cxn>
                    <a:cxn ang="0">
                      <a:pos x="connsiteX4575" y="connsiteY4575"/>
                    </a:cxn>
                    <a:cxn ang="0">
                      <a:pos x="connsiteX4576" y="connsiteY4576"/>
                    </a:cxn>
                    <a:cxn ang="0">
                      <a:pos x="connsiteX4577" y="connsiteY4577"/>
                    </a:cxn>
                    <a:cxn ang="0">
                      <a:pos x="connsiteX4578" y="connsiteY4578"/>
                    </a:cxn>
                    <a:cxn ang="0">
                      <a:pos x="connsiteX4579" y="connsiteY4579"/>
                    </a:cxn>
                    <a:cxn ang="0">
                      <a:pos x="connsiteX4580" y="connsiteY4580"/>
                    </a:cxn>
                    <a:cxn ang="0">
                      <a:pos x="connsiteX4581" y="connsiteY4581"/>
                    </a:cxn>
                    <a:cxn ang="0">
                      <a:pos x="connsiteX4582" y="connsiteY4582"/>
                    </a:cxn>
                    <a:cxn ang="0">
                      <a:pos x="connsiteX4583" y="connsiteY4583"/>
                    </a:cxn>
                    <a:cxn ang="0">
                      <a:pos x="connsiteX4584" y="connsiteY4584"/>
                    </a:cxn>
                    <a:cxn ang="0">
                      <a:pos x="connsiteX4585" y="connsiteY4585"/>
                    </a:cxn>
                    <a:cxn ang="0">
                      <a:pos x="connsiteX4586" y="connsiteY4586"/>
                    </a:cxn>
                    <a:cxn ang="0">
                      <a:pos x="connsiteX4587" y="connsiteY4587"/>
                    </a:cxn>
                    <a:cxn ang="0">
                      <a:pos x="connsiteX4588" y="connsiteY4588"/>
                    </a:cxn>
                    <a:cxn ang="0">
                      <a:pos x="connsiteX4589" y="connsiteY4589"/>
                    </a:cxn>
                    <a:cxn ang="0">
                      <a:pos x="connsiteX4590" y="connsiteY4590"/>
                    </a:cxn>
                    <a:cxn ang="0">
                      <a:pos x="connsiteX4591" y="connsiteY4591"/>
                    </a:cxn>
                    <a:cxn ang="0">
                      <a:pos x="connsiteX4592" y="connsiteY4592"/>
                    </a:cxn>
                    <a:cxn ang="0">
                      <a:pos x="connsiteX4593" y="connsiteY4593"/>
                    </a:cxn>
                    <a:cxn ang="0">
                      <a:pos x="connsiteX4594" y="connsiteY4594"/>
                    </a:cxn>
                    <a:cxn ang="0">
                      <a:pos x="connsiteX4595" y="connsiteY4595"/>
                    </a:cxn>
                    <a:cxn ang="0">
                      <a:pos x="connsiteX4596" y="connsiteY4596"/>
                    </a:cxn>
                    <a:cxn ang="0">
                      <a:pos x="connsiteX4597" y="connsiteY4597"/>
                    </a:cxn>
                    <a:cxn ang="0">
                      <a:pos x="connsiteX4598" y="connsiteY4598"/>
                    </a:cxn>
                    <a:cxn ang="0">
                      <a:pos x="connsiteX4599" y="connsiteY4599"/>
                    </a:cxn>
                    <a:cxn ang="0">
                      <a:pos x="connsiteX4600" y="connsiteY4600"/>
                    </a:cxn>
                    <a:cxn ang="0">
                      <a:pos x="connsiteX4601" y="connsiteY4601"/>
                    </a:cxn>
                    <a:cxn ang="0">
                      <a:pos x="connsiteX4602" y="connsiteY4602"/>
                    </a:cxn>
                    <a:cxn ang="0">
                      <a:pos x="connsiteX4603" y="connsiteY4603"/>
                    </a:cxn>
                    <a:cxn ang="0">
                      <a:pos x="connsiteX4604" y="connsiteY4604"/>
                    </a:cxn>
                    <a:cxn ang="0">
                      <a:pos x="connsiteX4605" y="connsiteY4605"/>
                    </a:cxn>
                    <a:cxn ang="0">
                      <a:pos x="connsiteX4606" y="connsiteY4606"/>
                    </a:cxn>
                    <a:cxn ang="0">
                      <a:pos x="connsiteX4607" y="connsiteY4607"/>
                    </a:cxn>
                    <a:cxn ang="0">
                      <a:pos x="connsiteX4608" y="connsiteY4608"/>
                    </a:cxn>
                    <a:cxn ang="0">
                      <a:pos x="connsiteX4609" y="connsiteY4609"/>
                    </a:cxn>
                    <a:cxn ang="0">
                      <a:pos x="connsiteX4610" y="connsiteY4610"/>
                    </a:cxn>
                    <a:cxn ang="0">
                      <a:pos x="connsiteX4611" y="connsiteY4611"/>
                    </a:cxn>
                    <a:cxn ang="0">
                      <a:pos x="connsiteX4612" y="connsiteY4612"/>
                    </a:cxn>
                    <a:cxn ang="0">
                      <a:pos x="connsiteX4613" y="connsiteY4613"/>
                    </a:cxn>
                    <a:cxn ang="0">
                      <a:pos x="connsiteX4614" y="connsiteY4614"/>
                    </a:cxn>
                    <a:cxn ang="0">
                      <a:pos x="connsiteX4615" y="connsiteY4615"/>
                    </a:cxn>
                    <a:cxn ang="0">
                      <a:pos x="connsiteX4616" y="connsiteY4616"/>
                    </a:cxn>
                    <a:cxn ang="0">
                      <a:pos x="connsiteX4617" y="connsiteY4617"/>
                    </a:cxn>
                    <a:cxn ang="0">
                      <a:pos x="connsiteX4618" y="connsiteY4618"/>
                    </a:cxn>
                    <a:cxn ang="0">
                      <a:pos x="connsiteX4619" y="connsiteY4619"/>
                    </a:cxn>
                    <a:cxn ang="0">
                      <a:pos x="connsiteX4620" y="connsiteY4620"/>
                    </a:cxn>
                    <a:cxn ang="0">
                      <a:pos x="connsiteX4621" y="connsiteY4621"/>
                    </a:cxn>
                    <a:cxn ang="0">
                      <a:pos x="connsiteX4622" y="connsiteY4622"/>
                    </a:cxn>
                    <a:cxn ang="0">
                      <a:pos x="connsiteX4623" y="connsiteY4623"/>
                    </a:cxn>
                    <a:cxn ang="0">
                      <a:pos x="connsiteX4624" y="connsiteY4624"/>
                    </a:cxn>
                    <a:cxn ang="0">
                      <a:pos x="connsiteX4625" y="connsiteY4625"/>
                    </a:cxn>
                    <a:cxn ang="0">
                      <a:pos x="connsiteX4626" y="connsiteY4626"/>
                    </a:cxn>
                    <a:cxn ang="0">
                      <a:pos x="connsiteX4627" y="connsiteY4627"/>
                    </a:cxn>
                    <a:cxn ang="0">
                      <a:pos x="connsiteX4628" y="connsiteY4628"/>
                    </a:cxn>
                    <a:cxn ang="0">
                      <a:pos x="connsiteX4629" y="connsiteY4629"/>
                    </a:cxn>
                    <a:cxn ang="0">
                      <a:pos x="connsiteX4630" y="connsiteY4630"/>
                    </a:cxn>
                    <a:cxn ang="0">
                      <a:pos x="connsiteX4631" y="connsiteY4631"/>
                    </a:cxn>
                    <a:cxn ang="0">
                      <a:pos x="connsiteX4632" y="connsiteY4632"/>
                    </a:cxn>
                    <a:cxn ang="0">
                      <a:pos x="connsiteX4633" y="connsiteY4633"/>
                    </a:cxn>
                    <a:cxn ang="0">
                      <a:pos x="connsiteX4634" y="connsiteY4634"/>
                    </a:cxn>
                    <a:cxn ang="0">
                      <a:pos x="connsiteX4635" y="connsiteY4635"/>
                    </a:cxn>
                    <a:cxn ang="0">
                      <a:pos x="connsiteX4636" y="connsiteY4636"/>
                    </a:cxn>
                    <a:cxn ang="0">
                      <a:pos x="connsiteX4637" y="connsiteY4637"/>
                    </a:cxn>
                    <a:cxn ang="0">
                      <a:pos x="connsiteX4638" y="connsiteY4638"/>
                    </a:cxn>
                    <a:cxn ang="0">
                      <a:pos x="connsiteX4639" y="connsiteY4639"/>
                    </a:cxn>
                    <a:cxn ang="0">
                      <a:pos x="connsiteX4640" y="connsiteY4640"/>
                    </a:cxn>
                    <a:cxn ang="0">
                      <a:pos x="connsiteX4641" y="connsiteY4641"/>
                    </a:cxn>
                    <a:cxn ang="0">
                      <a:pos x="connsiteX4642" y="connsiteY4642"/>
                    </a:cxn>
                    <a:cxn ang="0">
                      <a:pos x="connsiteX4643" y="connsiteY4643"/>
                    </a:cxn>
                    <a:cxn ang="0">
                      <a:pos x="connsiteX4644" y="connsiteY4644"/>
                    </a:cxn>
                    <a:cxn ang="0">
                      <a:pos x="connsiteX4645" y="connsiteY4645"/>
                    </a:cxn>
                    <a:cxn ang="0">
                      <a:pos x="connsiteX4646" y="connsiteY4646"/>
                    </a:cxn>
                    <a:cxn ang="0">
                      <a:pos x="connsiteX4647" y="connsiteY4647"/>
                    </a:cxn>
                    <a:cxn ang="0">
                      <a:pos x="connsiteX4648" y="connsiteY4648"/>
                    </a:cxn>
                    <a:cxn ang="0">
                      <a:pos x="connsiteX4649" y="connsiteY4649"/>
                    </a:cxn>
                    <a:cxn ang="0">
                      <a:pos x="connsiteX4650" y="connsiteY4650"/>
                    </a:cxn>
                    <a:cxn ang="0">
                      <a:pos x="connsiteX4651" y="connsiteY4651"/>
                    </a:cxn>
                    <a:cxn ang="0">
                      <a:pos x="connsiteX4652" y="connsiteY4652"/>
                    </a:cxn>
                    <a:cxn ang="0">
                      <a:pos x="connsiteX4653" y="connsiteY4653"/>
                    </a:cxn>
                    <a:cxn ang="0">
                      <a:pos x="connsiteX4654" y="connsiteY4654"/>
                    </a:cxn>
                    <a:cxn ang="0">
                      <a:pos x="connsiteX4655" y="connsiteY4655"/>
                    </a:cxn>
                    <a:cxn ang="0">
                      <a:pos x="connsiteX4656" y="connsiteY4656"/>
                    </a:cxn>
                    <a:cxn ang="0">
                      <a:pos x="connsiteX4657" y="connsiteY4657"/>
                    </a:cxn>
                    <a:cxn ang="0">
                      <a:pos x="connsiteX4658" y="connsiteY4658"/>
                    </a:cxn>
                    <a:cxn ang="0">
                      <a:pos x="connsiteX4659" y="connsiteY4659"/>
                    </a:cxn>
                    <a:cxn ang="0">
                      <a:pos x="connsiteX4660" y="connsiteY4660"/>
                    </a:cxn>
                    <a:cxn ang="0">
                      <a:pos x="connsiteX4661" y="connsiteY4661"/>
                    </a:cxn>
                    <a:cxn ang="0">
                      <a:pos x="connsiteX4662" y="connsiteY4662"/>
                    </a:cxn>
                    <a:cxn ang="0">
                      <a:pos x="connsiteX4663" y="connsiteY4663"/>
                    </a:cxn>
                    <a:cxn ang="0">
                      <a:pos x="connsiteX4664" y="connsiteY4664"/>
                    </a:cxn>
                    <a:cxn ang="0">
                      <a:pos x="connsiteX4665" y="connsiteY4665"/>
                    </a:cxn>
                    <a:cxn ang="0">
                      <a:pos x="connsiteX4666" y="connsiteY4666"/>
                    </a:cxn>
                    <a:cxn ang="0">
                      <a:pos x="connsiteX4667" y="connsiteY4667"/>
                    </a:cxn>
                    <a:cxn ang="0">
                      <a:pos x="connsiteX4668" y="connsiteY4668"/>
                    </a:cxn>
                    <a:cxn ang="0">
                      <a:pos x="connsiteX4669" y="connsiteY4669"/>
                    </a:cxn>
                    <a:cxn ang="0">
                      <a:pos x="connsiteX4670" y="connsiteY4670"/>
                    </a:cxn>
                    <a:cxn ang="0">
                      <a:pos x="connsiteX4671" y="connsiteY4671"/>
                    </a:cxn>
                    <a:cxn ang="0">
                      <a:pos x="connsiteX4672" y="connsiteY4672"/>
                    </a:cxn>
                    <a:cxn ang="0">
                      <a:pos x="connsiteX4673" y="connsiteY4673"/>
                    </a:cxn>
                    <a:cxn ang="0">
                      <a:pos x="connsiteX4674" y="connsiteY4674"/>
                    </a:cxn>
                    <a:cxn ang="0">
                      <a:pos x="connsiteX4675" y="connsiteY4675"/>
                    </a:cxn>
                    <a:cxn ang="0">
                      <a:pos x="connsiteX4676" y="connsiteY4676"/>
                    </a:cxn>
                    <a:cxn ang="0">
                      <a:pos x="connsiteX4677" y="connsiteY4677"/>
                    </a:cxn>
                    <a:cxn ang="0">
                      <a:pos x="connsiteX4678" y="connsiteY4678"/>
                    </a:cxn>
                    <a:cxn ang="0">
                      <a:pos x="connsiteX4679" y="connsiteY4679"/>
                    </a:cxn>
                    <a:cxn ang="0">
                      <a:pos x="connsiteX4680" y="connsiteY4680"/>
                    </a:cxn>
                    <a:cxn ang="0">
                      <a:pos x="connsiteX4681" y="connsiteY4681"/>
                    </a:cxn>
                    <a:cxn ang="0">
                      <a:pos x="connsiteX4682" y="connsiteY4682"/>
                    </a:cxn>
                    <a:cxn ang="0">
                      <a:pos x="connsiteX4683" y="connsiteY4683"/>
                    </a:cxn>
                    <a:cxn ang="0">
                      <a:pos x="connsiteX4684" y="connsiteY4684"/>
                    </a:cxn>
                    <a:cxn ang="0">
                      <a:pos x="connsiteX4685" y="connsiteY4685"/>
                    </a:cxn>
                    <a:cxn ang="0">
                      <a:pos x="connsiteX4686" y="connsiteY4686"/>
                    </a:cxn>
                    <a:cxn ang="0">
                      <a:pos x="connsiteX4687" y="connsiteY4687"/>
                    </a:cxn>
                    <a:cxn ang="0">
                      <a:pos x="connsiteX4688" y="connsiteY4688"/>
                    </a:cxn>
                    <a:cxn ang="0">
                      <a:pos x="connsiteX4689" y="connsiteY4689"/>
                    </a:cxn>
                    <a:cxn ang="0">
                      <a:pos x="connsiteX4690" y="connsiteY4690"/>
                    </a:cxn>
                    <a:cxn ang="0">
                      <a:pos x="connsiteX4691" y="connsiteY4691"/>
                    </a:cxn>
                    <a:cxn ang="0">
                      <a:pos x="connsiteX4692" y="connsiteY4692"/>
                    </a:cxn>
                    <a:cxn ang="0">
                      <a:pos x="connsiteX4693" y="connsiteY4693"/>
                    </a:cxn>
                    <a:cxn ang="0">
                      <a:pos x="connsiteX4694" y="connsiteY4694"/>
                    </a:cxn>
                    <a:cxn ang="0">
                      <a:pos x="connsiteX4695" y="connsiteY4695"/>
                    </a:cxn>
                    <a:cxn ang="0">
                      <a:pos x="connsiteX4696" y="connsiteY4696"/>
                    </a:cxn>
                    <a:cxn ang="0">
                      <a:pos x="connsiteX4697" y="connsiteY4697"/>
                    </a:cxn>
                    <a:cxn ang="0">
                      <a:pos x="connsiteX4698" y="connsiteY4698"/>
                    </a:cxn>
                    <a:cxn ang="0">
                      <a:pos x="connsiteX4699" y="connsiteY4699"/>
                    </a:cxn>
                    <a:cxn ang="0">
                      <a:pos x="connsiteX4700" y="connsiteY4700"/>
                    </a:cxn>
                    <a:cxn ang="0">
                      <a:pos x="connsiteX4701" y="connsiteY4701"/>
                    </a:cxn>
                    <a:cxn ang="0">
                      <a:pos x="connsiteX4702" y="connsiteY4702"/>
                    </a:cxn>
                    <a:cxn ang="0">
                      <a:pos x="connsiteX4703" y="connsiteY4703"/>
                    </a:cxn>
                    <a:cxn ang="0">
                      <a:pos x="connsiteX4704" y="connsiteY4704"/>
                    </a:cxn>
                    <a:cxn ang="0">
                      <a:pos x="connsiteX4705" y="connsiteY4705"/>
                    </a:cxn>
                    <a:cxn ang="0">
                      <a:pos x="connsiteX4706" y="connsiteY4706"/>
                    </a:cxn>
                    <a:cxn ang="0">
                      <a:pos x="connsiteX4707" y="connsiteY4707"/>
                    </a:cxn>
                    <a:cxn ang="0">
                      <a:pos x="connsiteX4708" y="connsiteY4708"/>
                    </a:cxn>
                    <a:cxn ang="0">
                      <a:pos x="connsiteX4709" y="connsiteY4709"/>
                    </a:cxn>
                    <a:cxn ang="0">
                      <a:pos x="connsiteX4710" y="connsiteY4710"/>
                    </a:cxn>
                    <a:cxn ang="0">
                      <a:pos x="connsiteX4711" y="connsiteY4711"/>
                    </a:cxn>
                    <a:cxn ang="0">
                      <a:pos x="connsiteX4712" y="connsiteY4712"/>
                    </a:cxn>
                    <a:cxn ang="0">
                      <a:pos x="connsiteX4713" y="connsiteY4713"/>
                    </a:cxn>
                    <a:cxn ang="0">
                      <a:pos x="connsiteX4714" y="connsiteY4714"/>
                    </a:cxn>
                    <a:cxn ang="0">
                      <a:pos x="connsiteX4715" y="connsiteY4715"/>
                    </a:cxn>
                    <a:cxn ang="0">
                      <a:pos x="connsiteX4716" y="connsiteY4716"/>
                    </a:cxn>
                    <a:cxn ang="0">
                      <a:pos x="connsiteX4717" y="connsiteY4717"/>
                    </a:cxn>
                    <a:cxn ang="0">
                      <a:pos x="connsiteX4718" y="connsiteY4718"/>
                    </a:cxn>
                    <a:cxn ang="0">
                      <a:pos x="connsiteX4719" y="connsiteY4719"/>
                    </a:cxn>
                    <a:cxn ang="0">
                      <a:pos x="connsiteX4720" y="connsiteY4720"/>
                    </a:cxn>
                    <a:cxn ang="0">
                      <a:pos x="connsiteX4721" y="connsiteY4721"/>
                    </a:cxn>
                    <a:cxn ang="0">
                      <a:pos x="connsiteX4722" y="connsiteY4722"/>
                    </a:cxn>
                    <a:cxn ang="0">
                      <a:pos x="connsiteX4723" y="connsiteY4723"/>
                    </a:cxn>
                    <a:cxn ang="0">
                      <a:pos x="connsiteX4724" y="connsiteY4724"/>
                    </a:cxn>
                    <a:cxn ang="0">
                      <a:pos x="connsiteX4725" y="connsiteY4725"/>
                    </a:cxn>
                    <a:cxn ang="0">
                      <a:pos x="connsiteX4726" y="connsiteY4726"/>
                    </a:cxn>
                    <a:cxn ang="0">
                      <a:pos x="connsiteX4727" y="connsiteY4727"/>
                    </a:cxn>
                    <a:cxn ang="0">
                      <a:pos x="connsiteX4728" y="connsiteY4728"/>
                    </a:cxn>
                    <a:cxn ang="0">
                      <a:pos x="connsiteX4729" y="connsiteY4729"/>
                    </a:cxn>
                    <a:cxn ang="0">
                      <a:pos x="connsiteX4730" y="connsiteY4730"/>
                    </a:cxn>
                    <a:cxn ang="0">
                      <a:pos x="connsiteX4731" y="connsiteY4731"/>
                    </a:cxn>
                    <a:cxn ang="0">
                      <a:pos x="connsiteX4732" y="connsiteY4732"/>
                    </a:cxn>
                    <a:cxn ang="0">
                      <a:pos x="connsiteX4733" y="connsiteY4733"/>
                    </a:cxn>
                    <a:cxn ang="0">
                      <a:pos x="connsiteX4734" y="connsiteY4734"/>
                    </a:cxn>
                    <a:cxn ang="0">
                      <a:pos x="connsiteX4735" y="connsiteY4735"/>
                    </a:cxn>
                    <a:cxn ang="0">
                      <a:pos x="connsiteX4736" y="connsiteY4736"/>
                    </a:cxn>
                    <a:cxn ang="0">
                      <a:pos x="connsiteX4737" y="connsiteY4737"/>
                    </a:cxn>
                    <a:cxn ang="0">
                      <a:pos x="connsiteX4738" y="connsiteY4738"/>
                    </a:cxn>
                    <a:cxn ang="0">
                      <a:pos x="connsiteX4739" y="connsiteY4739"/>
                    </a:cxn>
                    <a:cxn ang="0">
                      <a:pos x="connsiteX4740" y="connsiteY4740"/>
                    </a:cxn>
                    <a:cxn ang="0">
                      <a:pos x="connsiteX4741" y="connsiteY4741"/>
                    </a:cxn>
                    <a:cxn ang="0">
                      <a:pos x="connsiteX4742" y="connsiteY4742"/>
                    </a:cxn>
                    <a:cxn ang="0">
                      <a:pos x="connsiteX4743" y="connsiteY4743"/>
                    </a:cxn>
                    <a:cxn ang="0">
                      <a:pos x="connsiteX4744" y="connsiteY4744"/>
                    </a:cxn>
                    <a:cxn ang="0">
                      <a:pos x="connsiteX4745" y="connsiteY4745"/>
                    </a:cxn>
                    <a:cxn ang="0">
                      <a:pos x="connsiteX4746" y="connsiteY4746"/>
                    </a:cxn>
                    <a:cxn ang="0">
                      <a:pos x="connsiteX4747" y="connsiteY4747"/>
                    </a:cxn>
                    <a:cxn ang="0">
                      <a:pos x="connsiteX4748" y="connsiteY4748"/>
                    </a:cxn>
                    <a:cxn ang="0">
                      <a:pos x="connsiteX4749" y="connsiteY4749"/>
                    </a:cxn>
                    <a:cxn ang="0">
                      <a:pos x="connsiteX4750" y="connsiteY4750"/>
                    </a:cxn>
                    <a:cxn ang="0">
                      <a:pos x="connsiteX4751" y="connsiteY4751"/>
                    </a:cxn>
                    <a:cxn ang="0">
                      <a:pos x="connsiteX4752" y="connsiteY4752"/>
                    </a:cxn>
                    <a:cxn ang="0">
                      <a:pos x="connsiteX4753" y="connsiteY4753"/>
                    </a:cxn>
                    <a:cxn ang="0">
                      <a:pos x="connsiteX4754" y="connsiteY4754"/>
                    </a:cxn>
                    <a:cxn ang="0">
                      <a:pos x="connsiteX4755" y="connsiteY4755"/>
                    </a:cxn>
                    <a:cxn ang="0">
                      <a:pos x="connsiteX4756" y="connsiteY4756"/>
                    </a:cxn>
                    <a:cxn ang="0">
                      <a:pos x="connsiteX4757" y="connsiteY4757"/>
                    </a:cxn>
                    <a:cxn ang="0">
                      <a:pos x="connsiteX4758" y="connsiteY4758"/>
                    </a:cxn>
                    <a:cxn ang="0">
                      <a:pos x="connsiteX4759" y="connsiteY4759"/>
                    </a:cxn>
                    <a:cxn ang="0">
                      <a:pos x="connsiteX4760" y="connsiteY4760"/>
                    </a:cxn>
                    <a:cxn ang="0">
                      <a:pos x="connsiteX4761" y="connsiteY4761"/>
                    </a:cxn>
                    <a:cxn ang="0">
                      <a:pos x="connsiteX4762" y="connsiteY4762"/>
                    </a:cxn>
                    <a:cxn ang="0">
                      <a:pos x="connsiteX4763" y="connsiteY4763"/>
                    </a:cxn>
                    <a:cxn ang="0">
                      <a:pos x="connsiteX4764" y="connsiteY4764"/>
                    </a:cxn>
                    <a:cxn ang="0">
                      <a:pos x="connsiteX4765" y="connsiteY4765"/>
                    </a:cxn>
                    <a:cxn ang="0">
                      <a:pos x="connsiteX4766" y="connsiteY4766"/>
                    </a:cxn>
                    <a:cxn ang="0">
                      <a:pos x="connsiteX4767" y="connsiteY4767"/>
                    </a:cxn>
                    <a:cxn ang="0">
                      <a:pos x="connsiteX4768" y="connsiteY4768"/>
                    </a:cxn>
                    <a:cxn ang="0">
                      <a:pos x="connsiteX4769" y="connsiteY4769"/>
                    </a:cxn>
                    <a:cxn ang="0">
                      <a:pos x="connsiteX4770" y="connsiteY4770"/>
                    </a:cxn>
                    <a:cxn ang="0">
                      <a:pos x="connsiteX4771" y="connsiteY4771"/>
                    </a:cxn>
                    <a:cxn ang="0">
                      <a:pos x="connsiteX4772" y="connsiteY4772"/>
                    </a:cxn>
                    <a:cxn ang="0">
                      <a:pos x="connsiteX4773" y="connsiteY4773"/>
                    </a:cxn>
                    <a:cxn ang="0">
                      <a:pos x="connsiteX4774" y="connsiteY4774"/>
                    </a:cxn>
                    <a:cxn ang="0">
                      <a:pos x="connsiteX4775" y="connsiteY4775"/>
                    </a:cxn>
                    <a:cxn ang="0">
                      <a:pos x="connsiteX4776" y="connsiteY4776"/>
                    </a:cxn>
                    <a:cxn ang="0">
                      <a:pos x="connsiteX4777" y="connsiteY4777"/>
                    </a:cxn>
                    <a:cxn ang="0">
                      <a:pos x="connsiteX4778" y="connsiteY4778"/>
                    </a:cxn>
                    <a:cxn ang="0">
                      <a:pos x="connsiteX4779" y="connsiteY4779"/>
                    </a:cxn>
                    <a:cxn ang="0">
                      <a:pos x="connsiteX4780" y="connsiteY4780"/>
                    </a:cxn>
                    <a:cxn ang="0">
                      <a:pos x="connsiteX4781" y="connsiteY4781"/>
                    </a:cxn>
                    <a:cxn ang="0">
                      <a:pos x="connsiteX4782" y="connsiteY4782"/>
                    </a:cxn>
                    <a:cxn ang="0">
                      <a:pos x="connsiteX4783" y="connsiteY4783"/>
                    </a:cxn>
                    <a:cxn ang="0">
                      <a:pos x="connsiteX4784" y="connsiteY4784"/>
                    </a:cxn>
                    <a:cxn ang="0">
                      <a:pos x="connsiteX4785" y="connsiteY4785"/>
                    </a:cxn>
                    <a:cxn ang="0">
                      <a:pos x="connsiteX4786" y="connsiteY4786"/>
                    </a:cxn>
                    <a:cxn ang="0">
                      <a:pos x="connsiteX4787" y="connsiteY4787"/>
                    </a:cxn>
                    <a:cxn ang="0">
                      <a:pos x="connsiteX4788" y="connsiteY4788"/>
                    </a:cxn>
                    <a:cxn ang="0">
                      <a:pos x="connsiteX4789" y="connsiteY4789"/>
                    </a:cxn>
                    <a:cxn ang="0">
                      <a:pos x="connsiteX4790" y="connsiteY4790"/>
                    </a:cxn>
                    <a:cxn ang="0">
                      <a:pos x="connsiteX4791" y="connsiteY4791"/>
                    </a:cxn>
                    <a:cxn ang="0">
                      <a:pos x="connsiteX4792" y="connsiteY4792"/>
                    </a:cxn>
                    <a:cxn ang="0">
                      <a:pos x="connsiteX4793" y="connsiteY4793"/>
                    </a:cxn>
                    <a:cxn ang="0">
                      <a:pos x="connsiteX4794" y="connsiteY4794"/>
                    </a:cxn>
                    <a:cxn ang="0">
                      <a:pos x="connsiteX4795" y="connsiteY4795"/>
                    </a:cxn>
                    <a:cxn ang="0">
                      <a:pos x="connsiteX4796" y="connsiteY4796"/>
                    </a:cxn>
                    <a:cxn ang="0">
                      <a:pos x="connsiteX4797" y="connsiteY4797"/>
                    </a:cxn>
                    <a:cxn ang="0">
                      <a:pos x="connsiteX4798" y="connsiteY4798"/>
                    </a:cxn>
                    <a:cxn ang="0">
                      <a:pos x="connsiteX4799" y="connsiteY4799"/>
                    </a:cxn>
                    <a:cxn ang="0">
                      <a:pos x="connsiteX4800" y="connsiteY4800"/>
                    </a:cxn>
                    <a:cxn ang="0">
                      <a:pos x="connsiteX4801" y="connsiteY4801"/>
                    </a:cxn>
                    <a:cxn ang="0">
                      <a:pos x="connsiteX4802" y="connsiteY4802"/>
                    </a:cxn>
                    <a:cxn ang="0">
                      <a:pos x="connsiteX4803" y="connsiteY4803"/>
                    </a:cxn>
                    <a:cxn ang="0">
                      <a:pos x="connsiteX4804" y="connsiteY4804"/>
                    </a:cxn>
                    <a:cxn ang="0">
                      <a:pos x="connsiteX4805" y="connsiteY4805"/>
                    </a:cxn>
                    <a:cxn ang="0">
                      <a:pos x="connsiteX4806" y="connsiteY4806"/>
                    </a:cxn>
                    <a:cxn ang="0">
                      <a:pos x="connsiteX4807" y="connsiteY4807"/>
                    </a:cxn>
                    <a:cxn ang="0">
                      <a:pos x="connsiteX4808" y="connsiteY4808"/>
                    </a:cxn>
                    <a:cxn ang="0">
                      <a:pos x="connsiteX4809" y="connsiteY4809"/>
                    </a:cxn>
                    <a:cxn ang="0">
                      <a:pos x="connsiteX4810" y="connsiteY4810"/>
                    </a:cxn>
                    <a:cxn ang="0">
                      <a:pos x="connsiteX4811" y="connsiteY4811"/>
                    </a:cxn>
                    <a:cxn ang="0">
                      <a:pos x="connsiteX4812" y="connsiteY4812"/>
                    </a:cxn>
                    <a:cxn ang="0">
                      <a:pos x="connsiteX4813" y="connsiteY4813"/>
                    </a:cxn>
                    <a:cxn ang="0">
                      <a:pos x="connsiteX4814" y="connsiteY4814"/>
                    </a:cxn>
                    <a:cxn ang="0">
                      <a:pos x="connsiteX4815" y="connsiteY4815"/>
                    </a:cxn>
                    <a:cxn ang="0">
                      <a:pos x="connsiteX4816" y="connsiteY4816"/>
                    </a:cxn>
                    <a:cxn ang="0">
                      <a:pos x="connsiteX4817" y="connsiteY4817"/>
                    </a:cxn>
                    <a:cxn ang="0">
                      <a:pos x="connsiteX4818" y="connsiteY4818"/>
                    </a:cxn>
                    <a:cxn ang="0">
                      <a:pos x="connsiteX4819" y="connsiteY4819"/>
                    </a:cxn>
                    <a:cxn ang="0">
                      <a:pos x="connsiteX4820" y="connsiteY4820"/>
                    </a:cxn>
                    <a:cxn ang="0">
                      <a:pos x="connsiteX4821" y="connsiteY4821"/>
                    </a:cxn>
                    <a:cxn ang="0">
                      <a:pos x="connsiteX4822" y="connsiteY4822"/>
                    </a:cxn>
                    <a:cxn ang="0">
                      <a:pos x="connsiteX4823" y="connsiteY4823"/>
                    </a:cxn>
                    <a:cxn ang="0">
                      <a:pos x="connsiteX4824" y="connsiteY4824"/>
                    </a:cxn>
                    <a:cxn ang="0">
                      <a:pos x="connsiteX4825" y="connsiteY4825"/>
                    </a:cxn>
                    <a:cxn ang="0">
                      <a:pos x="connsiteX4826" y="connsiteY4826"/>
                    </a:cxn>
                    <a:cxn ang="0">
                      <a:pos x="connsiteX4827" y="connsiteY4827"/>
                    </a:cxn>
                    <a:cxn ang="0">
                      <a:pos x="connsiteX4828" y="connsiteY4828"/>
                    </a:cxn>
                    <a:cxn ang="0">
                      <a:pos x="connsiteX4829" y="connsiteY4829"/>
                    </a:cxn>
                    <a:cxn ang="0">
                      <a:pos x="connsiteX4830" y="connsiteY4830"/>
                    </a:cxn>
                    <a:cxn ang="0">
                      <a:pos x="connsiteX4831" y="connsiteY4831"/>
                    </a:cxn>
                    <a:cxn ang="0">
                      <a:pos x="connsiteX4832" y="connsiteY4832"/>
                    </a:cxn>
                    <a:cxn ang="0">
                      <a:pos x="connsiteX4833" y="connsiteY4833"/>
                    </a:cxn>
                    <a:cxn ang="0">
                      <a:pos x="connsiteX4834" y="connsiteY4834"/>
                    </a:cxn>
                    <a:cxn ang="0">
                      <a:pos x="connsiteX4835" y="connsiteY4835"/>
                    </a:cxn>
                    <a:cxn ang="0">
                      <a:pos x="connsiteX4836" y="connsiteY4836"/>
                    </a:cxn>
                    <a:cxn ang="0">
                      <a:pos x="connsiteX4837" y="connsiteY4837"/>
                    </a:cxn>
                    <a:cxn ang="0">
                      <a:pos x="connsiteX4838" y="connsiteY4838"/>
                    </a:cxn>
                    <a:cxn ang="0">
                      <a:pos x="connsiteX4839" y="connsiteY4839"/>
                    </a:cxn>
                    <a:cxn ang="0">
                      <a:pos x="connsiteX4840" y="connsiteY4840"/>
                    </a:cxn>
                    <a:cxn ang="0">
                      <a:pos x="connsiteX4841" y="connsiteY4841"/>
                    </a:cxn>
                    <a:cxn ang="0">
                      <a:pos x="connsiteX4842" y="connsiteY4842"/>
                    </a:cxn>
                    <a:cxn ang="0">
                      <a:pos x="connsiteX4843" y="connsiteY4843"/>
                    </a:cxn>
                    <a:cxn ang="0">
                      <a:pos x="connsiteX4844" y="connsiteY4844"/>
                    </a:cxn>
                    <a:cxn ang="0">
                      <a:pos x="connsiteX4845" y="connsiteY4845"/>
                    </a:cxn>
                    <a:cxn ang="0">
                      <a:pos x="connsiteX4846" y="connsiteY4846"/>
                    </a:cxn>
                    <a:cxn ang="0">
                      <a:pos x="connsiteX4847" y="connsiteY4847"/>
                    </a:cxn>
                    <a:cxn ang="0">
                      <a:pos x="connsiteX4848" y="connsiteY4848"/>
                    </a:cxn>
                    <a:cxn ang="0">
                      <a:pos x="connsiteX4849" y="connsiteY4849"/>
                    </a:cxn>
                    <a:cxn ang="0">
                      <a:pos x="connsiteX4850" y="connsiteY4850"/>
                    </a:cxn>
                    <a:cxn ang="0">
                      <a:pos x="connsiteX4851" y="connsiteY4851"/>
                    </a:cxn>
                    <a:cxn ang="0">
                      <a:pos x="connsiteX4852" y="connsiteY4852"/>
                    </a:cxn>
                    <a:cxn ang="0">
                      <a:pos x="connsiteX4853" y="connsiteY4853"/>
                    </a:cxn>
                    <a:cxn ang="0">
                      <a:pos x="connsiteX4854" y="connsiteY4854"/>
                    </a:cxn>
                    <a:cxn ang="0">
                      <a:pos x="connsiteX4855" y="connsiteY4855"/>
                    </a:cxn>
                    <a:cxn ang="0">
                      <a:pos x="connsiteX4856" y="connsiteY4856"/>
                    </a:cxn>
                    <a:cxn ang="0">
                      <a:pos x="connsiteX4857" y="connsiteY4857"/>
                    </a:cxn>
                    <a:cxn ang="0">
                      <a:pos x="connsiteX4858" y="connsiteY4858"/>
                    </a:cxn>
                    <a:cxn ang="0">
                      <a:pos x="connsiteX4859" y="connsiteY4859"/>
                    </a:cxn>
                    <a:cxn ang="0">
                      <a:pos x="connsiteX4860" y="connsiteY4860"/>
                    </a:cxn>
                    <a:cxn ang="0">
                      <a:pos x="connsiteX4861" y="connsiteY4861"/>
                    </a:cxn>
                    <a:cxn ang="0">
                      <a:pos x="connsiteX4862" y="connsiteY4862"/>
                    </a:cxn>
                    <a:cxn ang="0">
                      <a:pos x="connsiteX4863" y="connsiteY4863"/>
                    </a:cxn>
                    <a:cxn ang="0">
                      <a:pos x="connsiteX4864" y="connsiteY4864"/>
                    </a:cxn>
                    <a:cxn ang="0">
                      <a:pos x="connsiteX4865" y="connsiteY4865"/>
                    </a:cxn>
                    <a:cxn ang="0">
                      <a:pos x="connsiteX4866" y="connsiteY4866"/>
                    </a:cxn>
                    <a:cxn ang="0">
                      <a:pos x="connsiteX4867" y="connsiteY4867"/>
                    </a:cxn>
                    <a:cxn ang="0">
                      <a:pos x="connsiteX4868" y="connsiteY4868"/>
                    </a:cxn>
                    <a:cxn ang="0">
                      <a:pos x="connsiteX4869" y="connsiteY4869"/>
                    </a:cxn>
                    <a:cxn ang="0">
                      <a:pos x="connsiteX4870" y="connsiteY4870"/>
                    </a:cxn>
                    <a:cxn ang="0">
                      <a:pos x="connsiteX4871" y="connsiteY4871"/>
                    </a:cxn>
                    <a:cxn ang="0">
                      <a:pos x="connsiteX4872" y="connsiteY4872"/>
                    </a:cxn>
                    <a:cxn ang="0">
                      <a:pos x="connsiteX4873" y="connsiteY4873"/>
                    </a:cxn>
                    <a:cxn ang="0">
                      <a:pos x="connsiteX4874" y="connsiteY4874"/>
                    </a:cxn>
                    <a:cxn ang="0">
                      <a:pos x="connsiteX4875" y="connsiteY4875"/>
                    </a:cxn>
                    <a:cxn ang="0">
                      <a:pos x="connsiteX4876" y="connsiteY4876"/>
                    </a:cxn>
                    <a:cxn ang="0">
                      <a:pos x="connsiteX4877" y="connsiteY4877"/>
                    </a:cxn>
                    <a:cxn ang="0">
                      <a:pos x="connsiteX4878" y="connsiteY4878"/>
                    </a:cxn>
                    <a:cxn ang="0">
                      <a:pos x="connsiteX4879" y="connsiteY4879"/>
                    </a:cxn>
                    <a:cxn ang="0">
                      <a:pos x="connsiteX4880" y="connsiteY4880"/>
                    </a:cxn>
                    <a:cxn ang="0">
                      <a:pos x="connsiteX4881" y="connsiteY4881"/>
                    </a:cxn>
                    <a:cxn ang="0">
                      <a:pos x="connsiteX4882" y="connsiteY4882"/>
                    </a:cxn>
                    <a:cxn ang="0">
                      <a:pos x="connsiteX4883" y="connsiteY4883"/>
                    </a:cxn>
                    <a:cxn ang="0">
                      <a:pos x="connsiteX4884" y="connsiteY4884"/>
                    </a:cxn>
                    <a:cxn ang="0">
                      <a:pos x="connsiteX4885" y="connsiteY4885"/>
                    </a:cxn>
                    <a:cxn ang="0">
                      <a:pos x="connsiteX4886" y="connsiteY4886"/>
                    </a:cxn>
                    <a:cxn ang="0">
                      <a:pos x="connsiteX4887" y="connsiteY4887"/>
                    </a:cxn>
                    <a:cxn ang="0">
                      <a:pos x="connsiteX4888" y="connsiteY4888"/>
                    </a:cxn>
                    <a:cxn ang="0">
                      <a:pos x="connsiteX4889" y="connsiteY4889"/>
                    </a:cxn>
                    <a:cxn ang="0">
                      <a:pos x="connsiteX4890" y="connsiteY4890"/>
                    </a:cxn>
                    <a:cxn ang="0">
                      <a:pos x="connsiteX4891" y="connsiteY4891"/>
                    </a:cxn>
                    <a:cxn ang="0">
                      <a:pos x="connsiteX4892" y="connsiteY4892"/>
                    </a:cxn>
                    <a:cxn ang="0">
                      <a:pos x="connsiteX4893" y="connsiteY4893"/>
                    </a:cxn>
                    <a:cxn ang="0">
                      <a:pos x="connsiteX4894" y="connsiteY4894"/>
                    </a:cxn>
                    <a:cxn ang="0">
                      <a:pos x="connsiteX4895" y="connsiteY4895"/>
                    </a:cxn>
                    <a:cxn ang="0">
                      <a:pos x="connsiteX4896" y="connsiteY4896"/>
                    </a:cxn>
                    <a:cxn ang="0">
                      <a:pos x="connsiteX4897" y="connsiteY4897"/>
                    </a:cxn>
                    <a:cxn ang="0">
                      <a:pos x="connsiteX4898" y="connsiteY4898"/>
                    </a:cxn>
                    <a:cxn ang="0">
                      <a:pos x="connsiteX4899" y="connsiteY4899"/>
                    </a:cxn>
                    <a:cxn ang="0">
                      <a:pos x="connsiteX4900" y="connsiteY4900"/>
                    </a:cxn>
                    <a:cxn ang="0">
                      <a:pos x="connsiteX4901" y="connsiteY4901"/>
                    </a:cxn>
                    <a:cxn ang="0">
                      <a:pos x="connsiteX4902" y="connsiteY4902"/>
                    </a:cxn>
                    <a:cxn ang="0">
                      <a:pos x="connsiteX4903" y="connsiteY4903"/>
                    </a:cxn>
                    <a:cxn ang="0">
                      <a:pos x="connsiteX4904" y="connsiteY4904"/>
                    </a:cxn>
                    <a:cxn ang="0">
                      <a:pos x="connsiteX4905" y="connsiteY4905"/>
                    </a:cxn>
                    <a:cxn ang="0">
                      <a:pos x="connsiteX4906" y="connsiteY4906"/>
                    </a:cxn>
                    <a:cxn ang="0">
                      <a:pos x="connsiteX4907" y="connsiteY4907"/>
                    </a:cxn>
                    <a:cxn ang="0">
                      <a:pos x="connsiteX4908" y="connsiteY4908"/>
                    </a:cxn>
                    <a:cxn ang="0">
                      <a:pos x="connsiteX4909" y="connsiteY4909"/>
                    </a:cxn>
                    <a:cxn ang="0">
                      <a:pos x="connsiteX4910" y="connsiteY4910"/>
                    </a:cxn>
                    <a:cxn ang="0">
                      <a:pos x="connsiteX4911" y="connsiteY4911"/>
                    </a:cxn>
                    <a:cxn ang="0">
                      <a:pos x="connsiteX4912" y="connsiteY4912"/>
                    </a:cxn>
                    <a:cxn ang="0">
                      <a:pos x="connsiteX4913" y="connsiteY4913"/>
                    </a:cxn>
                    <a:cxn ang="0">
                      <a:pos x="connsiteX4914" y="connsiteY4914"/>
                    </a:cxn>
                    <a:cxn ang="0">
                      <a:pos x="connsiteX4915" y="connsiteY4915"/>
                    </a:cxn>
                    <a:cxn ang="0">
                      <a:pos x="connsiteX4916" y="connsiteY4916"/>
                    </a:cxn>
                    <a:cxn ang="0">
                      <a:pos x="connsiteX4917" y="connsiteY4917"/>
                    </a:cxn>
                    <a:cxn ang="0">
                      <a:pos x="connsiteX4918" y="connsiteY4918"/>
                    </a:cxn>
                    <a:cxn ang="0">
                      <a:pos x="connsiteX4919" y="connsiteY4919"/>
                    </a:cxn>
                    <a:cxn ang="0">
                      <a:pos x="connsiteX4920" y="connsiteY4920"/>
                    </a:cxn>
                    <a:cxn ang="0">
                      <a:pos x="connsiteX4921" y="connsiteY4921"/>
                    </a:cxn>
                    <a:cxn ang="0">
                      <a:pos x="connsiteX4922" y="connsiteY4922"/>
                    </a:cxn>
                    <a:cxn ang="0">
                      <a:pos x="connsiteX4923" y="connsiteY4923"/>
                    </a:cxn>
                    <a:cxn ang="0">
                      <a:pos x="connsiteX4924" y="connsiteY4924"/>
                    </a:cxn>
                    <a:cxn ang="0">
                      <a:pos x="connsiteX4925" y="connsiteY4925"/>
                    </a:cxn>
                    <a:cxn ang="0">
                      <a:pos x="connsiteX4926" y="connsiteY4926"/>
                    </a:cxn>
                    <a:cxn ang="0">
                      <a:pos x="connsiteX4927" y="connsiteY4927"/>
                    </a:cxn>
                    <a:cxn ang="0">
                      <a:pos x="connsiteX4928" y="connsiteY4928"/>
                    </a:cxn>
                    <a:cxn ang="0">
                      <a:pos x="connsiteX4929" y="connsiteY4929"/>
                    </a:cxn>
                    <a:cxn ang="0">
                      <a:pos x="connsiteX4930" y="connsiteY4930"/>
                    </a:cxn>
                    <a:cxn ang="0">
                      <a:pos x="connsiteX4931" y="connsiteY4931"/>
                    </a:cxn>
                    <a:cxn ang="0">
                      <a:pos x="connsiteX4932" y="connsiteY4932"/>
                    </a:cxn>
                    <a:cxn ang="0">
                      <a:pos x="connsiteX4933" y="connsiteY4933"/>
                    </a:cxn>
                    <a:cxn ang="0">
                      <a:pos x="connsiteX4934" y="connsiteY4934"/>
                    </a:cxn>
                    <a:cxn ang="0">
                      <a:pos x="connsiteX4935" y="connsiteY4935"/>
                    </a:cxn>
                    <a:cxn ang="0">
                      <a:pos x="connsiteX4936" y="connsiteY4936"/>
                    </a:cxn>
                    <a:cxn ang="0">
                      <a:pos x="connsiteX4937" y="connsiteY4937"/>
                    </a:cxn>
                    <a:cxn ang="0">
                      <a:pos x="connsiteX4938" y="connsiteY4938"/>
                    </a:cxn>
                    <a:cxn ang="0">
                      <a:pos x="connsiteX4939" y="connsiteY4939"/>
                    </a:cxn>
                    <a:cxn ang="0">
                      <a:pos x="connsiteX4940" y="connsiteY4940"/>
                    </a:cxn>
                    <a:cxn ang="0">
                      <a:pos x="connsiteX4941" y="connsiteY4941"/>
                    </a:cxn>
                    <a:cxn ang="0">
                      <a:pos x="connsiteX4942" y="connsiteY4942"/>
                    </a:cxn>
                    <a:cxn ang="0">
                      <a:pos x="connsiteX4943" y="connsiteY4943"/>
                    </a:cxn>
                    <a:cxn ang="0">
                      <a:pos x="connsiteX4944" y="connsiteY4944"/>
                    </a:cxn>
                    <a:cxn ang="0">
                      <a:pos x="connsiteX4945" y="connsiteY4945"/>
                    </a:cxn>
                    <a:cxn ang="0">
                      <a:pos x="connsiteX4946" y="connsiteY4946"/>
                    </a:cxn>
                    <a:cxn ang="0">
                      <a:pos x="connsiteX4947" y="connsiteY4947"/>
                    </a:cxn>
                    <a:cxn ang="0">
                      <a:pos x="connsiteX4948" y="connsiteY4948"/>
                    </a:cxn>
                    <a:cxn ang="0">
                      <a:pos x="connsiteX4949" y="connsiteY4949"/>
                    </a:cxn>
                    <a:cxn ang="0">
                      <a:pos x="connsiteX4950" y="connsiteY4950"/>
                    </a:cxn>
                    <a:cxn ang="0">
                      <a:pos x="connsiteX4951" y="connsiteY4951"/>
                    </a:cxn>
                    <a:cxn ang="0">
                      <a:pos x="connsiteX4952" y="connsiteY4952"/>
                    </a:cxn>
                    <a:cxn ang="0">
                      <a:pos x="connsiteX4953" y="connsiteY4953"/>
                    </a:cxn>
                    <a:cxn ang="0">
                      <a:pos x="connsiteX4954" y="connsiteY4954"/>
                    </a:cxn>
                    <a:cxn ang="0">
                      <a:pos x="connsiteX4955" y="connsiteY4955"/>
                    </a:cxn>
                    <a:cxn ang="0">
                      <a:pos x="connsiteX4956" y="connsiteY4956"/>
                    </a:cxn>
                    <a:cxn ang="0">
                      <a:pos x="connsiteX4957" y="connsiteY4957"/>
                    </a:cxn>
                    <a:cxn ang="0">
                      <a:pos x="connsiteX4958" y="connsiteY4958"/>
                    </a:cxn>
                    <a:cxn ang="0">
                      <a:pos x="connsiteX4959" y="connsiteY4959"/>
                    </a:cxn>
                    <a:cxn ang="0">
                      <a:pos x="connsiteX4960" y="connsiteY4960"/>
                    </a:cxn>
                    <a:cxn ang="0">
                      <a:pos x="connsiteX4961" y="connsiteY4961"/>
                    </a:cxn>
                    <a:cxn ang="0">
                      <a:pos x="connsiteX4962" y="connsiteY4962"/>
                    </a:cxn>
                    <a:cxn ang="0">
                      <a:pos x="connsiteX4963" y="connsiteY4963"/>
                    </a:cxn>
                    <a:cxn ang="0">
                      <a:pos x="connsiteX4964" y="connsiteY4964"/>
                    </a:cxn>
                    <a:cxn ang="0">
                      <a:pos x="connsiteX4965" y="connsiteY4965"/>
                    </a:cxn>
                    <a:cxn ang="0">
                      <a:pos x="connsiteX4966" y="connsiteY4966"/>
                    </a:cxn>
                    <a:cxn ang="0">
                      <a:pos x="connsiteX4967" y="connsiteY4967"/>
                    </a:cxn>
                    <a:cxn ang="0">
                      <a:pos x="connsiteX4968" y="connsiteY4968"/>
                    </a:cxn>
                    <a:cxn ang="0">
                      <a:pos x="connsiteX4969" y="connsiteY4969"/>
                    </a:cxn>
                    <a:cxn ang="0">
                      <a:pos x="connsiteX4970" y="connsiteY4970"/>
                    </a:cxn>
                    <a:cxn ang="0">
                      <a:pos x="connsiteX4971" y="connsiteY4971"/>
                    </a:cxn>
                    <a:cxn ang="0">
                      <a:pos x="connsiteX4972" y="connsiteY4972"/>
                    </a:cxn>
                    <a:cxn ang="0">
                      <a:pos x="connsiteX4973" y="connsiteY4973"/>
                    </a:cxn>
                    <a:cxn ang="0">
                      <a:pos x="connsiteX4974" y="connsiteY4974"/>
                    </a:cxn>
                    <a:cxn ang="0">
                      <a:pos x="connsiteX4975" y="connsiteY4975"/>
                    </a:cxn>
                    <a:cxn ang="0">
                      <a:pos x="connsiteX4976" y="connsiteY4976"/>
                    </a:cxn>
                    <a:cxn ang="0">
                      <a:pos x="connsiteX4977" y="connsiteY4977"/>
                    </a:cxn>
                    <a:cxn ang="0">
                      <a:pos x="connsiteX4978" y="connsiteY4978"/>
                    </a:cxn>
                    <a:cxn ang="0">
                      <a:pos x="connsiteX4979" y="connsiteY4979"/>
                    </a:cxn>
                    <a:cxn ang="0">
                      <a:pos x="connsiteX4980" y="connsiteY4980"/>
                    </a:cxn>
                    <a:cxn ang="0">
                      <a:pos x="connsiteX4981" y="connsiteY4981"/>
                    </a:cxn>
                    <a:cxn ang="0">
                      <a:pos x="connsiteX4982" y="connsiteY4982"/>
                    </a:cxn>
                    <a:cxn ang="0">
                      <a:pos x="connsiteX4983" y="connsiteY4983"/>
                    </a:cxn>
                    <a:cxn ang="0">
                      <a:pos x="connsiteX4984" y="connsiteY4984"/>
                    </a:cxn>
                    <a:cxn ang="0">
                      <a:pos x="connsiteX4985" y="connsiteY4985"/>
                    </a:cxn>
                    <a:cxn ang="0">
                      <a:pos x="connsiteX4986" y="connsiteY4986"/>
                    </a:cxn>
                    <a:cxn ang="0">
                      <a:pos x="connsiteX4987" y="connsiteY4987"/>
                    </a:cxn>
                    <a:cxn ang="0">
                      <a:pos x="connsiteX4988" y="connsiteY4988"/>
                    </a:cxn>
                    <a:cxn ang="0">
                      <a:pos x="connsiteX4989" y="connsiteY4989"/>
                    </a:cxn>
                    <a:cxn ang="0">
                      <a:pos x="connsiteX4990" y="connsiteY4990"/>
                    </a:cxn>
                    <a:cxn ang="0">
                      <a:pos x="connsiteX4991" y="connsiteY4991"/>
                    </a:cxn>
                    <a:cxn ang="0">
                      <a:pos x="connsiteX4992" y="connsiteY4992"/>
                    </a:cxn>
                    <a:cxn ang="0">
                      <a:pos x="connsiteX4993" y="connsiteY4993"/>
                    </a:cxn>
                    <a:cxn ang="0">
                      <a:pos x="connsiteX4994" y="connsiteY4994"/>
                    </a:cxn>
                    <a:cxn ang="0">
                      <a:pos x="connsiteX4995" y="connsiteY4995"/>
                    </a:cxn>
                    <a:cxn ang="0">
                      <a:pos x="connsiteX4996" y="connsiteY4996"/>
                    </a:cxn>
                    <a:cxn ang="0">
                      <a:pos x="connsiteX4997" y="connsiteY4997"/>
                    </a:cxn>
                    <a:cxn ang="0">
                      <a:pos x="connsiteX4998" y="connsiteY4998"/>
                    </a:cxn>
                    <a:cxn ang="0">
                      <a:pos x="connsiteX4999" y="connsiteY4999"/>
                    </a:cxn>
                    <a:cxn ang="0">
                      <a:pos x="connsiteX5000" y="connsiteY5000"/>
                    </a:cxn>
                    <a:cxn ang="0">
                      <a:pos x="connsiteX5001" y="connsiteY5001"/>
                    </a:cxn>
                    <a:cxn ang="0">
                      <a:pos x="connsiteX5002" y="connsiteY5002"/>
                    </a:cxn>
                    <a:cxn ang="0">
                      <a:pos x="connsiteX5003" y="connsiteY5003"/>
                    </a:cxn>
                    <a:cxn ang="0">
                      <a:pos x="connsiteX5004" y="connsiteY5004"/>
                    </a:cxn>
                    <a:cxn ang="0">
                      <a:pos x="connsiteX5005" y="connsiteY5005"/>
                    </a:cxn>
                    <a:cxn ang="0">
                      <a:pos x="connsiteX5006" y="connsiteY5006"/>
                    </a:cxn>
                    <a:cxn ang="0">
                      <a:pos x="connsiteX5007" y="connsiteY5007"/>
                    </a:cxn>
                    <a:cxn ang="0">
                      <a:pos x="connsiteX5008" y="connsiteY5008"/>
                    </a:cxn>
                    <a:cxn ang="0">
                      <a:pos x="connsiteX5009" y="connsiteY5009"/>
                    </a:cxn>
                    <a:cxn ang="0">
                      <a:pos x="connsiteX5010" y="connsiteY5010"/>
                    </a:cxn>
                    <a:cxn ang="0">
                      <a:pos x="connsiteX5011" y="connsiteY5011"/>
                    </a:cxn>
                    <a:cxn ang="0">
                      <a:pos x="connsiteX5012" y="connsiteY5012"/>
                    </a:cxn>
                    <a:cxn ang="0">
                      <a:pos x="connsiteX5013" y="connsiteY5013"/>
                    </a:cxn>
                    <a:cxn ang="0">
                      <a:pos x="connsiteX5014" y="connsiteY5014"/>
                    </a:cxn>
                    <a:cxn ang="0">
                      <a:pos x="connsiteX5015" y="connsiteY5015"/>
                    </a:cxn>
                    <a:cxn ang="0">
                      <a:pos x="connsiteX5016" y="connsiteY5016"/>
                    </a:cxn>
                    <a:cxn ang="0">
                      <a:pos x="connsiteX5017" y="connsiteY5017"/>
                    </a:cxn>
                    <a:cxn ang="0">
                      <a:pos x="connsiteX5018" y="connsiteY5018"/>
                    </a:cxn>
                    <a:cxn ang="0">
                      <a:pos x="connsiteX5019" y="connsiteY5019"/>
                    </a:cxn>
                    <a:cxn ang="0">
                      <a:pos x="connsiteX5020" y="connsiteY5020"/>
                    </a:cxn>
                    <a:cxn ang="0">
                      <a:pos x="connsiteX5021" y="connsiteY5021"/>
                    </a:cxn>
                    <a:cxn ang="0">
                      <a:pos x="connsiteX5022" y="connsiteY5022"/>
                    </a:cxn>
                    <a:cxn ang="0">
                      <a:pos x="connsiteX5023" y="connsiteY5023"/>
                    </a:cxn>
                    <a:cxn ang="0">
                      <a:pos x="connsiteX5024" y="connsiteY5024"/>
                    </a:cxn>
                    <a:cxn ang="0">
                      <a:pos x="connsiteX5025" y="connsiteY5025"/>
                    </a:cxn>
                    <a:cxn ang="0">
                      <a:pos x="connsiteX5026" y="connsiteY5026"/>
                    </a:cxn>
                    <a:cxn ang="0">
                      <a:pos x="connsiteX5027" y="connsiteY5027"/>
                    </a:cxn>
                    <a:cxn ang="0">
                      <a:pos x="connsiteX5028" y="connsiteY5028"/>
                    </a:cxn>
                    <a:cxn ang="0">
                      <a:pos x="connsiteX5029" y="connsiteY5029"/>
                    </a:cxn>
                    <a:cxn ang="0">
                      <a:pos x="connsiteX5030" y="connsiteY5030"/>
                    </a:cxn>
                    <a:cxn ang="0">
                      <a:pos x="connsiteX5031" y="connsiteY5031"/>
                    </a:cxn>
                    <a:cxn ang="0">
                      <a:pos x="connsiteX5032" y="connsiteY5032"/>
                    </a:cxn>
                    <a:cxn ang="0">
                      <a:pos x="connsiteX5033" y="connsiteY5033"/>
                    </a:cxn>
                    <a:cxn ang="0">
                      <a:pos x="connsiteX5034" y="connsiteY5034"/>
                    </a:cxn>
                    <a:cxn ang="0">
                      <a:pos x="connsiteX5035" y="connsiteY5035"/>
                    </a:cxn>
                    <a:cxn ang="0">
                      <a:pos x="connsiteX5036" y="connsiteY5036"/>
                    </a:cxn>
                    <a:cxn ang="0">
                      <a:pos x="connsiteX5037" y="connsiteY5037"/>
                    </a:cxn>
                    <a:cxn ang="0">
                      <a:pos x="connsiteX5038" y="connsiteY5038"/>
                    </a:cxn>
                    <a:cxn ang="0">
                      <a:pos x="connsiteX5039" y="connsiteY5039"/>
                    </a:cxn>
                    <a:cxn ang="0">
                      <a:pos x="connsiteX5040" y="connsiteY5040"/>
                    </a:cxn>
                    <a:cxn ang="0">
                      <a:pos x="connsiteX5041" y="connsiteY5041"/>
                    </a:cxn>
                    <a:cxn ang="0">
                      <a:pos x="connsiteX5042" y="connsiteY5042"/>
                    </a:cxn>
                    <a:cxn ang="0">
                      <a:pos x="connsiteX5043" y="connsiteY5043"/>
                    </a:cxn>
                    <a:cxn ang="0">
                      <a:pos x="connsiteX5044" y="connsiteY5044"/>
                    </a:cxn>
                    <a:cxn ang="0">
                      <a:pos x="connsiteX5045" y="connsiteY5045"/>
                    </a:cxn>
                    <a:cxn ang="0">
                      <a:pos x="connsiteX5046" y="connsiteY5046"/>
                    </a:cxn>
                    <a:cxn ang="0">
                      <a:pos x="connsiteX5047" y="connsiteY5047"/>
                    </a:cxn>
                    <a:cxn ang="0">
                      <a:pos x="connsiteX5048" y="connsiteY5048"/>
                    </a:cxn>
                    <a:cxn ang="0">
                      <a:pos x="connsiteX5049" y="connsiteY5049"/>
                    </a:cxn>
                    <a:cxn ang="0">
                      <a:pos x="connsiteX5050" y="connsiteY5050"/>
                    </a:cxn>
                    <a:cxn ang="0">
                      <a:pos x="connsiteX5051" y="connsiteY5051"/>
                    </a:cxn>
                    <a:cxn ang="0">
                      <a:pos x="connsiteX5052" y="connsiteY5052"/>
                    </a:cxn>
                    <a:cxn ang="0">
                      <a:pos x="connsiteX5053" y="connsiteY5053"/>
                    </a:cxn>
                    <a:cxn ang="0">
                      <a:pos x="connsiteX5054" y="connsiteY5054"/>
                    </a:cxn>
                    <a:cxn ang="0">
                      <a:pos x="connsiteX5055" y="connsiteY5055"/>
                    </a:cxn>
                    <a:cxn ang="0">
                      <a:pos x="connsiteX5056" y="connsiteY5056"/>
                    </a:cxn>
                    <a:cxn ang="0">
                      <a:pos x="connsiteX5057" y="connsiteY5057"/>
                    </a:cxn>
                    <a:cxn ang="0">
                      <a:pos x="connsiteX5058" y="connsiteY5058"/>
                    </a:cxn>
                    <a:cxn ang="0">
                      <a:pos x="connsiteX5059" y="connsiteY5059"/>
                    </a:cxn>
                    <a:cxn ang="0">
                      <a:pos x="connsiteX5060" y="connsiteY5060"/>
                    </a:cxn>
                    <a:cxn ang="0">
                      <a:pos x="connsiteX5061" y="connsiteY5061"/>
                    </a:cxn>
                    <a:cxn ang="0">
                      <a:pos x="connsiteX5062" y="connsiteY5062"/>
                    </a:cxn>
                    <a:cxn ang="0">
                      <a:pos x="connsiteX5063" y="connsiteY5063"/>
                    </a:cxn>
                    <a:cxn ang="0">
                      <a:pos x="connsiteX5064" y="connsiteY5064"/>
                    </a:cxn>
                    <a:cxn ang="0">
                      <a:pos x="connsiteX5065" y="connsiteY5065"/>
                    </a:cxn>
                    <a:cxn ang="0">
                      <a:pos x="connsiteX5066" y="connsiteY5066"/>
                    </a:cxn>
                    <a:cxn ang="0">
                      <a:pos x="connsiteX5067" y="connsiteY5067"/>
                    </a:cxn>
                    <a:cxn ang="0">
                      <a:pos x="connsiteX5068" y="connsiteY5068"/>
                    </a:cxn>
                    <a:cxn ang="0">
                      <a:pos x="connsiteX5069" y="connsiteY5069"/>
                    </a:cxn>
                    <a:cxn ang="0">
                      <a:pos x="connsiteX5070" y="connsiteY5070"/>
                    </a:cxn>
                    <a:cxn ang="0">
                      <a:pos x="connsiteX5071" y="connsiteY5071"/>
                    </a:cxn>
                    <a:cxn ang="0">
                      <a:pos x="connsiteX5072" y="connsiteY5072"/>
                    </a:cxn>
                    <a:cxn ang="0">
                      <a:pos x="connsiteX5073" y="connsiteY5073"/>
                    </a:cxn>
                    <a:cxn ang="0">
                      <a:pos x="connsiteX5074" y="connsiteY5074"/>
                    </a:cxn>
                    <a:cxn ang="0">
                      <a:pos x="connsiteX5075" y="connsiteY5075"/>
                    </a:cxn>
                    <a:cxn ang="0">
                      <a:pos x="connsiteX5076" y="connsiteY5076"/>
                    </a:cxn>
                    <a:cxn ang="0">
                      <a:pos x="connsiteX5077" y="connsiteY5077"/>
                    </a:cxn>
                    <a:cxn ang="0">
                      <a:pos x="connsiteX5078" y="connsiteY5078"/>
                    </a:cxn>
                    <a:cxn ang="0">
                      <a:pos x="connsiteX5079" y="connsiteY5079"/>
                    </a:cxn>
                    <a:cxn ang="0">
                      <a:pos x="connsiteX5080" y="connsiteY5080"/>
                    </a:cxn>
                    <a:cxn ang="0">
                      <a:pos x="connsiteX5081" y="connsiteY5081"/>
                    </a:cxn>
                    <a:cxn ang="0">
                      <a:pos x="connsiteX5082" y="connsiteY5082"/>
                    </a:cxn>
                    <a:cxn ang="0">
                      <a:pos x="connsiteX5083" y="connsiteY5083"/>
                    </a:cxn>
                    <a:cxn ang="0">
                      <a:pos x="connsiteX5084" y="connsiteY5084"/>
                    </a:cxn>
                    <a:cxn ang="0">
                      <a:pos x="connsiteX5085" y="connsiteY5085"/>
                    </a:cxn>
                    <a:cxn ang="0">
                      <a:pos x="connsiteX5086" y="connsiteY5086"/>
                    </a:cxn>
                    <a:cxn ang="0">
                      <a:pos x="connsiteX5087" y="connsiteY5087"/>
                    </a:cxn>
                    <a:cxn ang="0">
                      <a:pos x="connsiteX5088" y="connsiteY5088"/>
                    </a:cxn>
                    <a:cxn ang="0">
                      <a:pos x="connsiteX5089" y="connsiteY5089"/>
                    </a:cxn>
                    <a:cxn ang="0">
                      <a:pos x="connsiteX5090" y="connsiteY5090"/>
                    </a:cxn>
                    <a:cxn ang="0">
                      <a:pos x="connsiteX5091" y="connsiteY5091"/>
                    </a:cxn>
                    <a:cxn ang="0">
                      <a:pos x="connsiteX5092" y="connsiteY5092"/>
                    </a:cxn>
                    <a:cxn ang="0">
                      <a:pos x="connsiteX5093" y="connsiteY5093"/>
                    </a:cxn>
                    <a:cxn ang="0">
                      <a:pos x="connsiteX5094" y="connsiteY5094"/>
                    </a:cxn>
                    <a:cxn ang="0">
                      <a:pos x="connsiteX5095" y="connsiteY5095"/>
                    </a:cxn>
                    <a:cxn ang="0">
                      <a:pos x="connsiteX5096" y="connsiteY5096"/>
                    </a:cxn>
                    <a:cxn ang="0">
                      <a:pos x="connsiteX5097" y="connsiteY5097"/>
                    </a:cxn>
                    <a:cxn ang="0">
                      <a:pos x="connsiteX5098" y="connsiteY5098"/>
                    </a:cxn>
                    <a:cxn ang="0">
                      <a:pos x="connsiteX5099" y="connsiteY5099"/>
                    </a:cxn>
                    <a:cxn ang="0">
                      <a:pos x="connsiteX5100" y="connsiteY5100"/>
                    </a:cxn>
                    <a:cxn ang="0">
                      <a:pos x="connsiteX5101" y="connsiteY5101"/>
                    </a:cxn>
                    <a:cxn ang="0">
                      <a:pos x="connsiteX5102" y="connsiteY5102"/>
                    </a:cxn>
                    <a:cxn ang="0">
                      <a:pos x="connsiteX5103" y="connsiteY5103"/>
                    </a:cxn>
                    <a:cxn ang="0">
                      <a:pos x="connsiteX5104" y="connsiteY5104"/>
                    </a:cxn>
                    <a:cxn ang="0">
                      <a:pos x="connsiteX5105" y="connsiteY5105"/>
                    </a:cxn>
                    <a:cxn ang="0">
                      <a:pos x="connsiteX5106" y="connsiteY5106"/>
                    </a:cxn>
                    <a:cxn ang="0">
                      <a:pos x="connsiteX5107" y="connsiteY5107"/>
                    </a:cxn>
                    <a:cxn ang="0">
                      <a:pos x="connsiteX5108" y="connsiteY5108"/>
                    </a:cxn>
                    <a:cxn ang="0">
                      <a:pos x="connsiteX5109" y="connsiteY5109"/>
                    </a:cxn>
                    <a:cxn ang="0">
                      <a:pos x="connsiteX5110" y="connsiteY5110"/>
                    </a:cxn>
                    <a:cxn ang="0">
                      <a:pos x="connsiteX5111" y="connsiteY5111"/>
                    </a:cxn>
                    <a:cxn ang="0">
                      <a:pos x="connsiteX5112" y="connsiteY5112"/>
                    </a:cxn>
                    <a:cxn ang="0">
                      <a:pos x="connsiteX5113" y="connsiteY5113"/>
                    </a:cxn>
                    <a:cxn ang="0">
                      <a:pos x="connsiteX5114" y="connsiteY5114"/>
                    </a:cxn>
                    <a:cxn ang="0">
                      <a:pos x="connsiteX5115" y="connsiteY5115"/>
                    </a:cxn>
                    <a:cxn ang="0">
                      <a:pos x="connsiteX5116" y="connsiteY5116"/>
                    </a:cxn>
                    <a:cxn ang="0">
                      <a:pos x="connsiteX5117" y="connsiteY5117"/>
                    </a:cxn>
                    <a:cxn ang="0">
                      <a:pos x="connsiteX5118" y="connsiteY5118"/>
                    </a:cxn>
                    <a:cxn ang="0">
                      <a:pos x="connsiteX5119" y="connsiteY5119"/>
                    </a:cxn>
                    <a:cxn ang="0">
                      <a:pos x="connsiteX5120" y="connsiteY5120"/>
                    </a:cxn>
                    <a:cxn ang="0">
                      <a:pos x="connsiteX5121" y="connsiteY5121"/>
                    </a:cxn>
                    <a:cxn ang="0">
                      <a:pos x="connsiteX5122" y="connsiteY5122"/>
                    </a:cxn>
                    <a:cxn ang="0">
                      <a:pos x="connsiteX5123" y="connsiteY5123"/>
                    </a:cxn>
                    <a:cxn ang="0">
                      <a:pos x="connsiteX5124" y="connsiteY5124"/>
                    </a:cxn>
                    <a:cxn ang="0">
                      <a:pos x="connsiteX5125" y="connsiteY5125"/>
                    </a:cxn>
                    <a:cxn ang="0">
                      <a:pos x="connsiteX5126" y="connsiteY5126"/>
                    </a:cxn>
                    <a:cxn ang="0">
                      <a:pos x="connsiteX5127" y="connsiteY5127"/>
                    </a:cxn>
                    <a:cxn ang="0">
                      <a:pos x="connsiteX5128" y="connsiteY5128"/>
                    </a:cxn>
                    <a:cxn ang="0">
                      <a:pos x="connsiteX5129" y="connsiteY5129"/>
                    </a:cxn>
                    <a:cxn ang="0">
                      <a:pos x="connsiteX5130" y="connsiteY5130"/>
                    </a:cxn>
                    <a:cxn ang="0">
                      <a:pos x="connsiteX5131" y="connsiteY5131"/>
                    </a:cxn>
                    <a:cxn ang="0">
                      <a:pos x="connsiteX5132" y="connsiteY5132"/>
                    </a:cxn>
                    <a:cxn ang="0">
                      <a:pos x="connsiteX5133" y="connsiteY5133"/>
                    </a:cxn>
                    <a:cxn ang="0">
                      <a:pos x="connsiteX5134" y="connsiteY5134"/>
                    </a:cxn>
                    <a:cxn ang="0">
                      <a:pos x="connsiteX5135" y="connsiteY5135"/>
                    </a:cxn>
                    <a:cxn ang="0">
                      <a:pos x="connsiteX5136" y="connsiteY5136"/>
                    </a:cxn>
                    <a:cxn ang="0">
                      <a:pos x="connsiteX5137" y="connsiteY5137"/>
                    </a:cxn>
                    <a:cxn ang="0">
                      <a:pos x="connsiteX5138" y="connsiteY5138"/>
                    </a:cxn>
                    <a:cxn ang="0">
                      <a:pos x="connsiteX5139" y="connsiteY5139"/>
                    </a:cxn>
                    <a:cxn ang="0">
                      <a:pos x="connsiteX5140" y="connsiteY5140"/>
                    </a:cxn>
                    <a:cxn ang="0">
                      <a:pos x="connsiteX5141" y="connsiteY5141"/>
                    </a:cxn>
                    <a:cxn ang="0">
                      <a:pos x="connsiteX5142" y="connsiteY5142"/>
                    </a:cxn>
                    <a:cxn ang="0">
                      <a:pos x="connsiteX5143" y="connsiteY5143"/>
                    </a:cxn>
                    <a:cxn ang="0">
                      <a:pos x="connsiteX5144" y="connsiteY5144"/>
                    </a:cxn>
                    <a:cxn ang="0">
                      <a:pos x="connsiteX5145" y="connsiteY5145"/>
                    </a:cxn>
                    <a:cxn ang="0">
                      <a:pos x="connsiteX5146" y="connsiteY5146"/>
                    </a:cxn>
                    <a:cxn ang="0">
                      <a:pos x="connsiteX5147" y="connsiteY5147"/>
                    </a:cxn>
                    <a:cxn ang="0">
                      <a:pos x="connsiteX5148" y="connsiteY5148"/>
                    </a:cxn>
                    <a:cxn ang="0">
                      <a:pos x="connsiteX5149" y="connsiteY5149"/>
                    </a:cxn>
                    <a:cxn ang="0">
                      <a:pos x="connsiteX5150" y="connsiteY5150"/>
                    </a:cxn>
                    <a:cxn ang="0">
                      <a:pos x="connsiteX5151" y="connsiteY5151"/>
                    </a:cxn>
                    <a:cxn ang="0">
                      <a:pos x="connsiteX5152" y="connsiteY5152"/>
                    </a:cxn>
                    <a:cxn ang="0">
                      <a:pos x="connsiteX5153" y="connsiteY5153"/>
                    </a:cxn>
                    <a:cxn ang="0">
                      <a:pos x="connsiteX5154" y="connsiteY5154"/>
                    </a:cxn>
                    <a:cxn ang="0">
                      <a:pos x="connsiteX5155" y="connsiteY5155"/>
                    </a:cxn>
                    <a:cxn ang="0">
                      <a:pos x="connsiteX5156" y="connsiteY5156"/>
                    </a:cxn>
                    <a:cxn ang="0">
                      <a:pos x="connsiteX5157" y="connsiteY5157"/>
                    </a:cxn>
                    <a:cxn ang="0">
                      <a:pos x="connsiteX5158" y="connsiteY5158"/>
                    </a:cxn>
                    <a:cxn ang="0">
                      <a:pos x="connsiteX5159" y="connsiteY5159"/>
                    </a:cxn>
                    <a:cxn ang="0">
                      <a:pos x="connsiteX5160" y="connsiteY5160"/>
                    </a:cxn>
                    <a:cxn ang="0">
                      <a:pos x="connsiteX5161" y="connsiteY5161"/>
                    </a:cxn>
                    <a:cxn ang="0">
                      <a:pos x="connsiteX5162" y="connsiteY5162"/>
                    </a:cxn>
                    <a:cxn ang="0">
                      <a:pos x="connsiteX5163" y="connsiteY5163"/>
                    </a:cxn>
                    <a:cxn ang="0">
                      <a:pos x="connsiteX5164" y="connsiteY5164"/>
                    </a:cxn>
                    <a:cxn ang="0">
                      <a:pos x="connsiteX5165" y="connsiteY5165"/>
                    </a:cxn>
                    <a:cxn ang="0">
                      <a:pos x="connsiteX5166" y="connsiteY5166"/>
                    </a:cxn>
                    <a:cxn ang="0">
                      <a:pos x="connsiteX5167" y="connsiteY5167"/>
                    </a:cxn>
                    <a:cxn ang="0">
                      <a:pos x="connsiteX5168" y="connsiteY5168"/>
                    </a:cxn>
                    <a:cxn ang="0">
                      <a:pos x="connsiteX5169" y="connsiteY5169"/>
                    </a:cxn>
                    <a:cxn ang="0">
                      <a:pos x="connsiteX5170" y="connsiteY5170"/>
                    </a:cxn>
                    <a:cxn ang="0">
                      <a:pos x="connsiteX5171" y="connsiteY5171"/>
                    </a:cxn>
                    <a:cxn ang="0">
                      <a:pos x="connsiteX5172" y="connsiteY5172"/>
                    </a:cxn>
                    <a:cxn ang="0">
                      <a:pos x="connsiteX5173" y="connsiteY5173"/>
                    </a:cxn>
                    <a:cxn ang="0">
                      <a:pos x="connsiteX5174" y="connsiteY5174"/>
                    </a:cxn>
                    <a:cxn ang="0">
                      <a:pos x="connsiteX5175" y="connsiteY5175"/>
                    </a:cxn>
                    <a:cxn ang="0">
                      <a:pos x="connsiteX5176" y="connsiteY5176"/>
                    </a:cxn>
                    <a:cxn ang="0">
                      <a:pos x="connsiteX5177" y="connsiteY5177"/>
                    </a:cxn>
                    <a:cxn ang="0">
                      <a:pos x="connsiteX5178" y="connsiteY5178"/>
                    </a:cxn>
                    <a:cxn ang="0">
                      <a:pos x="connsiteX5179" y="connsiteY5179"/>
                    </a:cxn>
                    <a:cxn ang="0">
                      <a:pos x="connsiteX5180" y="connsiteY5180"/>
                    </a:cxn>
                    <a:cxn ang="0">
                      <a:pos x="connsiteX5181" y="connsiteY5181"/>
                    </a:cxn>
                    <a:cxn ang="0">
                      <a:pos x="connsiteX5182" y="connsiteY5182"/>
                    </a:cxn>
                    <a:cxn ang="0">
                      <a:pos x="connsiteX5183" y="connsiteY5183"/>
                    </a:cxn>
                    <a:cxn ang="0">
                      <a:pos x="connsiteX5184" y="connsiteY5184"/>
                    </a:cxn>
                    <a:cxn ang="0">
                      <a:pos x="connsiteX5185" y="connsiteY5185"/>
                    </a:cxn>
                    <a:cxn ang="0">
                      <a:pos x="connsiteX5186" y="connsiteY5186"/>
                    </a:cxn>
                    <a:cxn ang="0">
                      <a:pos x="connsiteX5187" y="connsiteY5187"/>
                    </a:cxn>
                    <a:cxn ang="0">
                      <a:pos x="connsiteX5188" y="connsiteY5188"/>
                    </a:cxn>
                    <a:cxn ang="0">
                      <a:pos x="connsiteX5189" y="connsiteY5189"/>
                    </a:cxn>
                    <a:cxn ang="0">
                      <a:pos x="connsiteX5190" y="connsiteY5190"/>
                    </a:cxn>
                    <a:cxn ang="0">
                      <a:pos x="connsiteX5191" y="connsiteY5191"/>
                    </a:cxn>
                    <a:cxn ang="0">
                      <a:pos x="connsiteX5192" y="connsiteY5192"/>
                    </a:cxn>
                    <a:cxn ang="0">
                      <a:pos x="connsiteX5193" y="connsiteY5193"/>
                    </a:cxn>
                    <a:cxn ang="0">
                      <a:pos x="connsiteX5194" y="connsiteY5194"/>
                    </a:cxn>
                    <a:cxn ang="0">
                      <a:pos x="connsiteX5195" y="connsiteY5195"/>
                    </a:cxn>
                    <a:cxn ang="0">
                      <a:pos x="connsiteX5196" y="connsiteY5196"/>
                    </a:cxn>
                    <a:cxn ang="0">
                      <a:pos x="connsiteX5197" y="connsiteY5197"/>
                    </a:cxn>
                    <a:cxn ang="0">
                      <a:pos x="connsiteX5198" y="connsiteY5198"/>
                    </a:cxn>
                    <a:cxn ang="0">
                      <a:pos x="connsiteX5199" y="connsiteY5199"/>
                    </a:cxn>
                    <a:cxn ang="0">
                      <a:pos x="connsiteX5200" y="connsiteY5200"/>
                    </a:cxn>
                    <a:cxn ang="0">
                      <a:pos x="connsiteX5201" y="connsiteY5201"/>
                    </a:cxn>
                    <a:cxn ang="0">
                      <a:pos x="connsiteX5202" y="connsiteY5202"/>
                    </a:cxn>
                    <a:cxn ang="0">
                      <a:pos x="connsiteX5203" y="connsiteY5203"/>
                    </a:cxn>
                    <a:cxn ang="0">
                      <a:pos x="connsiteX5204" y="connsiteY5204"/>
                    </a:cxn>
                    <a:cxn ang="0">
                      <a:pos x="connsiteX5205" y="connsiteY5205"/>
                    </a:cxn>
                    <a:cxn ang="0">
                      <a:pos x="connsiteX5206" y="connsiteY5206"/>
                    </a:cxn>
                    <a:cxn ang="0">
                      <a:pos x="connsiteX5207" y="connsiteY5207"/>
                    </a:cxn>
                    <a:cxn ang="0">
                      <a:pos x="connsiteX5208" y="connsiteY5208"/>
                    </a:cxn>
                    <a:cxn ang="0">
                      <a:pos x="connsiteX5209" y="connsiteY5209"/>
                    </a:cxn>
                    <a:cxn ang="0">
                      <a:pos x="connsiteX5210" y="connsiteY5210"/>
                    </a:cxn>
                    <a:cxn ang="0">
                      <a:pos x="connsiteX5211" y="connsiteY5211"/>
                    </a:cxn>
                    <a:cxn ang="0">
                      <a:pos x="connsiteX5212" y="connsiteY5212"/>
                    </a:cxn>
                    <a:cxn ang="0">
                      <a:pos x="connsiteX5213" y="connsiteY5213"/>
                    </a:cxn>
                    <a:cxn ang="0">
                      <a:pos x="connsiteX5214" y="connsiteY5214"/>
                    </a:cxn>
                    <a:cxn ang="0">
                      <a:pos x="connsiteX5215" y="connsiteY5215"/>
                    </a:cxn>
                    <a:cxn ang="0">
                      <a:pos x="connsiteX5216" y="connsiteY5216"/>
                    </a:cxn>
                    <a:cxn ang="0">
                      <a:pos x="connsiteX5217" y="connsiteY5217"/>
                    </a:cxn>
                    <a:cxn ang="0">
                      <a:pos x="connsiteX5218" y="connsiteY5218"/>
                    </a:cxn>
                    <a:cxn ang="0">
                      <a:pos x="connsiteX5219" y="connsiteY5219"/>
                    </a:cxn>
                    <a:cxn ang="0">
                      <a:pos x="connsiteX5220" y="connsiteY5220"/>
                    </a:cxn>
                    <a:cxn ang="0">
                      <a:pos x="connsiteX5221" y="connsiteY5221"/>
                    </a:cxn>
                    <a:cxn ang="0">
                      <a:pos x="connsiteX5222" y="connsiteY5222"/>
                    </a:cxn>
                    <a:cxn ang="0">
                      <a:pos x="connsiteX5223" y="connsiteY5223"/>
                    </a:cxn>
                    <a:cxn ang="0">
                      <a:pos x="connsiteX5224" y="connsiteY5224"/>
                    </a:cxn>
                    <a:cxn ang="0">
                      <a:pos x="connsiteX5225" y="connsiteY5225"/>
                    </a:cxn>
                    <a:cxn ang="0">
                      <a:pos x="connsiteX5226" y="connsiteY5226"/>
                    </a:cxn>
                    <a:cxn ang="0">
                      <a:pos x="connsiteX5227" y="connsiteY5227"/>
                    </a:cxn>
                    <a:cxn ang="0">
                      <a:pos x="connsiteX5228" y="connsiteY5228"/>
                    </a:cxn>
                    <a:cxn ang="0">
                      <a:pos x="connsiteX5229" y="connsiteY5229"/>
                    </a:cxn>
                    <a:cxn ang="0">
                      <a:pos x="connsiteX5230" y="connsiteY5230"/>
                    </a:cxn>
                    <a:cxn ang="0">
                      <a:pos x="connsiteX5231" y="connsiteY5231"/>
                    </a:cxn>
                    <a:cxn ang="0">
                      <a:pos x="connsiteX5232" y="connsiteY5232"/>
                    </a:cxn>
                    <a:cxn ang="0">
                      <a:pos x="connsiteX5233" y="connsiteY5233"/>
                    </a:cxn>
                    <a:cxn ang="0">
                      <a:pos x="connsiteX5234" y="connsiteY5234"/>
                    </a:cxn>
                    <a:cxn ang="0">
                      <a:pos x="connsiteX5235" y="connsiteY5235"/>
                    </a:cxn>
                    <a:cxn ang="0">
                      <a:pos x="connsiteX5236" y="connsiteY5236"/>
                    </a:cxn>
                    <a:cxn ang="0">
                      <a:pos x="connsiteX5237" y="connsiteY5237"/>
                    </a:cxn>
                    <a:cxn ang="0">
                      <a:pos x="connsiteX5238" y="connsiteY5238"/>
                    </a:cxn>
                    <a:cxn ang="0">
                      <a:pos x="connsiteX5239" y="connsiteY5239"/>
                    </a:cxn>
                    <a:cxn ang="0">
                      <a:pos x="connsiteX5240" y="connsiteY5240"/>
                    </a:cxn>
                    <a:cxn ang="0">
                      <a:pos x="connsiteX5241" y="connsiteY5241"/>
                    </a:cxn>
                    <a:cxn ang="0">
                      <a:pos x="connsiteX5242" y="connsiteY5242"/>
                    </a:cxn>
                    <a:cxn ang="0">
                      <a:pos x="connsiteX5243" y="connsiteY5243"/>
                    </a:cxn>
                    <a:cxn ang="0">
                      <a:pos x="connsiteX5244" y="connsiteY5244"/>
                    </a:cxn>
                    <a:cxn ang="0">
                      <a:pos x="connsiteX5245" y="connsiteY5245"/>
                    </a:cxn>
                    <a:cxn ang="0">
                      <a:pos x="connsiteX5246" y="connsiteY5246"/>
                    </a:cxn>
                    <a:cxn ang="0">
                      <a:pos x="connsiteX5247" y="connsiteY5247"/>
                    </a:cxn>
                    <a:cxn ang="0">
                      <a:pos x="connsiteX5248" y="connsiteY5248"/>
                    </a:cxn>
                    <a:cxn ang="0">
                      <a:pos x="connsiteX5249" y="connsiteY5249"/>
                    </a:cxn>
                    <a:cxn ang="0">
                      <a:pos x="connsiteX5250" y="connsiteY5250"/>
                    </a:cxn>
                    <a:cxn ang="0">
                      <a:pos x="connsiteX5251" y="connsiteY5251"/>
                    </a:cxn>
                    <a:cxn ang="0">
                      <a:pos x="connsiteX5252" y="connsiteY5252"/>
                    </a:cxn>
                    <a:cxn ang="0">
                      <a:pos x="connsiteX5253" y="connsiteY5253"/>
                    </a:cxn>
                    <a:cxn ang="0">
                      <a:pos x="connsiteX5254" y="connsiteY5254"/>
                    </a:cxn>
                    <a:cxn ang="0">
                      <a:pos x="connsiteX5255" y="connsiteY5255"/>
                    </a:cxn>
                    <a:cxn ang="0">
                      <a:pos x="connsiteX5256" y="connsiteY5256"/>
                    </a:cxn>
                    <a:cxn ang="0">
                      <a:pos x="connsiteX5257" y="connsiteY5257"/>
                    </a:cxn>
                    <a:cxn ang="0">
                      <a:pos x="connsiteX5258" y="connsiteY5258"/>
                    </a:cxn>
                    <a:cxn ang="0">
                      <a:pos x="connsiteX5259" y="connsiteY5259"/>
                    </a:cxn>
                    <a:cxn ang="0">
                      <a:pos x="connsiteX5260" y="connsiteY5260"/>
                    </a:cxn>
                    <a:cxn ang="0">
                      <a:pos x="connsiteX5261" y="connsiteY5261"/>
                    </a:cxn>
                    <a:cxn ang="0">
                      <a:pos x="connsiteX5262" y="connsiteY5262"/>
                    </a:cxn>
                    <a:cxn ang="0">
                      <a:pos x="connsiteX5263" y="connsiteY5263"/>
                    </a:cxn>
                    <a:cxn ang="0">
                      <a:pos x="connsiteX5264" y="connsiteY5264"/>
                    </a:cxn>
                    <a:cxn ang="0">
                      <a:pos x="connsiteX5265" y="connsiteY5265"/>
                    </a:cxn>
                    <a:cxn ang="0">
                      <a:pos x="connsiteX5266" y="connsiteY5266"/>
                    </a:cxn>
                    <a:cxn ang="0">
                      <a:pos x="connsiteX5267" y="connsiteY5267"/>
                    </a:cxn>
                    <a:cxn ang="0">
                      <a:pos x="connsiteX5268" y="connsiteY5268"/>
                    </a:cxn>
                    <a:cxn ang="0">
                      <a:pos x="connsiteX5269" y="connsiteY5269"/>
                    </a:cxn>
                    <a:cxn ang="0">
                      <a:pos x="connsiteX5270" y="connsiteY5270"/>
                    </a:cxn>
                    <a:cxn ang="0">
                      <a:pos x="connsiteX5271" y="connsiteY5271"/>
                    </a:cxn>
                    <a:cxn ang="0">
                      <a:pos x="connsiteX5272" y="connsiteY5272"/>
                    </a:cxn>
                    <a:cxn ang="0">
                      <a:pos x="connsiteX5273" y="connsiteY5273"/>
                    </a:cxn>
                    <a:cxn ang="0">
                      <a:pos x="connsiteX5274" y="connsiteY5274"/>
                    </a:cxn>
                    <a:cxn ang="0">
                      <a:pos x="connsiteX5275" y="connsiteY5275"/>
                    </a:cxn>
                    <a:cxn ang="0">
                      <a:pos x="connsiteX5276" y="connsiteY5276"/>
                    </a:cxn>
                    <a:cxn ang="0">
                      <a:pos x="connsiteX5277" y="connsiteY5277"/>
                    </a:cxn>
                    <a:cxn ang="0">
                      <a:pos x="connsiteX5278" y="connsiteY5278"/>
                    </a:cxn>
                    <a:cxn ang="0">
                      <a:pos x="connsiteX5279" y="connsiteY5279"/>
                    </a:cxn>
                    <a:cxn ang="0">
                      <a:pos x="connsiteX5280" y="connsiteY5280"/>
                    </a:cxn>
                    <a:cxn ang="0">
                      <a:pos x="connsiteX5281" y="connsiteY5281"/>
                    </a:cxn>
                    <a:cxn ang="0">
                      <a:pos x="connsiteX5282" y="connsiteY5282"/>
                    </a:cxn>
                    <a:cxn ang="0">
                      <a:pos x="connsiteX5283" y="connsiteY5283"/>
                    </a:cxn>
                    <a:cxn ang="0">
                      <a:pos x="connsiteX5284" y="connsiteY5284"/>
                    </a:cxn>
                    <a:cxn ang="0">
                      <a:pos x="connsiteX5285" y="connsiteY5285"/>
                    </a:cxn>
                    <a:cxn ang="0">
                      <a:pos x="connsiteX5286" y="connsiteY5286"/>
                    </a:cxn>
                    <a:cxn ang="0">
                      <a:pos x="connsiteX5287" y="connsiteY5287"/>
                    </a:cxn>
                    <a:cxn ang="0">
                      <a:pos x="connsiteX5288" y="connsiteY5288"/>
                    </a:cxn>
                    <a:cxn ang="0">
                      <a:pos x="connsiteX5289" y="connsiteY5289"/>
                    </a:cxn>
                    <a:cxn ang="0">
                      <a:pos x="connsiteX5290" y="connsiteY5290"/>
                    </a:cxn>
                    <a:cxn ang="0">
                      <a:pos x="connsiteX5291" y="connsiteY5291"/>
                    </a:cxn>
                    <a:cxn ang="0">
                      <a:pos x="connsiteX5292" y="connsiteY5292"/>
                    </a:cxn>
                    <a:cxn ang="0">
                      <a:pos x="connsiteX5293" y="connsiteY5293"/>
                    </a:cxn>
                    <a:cxn ang="0">
                      <a:pos x="connsiteX5294" y="connsiteY5294"/>
                    </a:cxn>
                    <a:cxn ang="0">
                      <a:pos x="connsiteX5295" y="connsiteY5295"/>
                    </a:cxn>
                    <a:cxn ang="0">
                      <a:pos x="connsiteX5296" y="connsiteY5296"/>
                    </a:cxn>
                    <a:cxn ang="0">
                      <a:pos x="connsiteX5297" y="connsiteY5297"/>
                    </a:cxn>
                    <a:cxn ang="0">
                      <a:pos x="connsiteX5298" y="connsiteY5298"/>
                    </a:cxn>
                    <a:cxn ang="0">
                      <a:pos x="connsiteX5299" y="connsiteY5299"/>
                    </a:cxn>
                    <a:cxn ang="0">
                      <a:pos x="connsiteX5300" y="connsiteY5300"/>
                    </a:cxn>
                    <a:cxn ang="0">
                      <a:pos x="connsiteX5301" y="connsiteY5301"/>
                    </a:cxn>
                    <a:cxn ang="0">
                      <a:pos x="connsiteX5302" y="connsiteY5302"/>
                    </a:cxn>
                    <a:cxn ang="0">
                      <a:pos x="connsiteX5303" y="connsiteY5303"/>
                    </a:cxn>
                    <a:cxn ang="0">
                      <a:pos x="connsiteX5304" y="connsiteY5304"/>
                    </a:cxn>
                    <a:cxn ang="0">
                      <a:pos x="connsiteX5305" y="connsiteY5305"/>
                    </a:cxn>
                    <a:cxn ang="0">
                      <a:pos x="connsiteX5306" y="connsiteY5306"/>
                    </a:cxn>
                    <a:cxn ang="0">
                      <a:pos x="connsiteX5307" y="connsiteY5307"/>
                    </a:cxn>
                    <a:cxn ang="0">
                      <a:pos x="connsiteX5308" y="connsiteY5308"/>
                    </a:cxn>
                    <a:cxn ang="0">
                      <a:pos x="connsiteX5309" y="connsiteY5309"/>
                    </a:cxn>
                    <a:cxn ang="0">
                      <a:pos x="connsiteX5310" y="connsiteY5310"/>
                    </a:cxn>
                    <a:cxn ang="0">
                      <a:pos x="connsiteX5311" y="connsiteY5311"/>
                    </a:cxn>
                    <a:cxn ang="0">
                      <a:pos x="connsiteX5312" y="connsiteY5312"/>
                    </a:cxn>
                    <a:cxn ang="0">
                      <a:pos x="connsiteX5313" y="connsiteY5313"/>
                    </a:cxn>
                    <a:cxn ang="0">
                      <a:pos x="connsiteX5314" y="connsiteY5314"/>
                    </a:cxn>
                    <a:cxn ang="0">
                      <a:pos x="connsiteX5315" y="connsiteY5315"/>
                    </a:cxn>
                    <a:cxn ang="0">
                      <a:pos x="connsiteX5316" y="connsiteY5316"/>
                    </a:cxn>
                    <a:cxn ang="0">
                      <a:pos x="connsiteX5317" y="connsiteY5317"/>
                    </a:cxn>
                    <a:cxn ang="0">
                      <a:pos x="connsiteX5318" y="connsiteY5318"/>
                    </a:cxn>
                    <a:cxn ang="0">
                      <a:pos x="connsiteX5319" y="connsiteY5319"/>
                    </a:cxn>
                    <a:cxn ang="0">
                      <a:pos x="connsiteX5320" y="connsiteY5320"/>
                    </a:cxn>
                    <a:cxn ang="0">
                      <a:pos x="connsiteX5321" y="connsiteY5321"/>
                    </a:cxn>
                    <a:cxn ang="0">
                      <a:pos x="connsiteX5322" y="connsiteY5322"/>
                    </a:cxn>
                    <a:cxn ang="0">
                      <a:pos x="connsiteX5323" y="connsiteY5323"/>
                    </a:cxn>
                    <a:cxn ang="0">
                      <a:pos x="connsiteX5324" y="connsiteY5324"/>
                    </a:cxn>
                    <a:cxn ang="0">
                      <a:pos x="connsiteX5325" y="connsiteY5325"/>
                    </a:cxn>
                    <a:cxn ang="0">
                      <a:pos x="connsiteX5326" y="connsiteY5326"/>
                    </a:cxn>
                    <a:cxn ang="0">
                      <a:pos x="connsiteX5327" y="connsiteY5327"/>
                    </a:cxn>
                    <a:cxn ang="0">
                      <a:pos x="connsiteX5328" y="connsiteY5328"/>
                    </a:cxn>
                    <a:cxn ang="0">
                      <a:pos x="connsiteX5329" y="connsiteY5329"/>
                    </a:cxn>
                    <a:cxn ang="0">
                      <a:pos x="connsiteX5330" y="connsiteY5330"/>
                    </a:cxn>
                    <a:cxn ang="0">
                      <a:pos x="connsiteX5331" y="connsiteY5331"/>
                    </a:cxn>
                    <a:cxn ang="0">
                      <a:pos x="connsiteX5332" y="connsiteY5332"/>
                    </a:cxn>
                    <a:cxn ang="0">
                      <a:pos x="connsiteX5333" y="connsiteY5333"/>
                    </a:cxn>
                    <a:cxn ang="0">
                      <a:pos x="connsiteX5334" y="connsiteY5334"/>
                    </a:cxn>
                    <a:cxn ang="0">
                      <a:pos x="connsiteX5335" y="connsiteY5335"/>
                    </a:cxn>
                    <a:cxn ang="0">
                      <a:pos x="connsiteX5336" y="connsiteY5336"/>
                    </a:cxn>
                    <a:cxn ang="0">
                      <a:pos x="connsiteX5337" y="connsiteY5337"/>
                    </a:cxn>
                    <a:cxn ang="0">
                      <a:pos x="connsiteX5338" y="connsiteY5338"/>
                    </a:cxn>
                    <a:cxn ang="0">
                      <a:pos x="connsiteX5339" y="connsiteY5339"/>
                    </a:cxn>
                    <a:cxn ang="0">
                      <a:pos x="connsiteX5340" y="connsiteY5340"/>
                    </a:cxn>
                    <a:cxn ang="0">
                      <a:pos x="connsiteX5341" y="connsiteY5341"/>
                    </a:cxn>
                    <a:cxn ang="0">
                      <a:pos x="connsiteX5342" y="connsiteY5342"/>
                    </a:cxn>
                    <a:cxn ang="0">
                      <a:pos x="connsiteX5343" y="connsiteY5343"/>
                    </a:cxn>
                    <a:cxn ang="0">
                      <a:pos x="connsiteX5344" y="connsiteY5344"/>
                    </a:cxn>
                    <a:cxn ang="0">
                      <a:pos x="connsiteX5345" y="connsiteY5345"/>
                    </a:cxn>
                    <a:cxn ang="0">
                      <a:pos x="connsiteX5346" y="connsiteY5346"/>
                    </a:cxn>
                    <a:cxn ang="0">
                      <a:pos x="connsiteX5347" y="connsiteY5347"/>
                    </a:cxn>
                    <a:cxn ang="0">
                      <a:pos x="connsiteX5348" y="connsiteY5348"/>
                    </a:cxn>
                    <a:cxn ang="0">
                      <a:pos x="connsiteX5349" y="connsiteY5349"/>
                    </a:cxn>
                    <a:cxn ang="0">
                      <a:pos x="connsiteX5350" y="connsiteY5350"/>
                    </a:cxn>
                    <a:cxn ang="0">
                      <a:pos x="connsiteX5351" y="connsiteY5351"/>
                    </a:cxn>
                    <a:cxn ang="0">
                      <a:pos x="connsiteX5352" y="connsiteY5352"/>
                    </a:cxn>
                    <a:cxn ang="0">
                      <a:pos x="connsiteX5353" y="connsiteY5353"/>
                    </a:cxn>
                    <a:cxn ang="0">
                      <a:pos x="connsiteX5354" y="connsiteY5354"/>
                    </a:cxn>
                    <a:cxn ang="0">
                      <a:pos x="connsiteX5355" y="connsiteY5355"/>
                    </a:cxn>
                    <a:cxn ang="0">
                      <a:pos x="connsiteX5356" y="connsiteY5356"/>
                    </a:cxn>
                    <a:cxn ang="0">
                      <a:pos x="connsiteX5357" y="connsiteY5357"/>
                    </a:cxn>
                    <a:cxn ang="0">
                      <a:pos x="connsiteX5358" y="connsiteY5358"/>
                    </a:cxn>
                    <a:cxn ang="0">
                      <a:pos x="connsiteX5359" y="connsiteY5359"/>
                    </a:cxn>
                    <a:cxn ang="0">
                      <a:pos x="connsiteX5360" y="connsiteY5360"/>
                    </a:cxn>
                    <a:cxn ang="0">
                      <a:pos x="connsiteX5361" y="connsiteY5361"/>
                    </a:cxn>
                    <a:cxn ang="0">
                      <a:pos x="connsiteX5362" y="connsiteY5362"/>
                    </a:cxn>
                    <a:cxn ang="0">
                      <a:pos x="connsiteX5363" y="connsiteY5363"/>
                    </a:cxn>
                    <a:cxn ang="0">
                      <a:pos x="connsiteX5364" y="connsiteY5364"/>
                    </a:cxn>
                    <a:cxn ang="0">
                      <a:pos x="connsiteX5365" y="connsiteY5365"/>
                    </a:cxn>
                    <a:cxn ang="0">
                      <a:pos x="connsiteX5366" y="connsiteY5366"/>
                    </a:cxn>
                    <a:cxn ang="0">
                      <a:pos x="connsiteX5367" y="connsiteY5367"/>
                    </a:cxn>
                    <a:cxn ang="0">
                      <a:pos x="connsiteX5368" y="connsiteY5368"/>
                    </a:cxn>
                    <a:cxn ang="0">
                      <a:pos x="connsiteX5369" y="connsiteY5369"/>
                    </a:cxn>
                    <a:cxn ang="0">
                      <a:pos x="connsiteX5370" y="connsiteY5370"/>
                    </a:cxn>
                    <a:cxn ang="0">
                      <a:pos x="connsiteX5371" y="connsiteY5371"/>
                    </a:cxn>
                    <a:cxn ang="0">
                      <a:pos x="connsiteX5372" y="connsiteY5372"/>
                    </a:cxn>
                    <a:cxn ang="0">
                      <a:pos x="connsiteX5373" y="connsiteY5373"/>
                    </a:cxn>
                    <a:cxn ang="0">
                      <a:pos x="connsiteX5374" y="connsiteY5374"/>
                    </a:cxn>
                    <a:cxn ang="0">
                      <a:pos x="connsiteX5375" y="connsiteY5375"/>
                    </a:cxn>
                    <a:cxn ang="0">
                      <a:pos x="connsiteX5376" y="connsiteY5376"/>
                    </a:cxn>
                    <a:cxn ang="0">
                      <a:pos x="connsiteX5377" y="connsiteY5377"/>
                    </a:cxn>
                    <a:cxn ang="0">
                      <a:pos x="connsiteX5378" y="connsiteY5378"/>
                    </a:cxn>
                    <a:cxn ang="0">
                      <a:pos x="connsiteX5379" y="connsiteY5379"/>
                    </a:cxn>
                    <a:cxn ang="0">
                      <a:pos x="connsiteX5380" y="connsiteY5380"/>
                    </a:cxn>
                    <a:cxn ang="0">
                      <a:pos x="connsiteX5381" y="connsiteY5381"/>
                    </a:cxn>
                    <a:cxn ang="0">
                      <a:pos x="connsiteX5382" y="connsiteY5382"/>
                    </a:cxn>
                    <a:cxn ang="0">
                      <a:pos x="connsiteX5383" y="connsiteY5383"/>
                    </a:cxn>
                    <a:cxn ang="0">
                      <a:pos x="connsiteX5384" y="connsiteY5384"/>
                    </a:cxn>
                    <a:cxn ang="0">
                      <a:pos x="connsiteX5385" y="connsiteY5385"/>
                    </a:cxn>
                    <a:cxn ang="0">
                      <a:pos x="connsiteX5386" y="connsiteY5386"/>
                    </a:cxn>
                    <a:cxn ang="0">
                      <a:pos x="connsiteX5387" y="connsiteY5387"/>
                    </a:cxn>
                    <a:cxn ang="0">
                      <a:pos x="connsiteX5388" y="connsiteY5388"/>
                    </a:cxn>
                    <a:cxn ang="0">
                      <a:pos x="connsiteX5389" y="connsiteY5389"/>
                    </a:cxn>
                    <a:cxn ang="0">
                      <a:pos x="connsiteX5390" y="connsiteY5390"/>
                    </a:cxn>
                    <a:cxn ang="0">
                      <a:pos x="connsiteX5391" y="connsiteY5391"/>
                    </a:cxn>
                    <a:cxn ang="0">
                      <a:pos x="connsiteX5392" y="connsiteY5392"/>
                    </a:cxn>
                    <a:cxn ang="0">
                      <a:pos x="connsiteX5393" y="connsiteY5393"/>
                    </a:cxn>
                    <a:cxn ang="0">
                      <a:pos x="connsiteX5394" y="connsiteY5394"/>
                    </a:cxn>
                    <a:cxn ang="0">
                      <a:pos x="connsiteX5395" y="connsiteY5395"/>
                    </a:cxn>
                    <a:cxn ang="0">
                      <a:pos x="connsiteX5396" y="connsiteY5396"/>
                    </a:cxn>
                    <a:cxn ang="0">
                      <a:pos x="connsiteX5397" y="connsiteY5397"/>
                    </a:cxn>
                    <a:cxn ang="0">
                      <a:pos x="connsiteX5398" y="connsiteY5398"/>
                    </a:cxn>
                    <a:cxn ang="0">
                      <a:pos x="connsiteX5399" y="connsiteY5399"/>
                    </a:cxn>
                    <a:cxn ang="0">
                      <a:pos x="connsiteX5400" y="connsiteY5400"/>
                    </a:cxn>
                    <a:cxn ang="0">
                      <a:pos x="connsiteX5401" y="connsiteY5401"/>
                    </a:cxn>
                    <a:cxn ang="0">
                      <a:pos x="connsiteX5402" y="connsiteY5402"/>
                    </a:cxn>
                    <a:cxn ang="0">
                      <a:pos x="connsiteX5403" y="connsiteY5403"/>
                    </a:cxn>
                    <a:cxn ang="0">
                      <a:pos x="connsiteX5404" y="connsiteY5404"/>
                    </a:cxn>
                    <a:cxn ang="0">
                      <a:pos x="connsiteX5405" y="connsiteY5405"/>
                    </a:cxn>
                    <a:cxn ang="0">
                      <a:pos x="connsiteX5406" y="connsiteY5406"/>
                    </a:cxn>
                    <a:cxn ang="0">
                      <a:pos x="connsiteX5407" y="connsiteY5407"/>
                    </a:cxn>
                    <a:cxn ang="0">
                      <a:pos x="connsiteX5408" y="connsiteY5408"/>
                    </a:cxn>
                    <a:cxn ang="0">
                      <a:pos x="connsiteX5409" y="connsiteY5409"/>
                    </a:cxn>
                    <a:cxn ang="0">
                      <a:pos x="connsiteX5410" y="connsiteY5410"/>
                    </a:cxn>
                    <a:cxn ang="0">
                      <a:pos x="connsiteX5411" y="connsiteY5411"/>
                    </a:cxn>
                    <a:cxn ang="0">
                      <a:pos x="connsiteX5412" y="connsiteY5412"/>
                    </a:cxn>
                    <a:cxn ang="0">
                      <a:pos x="connsiteX5413" y="connsiteY5413"/>
                    </a:cxn>
                    <a:cxn ang="0">
                      <a:pos x="connsiteX5414" y="connsiteY5414"/>
                    </a:cxn>
                    <a:cxn ang="0">
                      <a:pos x="connsiteX5415" y="connsiteY5415"/>
                    </a:cxn>
                    <a:cxn ang="0">
                      <a:pos x="connsiteX5416" y="connsiteY5416"/>
                    </a:cxn>
                    <a:cxn ang="0">
                      <a:pos x="connsiteX5417" y="connsiteY5417"/>
                    </a:cxn>
                    <a:cxn ang="0">
                      <a:pos x="connsiteX5418" y="connsiteY5418"/>
                    </a:cxn>
                    <a:cxn ang="0">
                      <a:pos x="connsiteX5419" y="connsiteY5419"/>
                    </a:cxn>
                    <a:cxn ang="0">
                      <a:pos x="connsiteX5420" y="connsiteY5420"/>
                    </a:cxn>
                    <a:cxn ang="0">
                      <a:pos x="connsiteX5421" y="connsiteY5421"/>
                    </a:cxn>
                    <a:cxn ang="0">
                      <a:pos x="connsiteX5422" y="connsiteY5422"/>
                    </a:cxn>
                    <a:cxn ang="0">
                      <a:pos x="connsiteX5423" y="connsiteY5423"/>
                    </a:cxn>
                    <a:cxn ang="0">
                      <a:pos x="connsiteX5424" y="connsiteY5424"/>
                    </a:cxn>
                    <a:cxn ang="0">
                      <a:pos x="connsiteX5425" y="connsiteY5425"/>
                    </a:cxn>
                    <a:cxn ang="0">
                      <a:pos x="connsiteX5426" y="connsiteY5426"/>
                    </a:cxn>
                    <a:cxn ang="0">
                      <a:pos x="connsiteX5427" y="connsiteY5427"/>
                    </a:cxn>
                    <a:cxn ang="0">
                      <a:pos x="connsiteX5428" y="connsiteY5428"/>
                    </a:cxn>
                    <a:cxn ang="0">
                      <a:pos x="connsiteX5429" y="connsiteY5429"/>
                    </a:cxn>
                    <a:cxn ang="0">
                      <a:pos x="connsiteX5430" y="connsiteY5430"/>
                    </a:cxn>
                    <a:cxn ang="0">
                      <a:pos x="connsiteX5431" y="connsiteY5431"/>
                    </a:cxn>
                    <a:cxn ang="0">
                      <a:pos x="connsiteX5432" y="connsiteY5432"/>
                    </a:cxn>
                    <a:cxn ang="0">
                      <a:pos x="connsiteX5433" y="connsiteY5433"/>
                    </a:cxn>
                    <a:cxn ang="0">
                      <a:pos x="connsiteX5434" y="connsiteY5434"/>
                    </a:cxn>
                    <a:cxn ang="0">
                      <a:pos x="connsiteX5435" y="connsiteY5435"/>
                    </a:cxn>
                    <a:cxn ang="0">
                      <a:pos x="connsiteX5436" y="connsiteY5436"/>
                    </a:cxn>
                    <a:cxn ang="0">
                      <a:pos x="connsiteX5437" y="connsiteY5437"/>
                    </a:cxn>
                    <a:cxn ang="0">
                      <a:pos x="connsiteX5438" y="connsiteY5438"/>
                    </a:cxn>
                    <a:cxn ang="0">
                      <a:pos x="connsiteX5439" y="connsiteY5439"/>
                    </a:cxn>
                    <a:cxn ang="0">
                      <a:pos x="connsiteX5440" y="connsiteY5440"/>
                    </a:cxn>
                    <a:cxn ang="0">
                      <a:pos x="connsiteX5441" y="connsiteY5441"/>
                    </a:cxn>
                    <a:cxn ang="0">
                      <a:pos x="connsiteX5442" y="connsiteY5442"/>
                    </a:cxn>
                    <a:cxn ang="0">
                      <a:pos x="connsiteX5443" y="connsiteY5443"/>
                    </a:cxn>
                    <a:cxn ang="0">
                      <a:pos x="connsiteX5444" y="connsiteY5444"/>
                    </a:cxn>
                    <a:cxn ang="0">
                      <a:pos x="connsiteX5445" y="connsiteY5445"/>
                    </a:cxn>
                    <a:cxn ang="0">
                      <a:pos x="connsiteX5446" y="connsiteY5446"/>
                    </a:cxn>
                    <a:cxn ang="0">
                      <a:pos x="connsiteX5447" y="connsiteY5447"/>
                    </a:cxn>
                    <a:cxn ang="0">
                      <a:pos x="connsiteX5448" y="connsiteY5448"/>
                    </a:cxn>
                    <a:cxn ang="0">
                      <a:pos x="connsiteX5449" y="connsiteY5449"/>
                    </a:cxn>
                    <a:cxn ang="0">
                      <a:pos x="connsiteX5450" y="connsiteY5450"/>
                    </a:cxn>
                    <a:cxn ang="0">
                      <a:pos x="connsiteX5451" y="connsiteY5451"/>
                    </a:cxn>
                    <a:cxn ang="0">
                      <a:pos x="connsiteX5452" y="connsiteY5452"/>
                    </a:cxn>
                    <a:cxn ang="0">
                      <a:pos x="connsiteX5453" y="connsiteY5453"/>
                    </a:cxn>
                    <a:cxn ang="0">
                      <a:pos x="connsiteX5454" y="connsiteY5454"/>
                    </a:cxn>
                    <a:cxn ang="0">
                      <a:pos x="connsiteX5455" y="connsiteY5455"/>
                    </a:cxn>
                    <a:cxn ang="0">
                      <a:pos x="connsiteX5456" y="connsiteY5456"/>
                    </a:cxn>
                    <a:cxn ang="0">
                      <a:pos x="connsiteX5457" y="connsiteY5457"/>
                    </a:cxn>
                    <a:cxn ang="0">
                      <a:pos x="connsiteX5458" y="connsiteY5458"/>
                    </a:cxn>
                    <a:cxn ang="0">
                      <a:pos x="connsiteX5459" y="connsiteY5459"/>
                    </a:cxn>
                    <a:cxn ang="0">
                      <a:pos x="connsiteX5460" y="connsiteY5460"/>
                    </a:cxn>
                    <a:cxn ang="0">
                      <a:pos x="connsiteX5461" y="connsiteY5461"/>
                    </a:cxn>
                    <a:cxn ang="0">
                      <a:pos x="connsiteX5462" y="connsiteY5462"/>
                    </a:cxn>
                    <a:cxn ang="0">
                      <a:pos x="connsiteX5463" y="connsiteY5463"/>
                    </a:cxn>
                    <a:cxn ang="0">
                      <a:pos x="connsiteX5464" y="connsiteY5464"/>
                    </a:cxn>
                    <a:cxn ang="0">
                      <a:pos x="connsiteX5465" y="connsiteY5465"/>
                    </a:cxn>
                    <a:cxn ang="0">
                      <a:pos x="connsiteX5466" y="connsiteY5466"/>
                    </a:cxn>
                    <a:cxn ang="0">
                      <a:pos x="connsiteX5467" y="connsiteY5467"/>
                    </a:cxn>
                    <a:cxn ang="0">
                      <a:pos x="connsiteX5468" y="connsiteY5468"/>
                    </a:cxn>
                    <a:cxn ang="0">
                      <a:pos x="connsiteX5469" y="connsiteY5469"/>
                    </a:cxn>
                    <a:cxn ang="0">
                      <a:pos x="connsiteX5470" y="connsiteY5470"/>
                    </a:cxn>
                    <a:cxn ang="0">
                      <a:pos x="connsiteX5471" y="connsiteY5471"/>
                    </a:cxn>
                    <a:cxn ang="0">
                      <a:pos x="connsiteX5472" y="connsiteY5472"/>
                    </a:cxn>
                    <a:cxn ang="0">
                      <a:pos x="connsiteX5473" y="connsiteY5473"/>
                    </a:cxn>
                    <a:cxn ang="0">
                      <a:pos x="connsiteX5474" y="connsiteY5474"/>
                    </a:cxn>
                    <a:cxn ang="0">
                      <a:pos x="connsiteX5475" y="connsiteY5475"/>
                    </a:cxn>
                    <a:cxn ang="0">
                      <a:pos x="connsiteX5476" y="connsiteY5476"/>
                    </a:cxn>
                    <a:cxn ang="0">
                      <a:pos x="connsiteX5477" y="connsiteY5477"/>
                    </a:cxn>
                    <a:cxn ang="0">
                      <a:pos x="connsiteX5478" y="connsiteY5478"/>
                    </a:cxn>
                    <a:cxn ang="0">
                      <a:pos x="connsiteX5479" y="connsiteY5479"/>
                    </a:cxn>
                    <a:cxn ang="0">
                      <a:pos x="connsiteX5480" y="connsiteY5480"/>
                    </a:cxn>
                    <a:cxn ang="0">
                      <a:pos x="connsiteX5481" y="connsiteY5481"/>
                    </a:cxn>
                    <a:cxn ang="0">
                      <a:pos x="connsiteX5482" y="connsiteY5482"/>
                    </a:cxn>
                    <a:cxn ang="0">
                      <a:pos x="connsiteX5483" y="connsiteY5483"/>
                    </a:cxn>
                    <a:cxn ang="0">
                      <a:pos x="connsiteX5484" y="connsiteY5484"/>
                    </a:cxn>
                    <a:cxn ang="0">
                      <a:pos x="connsiteX5485" y="connsiteY5485"/>
                    </a:cxn>
                    <a:cxn ang="0">
                      <a:pos x="connsiteX5486" y="connsiteY5486"/>
                    </a:cxn>
                    <a:cxn ang="0">
                      <a:pos x="connsiteX5487" y="connsiteY5487"/>
                    </a:cxn>
                    <a:cxn ang="0">
                      <a:pos x="connsiteX5488" y="connsiteY5488"/>
                    </a:cxn>
                    <a:cxn ang="0">
                      <a:pos x="connsiteX5489" y="connsiteY5489"/>
                    </a:cxn>
                    <a:cxn ang="0">
                      <a:pos x="connsiteX5490" y="connsiteY5490"/>
                    </a:cxn>
                    <a:cxn ang="0">
                      <a:pos x="connsiteX5491" y="connsiteY5491"/>
                    </a:cxn>
                    <a:cxn ang="0">
                      <a:pos x="connsiteX5492" y="connsiteY5492"/>
                    </a:cxn>
                    <a:cxn ang="0">
                      <a:pos x="connsiteX5493" y="connsiteY5493"/>
                    </a:cxn>
                    <a:cxn ang="0">
                      <a:pos x="connsiteX5494" y="connsiteY5494"/>
                    </a:cxn>
                    <a:cxn ang="0">
                      <a:pos x="connsiteX5495" y="connsiteY5495"/>
                    </a:cxn>
                    <a:cxn ang="0">
                      <a:pos x="connsiteX5496" y="connsiteY5496"/>
                    </a:cxn>
                    <a:cxn ang="0">
                      <a:pos x="connsiteX5497" y="connsiteY5497"/>
                    </a:cxn>
                    <a:cxn ang="0">
                      <a:pos x="connsiteX5498" y="connsiteY5498"/>
                    </a:cxn>
                    <a:cxn ang="0">
                      <a:pos x="connsiteX5499" y="connsiteY5499"/>
                    </a:cxn>
                    <a:cxn ang="0">
                      <a:pos x="connsiteX5500" y="connsiteY5500"/>
                    </a:cxn>
                    <a:cxn ang="0">
                      <a:pos x="connsiteX5501" y="connsiteY5501"/>
                    </a:cxn>
                    <a:cxn ang="0">
                      <a:pos x="connsiteX5502" y="connsiteY5502"/>
                    </a:cxn>
                    <a:cxn ang="0">
                      <a:pos x="connsiteX5503" y="connsiteY5503"/>
                    </a:cxn>
                    <a:cxn ang="0">
                      <a:pos x="connsiteX5504" y="connsiteY5504"/>
                    </a:cxn>
                    <a:cxn ang="0">
                      <a:pos x="connsiteX5505" y="connsiteY5505"/>
                    </a:cxn>
                    <a:cxn ang="0">
                      <a:pos x="connsiteX5506" y="connsiteY5506"/>
                    </a:cxn>
                    <a:cxn ang="0">
                      <a:pos x="connsiteX5507" y="connsiteY5507"/>
                    </a:cxn>
                    <a:cxn ang="0">
                      <a:pos x="connsiteX5508" y="connsiteY5508"/>
                    </a:cxn>
                    <a:cxn ang="0">
                      <a:pos x="connsiteX5509" y="connsiteY5509"/>
                    </a:cxn>
                    <a:cxn ang="0">
                      <a:pos x="connsiteX5510" y="connsiteY5510"/>
                    </a:cxn>
                    <a:cxn ang="0">
                      <a:pos x="connsiteX5511" y="connsiteY5511"/>
                    </a:cxn>
                    <a:cxn ang="0">
                      <a:pos x="connsiteX5512" y="connsiteY5512"/>
                    </a:cxn>
                    <a:cxn ang="0">
                      <a:pos x="connsiteX5513" y="connsiteY5513"/>
                    </a:cxn>
                    <a:cxn ang="0">
                      <a:pos x="connsiteX5514" y="connsiteY5514"/>
                    </a:cxn>
                    <a:cxn ang="0">
                      <a:pos x="connsiteX5515" y="connsiteY5515"/>
                    </a:cxn>
                    <a:cxn ang="0">
                      <a:pos x="connsiteX5516" y="connsiteY5516"/>
                    </a:cxn>
                    <a:cxn ang="0">
                      <a:pos x="connsiteX5517" y="connsiteY5517"/>
                    </a:cxn>
                    <a:cxn ang="0">
                      <a:pos x="connsiteX5518" y="connsiteY5518"/>
                    </a:cxn>
                    <a:cxn ang="0">
                      <a:pos x="connsiteX5519" y="connsiteY5519"/>
                    </a:cxn>
                    <a:cxn ang="0">
                      <a:pos x="connsiteX5520" y="connsiteY5520"/>
                    </a:cxn>
                    <a:cxn ang="0">
                      <a:pos x="connsiteX5521" y="connsiteY5521"/>
                    </a:cxn>
                    <a:cxn ang="0">
                      <a:pos x="connsiteX5522" y="connsiteY5522"/>
                    </a:cxn>
                    <a:cxn ang="0">
                      <a:pos x="connsiteX5523" y="connsiteY5523"/>
                    </a:cxn>
                    <a:cxn ang="0">
                      <a:pos x="connsiteX5524" y="connsiteY5524"/>
                    </a:cxn>
                    <a:cxn ang="0">
                      <a:pos x="connsiteX5525" y="connsiteY5525"/>
                    </a:cxn>
                    <a:cxn ang="0">
                      <a:pos x="connsiteX5526" y="connsiteY5526"/>
                    </a:cxn>
                    <a:cxn ang="0">
                      <a:pos x="connsiteX5527" y="connsiteY5527"/>
                    </a:cxn>
                    <a:cxn ang="0">
                      <a:pos x="connsiteX5528" y="connsiteY5528"/>
                    </a:cxn>
                    <a:cxn ang="0">
                      <a:pos x="connsiteX5529" y="connsiteY5529"/>
                    </a:cxn>
                    <a:cxn ang="0">
                      <a:pos x="connsiteX5530" y="connsiteY5530"/>
                    </a:cxn>
                    <a:cxn ang="0">
                      <a:pos x="connsiteX5531" y="connsiteY5531"/>
                    </a:cxn>
                    <a:cxn ang="0">
                      <a:pos x="connsiteX5532" y="connsiteY5532"/>
                    </a:cxn>
                    <a:cxn ang="0">
                      <a:pos x="connsiteX5533" y="connsiteY5533"/>
                    </a:cxn>
                    <a:cxn ang="0">
                      <a:pos x="connsiteX5534" y="connsiteY5534"/>
                    </a:cxn>
                    <a:cxn ang="0">
                      <a:pos x="connsiteX5535" y="connsiteY5535"/>
                    </a:cxn>
                    <a:cxn ang="0">
                      <a:pos x="connsiteX5536" y="connsiteY5536"/>
                    </a:cxn>
                    <a:cxn ang="0">
                      <a:pos x="connsiteX5537" y="connsiteY5537"/>
                    </a:cxn>
                    <a:cxn ang="0">
                      <a:pos x="connsiteX5538" y="connsiteY5538"/>
                    </a:cxn>
                    <a:cxn ang="0">
                      <a:pos x="connsiteX5539" y="connsiteY5539"/>
                    </a:cxn>
                    <a:cxn ang="0">
                      <a:pos x="connsiteX5540" y="connsiteY5540"/>
                    </a:cxn>
                    <a:cxn ang="0">
                      <a:pos x="connsiteX5541" y="connsiteY5541"/>
                    </a:cxn>
                    <a:cxn ang="0">
                      <a:pos x="connsiteX5542" y="connsiteY5542"/>
                    </a:cxn>
                    <a:cxn ang="0">
                      <a:pos x="connsiteX5543" y="connsiteY5543"/>
                    </a:cxn>
                    <a:cxn ang="0">
                      <a:pos x="connsiteX5544" y="connsiteY5544"/>
                    </a:cxn>
                    <a:cxn ang="0">
                      <a:pos x="connsiteX5545" y="connsiteY5545"/>
                    </a:cxn>
                    <a:cxn ang="0">
                      <a:pos x="connsiteX5546" y="connsiteY5546"/>
                    </a:cxn>
                    <a:cxn ang="0">
                      <a:pos x="connsiteX5547" y="connsiteY5547"/>
                    </a:cxn>
                    <a:cxn ang="0">
                      <a:pos x="connsiteX5548" y="connsiteY5548"/>
                    </a:cxn>
                    <a:cxn ang="0">
                      <a:pos x="connsiteX5549" y="connsiteY5549"/>
                    </a:cxn>
                    <a:cxn ang="0">
                      <a:pos x="connsiteX5550" y="connsiteY5550"/>
                    </a:cxn>
                    <a:cxn ang="0">
                      <a:pos x="connsiteX5551" y="connsiteY5551"/>
                    </a:cxn>
                    <a:cxn ang="0">
                      <a:pos x="connsiteX5552" y="connsiteY5552"/>
                    </a:cxn>
                    <a:cxn ang="0">
                      <a:pos x="connsiteX5553" y="connsiteY5553"/>
                    </a:cxn>
                    <a:cxn ang="0">
                      <a:pos x="connsiteX5554" y="connsiteY5554"/>
                    </a:cxn>
                    <a:cxn ang="0">
                      <a:pos x="connsiteX5555" y="connsiteY5555"/>
                    </a:cxn>
                    <a:cxn ang="0">
                      <a:pos x="connsiteX5556" y="connsiteY5556"/>
                    </a:cxn>
                    <a:cxn ang="0">
                      <a:pos x="connsiteX5557" y="connsiteY5557"/>
                    </a:cxn>
                    <a:cxn ang="0">
                      <a:pos x="connsiteX5558" y="connsiteY5558"/>
                    </a:cxn>
                    <a:cxn ang="0">
                      <a:pos x="connsiteX5559" y="connsiteY5559"/>
                    </a:cxn>
                    <a:cxn ang="0">
                      <a:pos x="connsiteX5560" y="connsiteY5560"/>
                    </a:cxn>
                    <a:cxn ang="0">
                      <a:pos x="connsiteX5561" y="connsiteY5561"/>
                    </a:cxn>
                    <a:cxn ang="0">
                      <a:pos x="connsiteX5562" y="connsiteY5562"/>
                    </a:cxn>
                    <a:cxn ang="0">
                      <a:pos x="connsiteX5563" y="connsiteY5563"/>
                    </a:cxn>
                    <a:cxn ang="0">
                      <a:pos x="connsiteX5564" y="connsiteY5564"/>
                    </a:cxn>
                    <a:cxn ang="0">
                      <a:pos x="connsiteX5565" y="connsiteY5565"/>
                    </a:cxn>
                    <a:cxn ang="0">
                      <a:pos x="connsiteX5566" y="connsiteY5566"/>
                    </a:cxn>
                    <a:cxn ang="0">
                      <a:pos x="connsiteX5567" y="connsiteY5567"/>
                    </a:cxn>
                    <a:cxn ang="0">
                      <a:pos x="connsiteX5568" y="connsiteY5568"/>
                    </a:cxn>
                    <a:cxn ang="0">
                      <a:pos x="connsiteX5569" y="connsiteY5569"/>
                    </a:cxn>
                    <a:cxn ang="0">
                      <a:pos x="connsiteX5570" y="connsiteY5570"/>
                    </a:cxn>
                    <a:cxn ang="0">
                      <a:pos x="connsiteX5571" y="connsiteY5571"/>
                    </a:cxn>
                    <a:cxn ang="0">
                      <a:pos x="connsiteX5572" y="connsiteY5572"/>
                    </a:cxn>
                    <a:cxn ang="0">
                      <a:pos x="connsiteX5573" y="connsiteY5573"/>
                    </a:cxn>
                    <a:cxn ang="0">
                      <a:pos x="connsiteX5574" y="connsiteY5574"/>
                    </a:cxn>
                    <a:cxn ang="0">
                      <a:pos x="connsiteX5575" y="connsiteY5575"/>
                    </a:cxn>
                    <a:cxn ang="0">
                      <a:pos x="connsiteX5576" y="connsiteY5576"/>
                    </a:cxn>
                    <a:cxn ang="0">
                      <a:pos x="connsiteX5577" y="connsiteY5577"/>
                    </a:cxn>
                    <a:cxn ang="0">
                      <a:pos x="connsiteX5578" y="connsiteY5578"/>
                    </a:cxn>
                    <a:cxn ang="0">
                      <a:pos x="connsiteX5579" y="connsiteY5579"/>
                    </a:cxn>
                    <a:cxn ang="0">
                      <a:pos x="connsiteX5580" y="connsiteY5580"/>
                    </a:cxn>
                    <a:cxn ang="0">
                      <a:pos x="connsiteX5581" y="connsiteY5581"/>
                    </a:cxn>
                    <a:cxn ang="0">
                      <a:pos x="connsiteX5582" y="connsiteY5582"/>
                    </a:cxn>
                    <a:cxn ang="0">
                      <a:pos x="connsiteX5583" y="connsiteY5583"/>
                    </a:cxn>
                    <a:cxn ang="0">
                      <a:pos x="connsiteX5584" y="connsiteY5584"/>
                    </a:cxn>
                    <a:cxn ang="0">
                      <a:pos x="connsiteX5585" y="connsiteY5585"/>
                    </a:cxn>
                    <a:cxn ang="0">
                      <a:pos x="connsiteX5586" y="connsiteY5586"/>
                    </a:cxn>
                    <a:cxn ang="0">
                      <a:pos x="connsiteX5587" y="connsiteY5587"/>
                    </a:cxn>
                    <a:cxn ang="0">
                      <a:pos x="connsiteX5588" y="connsiteY5588"/>
                    </a:cxn>
                    <a:cxn ang="0">
                      <a:pos x="connsiteX5589" y="connsiteY5589"/>
                    </a:cxn>
                    <a:cxn ang="0">
                      <a:pos x="connsiteX5590" y="connsiteY5590"/>
                    </a:cxn>
                    <a:cxn ang="0">
                      <a:pos x="connsiteX5591" y="connsiteY5591"/>
                    </a:cxn>
                    <a:cxn ang="0">
                      <a:pos x="connsiteX5592" y="connsiteY5592"/>
                    </a:cxn>
                    <a:cxn ang="0">
                      <a:pos x="connsiteX5593" y="connsiteY5593"/>
                    </a:cxn>
                    <a:cxn ang="0">
                      <a:pos x="connsiteX5594" y="connsiteY5594"/>
                    </a:cxn>
                    <a:cxn ang="0">
                      <a:pos x="connsiteX5595" y="connsiteY5595"/>
                    </a:cxn>
                    <a:cxn ang="0">
                      <a:pos x="connsiteX5596" y="connsiteY5596"/>
                    </a:cxn>
                    <a:cxn ang="0">
                      <a:pos x="connsiteX5597" y="connsiteY5597"/>
                    </a:cxn>
                    <a:cxn ang="0">
                      <a:pos x="connsiteX5598" y="connsiteY5598"/>
                    </a:cxn>
                    <a:cxn ang="0">
                      <a:pos x="connsiteX5599" y="connsiteY5599"/>
                    </a:cxn>
                    <a:cxn ang="0">
                      <a:pos x="connsiteX5600" y="connsiteY5600"/>
                    </a:cxn>
                    <a:cxn ang="0">
                      <a:pos x="connsiteX5601" y="connsiteY5601"/>
                    </a:cxn>
                    <a:cxn ang="0">
                      <a:pos x="connsiteX5602" y="connsiteY5602"/>
                    </a:cxn>
                    <a:cxn ang="0">
                      <a:pos x="connsiteX5603" y="connsiteY5603"/>
                    </a:cxn>
                    <a:cxn ang="0">
                      <a:pos x="connsiteX5604" y="connsiteY5604"/>
                    </a:cxn>
                    <a:cxn ang="0">
                      <a:pos x="connsiteX5605" y="connsiteY5605"/>
                    </a:cxn>
                    <a:cxn ang="0">
                      <a:pos x="connsiteX5606" y="connsiteY5606"/>
                    </a:cxn>
                    <a:cxn ang="0">
                      <a:pos x="connsiteX5607" y="connsiteY5607"/>
                    </a:cxn>
                    <a:cxn ang="0">
                      <a:pos x="connsiteX5608" y="connsiteY5608"/>
                    </a:cxn>
                    <a:cxn ang="0">
                      <a:pos x="connsiteX5609" y="connsiteY5609"/>
                    </a:cxn>
                    <a:cxn ang="0">
                      <a:pos x="connsiteX5610" y="connsiteY5610"/>
                    </a:cxn>
                    <a:cxn ang="0">
                      <a:pos x="connsiteX5611" y="connsiteY5611"/>
                    </a:cxn>
                    <a:cxn ang="0">
                      <a:pos x="connsiteX5612" y="connsiteY5612"/>
                    </a:cxn>
                    <a:cxn ang="0">
                      <a:pos x="connsiteX5613" y="connsiteY5613"/>
                    </a:cxn>
                    <a:cxn ang="0">
                      <a:pos x="connsiteX5614" y="connsiteY5614"/>
                    </a:cxn>
                    <a:cxn ang="0">
                      <a:pos x="connsiteX5615" y="connsiteY5615"/>
                    </a:cxn>
                    <a:cxn ang="0">
                      <a:pos x="connsiteX5616" y="connsiteY5616"/>
                    </a:cxn>
                    <a:cxn ang="0">
                      <a:pos x="connsiteX5617" y="connsiteY5617"/>
                    </a:cxn>
                    <a:cxn ang="0">
                      <a:pos x="connsiteX5618" y="connsiteY5618"/>
                    </a:cxn>
                    <a:cxn ang="0">
                      <a:pos x="connsiteX5619" y="connsiteY5619"/>
                    </a:cxn>
                    <a:cxn ang="0">
                      <a:pos x="connsiteX5620" y="connsiteY5620"/>
                    </a:cxn>
                    <a:cxn ang="0">
                      <a:pos x="connsiteX5621" y="connsiteY5621"/>
                    </a:cxn>
                    <a:cxn ang="0">
                      <a:pos x="connsiteX5622" y="connsiteY5622"/>
                    </a:cxn>
                    <a:cxn ang="0">
                      <a:pos x="connsiteX5623" y="connsiteY5623"/>
                    </a:cxn>
                    <a:cxn ang="0">
                      <a:pos x="connsiteX5624" y="connsiteY5624"/>
                    </a:cxn>
                    <a:cxn ang="0">
                      <a:pos x="connsiteX5625" y="connsiteY5625"/>
                    </a:cxn>
                    <a:cxn ang="0">
                      <a:pos x="connsiteX5626" y="connsiteY5626"/>
                    </a:cxn>
                    <a:cxn ang="0">
                      <a:pos x="connsiteX5627" y="connsiteY5627"/>
                    </a:cxn>
                    <a:cxn ang="0">
                      <a:pos x="connsiteX5628" y="connsiteY5628"/>
                    </a:cxn>
                    <a:cxn ang="0">
                      <a:pos x="connsiteX5629" y="connsiteY5629"/>
                    </a:cxn>
                    <a:cxn ang="0">
                      <a:pos x="connsiteX5630" y="connsiteY5630"/>
                    </a:cxn>
                    <a:cxn ang="0">
                      <a:pos x="connsiteX5631" y="connsiteY5631"/>
                    </a:cxn>
                    <a:cxn ang="0">
                      <a:pos x="connsiteX5632" y="connsiteY5632"/>
                    </a:cxn>
                    <a:cxn ang="0">
                      <a:pos x="connsiteX5633" y="connsiteY5633"/>
                    </a:cxn>
                    <a:cxn ang="0">
                      <a:pos x="connsiteX5634" y="connsiteY5634"/>
                    </a:cxn>
                    <a:cxn ang="0">
                      <a:pos x="connsiteX5635" y="connsiteY5635"/>
                    </a:cxn>
                    <a:cxn ang="0">
                      <a:pos x="connsiteX5636" y="connsiteY5636"/>
                    </a:cxn>
                    <a:cxn ang="0">
                      <a:pos x="connsiteX5637" y="connsiteY5637"/>
                    </a:cxn>
                    <a:cxn ang="0">
                      <a:pos x="connsiteX5638" y="connsiteY5638"/>
                    </a:cxn>
                    <a:cxn ang="0">
                      <a:pos x="connsiteX5639" y="connsiteY5639"/>
                    </a:cxn>
                    <a:cxn ang="0">
                      <a:pos x="connsiteX5640" y="connsiteY5640"/>
                    </a:cxn>
                    <a:cxn ang="0">
                      <a:pos x="connsiteX5641" y="connsiteY5641"/>
                    </a:cxn>
                    <a:cxn ang="0">
                      <a:pos x="connsiteX5642" y="connsiteY5642"/>
                    </a:cxn>
                    <a:cxn ang="0">
                      <a:pos x="connsiteX5643" y="connsiteY5643"/>
                    </a:cxn>
                    <a:cxn ang="0">
                      <a:pos x="connsiteX5644" y="connsiteY5644"/>
                    </a:cxn>
                    <a:cxn ang="0">
                      <a:pos x="connsiteX5645" y="connsiteY5645"/>
                    </a:cxn>
                    <a:cxn ang="0">
                      <a:pos x="connsiteX5646" y="connsiteY5646"/>
                    </a:cxn>
                    <a:cxn ang="0">
                      <a:pos x="connsiteX5647" y="connsiteY5647"/>
                    </a:cxn>
                    <a:cxn ang="0">
                      <a:pos x="connsiteX5648" y="connsiteY5648"/>
                    </a:cxn>
                    <a:cxn ang="0">
                      <a:pos x="connsiteX5649" y="connsiteY5649"/>
                    </a:cxn>
                    <a:cxn ang="0">
                      <a:pos x="connsiteX5650" y="connsiteY5650"/>
                    </a:cxn>
                    <a:cxn ang="0">
                      <a:pos x="connsiteX5651" y="connsiteY5651"/>
                    </a:cxn>
                    <a:cxn ang="0">
                      <a:pos x="connsiteX5652" y="connsiteY5652"/>
                    </a:cxn>
                    <a:cxn ang="0">
                      <a:pos x="connsiteX5653" y="connsiteY5653"/>
                    </a:cxn>
                    <a:cxn ang="0">
                      <a:pos x="connsiteX5654" y="connsiteY5654"/>
                    </a:cxn>
                    <a:cxn ang="0">
                      <a:pos x="connsiteX5655" y="connsiteY5655"/>
                    </a:cxn>
                    <a:cxn ang="0">
                      <a:pos x="connsiteX5656" y="connsiteY5656"/>
                    </a:cxn>
                    <a:cxn ang="0">
                      <a:pos x="connsiteX5657" y="connsiteY5657"/>
                    </a:cxn>
                    <a:cxn ang="0">
                      <a:pos x="connsiteX5658" y="connsiteY5658"/>
                    </a:cxn>
                    <a:cxn ang="0">
                      <a:pos x="connsiteX5659" y="connsiteY5659"/>
                    </a:cxn>
                    <a:cxn ang="0">
                      <a:pos x="connsiteX5660" y="connsiteY5660"/>
                    </a:cxn>
                    <a:cxn ang="0">
                      <a:pos x="connsiteX5661" y="connsiteY5661"/>
                    </a:cxn>
                    <a:cxn ang="0">
                      <a:pos x="connsiteX5662" y="connsiteY5662"/>
                    </a:cxn>
                    <a:cxn ang="0">
                      <a:pos x="connsiteX5663" y="connsiteY5663"/>
                    </a:cxn>
                    <a:cxn ang="0">
                      <a:pos x="connsiteX5664" y="connsiteY5664"/>
                    </a:cxn>
                    <a:cxn ang="0">
                      <a:pos x="connsiteX5665" y="connsiteY5665"/>
                    </a:cxn>
                    <a:cxn ang="0">
                      <a:pos x="connsiteX5666" y="connsiteY5666"/>
                    </a:cxn>
                    <a:cxn ang="0">
                      <a:pos x="connsiteX5667" y="connsiteY5667"/>
                    </a:cxn>
                    <a:cxn ang="0">
                      <a:pos x="connsiteX5668" y="connsiteY5668"/>
                    </a:cxn>
                    <a:cxn ang="0">
                      <a:pos x="connsiteX5669" y="connsiteY5669"/>
                    </a:cxn>
                    <a:cxn ang="0">
                      <a:pos x="connsiteX5670" y="connsiteY5670"/>
                    </a:cxn>
                    <a:cxn ang="0">
                      <a:pos x="connsiteX5671" y="connsiteY5671"/>
                    </a:cxn>
                    <a:cxn ang="0">
                      <a:pos x="connsiteX5672" y="connsiteY5672"/>
                    </a:cxn>
                    <a:cxn ang="0">
                      <a:pos x="connsiteX5673" y="connsiteY5673"/>
                    </a:cxn>
                    <a:cxn ang="0">
                      <a:pos x="connsiteX5674" y="connsiteY5674"/>
                    </a:cxn>
                    <a:cxn ang="0">
                      <a:pos x="connsiteX5675" y="connsiteY5675"/>
                    </a:cxn>
                    <a:cxn ang="0">
                      <a:pos x="connsiteX5676" y="connsiteY5676"/>
                    </a:cxn>
                    <a:cxn ang="0">
                      <a:pos x="connsiteX5677" y="connsiteY5677"/>
                    </a:cxn>
                    <a:cxn ang="0">
                      <a:pos x="connsiteX5678" y="connsiteY5678"/>
                    </a:cxn>
                    <a:cxn ang="0">
                      <a:pos x="connsiteX5679" y="connsiteY5679"/>
                    </a:cxn>
                    <a:cxn ang="0">
                      <a:pos x="connsiteX5680" y="connsiteY5680"/>
                    </a:cxn>
                    <a:cxn ang="0">
                      <a:pos x="connsiteX5681" y="connsiteY5681"/>
                    </a:cxn>
                    <a:cxn ang="0">
                      <a:pos x="connsiteX5682" y="connsiteY5682"/>
                    </a:cxn>
                    <a:cxn ang="0">
                      <a:pos x="connsiteX5683" y="connsiteY5683"/>
                    </a:cxn>
                    <a:cxn ang="0">
                      <a:pos x="connsiteX5684" y="connsiteY5684"/>
                    </a:cxn>
                    <a:cxn ang="0">
                      <a:pos x="connsiteX5685" y="connsiteY5685"/>
                    </a:cxn>
                    <a:cxn ang="0">
                      <a:pos x="connsiteX5686" y="connsiteY5686"/>
                    </a:cxn>
                    <a:cxn ang="0">
                      <a:pos x="connsiteX5687" y="connsiteY5687"/>
                    </a:cxn>
                    <a:cxn ang="0">
                      <a:pos x="connsiteX5688" y="connsiteY5688"/>
                    </a:cxn>
                    <a:cxn ang="0">
                      <a:pos x="connsiteX5689" y="connsiteY5689"/>
                    </a:cxn>
                    <a:cxn ang="0">
                      <a:pos x="connsiteX5690" y="connsiteY5690"/>
                    </a:cxn>
                    <a:cxn ang="0">
                      <a:pos x="connsiteX5691" y="connsiteY5691"/>
                    </a:cxn>
                    <a:cxn ang="0">
                      <a:pos x="connsiteX5692" y="connsiteY5692"/>
                    </a:cxn>
                    <a:cxn ang="0">
                      <a:pos x="connsiteX5693" y="connsiteY5693"/>
                    </a:cxn>
                    <a:cxn ang="0">
                      <a:pos x="connsiteX5694" y="connsiteY5694"/>
                    </a:cxn>
                    <a:cxn ang="0">
                      <a:pos x="connsiteX5695" y="connsiteY5695"/>
                    </a:cxn>
                    <a:cxn ang="0">
                      <a:pos x="connsiteX5696" y="connsiteY5696"/>
                    </a:cxn>
                    <a:cxn ang="0">
                      <a:pos x="connsiteX5697" y="connsiteY5697"/>
                    </a:cxn>
                    <a:cxn ang="0">
                      <a:pos x="connsiteX5698" y="connsiteY5698"/>
                    </a:cxn>
                    <a:cxn ang="0">
                      <a:pos x="connsiteX5699" y="connsiteY5699"/>
                    </a:cxn>
                    <a:cxn ang="0">
                      <a:pos x="connsiteX5700" y="connsiteY5700"/>
                    </a:cxn>
                    <a:cxn ang="0">
                      <a:pos x="connsiteX5701" y="connsiteY5701"/>
                    </a:cxn>
                    <a:cxn ang="0">
                      <a:pos x="connsiteX5702" y="connsiteY5702"/>
                    </a:cxn>
                    <a:cxn ang="0">
                      <a:pos x="connsiteX5703" y="connsiteY5703"/>
                    </a:cxn>
                    <a:cxn ang="0">
                      <a:pos x="connsiteX5704" y="connsiteY5704"/>
                    </a:cxn>
                    <a:cxn ang="0">
                      <a:pos x="connsiteX5705" y="connsiteY5705"/>
                    </a:cxn>
                    <a:cxn ang="0">
                      <a:pos x="connsiteX5706" y="connsiteY5706"/>
                    </a:cxn>
                    <a:cxn ang="0">
                      <a:pos x="connsiteX5707" y="connsiteY5707"/>
                    </a:cxn>
                    <a:cxn ang="0">
                      <a:pos x="connsiteX5708" y="connsiteY5708"/>
                    </a:cxn>
                    <a:cxn ang="0">
                      <a:pos x="connsiteX5709" y="connsiteY5709"/>
                    </a:cxn>
                    <a:cxn ang="0">
                      <a:pos x="connsiteX5710" y="connsiteY5710"/>
                    </a:cxn>
                    <a:cxn ang="0">
                      <a:pos x="connsiteX5711" y="connsiteY5711"/>
                    </a:cxn>
                    <a:cxn ang="0">
                      <a:pos x="connsiteX5712" y="connsiteY5712"/>
                    </a:cxn>
                    <a:cxn ang="0">
                      <a:pos x="connsiteX5713" y="connsiteY5713"/>
                    </a:cxn>
                    <a:cxn ang="0">
                      <a:pos x="connsiteX5714" y="connsiteY5714"/>
                    </a:cxn>
                    <a:cxn ang="0">
                      <a:pos x="connsiteX5715" y="connsiteY5715"/>
                    </a:cxn>
                    <a:cxn ang="0">
                      <a:pos x="connsiteX5716" y="connsiteY5716"/>
                    </a:cxn>
                    <a:cxn ang="0">
                      <a:pos x="connsiteX5717" y="connsiteY5717"/>
                    </a:cxn>
                    <a:cxn ang="0">
                      <a:pos x="connsiteX5718" y="connsiteY5718"/>
                    </a:cxn>
                    <a:cxn ang="0">
                      <a:pos x="connsiteX5719" y="connsiteY5719"/>
                    </a:cxn>
                    <a:cxn ang="0">
                      <a:pos x="connsiteX5720" y="connsiteY5720"/>
                    </a:cxn>
                    <a:cxn ang="0">
                      <a:pos x="connsiteX5721" y="connsiteY5721"/>
                    </a:cxn>
                    <a:cxn ang="0">
                      <a:pos x="connsiteX5722" y="connsiteY5722"/>
                    </a:cxn>
                    <a:cxn ang="0">
                      <a:pos x="connsiteX5723" y="connsiteY5723"/>
                    </a:cxn>
                    <a:cxn ang="0">
                      <a:pos x="connsiteX5724" y="connsiteY5724"/>
                    </a:cxn>
                    <a:cxn ang="0">
                      <a:pos x="connsiteX5725" y="connsiteY5725"/>
                    </a:cxn>
                    <a:cxn ang="0">
                      <a:pos x="connsiteX5726" y="connsiteY5726"/>
                    </a:cxn>
                    <a:cxn ang="0">
                      <a:pos x="connsiteX5727" y="connsiteY5727"/>
                    </a:cxn>
                    <a:cxn ang="0">
                      <a:pos x="connsiteX5728" y="connsiteY5728"/>
                    </a:cxn>
                    <a:cxn ang="0">
                      <a:pos x="connsiteX5729" y="connsiteY5729"/>
                    </a:cxn>
                    <a:cxn ang="0">
                      <a:pos x="connsiteX5730" y="connsiteY5730"/>
                    </a:cxn>
                    <a:cxn ang="0">
                      <a:pos x="connsiteX5731" y="connsiteY5731"/>
                    </a:cxn>
                    <a:cxn ang="0">
                      <a:pos x="connsiteX5732" y="connsiteY5732"/>
                    </a:cxn>
                    <a:cxn ang="0">
                      <a:pos x="connsiteX5733" y="connsiteY5733"/>
                    </a:cxn>
                    <a:cxn ang="0">
                      <a:pos x="connsiteX5734" y="connsiteY5734"/>
                    </a:cxn>
                    <a:cxn ang="0">
                      <a:pos x="connsiteX5735" y="connsiteY5735"/>
                    </a:cxn>
                    <a:cxn ang="0">
                      <a:pos x="connsiteX5736" y="connsiteY5736"/>
                    </a:cxn>
                    <a:cxn ang="0">
                      <a:pos x="connsiteX5737" y="connsiteY5737"/>
                    </a:cxn>
                    <a:cxn ang="0">
                      <a:pos x="connsiteX5738" y="connsiteY5738"/>
                    </a:cxn>
                    <a:cxn ang="0">
                      <a:pos x="connsiteX5739" y="connsiteY5739"/>
                    </a:cxn>
                    <a:cxn ang="0">
                      <a:pos x="connsiteX5740" y="connsiteY5740"/>
                    </a:cxn>
                    <a:cxn ang="0">
                      <a:pos x="connsiteX5741" y="connsiteY5741"/>
                    </a:cxn>
                    <a:cxn ang="0">
                      <a:pos x="connsiteX5742" y="connsiteY5742"/>
                    </a:cxn>
                    <a:cxn ang="0">
                      <a:pos x="connsiteX5743" y="connsiteY5743"/>
                    </a:cxn>
                    <a:cxn ang="0">
                      <a:pos x="connsiteX5744" y="connsiteY5744"/>
                    </a:cxn>
                    <a:cxn ang="0">
                      <a:pos x="connsiteX5745" y="connsiteY5745"/>
                    </a:cxn>
                    <a:cxn ang="0">
                      <a:pos x="connsiteX5746" y="connsiteY5746"/>
                    </a:cxn>
                    <a:cxn ang="0">
                      <a:pos x="connsiteX5747" y="connsiteY5747"/>
                    </a:cxn>
                    <a:cxn ang="0">
                      <a:pos x="connsiteX5748" y="connsiteY5748"/>
                    </a:cxn>
                    <a:cxn ang="0">
                      <a:pos x="connsiteX5749" y="connsiteY5749"/>
                    </a:cxn>
                    <a:cxn ang="0">
                      <a:pos x="connsiteX5750" y="connsiteY5750"/>
                    </a:cxn>
                    <a:cxn ang="0">
                      <a:pos x="connsiteX5751" y="connsiteY5751"/>
                    </a:cxn>
                    <a:cxn ang="0">
                      <a:pos x="connsiteX5752" y="connsiteY5752"/>
                    </a:cxn>
                    <a:cxn ang="0">
                      <a:pos x="connsiteX5753" y="connsiteY5753"/>
                    </a:cxn>
                    <a:cxn ang="0">
                      <a:pos x="connsiteX5754" y="connsiteY5754"/>
                    </a:cxn>
                    <a:cxn ang="0">
                      <a:pos x="connsiteX5755" y="connsiteY5755"/>
                    </a:cxn>
                    <a:cxn ang="0">
                      <a:pos x="connsiteX5756" y="connsiteY5756"/>
                    </a:cxn>
                    <a:cxn ang="0">
                      <a:pos x="connsiteX5757" y="connsiteY5757"/>
                    </a:cxn>
                    <a:cxn ang="0">
                      <a:pos x="connsiteX5758" y="connsiteY5758"/>
                    </a:cxn>
                    <a:cxn ang="0">
                      <a:pos x="connsiteX5759" y="connsiteY5759"/>
                    </a:cxn>
                    <a:cxn ang="0">
                      <a:pos x="connsiteX5760" y="connsiteY5760"/>
                    </a:cxn>
                    <a:cxn ang="0">
                      <a:pos x="connsiteX5761" y="connsiteY5761"/>
                    </a:cxn>
                    <a:cxn ang="0">
                      <a:pos x="connsiteX5762" y="connsiteY5762"/>
                    </a:cxn>
                    <a:cxn ang="0">
                      <a:pos x="connsiteX5763" y="connsiteY5763"/>
                    </a:cxn>
                    <a:cxn ang="0">
                      <a:pos x="connsiteX5764" y="connsiteY5764"/>
                    </a:cxn>
                    <a:cxn ang="0">
                      <a:pos x="connsiteX5765" y="connsiteY5765"/>
                    </a:cxn>
                    <a:cxn ang="0">
                      <a:pos x="connsiteX5766" y="connsiteY5766"/>
                    </a:cxn>
                    <a:cxn ang="0">
                      <a:pos x="connsiteX5767" y="connsiteY5767"/>
                    </a:cxn>
                    <a:cxn ang="0">
                      <a:pos x="connsiteX5768" y="connsiteY5768"/>
                    </a:cxn>
                    <a:cxn ang="0">
                      <a:pos x="connsiteX5769" y="connsiteY5769"/>
                    </a:cxn>
                    <a:cxn ang="0">
                      <a:pos x="connsiteX5770" y="connsiteY5770"/>
                    </a:cxn>
                    <a:cxn ang="0">
                      <a:pos x="connsiteX5771" y="connsiteY5771"/>
                    </a:cxn>
                    <a:cxn ang="0">
                      <a:pos x="connsiteX5772" y="connsiteY5772"/>
                    </a:cxn>
                    <a:cxn ang="0">
                      <a:pos x="connsiteX5773" y="connsiteY5773"/>
                    </a:cxn>
                    <a:cxn ang="0">
                      <a:pos x="connsiteX5774" y="connsiteY5774"/>
                    </a:cxn>
                    <a:cxn ang="0">
                      <a:pos x="connsiteX5775" y="connsiteY5775"/>
                    </a:cxn>
                    <a:cxn ang="0">
                      <a:pos x="connsiteX5776" y="connsiteY5776"/>
                    </a:cxn>
                    <a:cxn ang="0">
                      <a:pos x="connsiteX5777" y="connsiteY5777"/>
                    </a:cxn>
                    <a:cxn ang="0">
                      <a:pos x="connsiteX5778" y="connsiteY5778"/>
                    </a:cxn>
                    <a:cxn ang="0">
                      <a:pos x="connsiteX5779" y="connsiteY5779"/>
                    </a:cxn>
                    <a:cxn ang="0">
                      <a:pos x="connsiteX5780" y="connsiteY5780"/>
                    </a:cxn>
                    <a:cxn ang="0">
                      <a:pos x="connsiteX5781" y="connsiteY5781"/>
                    </a:cxn>
                    <a:cxn ang="0">
                      <a:pos x="connsiteX5782" y="connsiteY5782"/>
                    </a:cxn>
                    <a:cxn ang="0">
                      <a:pos x="connsiteX5783" y="connsiteY5783"/>
                    </a:cxn>
                    <a:cxn ang="0">
                      <a:pos x="connsiteX5784" y="connsiteY5784"/>
                    </a:cxn>
                    <a:cxn ang="0">
                      <a:pos x="connsiteX5785" y="connsiteY5785"/>
                    </a:cxn>
                    <a:cxn ang="0">
                      <a:pos x="connsiteX5786" y="connsiteY5786"/>
                    </a:cxn>
                    <a:cxn ang="0">
                      <a:pos x="connsiteX5787" y="connsiteY5787"/>
                    </a:cxn>
                    <a:cxn ang="0">
                      <a:pos x="connsiteX5788" y="connsiteY5788"/>
                    </a:cxn>
                    <a:cxn ang="0">
                      <a:pos x="connsiteX5789" y="connsiteY5789"/>
                    </a:cxn>
                    <a:cxn ang="0">
                      <a:pos x="connsiteX5790" y="connsiteY5790"/>
                    </a:cxn>
                    <a:cxn ang="0">
                      <a:pos x="connsiteX5791" y="connsiteY5791"/>
                    </a:cxn>
                    <a:cxn ang="0">
                      <a:pos x="connsiteX5792" y="connsiteY5792"/>
                    </a:cxn>
                    <a:cxn ang="0">
                      <a:pos x="connsiteX5793" y="connsiteY5793"/>
                    </a:cxn>
                    <a:cxn ang="0">
                      <a:pos x="connsiteX5794" y="connsiteY5794"/>
                    </a:cxn>
                    <a:cxn ang="0">
                      <a:pos x="connsiteX5795" y="connsiteY5795"/>
                    </a:cxn>
                    <a:cxn ang="0">
                      <a:pos x="connsiteX5796" y="connsiteY5796"/>
                    </a:cxn>
                    <a:cxn ang="0">
                      <a:pos x="connsiteX5797" y="connsiteY5797"/>
                    </a:cxn>
                    <a:cxn ang="0">
                      <a:pos x="connsiteX5798" y="connsiteY5798"/>
                    </a:cxn>
                    <a:cxn ang="0">
                      <a:pos x="connsiteX5799" y="connsiteY5799"/>
                    </a:cxn>
                    <a:cxn ang="0">
                      <a:pos x="connsiteX5800" y="connsiteY5800"/>
                    </a:cxn>
                    <a:cxn ang="0">
                      <a:pos x="connsiteX5801" y="connsiteY5801"/>
                    </a:cxn>
                    <a:cxn ang="0">
                      <a:pos x="connsiteX5802" y="connsiteY5802"/>
                    </a:cxn>
                    <a:cxn ang="0">
                      <a:pos x="connsiteX5803" y="connsiteY5803"/>
                    </a:cxn>
                    <a:cxn ang="0">
                      <a:pos x="connsiteX5804" y="connsiteY5804"/>
                    </a:cxn>
                    <a:cxn ang="0">
                      <a:pos x="connsiteX5805" y="connsiteY5805"/>
                    </a:cxn>
                    <a:cxn ang="0">
                      <a:pos x="connsiteX5806" y="connsiteY5806"/>
                    </a:cxn>
                    <a:cxn ang="0">
                      <a:pos x="connsiteX5807" y="connsiteY5807"/>
                    </a:cxn>
                    <a:cxn ang="0">
                      <a:pos x="connsiteX5808" y="connsiteY5808"/>
                    </a:cxn>
                    <a:cxn ang="0">
                      <a:pos x="connsiteX5809" y="connsiteY5809"/>
                    </a:cxn>
                    <a:cxn ang="0">
                      <a:pos x="connsiteX5810" y="connsiteY5810"/>
                    </a:cxn>
                    <a:cxn ang="0">
                      <a:pos x="connsiteX5811" y="connsiteY5811"/>
                    </a:cxn>
                    <a:cxn ang="0">
                      <a:pos x="connsiteX5812" y="connsiteY5812"/>
                    </a:cxn>
                    <a:cxn ang="0">
                      <a:pos x="connsiteX5813" y="connsiteY5813"/>
                    </a:cxn>
                    <a:cxn ang="0">
                      <a:pos x="connsiteX5814" y="connsiteY5814"/>
                    </a:cxn>
                    <a:cxn ang="0">
                      <a:pos x="connsiteX5815" y="connsiteY5815"/>
                    </a:cxn>
                    <a:cxn ang="0">
                      <a:pos x="connsiteX5816" y="connsiteY5816"/>
                    </a:cxn>
                    <a:cxn ang="0">
                      <a:pos x="connsiteX5817" y="connsiteY5817"/>
                    </a:cxn>
                    <a:cxn ang="0">
                      <a:pos x="connsiteX5818" y="connsiteY5818"/>
                    </a:cxn>
                    <a:cxn ang="0">
                      <a:pos x="connsiteX5819" y="connsiteY5819"/>
                    </a:cxn>
                    <a:cxn ang="0">
                      <a:pos x="connsiteX5820" y="connsiteY5820"/>
                    </a:cxn>
                    <a:cxn ang="0">
                      <a:pos x="connsiteX5821" y="connsiteY5821"/>
                    </a:cxn>
                    <a:cxn ang="0">
                      <a:pos x="connsiteX5822" y="connsiteY5822"/>
                    </a:cxn>
                    <a:cxn ang="0">
                      <a:pos x="connsiteX5823" y="connsiteY5823"/>
                    </a:cxn>
                    <a:cxn ang="0">
                      <a:pos x="connsiteX5824" y="connsiteY5824"/>
                    </a:cxn>
                    <a:cxn ang="0">
                      <a:pos x="connsiteX5825" y="connsiteY5825"/>
                    </a:cxn>
                    <a:cxn ang="0">
                      <a:pos x="connsiteX5826" y="connsiteY5826"/>
                    </a:cxn>
                    <a:cxn ang="0">
                      <a:pos x="connsiteX5827" y="connsiteY5827"/>
                    </a:cxn>
                    <a:cxn ang="0">
                      <a:pos x="connsiteX5828" y="connsiteY5828"/>
                    </a:cxn>
                    <a:cxn ang="0">
                      <a:pos x="connsiteX5829" y="connsiteY5829"/>
                    </a:cxn>
                    <a:cxn ang="0">
                      <a:pos x="connsiteX5830" y="connsiteY5830"/>
                    </a:cxn>
                    <a:cxn ang="0">
                      <a:pos x="connsiteX5831" y="connsiteY5831"/>
                    </a:cxn>
                    <a:cxn ang="0">
                      <a:pos x="connsiteX5832" y="connsiteY5832"/>
                    </a:cxn>
                    <a:cxn ang="0">
                      <a:pos x="connsiteX5833" y="connsiteY5833"/>
                    </a:cxn>
                    <a:cxn ang="0">
                      <a:pos x="connsiteX5834" y="connsiteY5834"/>
                    </a:cxn>
                    <a:cxn ang="0">
                      <a:pos x="connsiteX5835" y="connsiteY5835"/>
                    </a:cxn>
                    <a:cxn ang="0">
                      <a:pos x="connsiteX5836" y="connsiteY5836"/>
                    </a:cxn>
                    <a:cxn ang="0">
                      <a:pos x="connsiteX5837" y="connsiteY5837"/>
                    </a:cxn>
                    <a:cxn ang="0">
                      <a:pos x="connsiteX5838" y="connsiteY5838"/>
                    </a:cxn>
                    <a:cxn ang="0">
                      <a:pos x="connsiteX5839" y="connsiteY5839"/>
                    </a:cxn>
                    <a:cxn ang="0">
                      <a:pos x="connsiteX5840" y="connsiteY5840"/>
                    </a:cxn>
                    <a:cxn ang="0">
                      <a:pos x="connsiteX5841" y="connsiteY5841"/>
                    </a:cxn>
                    <a:cxn ang="0">
                      <a:pos x="connsiteX5842" y="connsiteY5842"/>
                    </a:cxn>
                    <a:cxn ang="0">
                      <a:pos x="connsiteX5843" y="connsiteY5843"/>
                    </a:cxn>
                    <a:cxn ang="0">
                      <a:pos x="connsiteX5844" y="connsiteY5844"/>
                    </a:cxn>
                    <a:cxn ang="0">
                      <a:pos x="connsiteX5845" y="connsiteY5845"/>
                    </a:cxn>
                    <a:cxn ang="0">
                      <a:pos x="connsiteX5846" y="connsiteY5846"/>
                    </a:cxn>
                    <a:cxn ang="0">
                      <a:pos x="connsiteX5847" y="connsiteY5847"/>
                    </a:cxn>
                    <a:cxn ang="0">
                      <a:pos x="connsiteX5848" y="connsiteY5848"/>
                    </a:cxn>
                    <a:cxn ang="0">
                      <a:pos x="connsiteX5849" y="connsiteY5849"/>
                    </a:cxn>
                    <a:cxn ang="0">
                      <a:pos x="connsiteX5850" y="connsiteY5850"/>
                    </a:cxn>
                    <a:cxn ang="0">
                      <a:pos x="connsiteX5851" y="connsiteY5851"/>
                    </a:cxn>
                    <a:cxn ang="0">
                      <a:pos x="connsiteX5852" y="connsiteY5852"/>
                    </a:cxn>
                    <a:cxn ang="0">
                      <a:pos x="connsiteX5853" y="connsiteY5853"/>
                    </a:cxn>
                    <a:cxn ang="0">
                      <a:pos x="connsiteX5854" y="connsiteY5854"/>
                    </a:cxn>
                    <a:cxn ang="0">
                      <a:pos x="connsiteX5855" y="connsiteY5855"/>
                    </a:cxn>
                    <a:cxn ang="0">
                      <a:pos x="connsiteX5856" y="connsiteY5856"/>
                    </a:cxn>
                    <a:cxn ang="0">
                      <a:pos x="connsiteX5857" y="connsiteY5857"/>
                    </a:cxn>
                    <a:cxn ang="0">
                      <a:pos x="connsiteX5858" y="connsiteY5858"/>
                    </a:cxn>
                    <a:cxn ang="0">
                      <a:pos x="connsiteX5859" y="connsiteY5859"/>
                    </a:cxn>
                    <a:cxn ang="0">
                      <a:pos x="connsiteX5860" y="connsiteY5860"/>
                    </a:cxn>
                    <a:cxn ang="0">
                      <a:pos x="connsiteX5861" y="connsiteY5861"/>
                    </a:cxn>
                    <a:cxn ang="0">
                      <a:pos x="connsiteX5862" y="connsiteY5862"/>
                    </a:cxn>
                    <a:cxn ang="0">
                      <a:pos x="connsiteX5863" y="connsiteY5863"/>
                    </a:cxn>
                    <a:cxn ang="0">
                      <a:pos x="connsiteX5864" y="connsiteY5864"/>
                    </a:cxn>
                    <a:cxn ang="0">
                      <a:pos x="connsiteX5865" y="connsiteY5865"/>
                    </a:cxn>
                    <a:cxn ang="0">
                      <a:pos x="connsiteX5866" y="connsiteY5866"/>
                    </a:cxn>
                    <a:cxn ang="0">
                      <a:pos x="connsiteX5867" y="connsiteY5867"/>
                    </a:cxn>
                    <a:cxn ang="0">
                      <a:pos x="connsiteX5868" y="connsiteY5868"/>
                    </a:cxn>
                    <a:cxn ang="0">
                      <a:pos x="connsiteX5869" y="connsiteY5869"/>
                    </a:cxn>
                    <a:cxn ang="0">
                      <a:pos x="connsiteX5870" y="connsiteY5870"/>
                    </a:cxn>
                    <a:cxn ang="0">
                      <a:pos x="connsiteX5871" y="connsiteY5871"/>
                    </a:cxn>
                    <a:cxn ang="0">
                      <a:pos x="connsiteX5872" y="connsiteY5872"/>
                    </a:cxn>
                    <a:cxn ang="0">
                      <a:pos x="connsiteX5873" y="connsiteY5873"/>
                    </a:cxn>
                    <a:cxn ang="0">
                      <a:pos x="connsiteX5874" y="connsiteY5874"/>
                    </a:cxn>
                    <a:cxn ang="0">
                      <a:pos x="connsiteX5875" y="connsiteY5875"/>
                    </a:cxn>
                    <a:cxn ang="0">
                      <a:pos x="connsiteX5876" y="connsiteY5876"/>
                    </a:cxn>
                    <a:cxn ang="0">
                      <a:pos x="connsiteX5877" y="connsiteY5877"/>
                    </a:cxn>
                    <a:cxn ang="0">
                      <a:pos x="connsiteX5878" y="connsiteY5878"/>
                    </a:cxn>
                    <a:cxn ang="0">
                      <a:pos x="connsiteX5879" y="connsiteY5879"/>
                    </a:cxn>
                    <a:cxn ang="0">
                      <a:pos x="connsiteX5880" y="connsiteY5880"/>
                    </a:cxn>
                    <a:cxn ang="0">
                      <a:pos x="connsiteX5881" y="connsiteY5881"/>
                    </a:cxn>
                    <a:cxn ang="0">
                      <a:pos x="connsiteX5882" y="connsiteY5882"/>
                    </a:cxn>
                    <a:cxn ang="0">
                      <a:pos x="connsiteX5883" y="connsiteY5883"/>
                    </a:cxn>
                    <a:cxn ang="0">
                      <a:pos x="connsiteX5884" y="connsiteY5884"/>
                    </a:cxn>
                    <a:cxn ang="0">
                      <a:pos x="connsiteX5885" y="connsiteY5885"/>
                    </a:cxn>
                    <a:cxn ang="0">
                      <a:pos x="connsiteX5886" y="connsiteY5886"/>
                    </a:cxn>
                    <a:cxn ang="0">
                      <a:pos x="connsiteX5887" y="connsiteY5887"/>
                    </a:cxn>
                    <a:cxn ang="0">
                      <a:pos x="connsiteX5888" y="connsiteY5888"/>
                    </a:cxn>
                    <a:cxn ang="0">
                      <a:pos x="connsiteX5889" y="connsiteY5889"/>
                    </a:cxn>
                    <a:cxn ang="0">
                      <a:pos x="connsiteX5890" y="connsiteY5890"/>
                    </a:cxn>
                    <a:cxn ang="0">
                      <a:pos x="connsiteX5891" y="connsiteY5891"/>
                    </a:cxn>
                    <a:cxn ang="0">
                      <a:pos x="connsiteX5892" y="connsiteY5892"/>
                    </a:cxn>
                    <a:cxn ang="0">
                      <a:pos x="connsiteX5893" y="connsiteY5893"/>
                    </a:cxn>
                    <a:cxn ang="0">
                      <a:pos x="connsiteX5894" y="connsiteY5894"/>
                    </a:cxn>
                    <a:cxn ang="0">
                      <a:pos x="connsiteX5895" y="connsiteY5895"/>
                    </a:cxn>
                    <a:cxn ang="0">
                      <a:pos x="connsiteX5896" y="connsiteY5896"/>
                    </a:cxn>
                    <a:cxn ang="0">
                      <a:pos x="connsiteX5897" y="connsiteY5897"/>
                    </a:cxn>
                    <a:cxn ang="0">
                      <a:pos x="connsiteX5898" y="connsiteY5898"/>
                    </a:cxn>
                    <a:cxn ang="0">
                      <a:pos x="connsiteX5899" y="connsiteY5899"/>
                    </a:cxn>
                    <a:cxn ang="0">
                      <a:pos x="connsiteX5900" y="connsiteY5900"/>
                    </a:cxn>
                    <a:cxn ang="0">
                      <a:pos x="connsiteX5901" y="connsiteY5901"/>
                    </a:cxn>
                    <a:cxn ang="0">
                      <a:pos x="connsiteX5902" y="connsiteY5902"/>
                    </a:cxn>
                    <a:cxn ang="0">
                      <a:pos x="connsiteX5903" y="connsiteY5903"/>
                    </a:cxn>
                    <a:cxn ang="0">
                      <a:pos x="connsiteX5904" y="connsiteY5904"/>
                    </a:cxn>
                    <a:cxn ang="0">
                      <a:pos x="connsiteX5905" y="connsiteY5905"/>
                    </a:cxn>
                    <a:cxn ang="0">
                      <a:pos x="connsiteX5906" y="connsiteY5906"/>
                    </a:cxn>
                    <a:cxn ang="0">
                      <a:pos x="connsiteX5907" y="connsiteY5907"/>
                    </a:cxn>
                    <a:cxn ang="0">
                      <a:pos x="connsiteX5908" y="connsiteY5908"/>
                    </a:cxn>
                    <a:cxn ang="0">
                      <a:pos x="connsiteX5909" y="connsiteY5909"/>
                    </a:cxn>
                    <a:cxn ang="0">
                      <a:pos x="connsiteX5910" y="connsiteY5910"/>
                    </a:cxn>
                    <a:cxn ang="0">
                      <a:pos x="connsiteX5911" y="connsiteY5911"/>
                    </a:cxn>
                    <a:cxn ang="0">
                      <a:pos x="connsiteX5912" y="connsiteY5912"/>
                    </a:cxn>
                    <a:cxn ang="0">
                      <a:pos x="connsiteX5913" y="connsiteY5913"/>
                    </a:cxn>
                    <a:cxn ang="0">
                      <a:pos x="connsiteX5914" y="connsiteY5914"/>
                    </a:cxn>
                    <a:cxn ang="0">
                      <a:pos x="connsiteX5915" y="connsiteY5915"/>
                    </a:cxn>
                    <a:cxn ang="0">
                      <a:pos x="connsiteX5916" y="connsiteY5916"/>
                    </a:cxn>
                    <a:cxn ang="0">
                      <a:pos x="connsiteX5917" y="connsiteY5917"/>
                    </a:cxn>
                    <a:cxn ang="0">
                      <a:pos x="connsiteX5918" y="connsiteY5918"/>
                    </a:cxn>
                    <a:cxn ang="0">
                      <a:pos x="connsiteX5919" y="connsiteY5919"/>
                    </a:cxn>
                    <a:cxn ang="0">
                      <a:pos x="connsiteX5920" y="connsiteY5920"/>
                    </a:cxn>
                    <a:cxn ang="0">
                      <a:pos x="connsiteX5921" y="connsiteY5921"/>
                    </a:cxn>
                    <a:cxn ang="0">
                      <a:pos x="connsiteX5922" y="connsiteY5922"/>
                    </a:cxn>
                    <a:cxn ang="0">
                      <a:pos x="connsiteX5923" y="connsiteY5923"/>
                    </a:cxn>
                    <a:cxn ang="0">
                      <a:pos x="connsiteX5924" y="connsiteY5924"/>
                    </a:cxn>
                    <a:cxn ang="0">
                      <a:pos x="connsiteX5925" y="connsiteY5925"/>
                    </a:cxn>
                    <a:cxn ang="0">
                      <a:pos x="connsiteX5926" y="connsiteY5926"/>
                    </a:cxn>
                    <a:cxn ang="0">
                      <a:pos x="connsiteX5927" y="connsiteY5927"/>
                    </a:cxn>
                    <a:cxn ang="0">
                      <a:pos x="connsiteX5928" y="connsiteY5928"/>
                    </a:cxn>
                    <a:cxn ang="0">
                      <a:pos x="connsiteX5929" y="connsiteY5929"/>
                    </a:cxn>
                    <a:cxn ang="0">
                      <a:pos x="connsiteX5930" y="connsiteY5930"/>
                    </a:cxn>
                    <a:cxn ang="0">
                      <a:pos x="connsiteX5931" y="connsiteY5931"/>
                    </a:cxn>
                    <a:cxn ang="0">
                      <a:pos x="connsiteX5932" y="connsiteY5932"/>
                    </a:cxn>
                    <a:cxn ang="0">
                      <a:pos x="connsiteX5933" y="connsiteY5933"/>
                    </a:cxn>
                    <a:cxn ang="0">
                      <a:pos x="connsiteX5934" y="connsiteY5934"/>
                    </a:cxn>
                    <a:cxn ang="0">
                      <a:pos x="connsiteX5935" y="connsiteY5935"/>
                    </a:cxn>
                    <a:cxn ang="0">
                      <a:pos x="connsiteX5936" y="connsiteY5936"/>
                    </a:cxn>
                    <a:cxn ang="0">
                      <a:pos x="connsiteX5937" y="connsiteY5937"/>
                    </a:cxn>
                    <a:cxn ang="0">
                      <a:pos x="connsiteX5938" y="connsiteY5938"/>
                    </a:cxn>
                    <a:cxn ang="0">
                      <a:pos x="connsiteX5939" y="connsiteY5939"/>
                    </a:cxn>
                    <a:cxn ang="0">
                      <a:pos x="connsiteX5940" y="connsiteY5940"/>
                    </a:cxn>
                    <a:cxn ang="0">
                      <a:pos x="connsiteX5941" y="connsiteY5941"/>
                    </a:cxn>
                    <a:cxn ang="0">
                      <a:pos x="connsiteX5942" y="connsiteY5942"/>
                    </a:cxn>
                    <a:cxn ang="0">
                      <a:pos x="connsiteX5943" y="connsiteY5943"/>
                    </a:cxn>
                    <a:cxn ang="0">
                      <a:pos x="connsiteX5944" y="connsiteY5944"/>
                    </a:cxn>
                    <a:cxn ang="0">
                      <a:pos x="connsiteX5945" y="connsiteY5945"/>
                    </a:cxn>
                    <a:cxn ang="0">
                      <a:pos x="connsiteX5946" y="connsiteY5946"/>
                    </a:cxn>
                    <a:cxn ang="0">
                      <a:pos x="connsiteX5947" y="connsiteY5947"/>
                    </a:cxn>
                    <a:cxn ang="0">
                      <a:pos x="connsiteX5948" y="connsiteY5948"/>
                    </a:cxn>
                    <a:cxn ang="0">
                      <a:pos x="connsiteX5949" y="connsiteY5949"/>
                    </a:cxn>
                    <a:cxn ang="0">
                      <a:pos x="connsiteX5950" y="connsiteY5950"/>
                    </a:cxn>
                    <a:cxn ang="0">
                      <a:pos x="connsiteX5951" y="connsiteY5951"/>
                    </a:cxn>
                    <a:cxn ang="0">
                      <a:pos x="connsiteX5952" y="connsiteY5952"/>
                    </a:cxn>
                    <a:cxn ang="0">
                      <a:pos x="connsiteX5953" y="connsiteY5953"/>
                    </a:cxn>
                    <a:cxn ang="0">
                      <a:pos x="connsiteX5954" y="connsiteY5954"/>
                    </a:cxn>
                    <a:cxn ang="0">
                      <a:pos x="connsiteX5955" y="connsiteY5955"/>
                    </a:cxn>
                    <a:cxn ang="0">
                      <a:pos x="connsiteX5956" y="connsiteY5956"/>
                    </a:cxn>
                    <a:cxn ang="0">
                      <a:pos x="connsiteX5957" y="connsiteY5957"/>
                    </a:cxn>
                    <a:cxn ang="0">
                      <a:pos x="connsiteX5958" y="connsiteY5958"/>
                    </a:cxn>
                    <a:cxn ang="0">
                      <a:pos x="connsiteX5959" y="connsiteY5959"/>
                    </a:cxn>
                    <a:cxn ang="0">
                      <a:pos x="connsiteX5960" y="connsiteY5960"/>
                    </a:cxn>
                    <a:cxn ang="0">
                      <a:pos x="connsiteX5961" y="connsiteY5961"/>
                    </a:cxn>
                    <a:cxn ang="0">
                      <a:pos x="connsiteX5962" y="connsiteY5962"/>
                    </a:cxn>
                    <a:cxn ang="0">
                      <a:pos x="connsiteX5963" y="connsiteY5963"/>
                    </a:cxn>
                    <a:cxn ang="0">
                      <a:pos x="connsiteX5964" y="connsiteY5964"/>
                    </a:cxn>
                    <a:cxn ang="0">
                      <a:pos x="connsiteX5965" y="connsiteY5965"/>
                    </a:cxn>
                    <a:cxn ang="0">
                      <a:pos x="connsiteX5966" y="connsiteY5966"/>
                    </a:cxn>
                    <a:cxn ang="0">
                      <a:pos x="connsiteX5967" y="connsiteY5967"/>
                    </a:cxn>
                    <a:cxn ang="0">
                      <a:pos x="connsiteX5968" y="connsiteY5968"/>
                    </a:cxn>
                    <a:cxn ang="0">
                      <a:pos x="connsiteX5969" y="connsiteY5969"/>
                    </a:cxn>
                    <a:cxn ang="0">
                      <a:pos x="connsiteX5970" y="connsiteY5970"/>
                    </a:cxn>
                    <a:cxn ang="0">
                      <a:pos x="connsiteX5971" y="connsiteY5971"/>
                    </a:cxn>
                    <a:cxn ang="0">
                      <a:pos x="connsiteX5972" y="connsiteY5972"/>
                    </a:cxn>
                    <a:cxn ang="0">
                      <a:pos x="connsiteX5973" y="connsiteY5973"/>
                    </a:cxn>
                    <a:cxn ang="0">
                      <a:pos x="connsiteX5974" y="connsiteY5974"/>
                    </a:cxn>
                    <a:cxn ang="0">
                      <a:pos x="connsiteX5975" y="connsiteY5975"/>
                    </a:cxn>
                    <a:cxn ang="0">
                      <a:pos x="connsiteX5976" y="connsiteY5976"/>
                    </a:cxn>
                    <a:cxn ang="0">
                      <a:pos x="connsiteX5977" y="connsiteY5977"/>
                    </a:cxn>
                    <a:cxn ang="0">
                      <a:pos x="connsiteX5978" y="connsiteY5978"/>
                    </a:cxn>
                    <a:cxn ang="0">
                      <a:pos x="connsiteX5979" y="connsiteY5979"/>
                    </a:cxn>
                    <a:cxn ang="0">
                      <a:pos x="connsiteX5980" y="connsiteY5980"/>
                    </a:cxn>
                    <a:cxn ang="0">
                      <a:pos x="connsiteX5981" y="connsiteY5981"/>
                    </a:cxn>
                    <a:cxn ang="0">
                      <a:pos x="connsiteX5982" y="connsiteY5982"/>
                    </a:cxn>
                    <a:cxn ang="0">
                      <a:pos x="connsiteX5983" y="connsiteY5983"/>
                    </a:cxn>
                    <a:cxn ang="0">
                      <a:pos x="connsiteX5984" y="connsiteY5984"/>
                    </a:cxn>
                    <a:cxn ang="0">
                      <a:pos x="connsiteX5985" y="connsiteY5985"/>
                    </a:cxn>
                    <a:cxn ang="0">
                      <a:pos x="connsiteX5986" y="connsiteY5986"/>
                    </a:cxn>
                    <a:cxn ang="0">
                      <a:pos x="connsiteX5987" y="connsiteY5987"/>
                    </a:cxn>
                    <a:cxn ang="0">
                      <a:pos x="connsiteX5988" y="connsiteY5988"/>
                    </a:cxn>
                    <a:cxn ang="0">
                      <a:pos x="connsiteX5989" y="connsiteY5989"/>
                    </a:cxn>
                    <a:cxn ang="0">
                      <a:pos x="connsiteX5990" y="connsiteY5990"/>
                    </a:cxn>
                    <a:cxn ang="0">
                      <a:pos x="connsiteX5991" y="connsiteY5991"/>
                    </a:cxn>
                    <a:cxn ang="0">
                      <a:pos x="connsiteX5992" y="connsiteY5992"/>
                    </a:cxn>
                    <a:cxn ang="0">
                      <a:pos x="connsiteX5993" y="connsiteY5993"/>
                    </a:cxn>
                    <a:cxn ang="0">
                      <a:pos x="connsiteX5994" y="connsiteY5994"/>
                    </a:cxn>
                    <a:cxn ang="0">
                      <a:pos x="connsiteX5995" y="connsiteY5995"/>
                    </a:cxn>
                    <a:cxn ang="0">
                      <a:pos x="connsiteX5996" y="connsiteY5996"/>
                    </a:cxn>
                    <a:cxn ang="0">
                      <a:pos x="connsiteX5997" y="connsiteY5997"/>
                    </a:cxn>
                    <a:cxn ang="0">
                      <a:pos x="connsiteX5998" y="connsiteY5998"/>
                    </a:cxn>
                    <a:cxn ang="0">
                      <a:pos x="connsiteX5999" y="connsiteY5999"/>
                    </a:cxn>
                    <a:cxn ang="0">
                      <a:pos x="connsiteX6000" y="connsiteY6000"/>
                    </a:cxn>
                    <a:cxn ang="0">
                      <a:pos x="connsiteX6001" y="connsiteY6001"/>
                    </a:cxn>
                    <a:cxn ang="0">
                      <a:pos x="connsiteX6002" y="connsiteY6002"/>
                    </a:cxn>
                    <a:cxn ang="0">
                      <a:pos x="connsiteX6003" y="connsiteY6003"/>
                    </a:cxn>
                    <a:cxn ang="0">
                      <a:pos x="connsiteX6004" y="connsiteY6004"/>
                    </a:cxn>
                    <a:cxn ang="0">
                      <a:pos x="connsiteX6005" y="connsiteY6005"/>
                    </a:cxn>
                    <a:cxn ang="0">
                      <a:pos x="connsiteX6006" y="connsiteY6006"/>
                    </a:cxn>
                    <a:cxn ang="0">
                      <a:pos x="connsiteX6007" y="connsiteY6007"/>
                    </a:cxn>
                    <a:cxn ang="0">
                      <a:pos x="connsiteX6008" y="connsiteY6008"/>
                    </a:cxn>
                    <a:cxn ang="0">
                      <a:pos x="connsiteX6009" y="connsiteY6009"/>
                    </a:cxn>
                    <a:cxn ang="0">
                      <a:pos x="connsiteX6010" y="connsiteY6010"/>
                    </a:cxn>
                    <a:cxn ang="0">
                      <a:pos x="connsiteX6011" y="connsiteY6011"/>
                    </a:cxn>
                    <a:cxn ang="0">
                      <a:pos x="connsiteX6012" y="connsiteY6012"/>
                    </a:cxn>
                    <a:cxn ang="0">
                      <a:pos x="connsiteX6013" y="connsiteY6013"/>
                    </a:cxn>
                    <a:cxn ang="0">
                      <a:pos x="connsiteX6014" y="connsiteY6014"/>
                    </a:cxn>
                    <a:cxn ang="0">
                      <a:pos x="connsiteX6015" y="connsiteY6015"/>
                    </a:cxn>
                    <a:cxn ang="0">
                      <a:pos x="connsiteX6016" y="connsiteY6016"/>
                    </a:cxn>
                    <a:cxn ang="0">
                      <a:pos x="connsiteX6017" y="connsiteY6017"/>
                    </a:cxn>
                    <a:cxn ang="0">
                      <a:pos x="connsiteX6018" y="connsiteY6018"/>
                    </a:cxn>
                    <a:cxn ang="0">
                      <a:pos x="connsiteX6019" y="connsiteY6019"/>
                    </a:cxn>
                    <a:cxn ang="0">
                      <a:pos x="connsiteX6020" y="connsiteY6020"/>
                    </a:cxn>
                    <a:cxn ang="0">
                      <a:pos x="connsiteX6021" y="connsiteY6021"/>
                    </a:cxn>
                    <a:cxn ang="0">
                      <a:pos x="connsiteX6022" y="connsiteY6022"/>
                    </a:cxn>
                    <a:cxn ang="0">
                      <a:pos x="connsiteX6023" y="connsiteY6023"/>
                    </a:cxn>
                    <a:cxn ang="0">
                      <a:pos x="connsiteX6024" y="connsiteY6024"/>
                    </a:cxn>
                    <a:cxn ang="0">
                      <a:pos x="connsiteX6025" y="connsiteY6025"/>
                    </a:cxn>
                    <a:cxn ang="0">
                      <a:pos x="connsiteX6026" y="connsiteY6026"/>
                    </a:cxn>
                    <a:cxn ang="0">
                      <a:pos x="connsiteX6027" y="connsiteY6027"/>
                    </a:cxn>
                    <a:cxn ang="0">
                      <a:pos x="connsiteX6028" y="connsiteY6028"/>
                    </a:cxn>
                    <a:cxn ang="0">
                      <a:pos x="connsiteX6029" y="connsiteY6029"/>
                    </a:cxn>
                    <a:cxn ang="0">
                      <a:pos x="connsiteX6030" y="connsiteY6030"/>
                    </a:cxn>
                    <a:cxn ang="0">
                      <a:pos x="connsiteX6031" y="connsiteY6031"/>
                    </a:cxn>
                    <a:cxn ang="0">
                      <a:pos x="connsiteX6032" y="connsiteY6032"/>
                    </a:cxn>
                    <a:cxn ang="0">
                      <a:pos x="connsiteX6033" y="connsiteY6033"/>
                    </a:cxn>
                    <a:cxn ang="0">
                      <a:pos x="connsiteX6034" y="connsiteY6034"/>
                    </a:cxn>
                    <a:cxn ang="0">
                      <a:pos x="connsiteX6035" y="connsiteY6035"/>
                    </a:cxn>
                    <a:cxn ang="0">
                      <a:pos x="connsiteX6036" y="connsiteY6036"/>
                    </a:cxn>
                    <a:cxn ang="0">
                      <a:pos x="connsiteX6037" y="connsiteY6037"/>
                    </a:cxn>
                    <a:cxn ang="0">
                      <a:pos x="connsiteX6038" y="connsiteY6038"/>
                    </a:cxn>
                    <a:cxn ang="0">
                      <a:pos x="connsiteX6039" y="connsiteY6039"/>
                    </a:cxn>
                    <a:cxn ang="0">
                      <a:pos x="connsiteX6040" y="connsiteY6040"/>
                    </a:cxn>
                    <a:cxn ang="0">
                      <a:pos x="connsiteX6041" y="connsiteY6041"/>
                    </a:cxn>
                    <a:cxn ang="0">
                      <a:pos x="connsiteX6042" y="connsiteY6042"/>
                    </a:cxn>
                    <a:cxn ang="0">
                      <a:pos x="connsiteX6043" y="connsiteY6043"/>
                    </a:cxn>
                    <a:cxn ang="0">
                      <a:pos x="connsiteX6044" y="connsiteY6044"/>
                    </a:cxn>
                    <a:cxn ang="0">
                      <a:pos x="connsiteX6045" y="connsiteY6045"/>
                    </a:cxn>
                    <a:cxn ang="0">
                      <a:pos x="connsiteX6046" y="connsiteY6046"/>
                    </a:cxn>
                    <a:cxn ang="0">
                      <a:pos x="connsiteX6047" y="connsiteY6047"/>
                    </a:cxn>
                    <a:cxn ang="0">
                      <a:pos x="connsiteX6048" y="connsiteY6048"/>
                    </a:cxn>
                    <a:cxn ang="0">
                      <a:pos x="connsiteX6049" y="connsiteY6049"/>
                    </a:cxn>
                    <a:cxn ang="0">
                      <a:pos x="connsiteX6050" y="connsiteY6050"/>
                    </a:cxn>
                    <a:cxn ang="0">
                      <a:pos x="connsiteX6051" y="connsiteY6051"/>
                    </a:cxn>
                    <a:cxn ang="0">
                      <a:pos x="connsiteX6052" y="connsiteY6052"/>
                    </a:cxn>
                    <a:cxn ang="0">
                      <a:pos x="connsiteX6053" y="connsiteY6053"/>
                    </a:cxn>
                    <a:cxn ang="0">
                      <a:pos x="connsiteX6054" y="connsiteY6054"/>
                    </a:cxn>
                    <a:cxn ang="0">
                      <a:pos x="connsiteX6055" y="connsiteY6055"/>
                    </a:cxn>
                    <a:cxn ang="0">
                      <a:pos x="connsiteX6056" y="connsiteY6056"/>
                    </a:cxn>
                    <a:cxn ang="0">
                      <a:pos x="connsiteX6057" y="connsiteY6057"/>
                    </a:cxn>
                    <a:cxn ang="0">
                      <a:pos x="connsiteX6058" y="connsiteY6058"/>
                    </a:cxn>
                    <a:cxn ang="0">
                      <a:pos x="connsiteX6059" y="connsiteY6059"/>
                    </a:cxn>
                    <a:cxn ang="0">
                      <a:pos x="connsiteX6060" y="connsiteY6060"/>
                    </a:cxn>
                    <a:cxn ang="0">
                      <a:pos x="connsiteX6061" y="connsiteY6061"/>
                    </a:cxn>
                    <a:cxn ang="0">
                      <a:pos x="connsiteX6062" y="connsiteY6062"/>
                    </a:cxn>
                    <a:cxn ang="0">
                      <a:pos x="connsiteX6063" y="connsiteY6063"/>
                    </a:cxn>
                    <a:cxn ang="0">
                      <a:pos x="connsiteX6064" y="connsiteY6064"/>
                    </a:cxn>
                    <a:cxn ang="0">
                      <a:pos x="connsiteX6065" y="connsiteY6065"/>
                    </a:cxn>
                    <a:cxn ang="0">
                      <a:pos x="connsiteX6066" y="connsiteY6066"/>
                    </a:cxn>
                    <a:cxn ang="0">
                      <a:pos x="connsiteX6067" y="connsiteY6067"/>
                    </a:cxn>
                    <a:cxn ang="0">
                      <a:pos x="connsiteX6068" y="connsiteY6068"/>
                    </a:cxn>
                    <a:cxn ang="0">
                      <a:pos x="connsiteX6069" y="connsiteY6069"/>
                    </a:cxn>
                    <a:cxn ang="0">
                      <a:pos x="connsiteX6070" y="connsiteY6070"/>
                    </a:cxn>
                    <a:cxn ang="0">
                      <a:pos x="connsiteX6071" y="connsiteY6071"/>
                    </a:cxn>
                    <a:cxn ang="0">
                      <a:pos x="connsiteX6072" y="connsiteY6072"/>
                    </a:cxn>
                    <a:cxn ang="0">
                      <a:pos x="connsiteX6073" y="connsiteY6073"/>
                    </a:cxn>
                    <a:cxn ang="0">
                      <a:pos x="connsiteX6074" y="connsiteY6074"/>
                    </a:cxn>
                    <a:cxn ang="0">
                      <a:pos x="connsiteX6075" y="connsiteY6075"/>
                    </a:cxn>
                    <a:cxn ang="0">
                      <a:pos x="connsiteX6076" y="connsiteY6076"/>
                    </a:cxn>
                    <a:cxn ang="0">
                      <a:pos x="connsiteX6077" y="connsiteY6077"/>
                    </a:cxn>
                    <a:cxn ang="0">
                      <a:pos x="connsiteX6078" y="connsiteY6078"/>
                    </a:cxn>
                    <a:cxn ang="0">
                      <a:pos x="connsiteX6079" y="connsiteY6079"/>
                    </a:cxn>
                    <a:cxn ang="0">
                      <a:pos x="connsiteX6080" y="connsiteY6080"/>
                    </a:cxn>
                    <a:cxn ang="0">
                      <a:pos x="connsiteX6081" y="connsiteY6081"/>
                    </a:cxn>
                    <a:cxn ang="0">
                      <a:pos x="connsiteX6082" y="connsiteY6082"/>
                    </a:cxn>
                    <a:cxn ang="0">
                      <a:pos x="connsiteX6083" y="connsiteY6083"/>
                    </a:cxn>
                    <a:cxn ang="0">
                      <a:pos x="connsiteX6084" y="connsiteY6084"/>
                    </a:cxn>
                    <a:cxn ang="0">
                      <a:pos x="connsiteX6085" y="connsiteY6085"/>
                    </a:cxn>
                    <a:cxn ang="0">
                      <a:pos x="connsiteX6086" y="connsiteY6086"/>
                    </a:cxn>
                    <a:cxn ang="0">
                      <a:pos x="connsiteX6087" y="connsiteY6087"/>
                    </a:cxn>
                    <a:cxn ang="0">
                      <a:pos x="connsiteX6088" y="connsiteY6088"/>
                    </a:cxn>
                    <a:cxn ang="0">
                      <a:pos x="connsiteX6089" y="connsiteY6089"/>
                    </a:cxn>
                    <a:cxn ang="0">
                      <a:pos x="connsiteX6090" y="connsiteY6090"/>
                    </a:cxn>
                    <a:cxn ang="0">
                      <a:pos x="connsiteX6091" y="connsiteY6091"/>
                    </a:cxn>
                    <a:cxn ang="0">
                      <a:pos x="connsiteX6092" y="connsiteY6092"/>
                    </a:cxn>
                    <a:cxn ang="0">
                      <a:pos x="connsiteX6093" y="connsiteY6093"/>
                    </a:cxn>
                    <a:cxn ang="0">
                      <a:pos x="connsiteX6094" y="connsiteY6094"/>
                    </a:cxn>
                    <a:cxn ang="0">
                      <a:pos x="connsiteX6095" y="connsiteY6095"/>
                    </a:cxn>
                    <a:cxn ang="0">
                      <a:pos x="connsiteX6096" y="connsiteY6096"/>
                    </a:cxn>
                    <a:cxn ang="0">
                      <a:pos x="connsiteX6097" y="connsiteY6097"/>
                    </a:cxn>
                    <a:cxn ang="0">
                      <a:pos x="connsiteX6098" y="connsiteY6098"/>
                    </a:cxn>
                    <a:cxn ang="0">
                      <a:pos x="connsiteX6099" y="connsiteY6099"/>
                    </a:cxn>
                    <a:cxn ang="0">
                      <a:pos x="connsiteX6100" y="connsiteY6100"/>
                    </a:cxn>
                    <a:cxn ang="0">
                      <a:pos x="connsiteX6101" y="connsiteY6101"/>
                    </a:cxn>
                    <a:cxn ang="0">
                      <a:pos x="connsiteX6102" y="connsiteY6102"/>
                    </a:cxn>
                    <a:cxn ang="0">
                      <a:pos x="connsiteX6103" y="connsiteY6103"/>
                    </a:cxn>
                    <a:cxn ang="0">
                      <a:pos x="connsiteX6104" y="connsiteY6104"/>
                    </a:cxn>
                    <a:cxn ang="0">
                      <a:pos x="connsiteX6105" y="connsiteY6105"/>
                    </a:cxn>
                    <a:cxn ang="0">
                      <a:pos x="connsiteX6106" y="connsiteY6106"/>
                    </a:cxn>
                    <a:cxn ang="0">
                      <a:pos x="connsiteX6107" y="connsiteY6107"/>
                    </a:cxn>
                    <a:cxn ang="0">
                      <a:pos x="connsiteX6108" y="connsiteY6108"/>
                    </a:cxn>
                    <a:cxn ang="0">
                      <a:pos x="connsiteX6109" y="connsiteY6109"/>
                    </a:cxn>
                    <a:cxn ang="0">
                      <a:pos x="connsiteX6110" y="connsiteY6110"/>
                    </a:cxn>
                    <a:cxn ang="0">
                      <a:pos x="connsiteX6111" y="connsiteY6111"/>
                    </a:cxn>
                    <a:cxn ang="0">
                      <a:pos x="connsiteX6112" y="connsiteY6112"/>
                    </a:cxn>
                    <a:cxn ang="0">
                      <a:pos x="connsiteX6113" y="connsiteY6113"/>
                    </a:cxn>
                    <a:cxn ang="0">
                      <a:pos x="connsiteX6114" y="connsiteY6114"/>
                    </a:cxn>
                    <a:cxn ang="0">
                      <a:pos x="connsiteX6115" y="connsiteY6115"/>
                    </a:cxn>
                    <a:cxn ang="0">
                      <a:pos x="connsiteX6116" y="connsiteY6116"/>
                    </a:cxn>
                    <a:cxn ang="0">
                      <a:pos x="connsiteX6117" y="connsiteY6117"/>
                    </a:cxn>
                    <a:cxn ang="0">
                      <a:pos x="connsiteX6118" y="connsiteY6118"/>
                    </a:cxn>
                    <a:cxn ang="0">
                      <a:pos x="connsiteX6119" y="connsiteY6119"/>
                    </a:cxn>
                    <a:cxn ang="0">
                      <a:pos x="connsiteX6120" y="connsiteY6120"/>
                    </a:cxn>
                    <a:cxn ang="0">
                      <a:pos x="connsiteX6121" y="connsiteY6121"/>
                    </a:cxn>
                    <a:cxn ang="0">
                      <a:pos x="connsiteX6122" y="connsiteY6122"/>
                    </a:cxn>
                    <a:cxn ang="0">
                      <a:pos x="connsiteX6123" y="connsiteY6123"/>
                    </a:cxn>
                    <a:cxn ang="0">
                      <a:pos x="connsiteX6124" y="connsiteY6124"/>
                    </a:cxn>
                    <a:cxn ang="0">
                      <a:pos x="connsiteX6125" y="connsiteY6125"/>
                    </a:cxn>
                    <a:cxn ang="0">
                      <a:pos x="connsiteX6126" y="connsiteY6126"/>
                    </a:cxn>
                    <a:cxn ang="0">
                      <a:pos x="connsiteX6127" y="connsiteY6127"/>
                    </a:cxn>
                    <a:cxn ang="0">
                      <a:pos x="connsiteX6128" y="connsiteY6128"/>
                    </a:cxn>
                    <a:cxn ang="0">
                      <a:pos x="connsiteX6129" y="connsiteY6129"/>
                    </a:cxn>
                    <a:cxn ang="0">
                      <a:pos x="connsiteX6130" y="connsiteY6130"/>
                    </a:cxn>
                    <a:cxn ang="0">
                      <a:pos x="connsiteX6131" y="connsiteY6131"/>
                    </a:cxn>
                    <a:cxn ang="0">
                      <a:pos x="connsiteX6132" y="connsiteY6132"/>
                    </a:cxn>
                    <a:cxn ang="0">
                      <a:pos x="connsiteX6133" y="connsiteY6133"/>
                    </a:cxn>
                    <a:cxn ang="0">
                      <a:pos x="connsiteX6134" y="connsiteY6134"/>
                    </a:cxn>
                    <a:cxn ang="0">
                      <a:pos x="connsiteX6135" y="connsiteY6135"/>
                    </a:cxn>
                    <a:cxn ang="0">
                      <a:pos x="connsiteX6136" y="connsiteY6136"/>
                    </a:cxn>
                    <a:cxn ang="0">
                      <a:pos x="connsiteX6137" y="connsiteY6137"/>
                    </a:cxn>
                    <a:cxn ang="0">
                      <a:pos x="connsiteX6138" y="connsiteY6138"/>
                    </a:cxn>
                    <a:cxn ang="0">
                      <a:pos x="connsiteX6139" y="connsiteY6139"/>
                    </a:cxn>
                    <a:cxn ang="0">
                      <a:pos x="connsiteX6140" y="connsiteY6140"/>
                    </a:cxn>
                    <a:cxn ang="0">
                      <a:pos x="connsiteX6141" y="connsiteY6141"/>
                    </a:cxn>
                    <a:cxn ang="0">
                      <a:pos x="connsiteX6142" y="connsiteY6142"/>
                    </a:cxn>
                    <a:cxn ang="0">
                      <a:pos x="connsiteX6143" y="connsiteY6143"/>
                    </a:cxn>
                    <a:cxn ang="0">
                      <a:pos x="connsiteX6144" y="connsiteY6144"/>
                    </a:cxn>
                    <a:cxn ang="0">
                      <a:pos x="connsiteX6145" y="connsiteY6145"/>
                    </a:cxn>
                    <a:cxn ang="0">
                      <a:pos x="connsiteX6146" y="connsiteY6146"/>
                    </a:cxn>
                    <a:cxn ang="0">
                      <a:pos x="connsiteX6147" y="connsiteY6147"/>
                    </a:cxn>
                    <a:cxn ang="0">
                      <a:pos x="connsiteX6148" y="connsiteY6148"/>
                    </a:cxn>
                    <a:cxn ang="0">
                      <a:pos x="connsiteX6149" y="connsiteY6149"/>
                    </a:cxn>
                    <a:cxn ang="0">
                      <a:pos x="connsiteX6150" y="connsiteY6150"/>
                    </a:cxn>
                    <a:cxn ang="0">
                      <a:pos x="connsiteX6151" y="connsiteY6151"/>
                    </a:cxn>
                    <a:cxn ang="0">
                      <a:pos x="connsiteX6152" y="connsiteY6152"/>
                    </a:cxn>
                    <a:cxn ang="0">
                      <a:pos x="connsiteX6153" y="connsiteY6153"/>
                    </a:cxn>
                    <a:cxn ang="0">
                      <a:pos x="connsiteX6154" y="connsiteY6154"/>
                    </a:cxn>
                    <a:cxn ang="0">
                      <a:pos x="connsiteX6155" y="connsiteY6155"/>
                    </a:cxn>
                    <a:cxn ang="0">
                      <a:pos x="connsiteX6156" y="connsiteY6156"/>
                    </a:cxn>
                    <a:cxn ang="0">
                      <a:pos x="connsiteX6157" y="connsiteY6157"/>
                    </a:cxn>
                    <a:cxn ang="0">
                      <a:pos x="connsiteX6158" y="connsiteY6158"/>
                    </a:cxn>
                    <a:cxn ang="0">
                      <a:pos x="connsiteX6159" y="connsiteY6159"/>
                    </a:cxn>
                    <a:cxn ang="0">
                      <a:pos x="connsiteX6160" y="connsiteY6160"/>
                    </a:cxn>
                    <a:cxn ang="0">
                      <a:pos x="connsiteX6161" y="connsiteY6161"/>
                    </a:cxn>
                    <a:cxn ang="0">
                      <a:pos x="connsiteX6162" y="connsiteY6162"/>
                    </a:cxn>
                    <a:cxn ang="0">
                      <a:pos x="connsiteX6163" y="connsiteY6163"/>
                    </a:cxn>
                    <a:cxn ang="0">
                      <a:pos x="connsiteX6164" y="connsiteY6164"/>
                    </a:cxn>
                    <a:cxn ang="0">
                      <a:pos x="connsiteX6165" y="connsiteY6165"/>
                    </a:cxn>
                    <a:cxn ang="0">
                      <a:pos x="connsiteX6166" y="connsiteY6166"/>
                    </a:cxn>
                    <a:cxn ang="0">
                      <a:pos x="connsiteX6167" y="connsiteY6167"/>
                    </a:cxn>
                    <a:cxn ang="0">
                      <a:pos x="connsiteX6168" y="connsiteY6168"/>
                    </a:cxn>
                    <a:cxn ang="0">
                      <a:pos x="connsiteX6169" y="connsiteY6169"/>
                    </a:cxn>
                    <a:cxn ang="0">
                      <a:pos x="connsiteX6170" y="connsiteY6170"/>
                    </a:cxn>
                    <a:cxn ang="0">
                      <a:pos x="connsiteX6171" y="connsiteY6171"/>
                    </a:cxn>
                    <a:cxn ang="0">
                      <a:pos x="connsiteX6172" y="connsiteY6172"/>
                    </a:cxn>
                    <a:cxn ang="0">
                      <a:pos x="connsiteX6173" y="connsiteY6173"/>
                    </a:cxn>
                    <a:cxn ang="0">
                      <a:pos x="connsiteX6174" y="connsiteY6174"/>
                    </a:cxn>
                    <a:cxn ang="0">
                      <a:pos x="connsiteX6175" y="connsiteY6175"/>
                    </a:cxn>
                    <a:cxn ang="0">
                      <a:pos x="connsiteX6176" y="connsiteY6176"/>
                    </a:cxn>
                    <a:cxn ang="0">
                      <a:pos x="connsiteX6177" y="connsiteY6177"/>
                    </a:cxn>
                    <a:cxn ang="0">
                      <a:pos x="connsiteX6178" y="connsiteY6178"/>
                    </a:cxn>
                    <a:cxn ang="0">
                      <a:pos x="connsiteX6179" y="connsiteY6179"/>
                    </a:cxn>
                    <a:cxn ang="0">
                      <a:pos x="connsiteX6180" y="connsiteY6180"/>
                    </a:cxn>
                    <a:cxn ang="0">
                      <a:pos x="connsiteX6181" y="connsiteY6181"/>
                    </a:cxn>
                    <a:cxn ang="0">
                      <a:pos x="connsiteX6182" y="connsiteY6182"/>
                    </a:cxn>
                    <a:cxn ang="0">
                      <a:pos x="connsiteX6183" y="connsiteY6183"/>
                    </a:cxn>
                    <a:cxn ang="0">
                      <a:pos x="connsiteX6184" y="connsiteY6184"/>
                    </a:cxn>
                    <a:cxn ang="0">
                      <a:pos x="connsiteX6185" y="connsiteY6185"/>
                    </a:cxn>
                    <a:cxn ang="0">
                      <a:pos x="connsiteX6186" y="connsiteY6186"/>
                    </a:cxn>
                    <a:cxn ang="0">
                      <a:pos x="connsiteX6187" y="connsiteY6187"/>
                    </a:cxn>
                    <a:cxn ang="0">
                      <a:pos x="connsiteX6188" y="connsiteY6188"/>
                    </a:cxn>
                    <a:cxn ang="0">
                      <a:pos x="connsiteX6189" y="connsiteY6189"/>
                    </a:cxn>
                    <a:cxn ang="0">
                      <a:pos x="connsiteX6190" y="connsiteY6190"/>
                    </a:cxn>
                    <a:cxn ang="0">
                      <a:pos x="connsiteX6191" y="connsiteY6191"/>
                    </a:cxn>
                    <a:cxn ang="0">
                      <a:pos x="connsiteX6192" y="connsiteY6192"/>
                    </a:cxn>
                    <a:cxn ang="0">
                      <a:pos x="connsiteX6193" y="connsiteY6193"/>
                    </a:cxn>
                    <a:cxn ang="0">
                      <a:pos x="connsiteX6194" y="connsiteY6194"/>
                    </a:cxn>
                    <a:cxn ang="0">
                      <a:pos x="connsiteX6195" y="connsiteY6195"/>
                    </a:cxn>
                    <a:cxn ang="0">
                      <a:pos x="connsiteX6196" y="connsiteY6196"/>
                    </a:cxn>
                    <a:cxn ang="0">
                      <a:pos x="connsiteX6197" y="connsiteY6197"/>
                    </a:cxn>
                    <a:cxn ang="0">
                      <a:pos x="connsiteX6198" y="connsiteY6198"/>
                    </a:cxn>
                    <a:cxn ang="0">
                      <a:pos x="connsiteX6199" y="connsiteY6199"/>
                    </a:cxn>
                    <a:cxn ang="0">
                      <a:pos x="connsiteX6200" y="connsiteY6200"/>
                    </a:cxn>
                    <a:cxn ang="0">
                      <a:pos x="connsiteX6201" y="connsiteY6201"/>
                    </a:cxn>
                    <a:cxn ang="0">
                      <a:pos x="connsiteX6202" y="connsiteY6202"/>
                    </a:cxn>
                    <a:cxn ang="0">
                      <a:pos x="connsiteX6203" y="connsiteY6203"/>
                    </a:cxn>
                    <a:cxn ang="0">
                      <a:pos x="connsiteX6204" y="connsiteY6204"/>
                    </a:cxn>
                    <a:cxn ang="0">
                      <a:pos x="connsiteX6205" y="connsiteY6205"/>
                    </a:cxn>
                    <a:cxn ang="0">
                      <a:pos x="connsiteX6206" y="connsiteY6206"/>
                    </a:cxn>
                    <a:cxn ang="0">
                      <a:pos x="connsiteX6207" y="connsiteY6207"/>
                    </a:cxn>
                    <a:cxn ang="0">
                      <a:pos x="connsiteX6208" y="connsiteY6208"/>
                    </a:cxn>
                    <a:cxn ang="0">
                      <a:pos x="connsiteX6209" y="connsiteY6209"/>
                    </a:cxn>
                    <a:cxn ang="0">
                      <a:pos x="connsiteX6210" y="connsiteY6210"/>
                    </a:cxn>
                    <a:cxn ang="0">
                      <a:pos x="connsiteX6211" y="connsiteY6211"/>
                    </a:cxn>
                    <a:cxn ang="0">
                      <a:pos x="connsiteX6212" y="connsiteY6212"/>
                    </a:cxn>
                    <a:cxn ang="0">
                      <a:pos x="connsiteX6213" y="connsiteY6213"/>
                    </a:cxn>
                    <a:cxn ang="0">
                      <a:pos x="connsiteX6214" y="connsiteY6214"/>
                    </a:cxn>
                    <a:cxn ang="0">
                      <a:pos x="connsiteX6215" y="connsiteY6215"/>
                    </a:cxn>
                    <a:cxn ang="0">
                      <a:pos x="connsiteX6216" y="connsiteY6216"/>
                    </a:cxn>
                    <a:cxn ang="0">
                      <a:pos x="connsiteX6217" y="connsiteY6217"/>
                    </a:cxn>
                    <a:cxn ang="0">
                      <a:pos x="connsiteX6218" y="connsiteY6218"/>
                    </a:cxn>
                    <a:cxn ang="0">
                      <a:pos x="connsiteX6219" y="connsiteY6219"/>
                    </a:cxn>
                    <a:cxn ang="0">
                      <a:pos x="connsiteX6220" y="connsiteY6220"/>
                    </a:cxn>
                    <a:cxn ang="0">
                      <a:pos x="connsiteX6221" y="connsiteY6221"/>
                    </a:cxn>
                    <a:cxn ang="0">
                      <a:pos x="connsiteX6222" y="connsiteY6222"/>
                    </a:cxn>
                    <a:cxn ang="0">
                      <a:pos x="connsiteX6223" y="connsiteY6223"/>
                    </a:cxn>
                    <a:cxn ang="0">
                      <a:pos x="connsiteX6224" y="connsiteY6224"/>
                    </a:cxn>
                    <a:cxn ang="0">
                      <a:pos x="connsiteX6225" y="connsiteY6225"/>
                    </a:cxn>
                    <a:cxn ang="0">
                      <a:pos x="connsiteX6226" y="connsiteY6226"/>
                    </a:cxn>
                    <a:cxn ang="0">
                      <a:pos x="connsiteX6227" y="connsiteY6227"/>
                    </a:cxn>
                    <a:cxn ang="0">
                      <a:pos x="connsiteX6228" y="connsiteY6228"/>
                    </a:cxn>
                    <a:cxn ang="0">
                      <a:pos x="connsiteX6229" y="connsiteY6229"/>
                    </a:cxn>
                    <a:cxn ang="0">
                      <a:pos x="connsiteX6230" y="connsiteY6230"/>
                    </a:cxn>
                    <a:cxn ang="0">
                      <a:pos x="connsiteX6231" y="connsiteY6231"/>
                    </a:cxn>
                    <a:cxn ang="0">
                      <a:pos x="connsiteX6232" y="connsiteY6232"/>
                    </a:cxn>
                    <a:cxn ang="0">
                      <a:pos x="connsiteX6233" y="connsiteY6233"/>
                    </a:cxn>
                    <a:cxn ang="0">
                      <a:pos x="connsiteX6234" y="connsiteY6234"/>
                    </a:cxn>
                    <a:cxn ang="0">
                      <a:pos x="connsiteX6235" y="connsiteY6235"/>
                    </a:cxn>
                    <a:cxn ang="0">
                      <a:pos x="connsiteX6236" y="connsiteY6236"/>
                    </a:cxn>
                    <a:cxn ang="0">
                      <a:pos x="connsiteX6237" y="connsiteY6237"/>
                    </a:cxn>
                    <a:cxn ang="0">
                      <a:pos x="connsiteX6238" y="connsiteY6238"/>
                    </a:cxn>
                    <a:cxn ang="0">
                      <a:pos x="connsiteX6239" y="connsiteY6239"/>
                    </a:cxn>
                    <a:cxn ang="0">
                      <a:pos x="connsiteX6240" y="connsiteY6240"/>
                    </a:cxn>
                    <a:cxn ang="0">
                      <a:pos x="connsiteX6241" y="connsiteY6241"/>
                    </a:cxn>
                    <a:cxn ang="0">
                      <a:pos x="connsiteX6242" y="connsiteY6242"/>
                    </a:cxn>
                    <a:cxn ang="0">
                      <a:pos x="connsiteX6243" y="connsiteY6243"/>
                    </a:cxn>
                    <a:cxn ang="0">
                      <a:pos x="connsiteX6244" y="connsiteY6244"/>
                    </a:cxn>
                    <a:cxn ang="0">
                      <a:pos x="connsiteX6245" y="connsiteY6245"/>
                    </a:cxn>
                    <a:cxn ang="0">
                      <a:pos x="connsiteX6246" y="connsiteY6246"/>
                    </a:cxn>
                    <a:cxn ang="0">
                      <a:pos x="connsiteX6247" y="connsiteY6247"/>
                    </a:cxn>
                    <a:cxn ang="0">
                      <a:pos x="connsiteX6248" y="connsiteY6248"/>
                    </a:cxn>
                    <a:cxn ang="0">
                      <a:pos x="connsiteX6249" y="connsiteY6249"/>
                    </a:cxn>
                    <a:cxn ang="0">
                      <a:pos x="connsiteX6250" y="connsiteY6250"/>
                    </a:cxn>
                    <a:cxn ang="0">
                      <a:pos x="connsiteX6251" y="connsiteY6251"/>
                    </a:cxn>
                    <a:cxn ang="0">
                      <a:pos x="connsiteX6252" y="connsiteY6252"/>
                    </a:cxn>
                    <a:cxn ang="0">
                      <a:pos x="connsiteX6253" y="connsiteY6253"/>
                    </a:cxn>
                    <a:cxn ang="0">
                      <a:pos x="connsiteX6254" y="connsiteY6254"/>
                    </a:cxn>
                    <a:cxn ang="0">
                      <a:pos x="connsiteX6255" y="connsiteY6255"/>
                    </a:cxn>
                    <a:cxn ang="0">
                      <a:pos x="connsiteX6256" y="connsiteY6256"/>
                    </a:cxn>
                    <a:cxn ang="0">
                      <a:pos x="connsiteX6257" y="connsiteY6257"/>
                    </a:cxn>
                    <a:cxn ang="0">
                      <a:pos x="connsiteX6258" y="connsiteY6258"/>
                    </a:cxn>
                    <a:cxn ang="0">
                      <a:pos x="connsiteX6259" y="connsiteY6259"/>
                    </a:cxn>
                    <a:cxn ang="0">
                      <a:pos x="connsiteX6260" y="connsiteY6260"/>
                    </a:cxn>
                    <a:cxn ang="0">
                      <a:pos x="connsiteX6261" y="connsiteY6261"/>
                    </a:cxn>
                    <a:cxn ang="0">
                      <a:pos x="connsiteX6262" y="connsiteY6262"/>
                    </a:cxn>
                    <a:cxn ang="0">
                      <a:pos x="connsiteX6263" y="connsiteY6263"/>
                    </a:cxn>
                    <a:cxn ang="0">
                      <a:pos x="connsiteX6264" y="connsiteY6264"/>
                    </a:cxn>
                    <a:cxn ang="0">
                      <a:pos x="connsiteX6265" y="connsiteY6265"/>
                    </a:cxn>
                    <a:cxn ang="0">
                      <a:pos x="connsiteX6266" y="connsiteY6266"/>
                    </a:cxn>
                    <a:cxn ang="0">
                      <a:pos x="connsiteX6267" y="connsiteY6267"/>
                    </a:cxn>
                    <a:cxn ang="0">
                      <a:pos x="connsiteX6268" y="connsiteY6268"/>
                    </a:cxn>
                    <a:cxn ang="0">
                      <a:pos x="connsiteX6269" y="connsiteY6269"/>
                    </a:cxn>
                    <a:cxn ang="0">
                      <a:pos x="connsiteX6270" y="connsiteY6270"/>
                    </a:cxn>
                    <a:cxn ang="0">
                      <a:pos x="connsiteX6271" y="connsiteY6271"/>
                    </a:cxn>
                    <a:cxn ang="0">
                      <a:pos x="connsiteX6272" y="connsiteY6272"/>
                    </a:cxn>
                    <a:cxn ang="0">
                      <a:pos x="connsiteX6273" y="connsiteY6273"/>
                    </a:cxn>
                    <a:cxn ang="0">
                      <a:pos x="connsiteX6274" y="connsiteY6274"/>
                    </a:cxn>
                    <a:cxn ang="0">
                      <a:pos x="connsiteX6275" y="connsiteY6275"/>
                    </a:cxn>
                    <a:cxn ang="0">
                      <a:pos x="connsiteX6276" y="connsiteY6276"/>
                    </a:cxn>
                    <a:cxn ang="0">
                      <a:pos x="connsiteX6277" y="connsiteY6277"/>
                    </a:cxn>
                    <a:cxn ang="0">
                      <a:pos x="connsiteX6278" y="connsiteY6278"/>
                    </a:cxn>
                    <a:cxn ang="0">
                      <a:pos x="connsiteX6279" y="connsiteY6279"/>
                    </a:cxn>
                    <a:cxn ang="0">
                      <a:pos x="connsiteX6280" y="connsiteY6280"/>
                    </a:cxn>
                    <a:cxn ang="0">
                      <a:pos x="connsiteX6281" y="connsiteY6281"/>
                    </a:cxn>
                    <a:cxn ang="0">
                      <a:pos x="connsiteX6282" y="connsiteY6282"/>
                    </a:cxn>
                    <a:cxn ang="0">
                      <a:pos x="connsiteX6283" y="connsiteY6283"/>
                    </a:cxn>
                    <a:cxn ang="0">
                      <a:pos x="connsiteX6284" y="connsiteY6284"/>
                    </a:cxn>
                    <a:cxn ang="0">
                      <a:pos x="connsiteX6285" y="connsiteY6285"/>
                    </a:cxn>
                    <a:cxn ang="0">
                      <a:pos x="connsiteX6286" y="connsiteY6286"/>
                    </a:cxn>
                    <a:cxn ang="0">
                      <a:pos x="connsiteX6287" y="connsiteY6287"/>
                    </a:cxn>
                    <a:cxn ang="0">
                      <a:pos x="connsiteX6288" y="connsiteY6288"/>
                    </a:cxn>
                    <a:cxn ang="0">
                      <a:pos x="connsiteX6289" y="connsiteY6289"/>
                    </a:cxn>
                    <a:cxn ang="0">
                      <a:pos x="connsiteX6290" y="connsiteY6290"/>
                    </a:cxn>
                    <a:cxn ang="0">
                      <a:pos x="connsiteX6291" y="connsiteY6291"/>
                    </a:cxn>
                    <a:cxn ang="0">
                      <a:pos x="connsiteX6292" y="connsiteY6292"/>
                    </a:cxn>
                    <a:cxn ang="0">
                      <a:pos x="connsiteX6293" y="connsiteY6293"/>
                    </a:cxn>
                    <a:cxn ang="0">
                      <a:pos x="connsiteX6294" y="connsiteY6294"/>
                    </a:cxn>
                    <a:cxn ang="0">
                      <a:pos x="connsiteX6295" y="connsiteY6295"/>
                    </a:cxn>
                    <a:cxn ang="0">
                      <a:pos x="connsiteX6296" y="connsiteY6296"/>
                    </a:cxn>
                    <a:cxn ang="0">
                      <a:pos x="connsiteX6297" y="connsiteY6297"/>
                    </a:cxn>
                    <a:cxn ang="0">
                      <a:pos x="connsiteX6298" y="connsiteY6298"/>
                    </a:cxn>
                    <a:cxn ang="0">
                      <a:pos x="connsiteX6299" y="connsiteY6299"/>
                    </a:cxn>
                    <a:cxn ang="0">
                      <a:pos x="connsiteX6300" y="connsiteY6300"/>
                    </a:cxn>
                    <a:cxn ang="0">
                      <a:pos x="connsiteX6301" y="connsiteY6301"/>
                    </a:cxn>
                    <a:cxn ang="0">
                      <a:pos x="connsiteX6302" y="connsiteY6302"/>
                    </a:cxn>
                    <a:cxn ang="0">
                      <a:pos x="connsiteX6303" y="connsiteY6303"/>
                    </a:cxn>
                    <a:cxn ang="0">
                      <a:pos x="connsiteX6304" y="connsiteY6304"/>
                    </a:cxn>
                    <a:cxn ang="0">
                      <a:pos x="connsiteX6305" y="connsiteY6305"/>
                    </a:cxn>
                    <a:cxn ang="0">
                      <a:pos x="connsiteX6306" y="connsiteY6306"/>
                    </a:cxn>
                    <a:cxn ang="0">
                      <a:pos x="connsiteX6307" y="connsiteY6307"/>
                    </a:cxn>
                    <a:cxn ang="0">
                      <a:pos x="connsiteX6308" y="connsiteY6308"/>
                    </a:cxn>
                    <a:cxn ang="0">
                      <a:pos x="connsiteX6309" y="connsiteY6309"/>
                    </a:cxn>
                    <a:cxn ang="0">
                      <a:pos x="connsiteX6310" y="connsiteY6310"/>
                    </a:cxn>
                    <a:cxn ang="0">
                      <a:pos x="connsiteX6311" y="connsiteY6311"/>
                    </a:cxn>
                    <a:cxn ang="0">
                      <a:pos x="connsiteX6312" y="connsiteY6312"/>
                    </a:cxn>
                    <a:cxn ang="0">
                      <a:pos x="connsiteX6313" y="connsiteY6313"/>
                    </a:cxn>
                    <a:cxn ang="0">
                      <a:pos x="connsiteX6314" y="connsiteY6314"/>
                    </a:cxn>
                    <a:cxn ang="0">
                      <a:pos x="connsiteX6315" y="connsiteY6315"/>
                    </a:cxn>
                    <a:cxn ang="0">
                      <a:pos x="connsiteX6316" y="connsiteY6316"/>
                    </a:cxn>
                    <a:cxn ang="0">
                      <a:pos x="connsiteX6317" y="connsiteY6317"/>
                    </a:cxn>
                    <a:cxn ang="0">
                      <a:pos x="connsiteX6318" y="connsiteY6318"/>
                    </a:cxn>
                    <a:cxn ang="0">
                      <a:pos x="connsiteX6319" y="connsiteY6319"/>
                    </a:cxn>
                    <a:cxn ang="0">
                      <a:pos x="connsiteX6320" y="connsiteY6320"/>
                    </a:cxn>
                    <a:cxn ang="0">
                      <a:pos x="connsiteX6321" y="connsiteY6321"/>
                    </a:cxn>
                    <a:cxn ang="0">
                      <a:pos x="connsiteX6322" y="connsiteY6322"/>
                    </a:cxn>
                    <a:cxn ang="0">
                      <a:pos x="connsiteX6323" y="connsiteY6323"/>
                    </a:cxn>
                    <a:cxn ang="0">
                      <a:pos x="connsiteX6324" y="connsiteY6324"/>
                    </a:cxn>
                    <a:cxn ang="0">
                      <a:pos x="connsiteX6325" y="connsiteY6325"/>
                    </a:cxn>
                    <a:cxn ang="0">
                      <a:pos x="connsiteX6326" y="connsiteY6326"/>
                    </a:cxn>
                    <a:cxn ang="0">
                      <a:pos x="connsiteX6327" y="connsiteY6327"/>
                    </a:cxn>
                    <a:cxn ang="0">
                      <a:pos x="connsiteX6328" y="connsiteY6328"/>
                    </a:cxn>
                    <a:cxn ang="0">
                      <a:pos x="connsiteX6329" y="connsiteY6329"/>
                    </a:cxn>
                    <a:cxn ang="0">
                      <a:pos x="connsiteX6330" y="connsiteY6330"/>
                    </a:cxn>
                    <a:cxn ang="0">
                      <a:pos x="connsiteX6331" y="connsiteY6331"/>
                    </a:cxn>
                    <a:cxn ang="0">
                      <a:pos x="connsiteX6332" y="connsiteY6332"/>
                    </a:cxn>
                    <a:cxn ang="0">
                      <a:pos x="connsiteX6333" y="connsiteY6333"/>
                    </a:cxn>
                    <a:cxn ang="0">
                      <a:pos x="connsiteX6334" y="connsiteY6334"/>
                    </a:cxn>
                    <a:cxn ang="0">
                      <a:pos x="connsiteX6335" y="connsiteY6335"/>
                    </a:cxn>
                    <a:cxn ang="0">
                      <a:pos x="connsiteX6336" y="connsiteY6336"/>
                    </a:cxn>
                    <a:cxn ang="0">
                      <a:pos x="connsiteX6337" y="connsiteY6337"/>
                    </a:cxn>
                    <a:cxn ang="0">
                      <a:pos x="connsiteX6338" y="connsiteY6338"/>
                    </a:cxn>
                    <a:cxn ang="0">
                      <a:pos x="connsiteX6339" y="connsiteY6339"/>
                    </a:cxn>
                    <a:cxn ang="0">
                      <a:pos x="connsiteX6340" y="connsiteY6340"/>
                    </a:cxn>
                    <a:cxn ang="0">
                      <a:pos x="connsiteX6341" y="connsiteY6341"/>
                    </a:cxn>
                    <a:cxn ang="0">
                      <a:pos x="connsiteX6342" y="connsiteY6342"/>
                    </a:cxn>
                    <a:cxn ang="0">
                      <a:pos x="connsiteX6343" y="connsiteY6343"/>
                    </a:cxn>
                    <a:cxn ang="0">
                      <a:pos x="connsiteX6344" y="connsiteY6344"/>
                    </a:cxn>
                    <a:cxn ang="0">
                      <a:pos x="connsiteX6345" y="connsiteY6345"/>
                    </a:cxn>
                    <a:cxn ang="0">
                      <a:pos x="connsiteX6346" y="connsiteY6346"/>
                    </a:cxn>
                    <a:cxn ang="0">
                      <a:pos x="connsiteX6347" y="connsiteY6347"/>
                    </a:cxn>
                    <a:cxn ang="0">
                      <a:pos x="connsiteX6348" y="connsiteY6348"/>
                    </a:cxn>
                    <a:cxn ang="0">
                      <a:pos x="connsiteX6349" y="connsiteY6349"/>
                    </a:cxn>
                    <a:cxn ang="0">
                      <a:pos x="connsiteX6350" y="connsiteY6350"/>
                    </a:cxn>
                    <a:cxn ang="0">
                      <a:pos x="connsiteX6351" y="connsiteY6351"/>
                    </a:cxn>
                    <a:cxn ang="0">
                      <a:pos x="connsiteX6352" y="connsiteY6352"/>
                    </a:cxn>
                    <a:cxn ang="0">
                      <a:pos x="connsiteX6353" y="connsiteY6353"/>
                    </a:cxn>
                    <a:cxn ang="0">
                      <a:pos x="connsiteX6354" y="connsiteY6354"/>
                    </a:cxn>
                    <a:cxn ang="0">
                      <a:pos x="connsiteX6355" y="connsiteY6355"/>
                    </a:cxn>
                    <a:cxn ang="0">
                      <a:pos x="connsiteX6356" y="connsiteY6356"/>
                    </a:cxn>
                    <a:cxn ang="0">
                      <a:pos x="connsiteX6357" y="connsiteY6357"/>
                    </a:cxn>
                    <a:cxn ang="0">
                      <a:pos x="connsiteX6358" y="connsiteY6358"/>
                    </a:cxn>
                    <a:cxn ang="0">
                      <a:pos x="connsiteX6359" y="connsiteY6359"/>
                    </a:cxn>
                    <a:cxn ang="0">
                      <a:pos x="connsiteX6360" y="connsiteY6360"/>
                    </a:cxn>
                    <a:cxn ang="0">
                      <a:pos x="connsiteX6361" y="connsiteY6361"/>
                    </a:cxn>
                    <a:cxn ang="0">
                      <a:pos x="connsiteX6362" y="connsiteY6362"/>
                    </a:cxn>
                    <a:cxn ang="0">
                      <a:pos x="connsiteX6363" y="connsiteY6363"/>
                    </a:cxn>
                    <a:cxn ang="0">
                      <a:pos x="connsiteX6364" y="connsiteY6364"/>
                    </a:cxn>
                    <a:cxn ang="0">
                      <a:pos x="connsiteX6365" y="connsiteY6365"/>
                    </a:cxn>
                    <a:cxn ang="0">
                      <a:pos x="connsiteX6366" y="connsiteY6366"/>
                    </a:cxn>
                    <a:cxn ang="0">
                      <a:pos x="connsiteX6367" y="connsiteY6367"/>
                    </a:cxn>
                    <a:cxn ang="0">
                      <a:pos x="connsiteX6368" y="connsiteY6368"/>
                    </a:cxn>
                    <a:cxn ang="0">
                      <a:pos x="connsiteX6369" y="connsiteY6369"/>
                    </a:cxn>
                    <a:cxn ang="0">
                      <a:pos x="connsiteX6370" y="connsiteY6370"/>
                    </a:cxn>
                    <a:cxn ang="0">
                      <a:pos x="connsiteX6371" y="connsiteY6371"/>
                    </a:cxn>
                    <a:cxn ang="0">
                      <a:pos x="connsiteX6372" y="connsiteY6372"/>
                    </a:cxn>
                    <a:cxn ang="0">
                      <a:pos x="connsiteX6373" y="connsiteY6373"/>
                    </a:cxn>
                  </a:cxnLst>
                  <a:rect l="l" t="t" r="r" b="b"/>
                  <a:pathLst>
                    <a:path w="3223440" h="3149464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70000"/>
                  </a:schemeClr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  <p:grpSp>
              <p:nvGrpSpPr>
                <p:cNvPr id="11" name="Графический объект 2002">
                  <a:extLst>
                    <a:ext uri="{FF2B5EF4-FFF2-40B4-BE49-F238E27FC236}">
                      <a16:creationId xmlns:a16="http://schemas.microsoft.com/office/drawing/2014/main" id="{11779E62-2B42-CF31-5649-636907FA5CD2}"/>
                    </a:ext>
                  </a:extLst>
                </p:cNvPr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  <a:solidFill>
                  <a:schemeClr val="accent2">
                    <a:lumMod val="75000"/>
                    <a:alpha val="70000"/>
                  </a:schemeClr>
                </a:solidFill>
              </p:grpSpPr>
              <p:sp>
                <p:nvSpPr>
                  <p:cNvPr id="14" name="Freeform 2005">
                    <a:extLst>
                      <a:ext uri="{FF2B5EF4-FFF2-40B4-BE49-F238E27FC236}">
                        <a16:creationId xmlns:a16="http://schemas.microsoft.com/office/drawing/2014/main" id="{35991890-4840-C68B-4643-ABEF0340C168}"/>
                      </a:ext>
                    </a:extLst>
                  </p:cNvPr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5" name="Freeform 2006">
                    <a:extLst>
                      <a:ext uri="{FF2B5EF4-FFF2-40B4-BE49-F238E27FC236}">
                        <a16:creationId xmlns:a16="http://schemas.microsoft.com/office/drawing/2014/main" id="{1DD4996B-F6A9-9A0C-FA9E-8DDBAF802502}"/>
                      </a:ext>
                    </a:extLst>
                  </p:cNvPr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>
                      <a:gd name="connsiteX0" fmla="*/ 78181 w 78181"/>
                      <a:gd name="connsiteY0" fmla="*/ 68705 h 68704"/>
                      <a:gd name="connsiteX1" fmla="*/ 0 w 78181"/>
                      <a:gd name="connsiteY1" fmla="*/ 0 h 68704"/>
                      <a:gd name="connsiteX2" fmla="*/ 78181 w 78181"/>
                      <a:gd name="connsiteY2" fmla="*/ 68705 h 68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181" h="68704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6" name="Freeform 2007">
                    <a:extLst>
                      <a:ext uri="{FF2B5EF4-FFF2-40B4-BE49-F238E27FC236}">
                        <a16:creationId xmlns:a16="http://schemas.microsoft.com/office/drawing/2014/main" id="{DD613907-6AB8-AE0F-F20D-74C0E7FF7E40}"/>
                      </a:ext>
                    </a:extLst>
                  </p:cNvPr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>
                      <a:gd name="connsiteX0" fmla="*/ 59228 w 59228"/>
                      <a:gd name="connsiteY0" fmla="*/ 21607 h 25292"/>
                      <a:gd name="connsiteX1" fmla="*/ 0 w 59228"/>
                      <a:gd name="connsiteY1" fmla="*/ 7392 h 25292"/>
                      <a:gd name="connsiteX2" fmla="*/ 59228 w 59228"/>
                      <a:gd name="connsiteY2" fmla="*/ 21607 h 25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28" h="25292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7" name="Freeform 2008">
                    <a:extLst>
                      <a:ext uri="{FF2B5EF4-FFF2-40B4-BE49-F238E27FC236}">
                        <a16:creationId xmlns:a16="http://schemas.microsoft.com/office/drawing/2014/main" id="{33CB4FD3-7D24-554B-CE39-EAF02C92A149}"/>
                      </a:ext>
                    </a:extLst>
                  </p:cNvPr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>
                      <a:gd name="connsiteX0" fmla="*/ 10157 w 16079"/>
                      <a:gd name="connsiteY0" fmla="*/ 0 h 30798"/>
                      <a:gd name="connsiteX1" fmla="*/ 7788 w 16079"/>
                      <a:gd name="connsiteY1" fmla="*/ 30799 h 30798"/>
                      <a:gd name="connsiteX2" fmla="*/ 10157 w 16079"/>
                      <a:gd name="connsiteY2" fmla="*/ 0 h 30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79" h="30798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8" name="Freeform 2009">
                    <a:extLst>
                      <a:ext uri="{FF2B5EF4-FFF2-40B4-BE49-F238E27FC236}">
                        <a16:creationId xmlns:a16="http://schemas.microsoft.com/office/drawing/2014/main" id="{6554D9E9-39CB-07E1-0446-A88C867EE51F}"/>
                      </a:ext>
                    </a:extLst>
                  </p:cNvPr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>
                      <a:gd name="connsiteX0" fmla="*/ 0 w 10714"/>
                      <a:gd name="connsiteY0" fmla="*/ 16584 h 16583"/>
                      <a:gd name="connsiteX1" fmla="*/ 9476 w 10714"/>
                      <a:gd name="connsiteY1" fmla="*/ 0 h 16583"/>
                      <a:gd name="connsiteX2" fmla="*/ 0 w 10714"/>
                      <a:gd name="connsiteY2" fmla="*/ 16584 h 16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14" h="16583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19" name="Freeform 2010">
                    <a:extLst>
                      <a:ext uri="{FF2B5EF4-FFF2-40B4-BE49-F238E27FC236}">
                        <a16:creationId xmlns:a16="http://schemas.microsoft.com/office/drawing/2014/main" id="{9C6525F9-005E-A389-CCC4-BEFF7DF9377B}"/>
                      </a:ext>
                    </a:extLst>
                  </p:cNvPr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>
                      <a:gd name="connsiteX0" fmla="*/ 26061 w 26060"/>
                      <a:gd name="connsiteY0" fmla="*/ 16584 h 17361"/>
                      <a:gd name="connsiteX1" fmla="*/ 0 w 26060"/>
                      <a:gd name="connsiteY1" fmla="*/ 0 h 17361"/>
                      <a:gd name="connsiteX2" fmla="*/ 26061 w 26060"/>
                      <a:gd name="connsiteY2" fmla="*/ 16584 h 1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17361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0" name="Freeform 2012">
                    <a:extLst>
                      <a:ext uri="{FF2B5EF4-FFF2-40B4-BE49-F238E27FC236}">
                        <a16:creationId xmlns:a16="http://schemas.microsoft.com/office/drawing/2014/main" id="{8F6B0E9C-566B-7CC3-49FB-B968228C0988}"/>
                      </a:ext>
                    </a:extLst>
                  </p:cNvPr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1" name="Freeform 2013">
                    <a:extLst>
                      <a:ext uri="{FF2B5EF4-FFF2-40B4-BE49-F238E27FC236}">
                        <a16:creationId xmlns:a16="http://schemas.microsoft.com/office/drawing/2014/main" id="{8DAE1622-B398-A83F-D3CE-5CE13CE2370A}"/>
                      </a:ext>
                    </a:extLst>
                  </p:cNvPr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2" name="Freeform 2014">
                    <a:extLst>
                      <a:ext uri="{FF2B5EF4-FFF2-40B4-BE49-F238E27FC236}">
                        <a16:creationId xmlns:a16="http://schemas.microsoft.com/office/drawing/2014/main" id="{3FF6D2F6-1278-AF61-5C13-867BA89A99EE}"/>
                      </a:ext>
                    </a:extLst>
                  </p:cNvPr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>
                      <a:gd name="connsiteX0" fmla="*/ 0 w 26495"/>
                      <a:gd name="connsiteY0" fmla="*/ 47383 h 47382"/>
                      <a:gd name="connsiteX1" fmla="*/ 26061 w 26495"/>
                      <a:gd name="connsiteY1" fmla="*/ 0 h 47382"/>
                      <a:gd name="connsiteX2" fmla="*/ 0 w 26495"/>
                      <a:gd name="connsiteY2" fmla="*/ 47383 h 47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495" h="47382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3" name="Freeform 2015">
                    <a:extLst>
                      <a:ext uri="{FF2B5EF4-FFF2-40B4-BE49-F238E27FC236}">
                        <a16:creationId xmlns:a16="http://schemas.microsoft.com/office/drawing/2014/main" id="{FA1E3AEF-C1A3-AB48-BC2F-6846A8816FCA}"/>
                      </a:ext>
                    </a:extLst>
                  </p:cNvPr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4" name="Freeform 2016">
                    <a:extLst>
                      <a:ext uri="{FF2B5EF4-FFF2-40B4-BE49-F238E27FC236}">
                        <a16:creationId xmlns:a16="http://schemas.microsoft.com/office/drawing/2014/main" id="{CC67B7CE-0FC5-E353-0B9B-FA76D9921BD5}"/>
                      </a:ext>
                    </a:extLst>
                  </p:cNvPr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>
                      <a:gd name="connsiteX0" fmla="*/ 0 w 26060"/>
                      <a:gd name="connsiteY0" fmla="*/ 20659 h 20659"/>
                      <a:gd name="connsiteX1" fmla="*/ 26060 w 26060"/>
                      <a:gd name="connsiteY1" fmla="*/ 4075 h 20659"/>
                      <a:gd name="connsiteX2" fmla="*/ 0 w 26060"/>
                      <a:gd name="connsiteY2" fmla="*/ 20659 h 2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20659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5" name="Freeform 2017">
                    <a:extLst>
                      <a:ext uri="{FF2B5EF4-FFF2-40B4-BE49-F238E27FC236}">
                        <a16:creationId xmlns:a16="http://schemas.microsoft.com/office/drawing/2014/main" id="{D0297B9E-2708-6218-01B4-EC2315C90D5E}"/>
                      </a:ext>
                    </a:extLst>
                  </p:cNvPr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>
                      <a:gd name="connsiteX0" fmla="*/ 0 w 87657"/>
                      <a:gd name="connsiteY0" fmla="*/ 2243 h 20233"/>
                      <a:gd name="connsiteX1" fmla="*/ 87658 w 87657"/>
                      <a:gd name="connsiteY1" fmla="*/ 9350 h 20233"/>
                      <a:gd name="connsiteX2" fmla="*/ 0 w 87657"/>
                      <a:gd name="connsiteY2" fmla="*/ 2243 h 20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57" h="20233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  <p:sp>
                <p:nvSpPr>
                  <p:cNvPr id="26" name="Freeform 2018">
                    <a:extLst>
                      <a:ext uri="{FF2B5EF4-FFF2-40B4-BE49-F238E27FC236}">
                        <a16:creationId xmlns:a16="http://schemas.microsoft.com/office/drawing/2014/main" id="{4F0DAC50-D45B-13DE-79D1-AE1A0995258D}"/>
                      </a:ext>
                    </a:extLst>
                  </p:cNvPr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>
                    <a:defPPr>
                      <a:defRPr lang="ru-RU"/>
                    </a:defPPr>
                  </a:lstStyle>
                  <a:p>
                    <a:pPr rtl="0"/>
                    <a:endParaRPr lang="ru-RU" dirty="0"/>
                  </a:p>
                </p:txBody>
              </p:sp>
            </p:grpSp>
            <p:sp>
              <p:nvSpPr>
                <p:cNvPr id="12" name="Freeform 2036">
                  <a:extLst>
                    <a:ext uri="{FF2B5EF4-FFF2-40B4-BE49-F238E27FC236}">
                      <a16:creationId xmlns:a16="http://schemas.microsoft.com/office/drawing/2014/main" id="{99A09D45-43CE-DFDC-A34C-89BC04FB89C4}"/>
                    </a:ext>
                  </a:extLst>
                </p:cNvPr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>
                    <a:gd name="connsiteX0" fmla="*/ 1805867 w 3177129"/>
                    <a:gd name="connsiteY0" fmla="*/ 3030628 h 3048899"/>
                    <a:gd name="connsiteX1" fmla="*/ 1794022 w 3177129"/>
                    <a:gd name="connsiteY1" fmla="*/ 3044843 h 3048899"/>
                    <a:gd name="connsiteX2" fmla="*/ 1805867 w 3177129"/>
                    <a:gd name="connsiteY2" fmla="*/ 3030628 h 3048899"/>
                    <a:gd name="connsiteX3" fmla="*/ 1270445 w 3177129"/>
                    <a:gd name="connsiteY3" fmla="*/ 3028259 h 3048899"/>
                    <a:gd name="connsiteX4" fmla="*/ 1284659 w 3177129"/>
                    <a:gd name="connsiteY4" fmla="*/ 3044843 h 3048899"/>
                    <a:gd name="connsiteX5" fmla="*/ 1270445 w 3177129"/>
                    <a:gd name="connsiteY5" fmla="*/ 3028259 h 3048899"/>
                    <a:gd name="connsiteX6" fmla="*/ 2026196 w 3177129"/>
                    <a:gd name="connsiteY6" fmla="*/ 3016413 h 3048899"/>
                    <a:gd name="connsiteX7" fmla="*/ 2007243 w 3177129"/>
                    <a:gd name="connsiteY7" fmla="*/ 3037735 h 3048899"/>
                    <a:gd name="connsiteX8" fmla="*/ 2026196 w 3177129"/>
                    <a:gd name="connsiteY8" fmla="*/ 3016413 h 3048899"/>
                    <a:gd name="connsiteX9" fmla="*/ 1827190 w 3177129"/>
                    <a:gd name="connsiteY9" fmla="*/ 3009306 h 3048899"/>
                    <a:gd name="connsiteX10" fmla="*/ 1821903 w 3177129"/>
                    <a:gd name="connsiteY10" fmla="*/ 3023316 h 3048899"/>
                    <a:gd name="connsiteX11" fmla="*/ 1808237 w 3177129"/>
                    <a:gd name="connsiteY11" fmla="*/ 3028259 h 3048899"/>
                    <a:gd name="connsiteX12" fmla="*/ 1821267 w 3177129"/>
                    <a:gd name="connsiteY12" fmla="*/ 3025002 h 3048899"/>
                    <a:gd name="connsiteX13" fmla="*/ 1821903 w 3177129"/>
                    <a:gd name="connsiteY13" fmla="*/ 3023316 h 3048899"/>
                    <a:gd name="connsiteX14" fmla="*/ 1822155 w 3177129"/>
                    <a:gd name="connsiteY14" fmla="*/ 3023225 h 3048899"/>
                    <a:gd name="connsiteX15" fmla="*/ 1827190 w 3177129"/>
                    <a:gd name="connsiteY15" fmla="*/ 3009306 h 3048899"/>
                    <a:gd name="connsiteX16" fmla="*/ 934029 w 3177129"/>
                    <a:gd name="connsiteY16" fmla="*/ 2997460 h 3048899"/>
                    <a:gd name="connsiteX17" fmla="*/ 896123 w 3177129"/>
                    <a:gd name="connsiteY17" fmla="*/ 3009306 h 3048899"/>
                    <a:gd name="connsiteX18" fmla="*/ 934029 w 3177129"/>
                    <a:gd name="connsiteY18" fmla="*/ 2997460 h 3048899"/>
                    <a:gd name="connsiteX19" fmla="*/ 1504988 w 3177129"/>
                    <a:gd name="connsiteY19" fmla="*/ 2990353 h 3048899"/>
                    <a:gd name="connsiteX20" fmla="*/ 1502671 w 3177129"/>
                    <a:gd name="connsiteY20" fmla="*/ 3002228 h 3048899"/>
                    <a:gd name="connsiteX21" fmla="*/ 1493143 w 3177129"/>
                    <a:gd name="connsiteY21" fmla="*/ 3009306 h 3048899"/>
                    <a:gd name="connsiteX22" fmla="*/ 1502619 w 3177129"/>
                    <a:gd name="connsiteY22" fmla="*/ 3002495 h 3048899"/>
                    <a:gd name="connsiteX23" fmla="*/ 1502671 w 3177129"/>
                    <a:gd name="connsiteY23" fmla="*/ 3002228 h 3048899"/>
                    <a:gd name="connsiteX24" fmla="*/ 1503507 w 3177129"/>
                    <a:gd name="connsiteY24" fmla="*/ 3001607 h 3048899"/>
                    <a:gd name="connsiteX25" fmla="*/ 1504988 w 3177129"/>
                    <a:gd name="connsiteY25" fmla="*/ 2990353 h 3048899"/>
                    <a:gd name="connsiteX26" fmla="*/ 1945646 w 3177129"/>
                    <a:gd name="connsiteY26" fmla="*/ 2978507 h 3048899"/>
                    <a:gd name="connsiteX27" fmla="*/ 1895894 w 3177129"/>
                    <a:gd name="connsiteY27" fmla="*/ 3021152 h 3048899"/>
                    <a:gd name="connsiteX28" fmla="*/ 1945646 w 3177129"/>
                    <a:gd name="connsiteY28" fmla="*/ 2978507 h 3048899"/>
                    <a:gd name="connsiteX29" fmla="*/ 1199371 w 3177129"/>
                    <a:gd name="connsiteY29" fmla="*/ 2976138 h 3048899"/>
                    <a:gd name="connsiteX30" fmla="*/ 1232539 w 3177129"/>
                    <a:gd name="connsiteY30" fmla="*/ 2985615 h 3048899"/>
                    <a:gd name="connsiteX31" fmla="*/ 1199371 w 3177129"/>
                    <a:gd name="connsiteY31" fmla="*/ 2976138 h 3048899"/>
                    <a:gd name="connsiteX32" fmla="*/ 1516834 w 3177129"/>
                    <a:gd name="connsiteY32" fmla="*/ 2969031 h 3048899"/>
                    <a:gd name="connsiteX33" fmla="*/ 1568955 w 3177129"/>
                    <a:gd name="connsiteY33" fmla="*/ 2971400 h 3048899"/>
                    <a:gd name="connsiteX34" fmla="*/ 1516834 w 3177129"/>
                    <a:gd name="connsiteY34" fmla="*/ 2969031 h 3048899"/>
                    <a:gd name="connsiteX35" fmla="*/ 1589092 w 3177129"/>
                    <a:gd name="connsiteY35" fmla="*/ 2960739 h 3048899"/>
                    <a:gd name="connsiteX36" fmla="*/ 1580800 w 3177129"/>
                    <a:gd name="connsiteY36" fmla="*/ 2961923 h 3048899"/>
                    <a:gd name="connsiteX37" fmla="*/ 1597384 w 3177129"/>
                    <a:gd name="connsiteY37" fmla="*/ 2966662 h 3048899"/>
                    <a:gd name="connsiteX38" fmla="*/ 1640028 w 3177129"/>
                    <a:gd name="connsiteY38" fmla="*/ 2976138 h 3048899"/>
                    <a:gd name="connsiteX39" fmla="*/ 1597384 w 3177129"/>
                    <a:gd name="connsiteY39" fmla="*/ 2966662 h 3048899"/>
                    <a:gd name="connsiteX40" fmla="*/ 1589092 w 3177129"/>
                    <a:gd name="connsiteY40" fmla="*/ 2960739 h 3048899"/>
                    <a:gd name="connsiteX41" fmla="*/ 1805867 w 3177129"/>
                    <a:gd name="connsiteY41" fmla="*/ 2950078 h 3048899"/>
                    <a:gd name="connsiteX42" fmla="*/ 1822451 w 3177129"/>
                    <a:gd name="connsiteY42" fmla="*/ 2969031 h 3048899"/>
                    <a:gd name="connsiteX43" fmla="*/ 1834297 w 3177129"/>
                    <a:gd name="connsiteY43" fmla="*/ 2950078 h 3048899"/>
                    <a:gd name="connsiteX44" fmla="*/ 1822451 w 3177129"/>
                    <a:gd name="connsiteY44" fmla="*/ 2969031 h 3048899"/>
                    <a:gd name="connsiteX45" fmla="*/ 1805867 w 3177129"/>
                    <a:gd name="connsiteY45" fmla="*/ 2950078 h 3048899"/>
                    <a:gd name="connsiteX46" fmla="*/ 1706364 w 3177129"/>
                    <a:gd name="connsiteY46" fmla="*/ 2950078 h 3048899"/>
                    <a:gd name="connsiteX47" fmla="*/ 1696888 w 3177129"/>
                    <a:gd name="connsiteY47" fmla="*/ 2980876 h 3048899"/>
                    <a:gd name="connsiteX48" fmla="*/ 1706364 w 3177129"/>
                    <a:gd name="connsiteY48" fmla="*/ 2950078 h 3048899"/>
                    <a:gd name="connsiteX49" fmla="*/ 1436284 w 3177129"/>
                    <a:gd name="connsiteY49" fmla="*/ 2950078 h 3048899"/>
                    <a:gd name="connsiteX50" fmla="*/ 1438653 w 3177129"/>
                    <a:gd name="connsiteY50" fmla="*/ 2973769 h 3048899"/>
                    <a:gd name="connsiteX51" fmla="*/ 1436284 w 3177129"/>
                    <a:gd name="connsiteY51" fmla="*/ 2950078 h 3048899"/>
                    <a:gd name="connsiteX52" fmla="*/ 2270217 w 3177129"/>
                    <a:gd name="connsiteY52" fmla="*/ 2942970 h 3048899"/>
                    <a:gd name="connsiteX53" fmla="*/ 2234680 w 3177129"/>
                    <a:gd name="connsiteY53" fmla="*/ 2980876 h 3048899"/>
                    <a:gd name="connsiteX54" fmla="*/ 2270217 w 3177129"/>
                    <a:gd name="connsiteY54" fmla="*/ 2942970 h 3048899"/>
                    <a:gd name="connsiteX55" fmla="*/ 1050116 w 3177129"/>
                    <a:gd name="connsiteY55" fmla="*/ 2933494 h 3048899"/>
                    <a:gd name="connsiteX56" fmla="*/ 1033532 w 3177129"/>
                    <a:gd name="connsiteY56" fmla="*/ 2961923 h 3048899"/>
                    <a:gd name="connsiteX57" fmla="*/ 1050116 w 3177129"/>
                    <a:gd name="connsiteY57" fmla="*/ 2933494 h 3048899"/>
                    <a:gd name="connsiteX58" fmla="*/ 1500250 w 3177129"/>
                    <a:gd name="connsiteY58" fmla="*/ 2919279 h 3048899"/>
                    <a:gd name="connsiteX59" fmla="*/ 1497881 w 3177129"/>
                    <a:gd name="connsiteY59" fmla="*/ 2935863 h 3048899"/>
                    <a:gd name="connsiteX60" fmla="*/ 1500250 w 3177129"/>
                    <a:gd name="connsiteY60" fmla="*/ 2919279 h 3048899"/>
                    <a:gd name="connsiteX61" fmla="*/ 1957492 w 3177129"/>
                    <a:gd name="connsiteY61" fmla="*/ 2909803 h 3048899"/>
                    <a:gd name="connsiteX62" fmla="*/ 1936169 w 3177129"/>
                    <a:gd name="connsiteY62" fmla="*/ 2926386 h 3048899"/>
                    <a:gd name="connsiteX63" fmla="*/ 1919586 w 3177129"/>
                    <a:gd name="connsiteY63" fmla="*/ 2935863 h 3048899"/>
                    <a:gd name="connsiteX64" fmla="*/ 1936169 w 3177129"/>
                    <a:gd name="connsiteY64" fmla="*/ 2926386 h 3048899"/>
                    <a:gd name="connsiteX65" fmla="*/ 1957492 w 3177129"/>
                    <a:gd name="connsiteY65" fmla="*/ 2909803 h 3048899"/>
                    <a:gd name="connsiteX66" fmla="*/ 1199371 w 3177129"/>
                    <a:gd name="connsiteY66" fmla="*/ 2900326 h 3048899"/>
                    <a:gd name="connsiteX67" fmla="*/ 1197002 w 3177129"/>
                    <a:gd name="connsiteY67" fmla="*/ 2935863 h 3048899"/>
                    <a:gd name="connsiteX68" fmla="*/ 1199371 w 3177129"/>
                    <a:gd name="connsiteY68" fmla="*/ 2900326 h 3048899"/>
                    <a:gd name="connsiteX69" fmla="*/ 915075 w 3177129"/>
                    <a:gd name="connsiteY69" fmla="*/ 2897957 h 3048899"/>
                    <a:gd name="connsiteX70" fmla="*/ 891384 w 3177129"/>
                    <a:gd name="connsiteY70" fmla="*/ 2928756 h 3048899"/>
                    <a:gd name="connsiteX71" fmla="*/ 915075 w 3177129"/>
                    <a:gd name="connsiteY71" fmla="*/ 2897957 h 3048899"/>
                    <a:gd name="connsiteX72" fmla="*/ 1073807 w 3177129"/>
                    <a:gd name="connsiteY72" fmla="*/ 2895588 h 3048899"/>
                    <a:gd name="connsiteX73" fmla="*/ 1064331 w 3177129"/>
                    <a:gd name="connsiteY73" fmla="*/ 2921648 h 3048899"/>
                    <a:gd name="connsiteX74" fmla="*/ 1073807 w 3177129"/>
                    <a:gd name="connsiteY74" fmla="*/ 2895588 h 3048899"/>
                    <a:gd name="connsiteX75" fmla="*/ 1602715 w 3177129"/>
                    <a:gd name="connsiteY75" fmla="*/ 2877524 h 3048899"/>
                    <a:gd name="connsiteX76" fmla="*/ 1580800 w 3177129"/>
                    <a:gd name="connsiteY76" fmla="*/ 2886111 h 3048899"/>
                    <a:gd name="connsiteX77" fmla="*/ 1628183 w 3177129"/>
                    <a:gd name="connsiteY77" fmla="*/ 2881373 h 3048899"/>
                    <a:gd name="connsiteX78" fmla="*/ 1602715 w 3177129"/>
                    <a:gd name="connsiteY78" fmla="*/ 2877524 h 3048899"/>
                    <a:gd name="connsiteX79" fmla="*/ 2016720 w 3177129"/>
                    <a:gd name="connsiteY79" fmla="*/ 2871896 h 3048899"/>
                    <a:gd name="connsiteX80" fmla="*/ 2006947 w 3177129"/>
                    <a:gd name="connsiteY80" fmla="*/ 2890257 h 3048899"/>
                    <a:gd name="connsiteX81" fmla="*/ 2007034 w 3177129"/>
                    <a:gd name="connsiteY81" fmla="*/ 2890974 h 3048899"/>
                    <a:gd name="connsiteX82" fmla="*/ 2006947 w 3177129"/>
                    <a:gd name="connsiteY82" fmla="*/ 2891146 h 3048899"/>
                    <a:gd name="connsiteX83" fmla="*/ 2009613 w 3177129"/>
                    <a:gd name="connsiteY83" fmla="*/ 2912172 h 3048899"/>
                    <a:gd name="connsiteX84" fmla="*/ 2007034 w 3177129"/>
                    <a:gd name="connsiteY84" fmla="*/ 2890974 h 3048899"/>
                    <a:gd name="connsiteX85" fmla="*/ 1073807 w 3177129"/>
                    <a:gd name="connsiteY85" fmla="*/ 2862420 h 3048899"/>
                    <a:gd name="connsiteX86" fmla="*/ 1099868 w 3177129"/>
                    <a:gd name="connsiteY86" fmla="*/ 2869528 h 3048899"/>
                    <a:gd name="connsiteX87" fmla="*/ 1137774 w 3177129"/>
                    <a:gd name="connsiteY87" fmla="*/ 2883742 h 3048899"/>
                    <a:gd name="connsiteX88" fmla="*/ 1099868 w 3177129"/>
                    <a:gd name="connsiteY88" fmla="*/ 2869528 h 3048899"/>
                    <a:gd name="connsiteX89" fmla="*/ 1073807 w 3177129"/>
                    <a:gd name="connsiteY89" fmla="*/ 2862420 h 3048899"/>
                    <a:gd name="connsiteX90" fmla="*/ 502847 w 3177129"/>
                    <a:gd name="connsiteY90" fmla="*/ 2845836 h 3048899"/>
                    <a:gd name="connsiteX91" fmla="*/ 509955 w 3177129"/>
                    <a:gd name="connsiteY91" fmla="*/ 2883742 h 3048899"/>
                    <a:gd name="connsiteX92" fmla="*/ 502847 w 3177129"/>
                    <a:gd name="connsiteY92" fmla="*/ 2845836 h 3048899"/>
                    <a:gd name="connsiteX93" fmla="*/ 2412364 w 3177129"/>
                    <a:gd name="connsiteY93" fmla="*/ 2841098 h 3048899"/>
                    <a:gd name="connsiteX94" fmla="*/ 2393411 w 3177129"/>
                    <a:gd name="connsiteY94" fmla="*/ 2869528 h 3048899"/>
                    <a:gd name="connsiteX95" fmla="*/ 2379196 w 3177129"/>
                    <a:gd name="connsiteY95" fmla="*/ 2888481 h 3048899"/>
                    <a:gd name="connsiteX96" fmla="*/ 2355505 w 3177129"/>
                    <a:gd name="connsiteY96" fmla="*/ 2928756 h 3048899"/>
                    <a:gd name="connsiteX97" fmla="*/ 2379196 w 3177129"/>
                    <a:gd name="connsiteY97" fmla="*/ 2888481 h 3048899"/>
                    <a:gd name="connsiteX98" fmla="*/ 2393411 w 3177129"/>
                    <a:gd name="connsiteY98" fmla="*/ 2869528 h 3048899"/>
                    <a:gd name="connsiteX99" fmla="*/ 2412364 w 3177129"/>
                    <a:gd name="connsiteY99" fmla="*/ 2841098 h 3048899"/>
                    <a:gd name="connsiteX100" fmla="*/ 2258371 w 3177129"/>
                    <a:gd name="connsiteY100" fmla="*/ 2841098 h 3048899"/>
                    <a:gd name="connsiteX101" fmla="*/ 2237049 w 3177129"/>
                    <a:gd name="connsiteY101" fmla="*/ 2860051 h 3048899"/>
                    <a:gd name="connsiteX102" fmla="*/ 2168344 w 3177129"/>
                    <a:gd name="connsiteY102" fmla="*/ 2890850 h 3048899"/>
                    <a:gd name="connsiteX103" fmla="*/ 2237049 w 3177129"/>
                    <a:gd name="connsiteY103" fmla="*/ 2860051 h 3048899"/>
                    <a:gd name="connsiteX104" fmla="*/ 2258371 w 3177129"/>
                    <a:gd name="connsiteY104" fmla="*/ 2841098 h 3048899"/>
                    <a:gd name="connsiteX105" fmla="*/ 2071210 w 3177129"/>
                    <a:gd name="connsiteY105" fmla="*/ 2836360 h 3048899"/>
                    <a:gd name="connsiteX106" fmla="*/ 2080686 w 3177129"/>
                    <a:gd name="connsiteY106" fmla="*/ 2862420 h 3048899"/>
                    <a:gd name="connsiteX107" fmla="*/ 2071210 w 3177129"/>
                    <a:gd name="connsiteY107" fmla="*/ 2836360 h 3048899"/>
                    <a:gd name="connsiteX108" fmla="*/ 1071438 w 3177129"/>
                    <a:gd name="connsiteY108" fmla="*/ 2817407 h 3048899"/>
                    <a:gd name="connsiteX109" fmla="*/ 1083284 w 3177129"/>
                    <a:gd name="connsiteY109" fmla="*/ 2845836 h 3048899"/>
                    <a:gd name="connsiteX110" fmla="*/ 1071438 w 3177129"/>
                    <a:gd name="connsiteY110" fmla="*/ 2817407 h 3048899"/>
                    <a:gd name="connsiteX111" fmla="*/ 1417331 w 3177129"/>
                    <a:gd name="connsiteY111" fmla="*/ 2807930 h 3048899"/>
                    <a:gd name="connsiteX112" fmla="*/ 1423227 w 3177129"/>
                    <a:gd name="connsiteY112" fmla="*/ 2841835 h 3048899"/>
                    <a:gd name="connsiteX113" fmla="*/ 1422069 w 3177129"/>
                    <a:gd name="connsiteY113" fmla="*/ 2874266 h 3048899"/>
                    <a:gd name="connsiteX114" fmla="*/ 1423253 w 3177129"/>
                    <a:gd name="connsiteY114" fmla="*/ 2841987 h 3048899"/>
                    <a:gd name="connsiteX115" fmla="*/ 1423227 w 3177129"/>
                    <a:gd name="connsiteY115" fmla="*/ 2841835 h 3048899"/>
                    <a:gd name="connsiteX116" fmla="*/ 1423253 w 3177129"/>
                    <a:gd name="connsiteY116" fmla="*/ 2841098 h 3048899"/>
                    <a:gd name="connsiteX117" fmla="*/ 1417331 w 3177129"/>
                    <a:gd name="connsiteY117" fmla="*/ 2807930 h 3048899"/>
                    <a:gd name="connsiteX118" fmla="*/ 943505 w 3177129"/>
                    <a:gd name="connsiteY118" fmla="*/ 2781870 h 3048899"/>
                    <a:gd name="connsiteX119" fmla="*/ 944067 w 3177129"/>
                    <a:gd name="connsiteY119" fmla="*/ 2797316 h 3048899"/>
                    <a:gd name="connsiteX120" fmla="*/ 934029 w 3177129"/>
                    <a:gd name="connsiteY120" fmla="*/ 2812668 h 3048899"/>
                    <a:gd name="connsiteX121" fmla="*/ 917445 w 3177129"/>
                    <a:gd name="connsiteY121" fmla="*/ 2874266 h 3048899"/>
                    <a:gd name="connsiteX122" fmla="*/ 934029 w 3177129"/>
                    <a:gd name="connsiteY122" fmla="*/ 2812668 h 3048899"/>
                    <a:gd name="connsiteX123" fmla="*/ 944097 w 3177129"/>
                    <a:gd name="connsiteY123" fmla="*/ 2798158 h 3048899"/>
                    <a:gd name="connsiteX124" fmla="*/ 944067 w 3177129"/>
                    <a:gd name="connsiteY124" fmla="*/ 2797316 h 3048899"/>
                    <a:gd name="connsiteX125" fmla="*/ 944097 w 3177129"/>
                    <a:gd name="connsiteY125" fmla="*/ 2797269 h 3048899"/>
                    <a:gd name="connsiteX126" fmla="*/ 943505 w 3177129"/>
                    <a:gd name="connsiteY126" fmla="*/ 2781870 h 3048899"/>
                    <a:gd name="connsiteX127" fmla="*/ 1976445 w 3177129"/>
                    <a:gd name="connsiteY127" fmla="*/ 2762917 h 3048899"/>
                    <a:gd name="connsiteX128" fmla="*/ 1903002 w 3177129"/>
                    <a:gd name="connsiteY128" fmla="*/ 2772393 h 3048899"/>
                    <a:gd name="connsiteX129" fmla="*/ 1976445 w 3177129"/>
                    <a:gd name="connsiteY129" fmla="*/ 2762917 h 3048899"/>
                    <a:gd name="connsiteX130" fmla="*/ 628411 w 3177129"/>
                    <a:gd name="connsiteY130" fmla="*/ 2751071 h 3048899"/>
                    <a:gd name="connsiteX131" fmla="*/ 590505 w 3177129"/>
                    <a:gd name="connsiteY131" fmla="*/ 2777131 h 3048899"/>
                    <a:gd name="connsiteX132" fmla="*/ 628411 w 3177129"/>
                    <a:gd name="connsiteY132" fmla="*/ 2751071 h 3048899"/>
                    <a:gd name="connsiteX133" fmla="*/ 434143 w 3177129"/>
                    <a:gd name="connsiteY133" fmla="*/ 2751071 h 3048899"/>
                    <a:gd name="connsiteX134" fmla="*/ 460203 w 3177129"/>
                    <a:gd name="connsiteY134" fmla="*/ 2751071 h 3048899"/>
                    <a:gd name="connsiteX135" fmla="*/ 434143 w 3177129"/>
                    <a:gd name="connsiteY135" fmla="*/ 2751071 h 3048899"/>
                    <a:gd name="connsiteX136" fmla="*/ 1185156 w 3177129"/>
                    <a:gd name="connsiteY136" fmla="*/ 2717903 h 3048899"/>
                    <a:gd name="connsiteX137" fmla="*/ 1140143 w 3177129"/>
                    <a:gd name="connsiteY137" fmla="*/ 2810299 h 3048899"/>
                    <a:gd name="connsiteX138" fmla="*/ 1159096 w 3177129"/>
                    <a:gd name="connsiteY138" fmla="*/ 2862420 h 3048899"/>
                    <a:gd name="connsiteX139" fmla="*/ 1140143 w 3177129"/>
                    <a:gd name="connsiteY139" fmla="*/ 2810299 h 3048899"/>
                    <a:gd name="connsiteX140" fmla="*/ 1185156 w 3177129"/>
                    <a:gd name="connsiteY140" fmla="*/ 2717903 h 3048899"/>
                    <a:gd name="connsiteX141" fmla="*/ 1149619 w 3177129"/>
                    <a:gd name="connsiteY141" fmla="*/ 2710796 h 3048899"/>
                    <a:gd name="connsiteX142" fmla="*/ 1071438 w 3177129"/>
                    <a:gd name="connsiteY142" fmla="*/ 2736856 h 3048899"/>
                    <a:gd name="connsiteX143" fmla="*/ 1149619 w 3177129"/>
                    <a:gd name="connsiteY143" fmla="*/ 2710796 h 3048899"/>
                    <a:gd name="connsiteX144" fmla="*/ 2125700 w 3177129"/>
                    <a:gd name="connsiteY144" fmla="*/ 2708427 h 3048899"/>
                    <a:gd name="connsiteX145" fmla="*/ 2144653 w 3177129"/>
                    <a:gd name="connsiteY145" fmla="*/ 2720272 h 3048899"/>
                    <a:gd name="connsiteX146" fmla="*/ 2142432 w 3177129"/>
                    <a:gd name="connsiteY146" fmla="*/ 2739559 h 3048899"/>
                    <a:gd name="connsiteX147" fmla="*/ 2142516 w 3177129"/>
                    <a:gd name="connsiteY147" fmla="*/ 2739791 h 3048899"/>
                    <a:gd name="connsiteX148" fmla="*/ 2142432 w 3177129"/>
                    <a:gd name="connsiteY148" fmla="*/ 2740558 h 3048899"/>
                    <a:gd name="connsiteX149" fmla="*/ 2173082 w 3177129"/>
                    <a:gd name="connsiteY149" fmla="*/ 2781870 h 3048899"/>
                    <a:gd name="connsiteX150" fmla="*/ 2194405 w 3177129"/>
                    <a:gd name="connsiteY150" fmla="*/ 2796084 h 3048899"/>
                    <a:gd name="connsiteX151" fmla="*/ 2173082 w 3177129"/>
                    <a:gd name="connsiteY151" fmla="*/ 2781870 h 3048899"/>
                    <a:gd name="connsiteX152" fmla="*/ 2148206 w 3177129"/>
                    <a:gd name="connsiteY152" fmla="*/ 2755514 h 3048899"/>
                    <a:gd name="connsiteX153" fmla="*/ 2142516 w 3177129"/>
                    <a:gd name="connsiteY153" fmla="*/ 2739791 h 3048899"/>
                    <a:gd name="connsiteX154" fmla="*/ 2144653 w 3177129"/>
                    <a:gd name="connsiteY154" fmla="*/ 2720272 h 3048899"/>
                    <a:gd name="connsiteX155" fmla="*/ 2125700 w 3177129"/>
                    <a:gd name="connsiteY155" fmla="*/ 2708427 h 3048899"/>
                    <a:gd name="connsiteX156" fmla="*/ 2317599 w 3177129"/>
                    <a:gd name="connsiteY156" fmla="*/ 2701319 h 3048899"/>
                    <a:gd name="connsiteX157" fmla="*/ 2333737 w 3177129"/>
                    <a:gd name="connsiteY157" fmla="*/ 2718590 h 3048899"/>
                    <a:gd name="connsiteX158" fmla="*/ 2338921 w 3177129"/>
                    <a:gd name="connsiteY158" fmla="*/ 2753440 h 3048899"/>
                    <a:gd name="connsiteX159" fmla="*/ 2346029 w 3177129"/>
                    <a:gd name="connsiteY159" fmla="*/ 2796084 h 3048899"/>
                    <a:gd name="connsiteX160" fmla="*/ 2338921 w 3177129"/>
                    <a:gd name="connsiteY160" fmla="*/ 2753440 h 3048899"/>
                    <a:gd name="connsiteX161" fmla="*/ 2334479 w 3177129"/>
                    <a:gd name="connsiteY161" fmla="*/ 2719384 h 3048899"/>
                    <a:gd name="connsiteX162" fmla="*/ 2333737 w 3177129"/>
                    <a:gd name="connsiteY162" fmla="*/ 2718590 h 3048899"/>
                    <a:gd name="connsiteX163" fmla="*/ 2333591 w 3177129"/>
                    <a:gd name="connsiteY163" fmla="*/ 2717608 h 3048899"/>
                    <a:gd name="connsiteX164" fmla="*/ 2317599 w 3177129"/>
                    <a:gd name="connsiteY164" fmla="*/ 2701319 h 3048899"/>
                    <a:gd name="connsiteX165" fmla="*/ 727914 w 3177129"/>
                    <a:gd name="connsiteY165" fmla="*/ 2696581 h 3048899"/>
                    <a:gd name="connsiteX166" fmla="*/ 734689 w 3177129"/>
                    <a:gd name="connsiteY166" fmla="*/ 2713054 h 3048899"/>
                    <a:gd name="connsiteX167" fmla="*/ 735511 w 3177129"/>
                    <a:gd name="connsiteY167" fmla="*/ 2713657 h 3048899"/>
                    <a:gd name="connsiteX168" fmla="*/ 735688 w 3177129"/>
                    <a:gd name="connsiteY168" fmla="*/ 2714054 h 3048899"/>
                    <a:gd name="connsiteX169" fmla="*/ 777666 w 3177129"/>
                    <a:gd name="connsiteY169" fmla="*/ 2727380 h 3048899"/>
                    <a:gd name="connsiteX170" fmla="*/ 851109 w 3177129"/>
                    <a:gd name="connsiteY170" fmla="*/ 2720272 h 3048899"/>
                    <a:gd name="connsiteX171" fmla="*/ 893753 w 3177129"/>
                    <a:gd name="connsiteY171" fmla="*/ 2696581 h 3048899"/>
                    <a:gd name="connsiteX172" fmla="*/ 851109 w 3177129"/>
                    <a:gd name="connsiteY172" fmla="*/ 2720272 h 3048899"/>
                    <a:gd name="connsiteX173" fmla="*/ 777666 w 3177129"/>
                    <a:gd name="connsiteY173" fmla="*/ 2727380 h 3048899"/>
                    <a:gd name="connsiteX174" fmla="*/ 746571 w 3177129"/>
                    <a:gd name="connsiteY174" fmla="*/ 2721754 h 3048899"/>
                    <a:gd name="connsiteX175" fmla="*/ 735511 w 3177129"/>
                    <a:gd name="connsiteY175" fmla="*/ 2713657 h 3048899"/>
                    <a:gd name="connsiteX176" fmla="*/ 1324935 w 3177129"/>
                    <a:gd name="connsiteY176" fmla="*/ 2694212 h 3048899"/>
                    <a:gd name="connsiteX177" fmla="*/ 1284659 w 3177129"/>
                    <a:gd name="connsiteY177" fmla="*/ 2741594 h 3048899"/>
                    <a:gd name="connsiteX178" fmla="*/ 1324935 w 3177129"/>
                    <a:gd name="connsiteY178" fmla="*/ 2694212 h 3048899"/>
                    <a:gd name="connsiteX179" fmla="*/ 2383935 w 3177129"/>
                    <a:gd name="connsiteY179" fmla="*/ 2668152 h 3048899"/>
                    <a:gd name="connsiteX180" fmla="*/ 2417102 w 3177129"/>
                    <a:gd name="connsiteY180" fmla="*/ 2684736 h 3048899"/>
                    <a:gd name="connsiteX181" fmla="*/ 2383935 w 3177129"/>
                    <a:gd name="connsiteY181" fmla="*/ 2668152 h 3048899"/>
                    <a:gd name="connsiteX182" fmla="*/ 2744042 w 3177129"/>
                    <a:gd name="connsiteY182" fmla="*/ 2665782 h 3048899"/>
                    <a:gd name="connsiteX183" fmla="*/ 2727458 w 3177129"/>
                    <a:gd name="connsiteY183" fmla="*/ 2710796 h 3048899"/>
                    <a:gd name="connsiteX184" fmla="*/ 2706469 w 3177129"/>
                    <a:gd name="connsiteY184" fmla="*/ 2765768 h 3048899"/>
                    <a:gd name="connsiteX185" fmla="*/ 2706494 w 3177129"/>
                    <a:gd name="connsiteY185" fmla="*/ 2765825 h 3048899"/>
                    <a:gd name="connsiteX186" fmla="*/ 2706469 w 3177129"/>
                    <a:gd name="connsiteY186" fmla="*/ 2766101 h 3048899"/>
                    <a:gd name="connsiteX187" fmla="*/ 2715613 w 3177129"/>
                    <a:gd name="connsiteY187" fmla="*/ 2786608 h 3048899"/>
                    <a:gd name="connsiteX188" fmla="*/ 2706494 w 3177129"/>
                    <a:gd name="connsiteY188" fmla="*/ 2765825 h 3048899"/>
                    <a:gd name="connsiteX189" fmla="*/ 2708209 w 3177129"/>
                    <a:gd name="connsiteY189" fmla="*/ 2746926 h 3048899"/>
                    <a:gd name="connsiteX190" fmla="*/ 2727458 w 3177129"/>
                    <a:gd name="connsiteY190" fmla="*/ 2710796 h 3048899"/>
                    <a:gd name="connsiteX191" fmla="*/ 2744042 w 3177129"/>
                    <a:gd name="connsiteY191" fmla="*/ 2665782 h 3048899"/>
                    <a:gd name="connsiteX192" fmla="*/ 1270445 w 3177129"/>
                    <a:gd name="connsiteY192" fmla="*/ 2663414 h 3048899"/>
                    <a:gd name="connsiteX193" fmla="*/ 1308351 w 3177129"/>
                    <a:gd name="connsiteY193" fmla="*/ 2696581 h 3048899"/>
                    <a:gd name="connsiteX194" fmla="*/ 1270445 w 3177129"/>
                    <a:gd name="connsiteY194" fmla="*/ 2663414 h 3048899"/>
                    <a:gd name="connsiteX195" fmla="*/ 659210 w 3177129"/>
                    <a:gd name="connsiteY195" fmla="*/ 2663414 h 3048899"/>
                    <a:gd name="connsiteX196" fmla="*/ 665186 w 3177129"/>
                    <a:gd name="connsiteY196" fmla="*/ 2693863 h 3048899"/>
                    <a:gd name="connsiteX197" fmla="*/ 659543 w 3177129"/>
                    <a:gd name="connsiteY197" fmla="*/ 2706391 h 3048899"/>
                    <a:gd name="connsiteX198" fmla="*/ 644995 w 3177129"/>
                    <a:gd name="connsiteY198" fmla="*/ 2717903 h 3048899"/>
                    <a:gd name="connsiteX199" fmla="*/ 665429 w 3177129"/>
                    <a:gd name="connsiteY199" fmla="*/ 2695101 h 3048899"/>
                    <a:gd name="connsiteX200" fmla="*/ 665186 w 3177129"/>
                    <a:gd name="connsiteY200" fmla="*/ 2693863 h 3048899"/>
                    <a:gd name="connsiteX201" fmla="*/ 665429 w 3177129"/>
                    <a:gd name="connsiteY201" fmla="*/ 2693324 h 3048899"/>
                    <a:gd name="connsiteX202" fmla="*/ 659210 w 3177129"/>
                    <a:gd name="connsiteY202" fmla="*/ 2663414 h 3048899"/>
                    <a:gd name="connsiteX203" fmla="*/ 2026271 w 3177129"/>
                    <a:gd name="connsiteY203" fmla="*/ 2655158 h 3048899"/>
                    <a:gd name="connsiteX204" fmla="*/ 2014351 w 3177129"/>
                    <a:gd name="connsiteY204" fmla="*/ 2658675 h 3048899"/>
                    <a:gd name="connsiteX205" fmla="*/ 2026403 w 3177129"/>
                    <a:gd name="connsiteY205" fmla="*/ 2655216 h 3048899"/>
                    <a:gd name="connsiteX206" fmla="*/ 2035081 w 3177129"/>
                    <a:gd name="connsiteY206" fmla="*/ 2658971 h 3048899"/>
                    <a:gd name="connsiteX207" fmla="*/ 2052257 w 3177129"/>
                    <a:gd name="connsiteY207" fmla="*/ 2668152 h 3048899"/>
                    <a:gd name="connsiteX208" fmla="*/ 2068841 w 3177129"/>
                    <a:gd name="connsiteY208" fmla="*/ 2706058 h 3048899"/>
                    <a:gd name="connsiteX209" fmla="*/ 2064103 w 3177129"/>
                    <a:gd name="connsiteY209" fmla="*/ 2729749 h 3048899"/>
                    <a:gd name="connsiteX210" fmla="*/ 2068841 w 3177129"/>
                    <a:gd name="connsiteY210" fmla="*/ 2706058 h 3048899"/>
                    <a:gd name="connsiteX211" fmla="*/ 2052257 w 3177129"/>
                    <a:gd name="connsiteY211" fmla="*/ 2668152 h 3048899"/>
                    <a:gd name="connsiteX212" fmla="*/ 2026604 w 3177129"/>
                    <a:gd name="connsiteY212" fmla="*/ 2655158 h 3048899"/>
                    <a:gd name="connsiteX213" fmla="*/ 2026403 w 3177129"/>
                    <a:gd name="connsiteY213" fmla="*/ 2655216 h 3048899"/>
                    <a:gd name="connsiteX214" fmla="*/ 1346257 w 3177129"/>
                    <a:gd name="connsiteY214" fmla="*/ 2646829 h 3048899"/>
                    <a:gd name="connsiteX215" fmla="*/ 1369948 w 3177129"/>
                    <a:gd name="connsiteY215" fmla="*/ 2689474 h 3048899"/>
                    <a:gd name="connsiteX216" fmla="*/ 1403116 w 3177129"/>
                    <a:gd name="connsiteY216" fmla="*/ 2734487 h 3048899"/>
                    <a:gd name="connsiteX217" fmla="*/ 1369948 w 3177129"/>
                    <a:gd name="connsiteY217" fmla="*/ 2689474 h 3048899"/>
                    <a:gd name="connsiteX218" fmla="*/ 1346257 w 3177129"/>
                    <a:gd name="connsiteY218" fmla="*/ 2646829 h 3048899"/>
                    <a:gd name="connsiteX219" fmla="*/ 2654015 w 3177129"/>
                    <a:gd name="connsiteY219" fmla="*/ 2637353 h 3048899"/>
                    <a:gd name="connsiteX220" fmla="*/ 2554512 w 3177129"/>
                    <a:gd name="connsiteY220" fmla="*/ 2710796 h 3048899"/>
                    <a:gd name="connsiteX221" fmla="*/ 2537928 w 3177129"/>
                    <a:gd name="connsiteY221" fmla="*/ 2720272 h 3048899"/>
                    <a:gd name="connsiteX222" fmla="*/ 2554512 w 3177129"/>
                    <a:gd name="connsiteY222" fmla="*/ 2710796 h 3048899"/>
                    <a:gd name="connsiteX223" fmla="*/ 2654015 w 3177129"/>
                    <a:gd name="connsiteY223" fmla="*/ 2637353 h 3048899"/>
                    <a:gd name="connsiteX224" fmla="*/ 216183 w 3177129"/>
                    <a:gd name="connsiteY224" fmla="*/ 2627877 h 3048899"/>
                    <a:gd name="connsiteX225" fmla="*/ 219949 w 3177129"/>
                    <a:gd name="connsiteY225" fmla="*/ 2654822 h 3048899"/>
                    <a:gd name="connsiteX226" fmla="*/ 211445 w 3177129"/>
                    <a:gd name="connsiteY226" fmla="*/ 2684736 h 3048899"/>
                    <a:gd name="connsiteX227" fmla="*/ 220033 w 3177129"/>
                    <a:gd name="connsiteY227" fmla="*/ 2655418 h 3048899"/>
                    <a:gd name="connsiteX228" fmla="*/ 219949 w 3177129"/>
                    <a:gd name="connsiteY228" fmla="*/ 2654822 h 3048899"/>
                    <a:gd name="connsiteX229" fmla="*/ 220033 w 3177129"/>
                    <a:gd name="connsiteY229" fmla="*/ 2654530 h 3048899"/>
                    <a:gd name="connsiteX230" fmla="*/ 216183 w 3177129"/>
                    <a:gd name="connsiteY230" fmla="*/ 2627877 h 3048899"/>
                    <a:gd name="connsiteX231" fmla="*/ 653287 w 3177129"/>
                    <a:gd name="connsiteY231" fmla="*/ 2611885 h 3048899"/>
                    <a:gd name="connsiteX232" fmla="*/ 642626 w 3177129"/>
                    <a:gd name="connsiteY232" fmla="*/ 2613662 h 3048899"/>
                    <a:gd name="connsiteX233" fmla="*/ 595243 w 3177129"/>
                    <a:gd name="connsiteY233" fmla="*/ 2618400 h 3048899"/>
                    <a:gd name="connsiteX234" fmla="*/ 571552 w 3177129"/>
                    <a:gd name="connsiteY234" fmla="*/ 2634984 h 3048899"/>
                    <a:gd name="connsiteX235" fmla="*/ 595243 w 3177129"/>
                    <a:gd name="connsiteY235" fmla="*/ 2618400 h 3048899"/>
                    <a:gd name="connsiteX236" fmla="*/ 642626 w 3177129"/>
                    <a:gd name="connsiteY236" fmla="*/ 2613662 h 3048899"/>
                    <a:gd name="connsiteX237" fmla="*/ 663948 w 3177129"/>
                    <a:gd name="connsiteY237" fmla="*/ 2620769 h 3048899"/>
                    <a:gd name="connsiteX238" fmla="*/ 653287 w 3177129"/>
                    <a:gd name="connsiteY238" fmla="*/ 2611885 h 3048899"/>
                    <a:gd name="connsiteX239" fmla="*/ 448357 w 3177129"/>
                    <a:gd name="connsiteY239" fmla="*/ 2611292 h 3048899"/>
                    <a:gd name="connsiteX240" fmla="*/ 476787 w 3177129"/>
                    <a:gd name="connsiteY240" fmla="*/ 2642091 h 3048899"/>
                    <a:gd name="connsiteX241" fmla="*/ 448357 w 3177129"/>
                    <a:gd name="connsiteY241" fmla="*/ 2611292 h 3048899"/>
                    <a:gd name="connsiteX242" fmla="*/ 2398149 w 3177129"/>
                    <a:gd name="connsiteY242" fmla="*/ 2606554 h 3048899"/>
                    <a:gd name="connsiteX243" fmla="*/ 2511868 w 3177129"/>
                    <a:gd name="connsiteY243" fmla="*/ 2625507 h 3048899"/>
                    <a:gd name="connsiteX244" fmla="*/ 2530821 w 3177129"/>
                    <a:gd name="connsiteY244" fmla="*/ 2616031 h 3048899"/>
                    <a:gd name="connsiteX245" fmla="*/ 2511868 w 3177129"/>
                    <a:gd name="connsiteY245" fmla="*/ 2625507 h 3048899"/>
                    <a:gd name="connsiteX246" fmla="*/ 2398149 w 3177129"/>
                    <a:gd name="connsiteY246" fmla="*/ 2606554 h 3048899"/>
                    <a:gd name="connsiteX247" fmla="*/ 1242015 w 3177129"/>
                    <a:gd name="connsiteY247" fmla="*/ 2606554 h 3048899"/>
                    <a:gd name="connsiteX248" fmla="*/ 1256230 w 3177129"/>
                    <a:gd name="connsiteY248" fmla="*/ 2613662 h 3048899"/>
                    <a:gd name="connsiteX249" fmla="*/ 1242015 w 3177129"/>
                    <a:gd name="connsiteY249" fmla="*/ 2606554 h 3048899"/>
                    <a:gd name="connsiteX250" fmla="*/ 334639 w 3177129"/>
                    <a:gd name="connsiteY250" fmla="*/ 2589970 h 3048899"/>
                    <a:gd name="connsiteX251" fmla="*/ 341747 w 3177129"/>
                    <a:gd name="connsiteY251" fmla="*/ 2592340 h 3048899"/>
                    <a:gd name="connsiteX252" fmla="*/ 334639 w 3177129"/>
                    <a:gd name="connsiteY252" fmla="*/ 2589970 h 3048899"/>
                    <a:gd name="connsiteX253" fmla="*/ 2267847 w 3177129"/>
                    <a:gd name="connsiteY253" fmla="*/ 2582863 h 3048899"/>
                    <a:gd name="connsiteX254" fmla="*/ 2291539 w 3177129"/>
                    <a:gd name="connsiteY254" fmla="*/ 2613662 h 3048899"/>
                    <a:gd name="connsiteX255" fmla="*/ 2331814 w 3177129"/>
                    <a:gd name="connsiteY255" fmla="*/ 2627877 h 3048899"/>
                    <a:gd name="connsiteX256" fmla="*/ 2355505 w 3177129"/>
                    <a:gd name="connsiteY256" fmla="*/ 2646829 h 3048899"/>
                    <a:gd name="connsiteX257" fmla="*/ 2267847 w 3177129"/>
                    <a:gd name="connsiteY257" fmla="*/ 2670521 h 3048899"/>
                    <a:gd name="connsiteX258" fmla="*/ 2260740 w 3177129"/>
                    <a:gd name="connsiteY258" fmla="*/ 2687105 h 3048899"/>
                    <a:gd name="connsiteX259" fmla="*/ 2267847 w 3177129"/>
                    <a:gd name="connsiteY259" fmla="*/ 2670521 h 3048899"/>
                    <a:gd name="connsiteX260" fmla="*/ 2355505 w 3177129"/>
                    <a:gd name="connsiteY260" fmla="*/ 2646829 h 3048899"/>
                    <a:gd name="connsiteX261" fmla="*/ 2331814 w 3177129"/>
                    <a:gd name="connsiteY261" fmla="*/ 2627877 h 3048899"/>
                    <a:gd name="connsiteX262" fmla="*/ 2291539 w 3177129"/>
                    <a:gd name="connsiteY262" fmla="*/ 2613662 h 3048899"/>
                    <a:gd name="connsiteX263" fmla="*/ 2267847 w 3177129"/>
                    <a:gd name="connsiteY263" fmla="*/ 2582863 h 3048899"/>
                    <a:gd name="connsiteX264" fmla="*/ 2800901 w 3177129"/>
                    <a:gd name="connsiteY264" fmla="*/ 2573387 h 3048899"/>
                    <a:gd name="connsiteX265" fmla="*/ 2744042 w 3177129"/>
                    <a:gd name="connsiteY265" fmla="*/ 2646829 h 3048899"/>
                    <a:gd name="connsiteX266" fmla="*/ 2800901 w 3177129"/>
                    <a:gd name="connsiteY266" fmla="*/ 2573387 h 3048899"/>
                    <a:gd name="connsiteX267" fmla="*/ 2473961 w 3177129"/>
                    <a:gd name="connsiteY267" fmla="*/ 2566279 h 3048899"/>
                    <a:gd name="connsiteX268" fmla="*/ 2455009 w 3177129"/>
                    <a:gd name="connsiteY268" fmla="*/ 2578125 h 3048899"/>
                    <a:gd name="connsiteX269" fmla="*/ 2473961 w 3177129"/>
                    <a:gd name="connsiteY269" fmla="*/ 2566279 h 3048899"/>
                    <a:gd name="connsiteX270" fmla="*/ 588136 w 3177129"/>
                    <a:gd name="connsiteY270" fmla="*/ 2556803 h 3048899"/>
                    <a:gd name="connsiteX271" fmla="*/ 581029 w 3177129"/>
                    <a:gd name="connsiteY271" fmla="*/ 2582863 h 3048899"/>
                    <a:gd name="connsiteX272" fmla="*/ 588136 w 3177129"/>
                    <a:gd name="connsiteY272" fmla="*/ 2556803 h 3048899"/>
                    <a:gd name="connsiteX273" fmla="*/ 2562804 w 3177129"/>
                    <a:gd name="connsiteY273" fmla="*/ 2550288 h 3048899"/>
                    <a:gd name="connsiteX274" fmla="*/ 2552143 w 3177129"/>
                    <a:gd name="connsiteY274" fmla="*/ 2556803 h 3048899"/>
                    <a:gd name="connsiteX275" fmla="*/ 2573465 w 3177129"/>
                    <a:gd name="connsiteY275" fmla="*/ 2554434 h 3048899"/>
                    <a:gd name="connsiteX276" fmla="*/ 2562804 w 3177129"/>
                    <a:gd name="connsiteY276" fmla="*/ 2550288 h 3048899"/>
                    <a:gd name="connsiteX277" fmla="*/ 422297 w 3177129"/>
                    <a:gd name="connsiteY277" fmla="*/ 2533112 h 3048899"/>
                    <a:gd name="connsiteX278" fmla="*/ 389129 w 3177129"/>
                    <a:gd name="connsiteY278" fmla="*/ 2547326 h 3048899"/>
                    <a:gd name="connsiteX279" fmla="*/ 422297 w 3177129"/>
                    <a:gd name="connsiteY279" fmla="*/ 2533112 h 3048899"/>
                    <a:gd name="connsiteX280" fmla="*/ 720807 w 3177129"/>
                    <a:gd name="connsiteY280" fmla="*/ 2528373 h 3048899"/>
                    <a:gd name="connsiteX281" fmla="*/ 715773 w 3177129"/>
                    <a:gd name="connsiteY281" fmla="*/ 2563022 h 3048899"/>
                    <a:gd name="connsiteX282" fmla="*/ 702591 w 3177129"/>
                    <a:gd name="connsiteY282" fmla="*/ 2567318 h 3048899"/>
                    <a:gd name="connsiteX283" fmla="*/ 680532 w 3177129"/>
                    <a:gd name="connsiteY283" fmla="*/ 2563910 h 3048899"/>
                    <a:gd name="connsiteX284" fmla="*/ 635519 w 3177129"/>
                    <a:gd name="connsiteY284" fmla="*/ 2542588 h 3048899"/>
                    <a:gd name="connsiteX285" fmla="*/ 680532 w 3177129"/>
                    <a:gd name="connsiteY285" fmla="*/ 2563910 h 3048899"/>
                    <a:gd name="connsiteX286" fmla="*/ 702484 w 3177129"/>
                    <a:gd name="connsiteY286" fmla="*/ 2567353 h 3048899"/>
                    <a:gd name="connsiteX287" fmla="*/ 702591 w 3177129"/>
                    <a:gd name="connsiteY287" fmla="*/ 2567318 h 3048899"/>
                    <a:gd name="connsiteX288" fmla="*/ 702817 w 3177129"/>
                    <a:gd name="connsiteY288" fmla="*/ 2567353 h 3048899"/>
                    <a:gd name="connsiteX289" fmla="*/ 720807 w 3177129"/>
                    <a:gd name="connsiteY289" fmla="*/ 2528373 h 3048899"/>
                    <a:gd name="connsiteX290" fmla="*/ 1656612 w 3177129"/>
                    <a:gd name="connsiteY290" fmla="*/ 2523635 h 3048899"/>
                    <a:gd name="connsiteX291" fmla="*/ 1663720 w 3177129"/>
                    <a:gd name="connsiteY291" fmla="*/ 2542588 h 3048899"/>
                    <a:gd name="connsiteX292" fmla="*/ 1656612 w 3177129"/>
                    <a:gd name="connsiteY292" fmla="*/ 2523635 h 3048899"/>
                    <a:gd name="connsiteX293" fmla="*/ 1085653 w 3177129"/>
                    <a:gd name="connsiteY293" fmla="*/ 2523635 h 3048899"/>
                    <a:gd name="connsiteX294" fmla="*/ 1199371 w 3177129"/>
                    <a:gd name="connsiteY294" fmla="*/ 2554434 h 3048899"/>
                    <a:gd name="connsiteX295" fmla="*/ 1230170 w 3177129"/>
                    <a:gd name="connsiteY295" fmla="*/ 2559172 h 3048899"/>
                    <a:gd name="connsiteX296" fmla="*/ 1199371 w 3177129"/>
                    <a:gd name="connsiteY296" fmla="*/ 2554434 h 3048899"/>
                    <a:gd name="connsiteX297" fmla="*/ 1085653 w 3177129"/>
                    <a:gd name="connsiteY297" fmla="*/ 2523635 h 3048899"/>
                    <a:gd name="connsiteX298" fmla="*/ 299102 w 3177129"/>
                    <a:gd name="connsiteY298" fmla="*/ 2516527 h 3048899"/>
                    <a:gd name="connsiteX299" fmla="*/ 308579 w 3177129"/>
                    <a:gd name="connsiteY299" fmla="*/ 2537850 h 3048899"/>
                    <a:gd name="connsiteX300" fmla="*/ 310891 w 3177129"/>
                    <a:gd name="connsiteY300" fmla="*/ 2562415 h 3048899"/>
                    <a:gd name="connsiteX301" fmla="*/ 308579 w 3177129"/>
                    <a:gd name="connsiteY301" fmla="*/ 2573831 h 3048899"/>
                    <a:gd name="connsiteX302" fmla="*/ 299102 w 3177129"/>
                    <a:gd name="connsiteY302" fmla="*/ 2582863 h 3048899"/>
                    <a:gd name="connsiteX303" fmla="*/ 280149 w 3177129"/>
                    <a:gd name="connsiteY303" fmla="*/ 2585232 h 3048899"/>
                    <a:gd name="connsiteX304" fmla="*/ 299102 w 3177129"/>
                    <a:gd name="connsiteY304" fmla="*/ 2582863 h 3048899"/>
                    <a:gd name="connsiteX305" fmla="*/ 310948 w 3177129"/>
                    <a:gd name="connsiteY305" fmla="*/ 2563022 h 3048899"/>
                    <a:gd name="connsiteX306" fmla="*/ 310891 w 3177129"/>
                    <a:gd name="connsiteY306" fmla="*/ 2562415 h 3048899"/>
                    <a:gd name="connsiteX307" fmla="*/ 310948 w 3177129"/>
                    <a:gd name="connsiteY307" fmla="*/ 2562134 h 3048899"/>
                    <a:gd name="connsiteX308" fmla="*/ 308579 w 3177129"/>
                    <a:gd name="connsiteY308" fmla="*/ 2537850 h 3048899"/>
                    <a:gd name="connsiteX309" fmla="*/ 299102 w 3177129"/>
                    <a:gd name="connsiteY309" fmla="*/ 2516527 h 3048899"/>
                    <a:gd name="connsiteX310" fmla="*/ 491002 w 3177129"/>
                    <a:gd name="connsiteY310" fmla="*/ 2504682 h 3048899"/>
                    <a:gd name="connsiteX311" fmla="*/ 487971 w 3177129"/>
                    <a:gd name="connsiteY311" fmla="*/ 2511844 h 3048899"/>
                    <a:gd name="connsiteX312" fmla="*/ 479156 w 3177129"/>
                    <a:gd name="connsiteY312" fmla="*/ 2516527 h 3048899"/>
                    <a:gd name="connsiteX313" fmla="*/ 487744 w 3177129"/>
                    <a:gd name="connsiteY313" fmla="*/ 2512382 h 3048899"/>
                    <a:gd name="connsiteX314" fmla="*/ 487971 w 3177129"/>
                    <a:gd name="connsiteY314" fmla="*/ 2511844 h 3048899"/>
                    <a:gd name="connsiteX315" fmla="*/ 488633 w 3177129"/>
                    <a:gd name="connsiteY315" fmla="*/ 2511493 h 3048899"/>
                    <a:gd name="connsiteX316" fmla="*/ 491002 w 3177129"/>
                    <a:gd name="connsiteY316" fmla="*/ 2504682 h 3048899"/>
                    <a:gd name="connsiteX317" fmla="*/ 2296277 w 3177129"/>
                    <a:gd name="connsiteY317" fmla="*/ 2495205 h 3048899"/>
                    <a:gd name="connsiteX318" fmla="*/ 2319968 w 3177129"/>
                    <a:gd name="connsiteY318" fmla="*/ 2544957 h 3048899"/>
                    <a:gd name="connsiteX319" fmla="*/ 2296277 w 3177129"/>
                    <a:gd name="connsiteY319" fmla="*/ 2495205 h 3048899"/>
                    <a:gd name="connsiteX320" fmla="*/ 2672968 w 3177129"/>
                    <a:gd name="connsiteY320" fmla="*/ 2485729 h 3048899"/>
                    <a:gd name="connsiteX321" fmla="*/ 2661123 w 3177129"/>
                    <a:gd name="connsiteY321" fmla="*/ 2530742 h 3048899"/>
                    <a:gd name="connsiteX322" fmla="*/ 2672968 w 3177129"/>
                    <a:gd name="connsiteY322" fmla="*/ 2485729 h 3048899"/>
                    <a:gd name="connsiteX323" fmla="*/ 211445 w 3177129"/>
                    <a:gd name="connsiteY323" fmla="*/ 2485729 h 3048899"/>
                    <a:gd name="connsiteX324" fmla="*/ 218552 w 3177129"/>
                    <a:gd name="connsiteY324" fmla="*/ 2502313 h 3048899"/>
                    <a:gd name="connsiteX325" fmla="*/ 228028 w 3177129"/>
                    <a:gd name="connsiteY325" fmla="*/ 2495205 h 3048899"/>
                    <a:gd name="connsiteX326" fmla="*/ 218552 w 3177129"/>
                    <a:gd name="connsiteY326" fmla="*/ 2502313 h 3048899"/>
                    <a:gd name="connsiteX327" fmla="*/ 211445 w 3177129"/>
                    <a:gd name="connsiteY327" fmla="*/ 2485729 h 3048899"/>
                    <a:gd name="connsiteX328" fmla="*/ 322794 w 3177129"/>
                    <a:gd name="connsiteY328" fmla="*/ 2480990 h 3048899"/>
                    <a:gd name="connsiteX329" fmla="*/ 301471 w 3177129"/>
                    <a:gd name="connsiteY329" fmla="*/ 2490467 h 3048899"/>
                    <a:gd name="connsiteX330" fmla="*/ 322794 w 3177129"/>
                    <a:gd name="connsiteY330" fmla="*/ 2480990 h 3048899"/>
                    <a:gd name="connsiteX331" fmla="*/ 1632921 w 3177129"/>
                    <a:gd name="connsiteY331" fmla="*/ 2469145 h 3048899"/>
                    <a:gd name="connsiteX332" fmla="*/ 1597384 w 3177129"/>
                    <a:gd name="connsiteY332" fmla="*/ 2509420 h 3048899"/>
                    <a:gd name="connsiteX333" fmla="*/ 1632921 w 3177129"/>
                    <a:gd name="connsiteY333" fmla="*/ 2469145 h 3048899"/>
                    <a:gd name="connsiteX334" fmla="*/ 1495512 w 3177129"/>
                    <a:gd name="connsiteY334" fmla="*/ 2464407 h 3048899"/>
                    <a:gd name="connsiteX335" fmla="*/ 1519203 w 3177129"/>
                    <a:gd name="connsiteY335" fmla="*/ 2492836 h 3048899"/>
                    <a:gd name="connsiteX336" fmla="*/ 1533714 w 3177129"/>
                    <a:gd name="connsiteY336" fmla="*/ 2489875 h 3048899"/>
                    <a:gd name="connsiteX337" fmla="*/ 1534868 w 3177129"/>
                    <a:gd name="connsiteY337" fmla="*/ 2490066 h 3048899"/>
                    <a:gd name="connsiteX338" fmla="*/ 1542894 w 3177129"/>
                    <a:gd name="connsiteY338" fmla="*/ 2497575 h 3048899"/>
                    <a:gd name="connsiteX339" fmla="*/ 1539526 w 3177129"/>
                    <a:gd name="connsiteY339" fmla="*/ 2490838 h 3048899"/>
                    <a:gd name="connsiteX340" fmla="*/ 1534868 w 3177129"/>
                    <a:gd name="connsiteY340" fmla="*/ 2490066 h 3048899"/>
                    <a:gd name="connsiteX341" fmla="*/ 1533714 w 3177129"/>
                    <a:gd name="connsiteY341" fmla="*/ 2488987 h 3048899"/>
                    <a:gd name="connsiteX342" fmla="*/ 1519203 w 3177129"/>
                    <a:gd name="connsiteY342" fmla="*/ 2492836 h 3048899"/>
                    <a:gd name="connsiteX343" fmla="*/ 1495512 w 3177129"/>
                    <a:gd name="connsiteY343" fmla="*/ 2464407 h 3048899"/>
                    <a:gd name="connsiteX344" fmla="*/ 1471820 w 3177129"/>
                    <a:gd name="connsiteY344" fmla="*/ 2457299 h 3048899"/>
                    <a:gd name="connsiteX345" fmla="*/ 1486035 w 3177129"/>
                    <a:gd name="connsiteY345" fmla="*/ 2466776 h 3048899"/>
                    <a:gd name="connsiteX346" fmla="*/ 1471820 w 3177129"/>
                    <a:gd name="connsiteY346" fmla="*/ 2457299 h 3048899"/>
                    <a:gd name="connsiteX347" fmla="*/ 2815116 w 3177129"/>
                    <a:gd name="connsiteY347" fmla="*/ 2447823 h 3048899"/>
                    <a:gd name="connsiteX348" fmla="*/ 2793794 w 3177129"/>
                    <a:gd name="connsiteY348" fmla="*/ 2502313 h 3048899"/>
                    <a:gd name="connsiteX349" fmla="*/ 2815116 w 3177129"/>
                    <a:gd name="connsiteY349" fmla="*/ 2447823 h 3048899"/>
                    <a:gd name="connsiteX350" fmla="*/ 469680 w 3177129"/>
                    <a:gd name="connsiteY350" fmla="*/ 2445454 h 3048899"/>
                    <a:gd name="connsiteX351" fmla="*/ 498406 w 3177129"/>
                    <a:gd name="connsiteY351" fmla="*/ 2454634 h 3048899"/>
                    <a:gd name="connsiteX352" fmla="*/ 499260 w 3177129"/>
                    <a:gd name="connsiteY352" fmla="*/ 2454624 h 3048899"/>
                    <a:gd name="connsiteX353" fmla="*/ 499294 w 3177129"/>
                    <a:gd name="connsiteY353" fmla="*/ 2454634 h 3048899"/>
                    <a:gd name="connsiteX354" fmla="*/ 528908 w 3177129"/>
                    <a:gd name="connsiteY354" fmla="*/ 2447823 h 3048899"/>
                    <a:gd name="connsiteX355" fmla="*/ 513324 w 3177129"/>
                    <a:gd name="connsiteY355" fmla="*/ 2454449 h 3048899"/>
                    <a:gd name="connsiteX356" fmla="*/ 499260 w 3177129"/>
                    <a:gd name="connsiteY356" fmla="*/ 2454624 h 3048899"/>
                    <a:gd name="connsiteX357" fmla="*/ 2045149 w 3177129"/>
                    <a:gd name="connsiteY357" fmla="*/ 2435977 h 3048899"/>
                    <a:gd name="connsiteX358" fmla="*/ 2049888 w 3177129"/>
                    <a:gd name="connsiteY358" fmla="*/ 2452561 h 3048899"/>
                    <a:gd name="connsiteX359" fmla="*/ 2045149 w 3177129"/>
                    <a:gd name="connsiteY359" fmla="*/ 2435977 h 3048899"/>
                    <a:gd name="connsiteX360" fmla="*/ 1050116 w 3177129"/>
                    <a:gd name="connsiteY360" fmla="*/ 2433608 h 3048899"/>
                    <a:gd name="connsiteX361" fmla="*/ 1035901 w 3177129"/>
                    <a:gd name="connsiteY361" fmla="*/ 2488098 h 3048899"/>
                    <a:gd name="connsiteX362" fmla="*/ 1050116 w 3177129"/>
                    <a:gd name="connsiteY362" fmla="*/ 2433608 h 3048899"/>
                    <a:gd name="connsiteX363" fmla="*/ 2097863 w 3177129"/>
                    <a:gd name="connsiteY363" fmla="*/ 2426205 h 3048899"/>
                    <a:gd name="connsiteX364" fmla="*/ 2083055 w 3177129"/>
                    <a:gd name="connsiteY364" fmla="*/ 2431239 h 3048899"/>
                    <a:gd name="connsiteX365" fmla="*/ 2116223 w 3177129"/>
                    <a:gd name="connsiteY365" fmla="*/ 2426501 h 3048899"/>
                    <a:gd name="connsiteX366" fmla="*/ 2097863 w 3177129"/>
                    <a:gd name="connsiteY366" fmla="*/ 2426205 h 3048899"/>
                    <a:gd name="connsiteX367" fmla="*/ 2618478 w 3177129"/>
                    <a:gd name="connsiteY367" fmla="*/ 2421466 h 3048899"/>
                    <a:gd name="connsiteX368" fmla="*/ 2606633 w 3177129"/>
                    <a:gd name="connsiteY368" fmla="*/ 2421762 h 3048899"/>
                    <a:gd name="connsiteX369" fmla="*/ 2619344 w 3177129"/>
                    <a:gd name="connsiteY369" fmla="*/ 2422354 h 3048899"/>
                    <a:gd name="connsiteX370" fmla="*/ 2630324 w 3177129"/>
                    <a:gd name="connsiteY370" fmla="*/ 2433608 h 3048899"/>
                    <a:gd name="connsiteX371" fmla="*/ 2619367 w 3177129"/>
                    <a:gd name="connsiteY371" fmla="*/ 2422355 h 3048899"/>
                    <a:gd name="connsiteX372" fmla="*/ 2619344 w 3177129"/>
                    <a:gd name="connsiteY372" fmla="*/ 2422354 h 3048899"/>
                    <a:gd name="connsiteX373" fmla="*/ 438881 w 3177129"/>
                    <a:gd name="connsiteY373" fmla="*/ 2400440 h 3048899"/>
                    <a:gd name="connsiteX374" fmla="*/ 486263 w 3177129"/>
                    <a:gd name="connsiteY374" fmla="*/ 2424132 h 3048899"/>
                    <a:gd name="connsiteX375" fmla="*/ 438881 w 3177129"/>
                    <a:gd name="connsiteY375" fmla="*/ 2400440 h 3048899"/>
                    <a:gd name="connsiteX376" fmla="*/ 2305754 w 3177129"/>
                    <a:gd name="connsiteY376" fmla="*/ 2398071 h 3048899"/>
                    <a:gd name="connsiteX377" fmla="*/ 2317599 w 3177129"/>
                    <a:gd name="connsiteY377" fmla="*/ 2435977 h 3048899"/>
                    <a:gd name="connsiteX378" fmla="*/ 2305754 w 3177129"/>
                    <a:gd name="connsiteY378" fmla="*/ 2398071 h 3048899"/>
                    <a:gd name="connsiteX379" fmla="*/ 2274955 w 3177129"/>
                    <a:gd name="connsiteY379" fmla="*/ 2398071 h 3048899"/>
                    <a:gd name="connsiteX380" fmla="*/ 2222834 w 3177129"/>
                    <a:gd name="connsiteY380" fmla="*/ 2431239 h 3048899"/>
                    <a:gd name="connsiteX381" fmla="*/ 2274955 w 3177129"/>
                    <a:gd name="connsiteY381" fmla="*/ 2398071 h 3048899"/>
                    <a:gd name="connsiteX382" fmla="*/ 2168344 w 3177129"/>
                    <a:gd name="connsiteY382" fmla="*/ 2395702 h 3048899"/>
                    <a:gd name="connsiteX383" fmla="*/ 2182559 w 3177129"/>
                    <a:gd name="connsiteY383" fmla="*/ 2402810 h 3048899"/>
                    <a:gd name="connsiteX384" fmla="*/ 2168344 w 3177129"/>
                    <a:gd name="connsiteY384" fmla="*/ 2395702 h 3048899"/>
                    <a:gd name="connsiteX385" fmla="*/ 1867465 w 3177129"/>
                    <a:gd name="connsiteY385" fmla="*/ 2395702 h 3048899"/>
                    <a:gd name="connsiteX386" fmla="*/ 1853250 w 3177129"/>
                    <a:gd name="connsiteY386" fmla="*/ 2402810 h 3048899"/>
                    <a:gd name="connsiteX387" fmla="*/ 1867465 w 3177129"/>
                    <a:gd name="connsiteY387" fmla="*/ 2395702 h 3048899"/>
                    <a:gd name="connsiteX388" fmla="*/ 164062 w 3177129"/>
                    <a:gd name="connsiteY388" fmla="*/ 2374380 h 3048899"/>
                    <a:gd name="connsiteX389" fmla="*/ 173539 w 3177129"/>
                    <a:gd name="connsiteY389" fmla="*/ 2388595 h 3048899"/>
                    <a:gd name="connsiteX390" fmla="*/ 170577 w 3177129"/>
                    <a:gd name="connsiteY390" fmla="*/ 2432128 h 3048899"/>
                    <a:gd name="connsiteX391" fmla="*/ 170627 w 3177129"/>
                    <a:gd name="connsiteY391" fmla="*/ 2432268 h 3048899"/>
                    <a:gd name="connsiteX392" fmla="*/ 170577 w 3177129"/>
                    <a:gd name="connsiteY392" fmla="*/ 2433016 h 3048899"/>
                    <a:gd name="connsiteX393" fmla="*/ 185384 w 3177129"/>
                    <a:gd name="connsiteY393" fmla="*/ 2473883 h 3048899"/>
                    <a:gd name="connsiteX394" fmla="*/ 173539 w 3177129"/>
                    <a:gd name="connsiteY394" fmla="*/ 2495205 h 3048899"/>
                    <a:gd name="connsiteX395" fmla="*/ 185384 w 3177129"/>
                    <a:gd name="connsiteY395" fmla="*/ 2473883 h 3048899"/>
                    <a:gd name="connsiteX396" fmla="*/ 170627 w 3177129"/>
                    <a:gd name="connsiteY396" fmla="*/ 2432268 h 3048899"/>
                    <a:gd name="connsiteX397" fmla="*/ 173539 w 3177129"/>
                    <a:gd name="connsiteY397" fmla="*/ 2388595 h 3048899"/>
                    <a:gd name="connsiteX398" fmla="*/ 164062 w 3177129"/>
                    <a:gd name="connsiteY398" fmla="*/ 2374380 h 3048899"/>
                    <a:gd name="connsiteX399" fmla="*/ 351223 w 3177129"/>
                    <a:gd name="connsiteY399" fmla="*/ 2369642 h 3048899"/>
                    <a:gd name="connsiteX400" fmla="*/ 408082 w 3177129"/>
                    <a:gd name="connsiteY400" fmla="*/ 2395702 h 3048899"/>
                    <a:gd name="connsiteX401" fmla="*/ 351223 w 3177129"/>
                    <a:gd name="connsiteY401" fmla="*/ 2369642 h 3048899"/>
                    <a:gd name="connsiteX402" fmla="*/ 2890928 w 3177129"/>
                    <a:gd name="connsiteY402" fmla="*/ 2367273 h 3048899"/>
                    <a:gd name="connsiteX403" fmla="*/ 2864867 w 3177129"/>
                    <a:gd name="connsiteY403" fmla="*/ 2402810 h 3048899"/>
                    <a:gd name="connsiteX404" fmla="*/ 2890928 w 3177129"/>
                    <a:gd name="connsiteY404" fmla="*/ 2367273 h 3048899"/>
                    <a:gd name="connsiteX405" fmla="*/ 2585311 w 3177129"/>
                    <a:gd name="connsiteY405" fmla="*/ 2364903 h 3048899"/>
                    <a:gd name="connsiteX406" fmla="*/ 2566358 w 3177129"/>
                    <a:gd name="connsiteY406" fmla="*/ 2386225 h 3048899"/>
                    <a:gd name="connsiteX407" fmla="*/ 2585311 w 3177129"/>
                    <a:gd name="connsiteY407" fmla="*/ 2364903 h 3048899"/>
                    <a:gd name="connsiteX408" fmla="*/ 2604263 w 3177129"/>
                    <a:gd name="connsiteY408" fmla="*/ 2374380 h 3048899"/>
                    <a:gd name="connsiteX409" fmla="*/ 2585311 w 3177129"/>
                    <a:gd name="connsiteY409" fmla="*/ 2364903 h 3048899"/>
                    <a:gd name="connsiteX410" fmla="*/ 585767 w 3177129"/>
                    <a:gd name="connsiteY410" fmla="*/ 2355427 h 3048899"/>
                    <a:gd name="connsiteX411" fmla="*/ 611827 w 3177129"/>
                    <a:gd name="connsiteY411" fmla="*/ 2414655 h 3048899"/>
                    <a:gd name="connsiteX412" fmla="*/ 585767 w 3177129"/>
                    <a:gd name="connsiteY412" fmla="*/ 2355427 h 3048899"/>
                    <a:gd name="connsiteX413" fmla="*/ 742129 w 3177129"/>
                    <a:gd name="connsiteY413" fmla="*/ 2341212 h 3048899"/>
                    <a:gd name="connsiteX414" fmla="*/ 708961 w 3177129"/>
                    <a:gd name="connsiteY414" fmla="*/ 2421762 h 3048899"/>
                    <a:gd name="connsiteX415" fmla="*/ 706592 w 3177129"/>
                    <a:gd name="connsiteY415" fmla="*/ 2431239 h 3048899"/>
                    <a:gd name="connsiteX416" fmla="*/ 708961 w 3177129"/>
                    <a:gd name="connsiteY416" fmla="*/ 2421762 h 3048899"/>
                    <a:gd name="connsiteX417" fmla="*/ 742129 w 3177129"/>
                    <a:gd name="connsiteY417" fmla="*/ 2341212 h 3048899"/>
                    <a:gd name="connsiteX418" fmla="*/ 2218096 w 3177129"/>
                    <a:gd name="connsiteY418" fmla="*/ 2334105 h 3048899"/>
                    <a:gd name="connsiteX419" fmla="*/ 2177820 w 3177129"/>
                    <a:gd name="connsiteY419" fmla="*/ 2355427 h 3048899"/>
                    <a:gd name="connsiteX420" fmla="*/ 2218096 w 3177129"/>
                    <a:gd name="connsiteY420" fmla="*/ 2334105 h 3048899"/>
                    <a:gd name="connsiteX421" fmla="*/ 353592 w 3177129"/>
                    <a:gd name="connsiteY421" fmla="*/ 2324628 h 3048899"/>
                    <a:gd name="connsiteX422" fmla="*/ 363069 w 3177129"/>
                    <a:gd name="connsiteY422" fmla="*/ 2331736 h 3048899"/>
                    <a:gd name="connsiteX423" fmla="*/ 353592 w 3177129"/>
                    <a:gd name="connsiteY423" fmla="*/ 2324628 h 3048899"/>
                    <a:gd name="connsiteX424" fmla="*/ 1905371 w 3177129"/>
                    <a:gd name="connsiteY424" fmla="*/ 2320779 h 3048899"/>
                    <a:gd name="connsiteX425" fmla="*/ 1891156 w 3177129"/>
                    <a:gd name="connsiteY425" fmla="*/ 2322259 h 3048899"/>
                    <a:gd name="connsiteX426" fmla="*/ 1905424 w 3177129"/>
                    <a:gd name="connsiteY426" fmla="*/ 2320861 h 3048899"/>
                    <a:gd name="connsiteX427" fmla="*/ 1912478 w 3177129"/>
                    <a:gd name="connsiteY427" fmla="*/ 2331736 h 3048899"/>
                    <a:gd name="connsiteX428" fmla="*/ 1940908 w 3177129"/>
                    <a:gd name="connsiteY428" fmla="*/ 2367273 h 3048899"/>
                    <a:gd name="connsiteX429" fmla="*/ 1912478 w 3177129"/>
                    <a:gd name="connsiteY429" fmla="*/ 2331736 h 3048899"/>
                    <a:gd name="connsiteX430" fmla="*/ 1906259 w 3177129"/>
                    <a:gd name="connsiteY430" fmla="*/ 2320779 h 3048899"/>
                    <a:gd name="connsiteX431" fmla="*/ 1905424 w 3177129"/>
                    <a:gd name="connsiteY431" fmla="*/ 2320861 h 3048899"/>
                    <a:gd name="connsiteX432" fmla="*/ 2938310 w 3177129"/>
                    <a:gd name="connsiteY432" fmla="*/ 2317521 h 3048899"/>
                    <a:gd name="connsiteX433" fmla="*/ 2860129 w 3177129"/>
                    <a:gd name="connsiteY433" fmla="*/ 2357796 h 3048899"/>
                    <a:gd name="connsiteX434" fmla="*/ 2826962 w 3177129"/>
                    <a:gd name="connsiteY434" fmla="*/ 2417024 h 3048899"/>
                    <a:gd name="connsiteX435" fmla="*/ 2860129 w 3177129"/>
                    <a:gd name="connsiteY435" fmla="*/ 2357796 h 3048899"/>
                    <a:gd name="connsiteX436" fmla="*/ 2938310 w 3177129"/>
                    <a:gd name="connsiteY436" fmla="*/ 2317521 h 3048899"/>
                    <a:gd name="connsiteX437" fmla="*/ 2111485 w 3177129"/>
                    <a:gd name="connsiteY437" fmla="*/ 2317521 h 3048899"/>
                    <a:gd name="connsiteX438" fmla="*/ 2118592 w 3177129"/>
                    <a:gd name="connsiteY438" fmla="*/ 2319890 h 3048899"/>
                    <a:gd name="connsiteX439" fmla="*/ 2111485 w 3177129"/>
                    <a:gd name="connsiteY439" fmla="*/ 2317521 h 3048899"/>
                    <a:gd name="connsiteX440" fmla="*/ 576587 w 3177129"/>
                    <a:gd name="connsiteY440" fmla="*/ 2308637 h 3048899"/>
                    <a:gd name="connsiteX441" fmla="*/ 564445 w 3177129"/>
                    <a:gd name="connsiteY441" fmla="*/ 2317521 h 3048899"/>
                    <a:gd name="connsiteX442" fmla="*/ 562075 w 3177129"/>
                    <a:gd name="connsiteY442" fmla="*/ 2338843 h 3048899"/>
                    <a:gd name="connsiteX443" fmla="*/ 564445 w 3177129"/>
                    <a:gd name="connsiteY443" fmla="*/ 2317521 h 3048899"/>
                    <a:gd name="connsiteX444" fmla="*/ 590505 w 3177129"/>
                    <a:gd name="connsiteY444" fmla="*/ 2310413 h 3048899"/>
                    <a:gd name="connsiteX445" fmla="*/ 576587 w 3177129"/>
                    <a:gd name="connsiteY445" fmla="*/ 2308637 h 3048899"/>
                    <a:gd name="connsiteX446" fmla="*/ 435327 w 3177129"/>
                    <a:gd name="connsiteY446" fmla="*/ 2308341 h 3048899"/>
                    <a:gd name="connsiteX447" fmla="*/ 424666 w 3177129"/>
                    <a:gd name="connsiteY447" fmla="*/ 2312783 h 3048899"/>
                    <a:gd name="connsiteX448" fmla="*/ 435753 w 3177129"/>
                    <a:gd name="connsiteY448" fmla="*/ 2308518 h 3048899"/>
                    <a:gd name="connsiteX449" fmla="*/ 445988 w 3177129"/>
                    <a:gd name="connsiteY449" fmla="*/ 2312783 h 3048899"/>
                    <a:gd name="connsiteX450" fmla="*/ 436215 w 3177129"/>
                    <a:gd name="connsiteY450" fmla="*/ 2308341 h 3048899"/>
                    <a:gd name="connsiteX451" fmla="*/ 435753 w 3177129"/>
                    <a:gd name="connsiteY451" fmla="*/ 2308518 h 3048899"/>
                    <a:gd name="connsiteX452" fmla="*/ 999772 w 3177129"/>
                    <a:gd name="connsiteY452" fmla="*/ 2300345 h 3048899"/>
                    <a:gd name="connsiteX453" fmla="*/ 967196 w 3177129"/>
                    <a:gd name="connsiteY453" fmla="*/ 2319890 h 3048899"/>
                    <a:gd name="connsiteX454" fmla="*/ 1035901 w 3177129"/>
                    <a:gd name="connsiteY454" fmla="*/ 2312783 h 3048899"/>
                    <a:gd name="connsiteX455" fmla="*/ 999772 w 3177129"/>
                    <a:gd name="connsiteY455" fmla="*/ 2300345 h 3048899"/>
                    <a:gd name="connsiteX456" fmla="*/ 2232310 w 3177129"/>
                    <a:gd name="connsiteY456" fmla="*/ 2296199 h 3048899"/>
                    <a:gd name="connsiteX457" fmla="*/ 2274955 w 3177129"/>
                    <a:gd name="connsiteY457" fmla="*/ 2312783 h 3048899"/>
                    <a:gd name="connsiteX458" fmla="*/ 2232310 w 3177129"/>
                    <a:gd name="connsiteY458" fmla="*/ 2296199 h 3048899"/>
                    <a:gd name="connsiteX459" fmla="*/ 159324 w 3177129"/>
                    <a:gd name="connsiteY459" fmla="*/ 2293830 h 3048899"/>
                    <a:gd name="connsiteX460" fmla="*/ 155178 w 3177129"/>
                    <a:gd name="connsiteY460" fmla="*/ 2309229 h 3048899"/>
                    <a:gd name="connsiteX461" fmla="*/ 155319 w 3177129"/>
                    <a:gd name="connsiteY461" fmla="*/ 2309563 h 3048899"/>
                    <a:gd name="connsiteX462" fmla="*/ 155178 w 3177129"/>
                    <a:gd name="connsiteY462" fmla="*/ 2310118 h 3048899"/>
                    <a:gd name="connsiteX463" fmla="*/ 161693 w 3177129"/>
                    <a:gd name="connsiteY463" fmla="*/ 2324628 h 3048899"/>
                    <a:gd name="connsiteX464" fmla="*/ 155319 w 3177129"/>
                    <a:gd name="connsiteY464" fmla="*/ 2309563 h 3048899"/>
                    <a:gd name="connsiteX465" fmla="*/ 159324 w 3177129"/>
                    <a:gd name="connsiteY465" fmla="*/ 2293830 h 3048899"/>
                    <a:gd name="connsiteX466" fmla="*/ 235136 w 3177129"/>
                    <a:gd name="connsiteY466" fmla="*/ 2293830 h 3048899"/>
                    <a:gd name="connsiteX467" fmla="*/ 159324 w 3177129"/>
                    <a:gd name="connsiteY467" fmla="*/ 2293830 h 3048899"/>
                    <a:gd name="connsiteX468" fmla="*/ 2308122 w 3177129"/>
                    <a:gd name="connsiteY468" fmla="*/ 2289091 h 3048899"/>
                    <a:gd name="connsiteX469" fmla="*/ 2312861 w 3177129"/>
                    <a:gd name="connsiteY469" fmla="*/ 2331736 h 3048899"/>
                    <a:gd name="connsiteX470" fmla="*/ 2307530 w 3177129"/>
                    <a:gd name="connsiteY470" fmla="*/ 2342397 h 3048899"/>
                    <a:gd name="connsiteX471" fmla="*/ 2307743 w 3177129"/>
                    <a:gd name="connsiteY471" fmla="*/ 2342824 h 3048899"/>
                    <a:gd name="connsiteX472" fmla="*/ 2307530 w 3177129"/>
                    <a:gd name="connsiteY472" fmla="*/ 2343286 h 3048899"/>
                    <a:gd name="connsiteX473" fmla="*/ 2312861 w 3177129"/>
                    <a:gd name="connsiteY473" fmla="*/ 2353058 h 3048899"/>
                    <a:gd name="connsiteX474" fmla="*/ 2307743 w 3177129"/>
                    <a:gd name="connsiteY474" fmla="*/ 2342824 h 3048899"/>
                    <a:gd name="connsiteX475" fmla="*/ 2312861 w 3177129"/>
                    <a:gd name="connsiteY475" fmla="*/ 2331736 h 3048899"/>
                    <a:gd name="connsiteX476" fmla="*/ 2308122 w 3177129"/>
                    <a:gd name="connsiteY476" fmla="*/ 2289091 h 3048899"/>
                    <a:gd name="connsiteX477" fmla="*/ 129414 w 3177129"/>
                    <a:gd name="connsiteY477" fmla="*/ 2267177 h 3048899"/>
                    <a:gd name="connsiteX478" fmla="*/ 123787 w 3177129"/>
                    <a:gd name="connsiteY478" fmla="*/ 2270138 h 3048899"/>
                    <a:gd name="connsiteX479" fmla="*/ 129763 w 3177129"/>
                    <a:gd name="connsiteY479" fmla="*/ 2267422 h 3048899"/>
                    <a:gd name="connsiteX480" fmla="*/ 140371 w 3177129"/>
                    <a:gd name="connsiteY480" fmla="*/ 2274876 h 3048899"/>
                    <a:gd name="connsiteX481" fmla="*/ 130302 w 3177129"/>
                    <a:gd name="connsiteY481" fmla="*/ 2267177 h 3048899"/>
                    <a:gd name="connsiteX482" fmla="*/ 129763 w 3177129"/>
                    <a:gd name="connsiteY482" fmla="*/ 2267422 h 3048899"/>
                    <a:gd name="connsiteX483" fmla="*/ 1708733 w 3177129"/>
                    <a:gd name="connsiteY483" fmla="*/ 2263031 h 3048899"/>
                    <a:gd name="connsiteX484" fmla="*/ 1696643 w 3177129"/>
                    <a:gd name="connsiteY484" fmla="*/ 2278215 h 3048899"/>
                    <a:gd name="connsiteX485" fmla="*/ 1677935 w 3177129"/>
                    <a:gd name="connsiteY485" fmla="*/ 2284353 h 3048899"/>
                    <a:gd name="connsiteX486" fmla="*/ 1695999 w 3177129"/>
                    <a:gd name="connsiteY486" fmla="*/ 2279023 h 3048899"/>
                    <a:gd name="connsiteX487" fmla="*/ 1696643 w 3177129"/>
                    <a:gd name="connsiteY487" fmla="*/ 2278215 h 3048899"/>
                    <a:gd name="connsiteX488" fmla="*/ 1696888 w 3177129"/>
                    <a:gd name="connsiteY488" fmla="*/ 2278135 h 3048899"/>
                    <a:gd name="connsiteX489" fmla="*/ 1708733 w 3177129"/>
                    <a:gd name="connsiteY489" fmla="*/ 2263031 h 3048899"/>
                    <a:gd name="connsiteX490" fmla="*/ 2675337 w 3177129"/>
                    <a:gd name="connsiteY490" fmla="*/ 2260662 h 3048899"/>
                    <a:gd name="connsiteX491" fmla="*/ 2623216 w 3177129"/>
                    <a:gd name="connsiteY491" fmla="*/ 2305675 h 3048899"/>
                    <a:gd name="connsiteX492" fmla="*/ 2675337 w 3177129"/>
                    <a:gd name="connsiteY492" fmla="*/ 2260662 h 3048899"/>
                    <a:gd name="connsiteX493" fmla="*/ 825049 w 3177129"/>
                    <a:gd name="connsiteY493" fmla="*/ 2258293 h 3048899"/>
                    <a:gd name="connsiteX494" fmla="*/ 874800 w 3177129"/>
                    <a:gd name="connsiteY494" fmla="*/ 2272508 h 3048899"/>
                    <a:gd name="connsiteX495" fmla="*/ 825049 w 3177129"/>
                    <a:gd name="connsiteY495" fmla="*/ 2258293 h 3048899"/>
                    <a:gd name="connsiteX496" fmla="*/ 299102 w 3177129"/>
                    <a:gd name="connsiteY496" fmla="*/ 2253554 h 3048899"/>
                    <a:gd name="connsiteX497" fmla="*/ 290218 w 3177129"/>
                    <a:gd name="connsiteY497" fmla="*/ 2261291 h 3048899"/>
                    <a:gd name="connsiteX498" fmla="*/ 281941 w 3177129"/>
                    <a:gd name="connsiteY498" fmla="*/ 2262085 h 3048899"/>
                    <a:gd name="connsiteX499" fmla="*/ 263565 w 3177129"/>
                    <a:gd name="connsiteY499" fmla="*/ 2258293 h 3048899"/>
                    <a:gd name="connsiteX500" fmla="*/ 249351 w 3177129"/>
                    <a:gd name="connsiteY500" fmla="*/ 2291460 h 3048899"/>
                    <a:gd name="connsiteX501" fmla="*/ 263565 w 3177129"/>
                    <a:gd name="connsiteY501" fmla="*/ 2258293 h 3048899"/>
                    <a:gd name="connsiteX502" fmla="*/ 281334 w 3177129"/>
                    <a:gd name="connsiteY502" fmla="*/ 2262143 h 3048899"/>
                    <a:gd name="connsiteX503" fmla="*/ 281941 w 3177129"/>
                    <a:gd name="connsiteY503" fmla="*/ 2262085 h 3048899"/>
                    <a:gd name="connsiteX504" fmla="*/ 282222 w 3177129"/>
                    <a:gd name="connsiteY504" fmla="*/ 2262143 h 3048899"/>
                    <a:gd name="connsiteX505" fmla="*/ 299102 w 3177129"/>
                    <a:gd name="connsiteY505" fmla="*/ 2253554 h 3048899"/>
                    <a:gd name="connsiteX506" fmla="*/ 917445 w 3177129"/>
                    <a:gd name="connsiteY506" fmla="*/ 2244078 h 3048899"/>
                    <a:gd name="connsiteX507" fmla="*/ 893753 w 3177129"/>
                    <a:gd name="connsiteY507" fmla="*/ 2274876 h 3048899"/>
                    <a:gd name="connsiteX508" fmla="*/ 917445 w 3177129"/>
                    <a:gd name="connsiteY508" fmla="*/ 2244078 h 3048899"/>
                    <a:gd name="connsiteX509" fmla="*/ 789512 w 3177129"/>
                    <a:gd name="connsiteY509" fmla="*/ 2244078 h 3048899"/>
                    <a:gd name="connsiteX510" fmla="*/ 770559 w 3177129"/>
                    <a:gd name="connsiteY510" fmla="*/ 2270138 h 3048899"/>
                    <a:gd name="connsiteX511" fmla="*/ 789512 w 3177129"/>
                    <a:gd name="connsiteY511" fmla="*/ 2244078 h 3048899"/>
                    <a:gd name="connsiteX512" fmla="*/ 2298054 w 3177129"/>
                    <a:gd name="connsiteY512" fmla="*/ 2243782 h 3048899"/>
                    <a:gd name="connsiteX513" fmla="*/ 2277324 w 3177129"/>
                    <a:gd name="connsiteY513" fmla="*/ 2253554 h 3048899"/>
                    <a:gd name="connsiteX514" fmla="*/ 2315230 w 3177129"/>
                    <a:gd name="connsiteY514" fmla="*/ 2246447 h 3048899"/>
                    <a:gd name="connsiteX515" fmla="*/ 2298054 w 3177129"/>
                    <a:gd name="connsiteY515" fmla="*/ 2243782 h 3048899"/>
                    <a:gd name="connsiteX516" fmla="*/ 990888 w 3177129"/>
                    <a:gd name="connsiteY516" fmla="*/ 2222756 h 3048899"/>
                    <a:gd name="connsiteX517" fmla="*/ 945874 w 3177129"/>
                    <a:gd name="connsiteY517" fmla="*/ 2244078 h 3048899"/>
                    <a:gd name="connsiteX518" fmla="*/ 990888 w 3177129"/>
                    <a:gd name="connsiteY518" fmla="*/ 2222756 h 3048899"/>
                    <a:gd name="connsiteX519" fmla="*/ 772928 w 3177129"/>
                    <a:gd name="connsiteY519" fmla="*/ 2218018 h 3048899"/>
                    <a:gd name="connsiteX520" fmla="*/ 756344 w 3177129"/>
                    <a:gd name="connsiteY520" fmla="*/ 2232232 h 3048899"/>
                    <a:gd name="connsiteX521" fmla="*/ 737391 w 3177129"/>
                    <a:gd name="connsiteY521" fmla="*/ 2229863 h 3048899"/>
                    <a:gd name="connsiteX522" fmla="*/ 699485 w 3177129"/>
                    <a:gd name="connsiteY522" fmla="*/ 2260662 h 3048899"/>
                    <a:gd name="connsiteX523" fmla="*/ 661579 w 3177129"/>
                    <a:gd name="connsiteY523" fmla="*/ 2331736 h 3048899"/>
                    <a:gd name="connsiteX524" fmla="*/ 699485 w 3177129"/>
                    <a:gd name="connsiteY524" fmla="*/ 2260662 h 3048899"/>
                    <a:gd name="connsiteX525" fmla="*/ 737391 w 3177129"/>
                    <a:gd name="connsiteY525" fmla="*/ 2229863 h 3048899"/>
                    <a:gd name="connsiteX526" fmla="*/ 756344 w 3177129"/>
                    <a:gd name="connsiteY526" fmla="*/ 2232232 h 3048899"/>
                    <a:gd name="connsiteX527" fmla="*/ 772928 w 3177129"/>
                    <a:gd name="connsiteY527" fmla="*/ 2218018 h 3048899"/>
                    <a:gd name="connsiteX528" fmla="*/ 348854 w 3177129"/>
                    <a:gd name="connsiteY528" fmla="*/ 2218018 h 3048899"/>
                    <a:gd name="connsiteX529" fmla="*/ 355698 w 3177129"/>
                    <a:gd name="connsiteY529" fmla="*/ 2221440 h 3048899"/>
                    <a:gd name="connsiteX530" fmla="*/ 358331 w 3177129"/>
                    <a:gd name="connsiteY530" fmla="*/ 2229863 h 3048899"/>
                    <a:gd name="connsiteX531" fmla="*/ 344116 w 3177129"/>
                    <a:gd name="connsiteY531" fmla="*/ 2241709 h 3048899"/>
                    <a:gd name="connsiteX532" fmla="*/ 358331 w 3177129"/>
                    <a:gd name="connsiteY532" fmla="*/ 2229863 h 3048899"/>
                    <a:gd name="connsiteX533" fmla="*/ 357146 w 3177129"/>
                    <a:gd name="connsiteY533" fmla="*/ 2222164 h 3048899"/>
                    <a:gd name="connsiteX534" fmla="*/ 355698 w 3177129"/>
                    <a:gd name="connsiteY534" fmla="*/ 2221440 h 3048899"/>
                    <a:gd name="connsiteX535" fmla="*/ 355369 w 3177129"/>
                    <a:gd name="connsiteY535" fmla="*/ 2220387 h 3048899"/>
                    <a:gd name="connsiteX536" fmla="*/ 348854 w 3177129"/>
                    <a:gd name="connsiteY536" fmla="*/ 2218018 h 3048899"/>
                    <a:gd name="connsiteX537" fmla="*/ 2661123 w 3177129"/>
                    <a:gd name="connsiteY537" fmla="*/ 2215648 h 3048899"/>
                    <a:gd name="connsiteX538" fmla="*/ 2675337 w 3177129"/>
                    <a:gd name="connsiteY538" fmla="*/ 2234601 h 3048899"/>
                    <a:gd name="connsiteX539" fmla="*/ 2661123 w 3177129"/>
                    <a:gd name="connsiteY539" fmla="*/ 2215648 h 3048899"/>
                    <a:gd name="connsiteX540" fmla="*/ 1834297 w 3177129"/>
                    <a:gd name="connsiteY540" fmla="*/ 2213279 h 3048899"/>
                    <a:gd name="connsiteX541" fmla="*/ 1815344 w 3177129"/>
                    <a:gd name="connsiteY541" fmla="*/ 2236971 h 3048899"/>
                    <a:gd name="connsiteX542" fmla="*/ 1786914 w 3177129"/>
                    <a:gd name="connsiteY542" fmla="*/ 2258293 h 3048899"/>
                    <a:gd name="connsiteX543" fmla="*/ 1815344 w 3177129"/>
                    <a:gd name="connsiteY543" fmla="*/ 2236971 h 3048899"/>
                    <a:gd name="connsiteX544" fmla="*/ 1834297 w 3177129"/>
                    <a:gd name="connsiteY544" fmla="*/ 2213279 h 3048899"/>
                    <a:gd name="connsiteX545" fmla="*/ 2168344 w 3177129"/>
                    <a:gd name="connsiteY545" fmla="*/ 2189588 h 3048899"/>
                    <a:gd name="connsiteX546" fmla="*/ 2156498 w 3177129"/>
                    <a:gd name="connsiteY546" fmla="*/ 2203803 h 3048899"/>
                    <a:gd name="connsiteX547" fmla="*/ 2172786 w 3177129"/>
                    <a:gd name="connsiteY547" fmla="*/ 2223348 h 3048899"/>
                    <a:gd name="connsiteX548" fmla="*/ 2173572 w 3177129"/>
                    <a:gd name="connsiteY548" fmla="*/ 2223231 h 3048899"/>
                    <a:gd name="connsiteX549" fmla="*/ 2173675 w 3177129"/>
                    <a:gd name="connsiteY549" fmla="*/ 2223348 h 3048899"/>
                    <a:gd name="connsiteX550" fmla="*/ 2208619 w 3177129"/>
                    <a:gd name="connsiteY550" fmla="*/ 2218018 h 3048899"/>
                    <a:gd name="connsiteX551" fmla="*/ 2173572 w 3177129"/>
                    <a:gd name="connsiteY551" fmla="*/ 2223231 h 3048899"/>
                    <a:gd name="connsiteX552" fmla="*/ 2156498 w 3177129"/>
                    <a:gd name="connsiteY552" fmla="*/ 2203803 h 3048899"/>
                    <a:gd name="connsiteX553" fmla="*/ 2168344 w 3177129"/>
                    <a:gd name="connsiteY553" fmla="*/ 2189588 h 3048899"/>
                    <a:gd name="connsiteX554" fmla="*/ 815572 w 3177129"/>
                    <a:gd name="connsiteY554" fmla="*/ 2182481 h 3048899"/>
                    <a:gd name="connsiteX555" fmla="*/ 846371 w 3177129"/>
                    <a:gd name="connsiteY555" fmla="*/ 2194326 h 3048899"/>
                    <a:gd name="connsiteX556" fmla="*/ 815572 w 3177129"/>
                    <a:gd name="connsiteY556" fmla="*/ 2182481 h 3048899"/>
                    <a:gd name="connsiteX557" fmla="*/ 787143 w 3177129"/>
                    <a:gd name="connsiteY557" fmla="*/ 2175373 h 3048899"/>
                    <a:gd name="connsiteX558" fmla="*/ 810834 w 3177129"/>
                    <a:gd name="connsiteY558" fmla="*/ 2182481 h 3048899"/>
                    <a:gd name="connsiteX559" fmla="*/ 787143 w 3177129"/>
                    <a:gd name="connsiteY559" fmla="*/ 2175373 h 3048899"/>
                    <a:gd name="connsiteX560" fmla="*/ 1635290 w 3177129"/>
                    <a:gd name="connsiteY560" fmla="*/ 2168266 h 3048899"/>
                    <a:gd name="connsiteX561" fmla="*/ 1668458 w 3177129"/>
                    <a:gd name="connsiteY561" fmla="*/ 2184850 h 3048899"/>
                    <a:gd name="connsiteX562" fmla="*/ 1635290 w 3177129"/>
                    <a:gd name="connsiteY562" fmla="*/ 2168266 h 3048899"/>
                    <a:gd name="connsiteX563" fmla="*/ 1725317 w 3177129"/>
                    <a:gd name="connsiteY563" fmla="*/ 2163528 h 3048899"/>
                    <a:gd name="connsiteX564" fmla="*/ 1777438 w 3177129"/>
                    <a:gd name="connsiteY564" fmla="*/ 2213279 h 3048899"/>
                    <a:gd name="connsiteX565" fmla="*/ 1725317 w 3177129"/>
                    <a:gd name="connsiteY565" fmla="*/ 2163528 h 3048899"/>
                    <a:gd name="connsiteX566" fmla="*/ 1798760 w 3177129"/>
                    <a:gd name="connsiteY566" fmla="*/ 2161158 h 3048899"/>
                    <a:gd name="connsiteX567" fmla="*/ 1804220 w 3177129"/>
                    <a:gd name="connsiteY567" fmla="*/ 2172366 h 3048899"/>
                    <a:gd name="connsiteX568" fmla="*/ 1801129 w 3177129"/>
                    <a:gd name="connsiteY568" fmla="*/ 2182481 h 3048899"/>
                    <a:gd name="connsiteX569" fmla="*/ 1786914 w 3177129"/>
                    <a:gd name="connsiteY569" fmla="*/ 2232232 h 3048899"/>
                    <a:gd name="connsiteX570" fmla="*/ 1801129 w 3177129"/>
                    <a:gd name="connsiteY570" fmla="*/ 2182481 h 3048899"/>
                    <a:gd name="connsiteX571" fmla="*/ 1804387 w 3177129"/>
                    <a:gd name="connsiteY571" fmla="*/ 2172708 h 3048899"/>
                    <a:gd name="connsiteX572" fmla="*/ 1804220 w 3177129"/>
                    <a:gd name="connsiteY572" fmla="*/ 2172366 h 3048899"/>
                    <a:gd name="connsiteX573" fmla="*/ 1804387 w 3177129"/>
                    <a:gd name="connsiteY573" fmla="*/ 2171820 h 3048899"/>
                    <a:gd name="connsiteX574" fmla="*/ 1798760 w 3177129"/>
                    <a:gd name="connsiteY574" fmla="*/ 2161158 h 3048899"/>
                    <a:gd name="connsiteX575" fmla="*/ 1445760 w 3177129"/>
                    <a:gd name="connsiteY575" fmla="*/ 2158789 h 3048899"/>
                    <a:gd name="connsiteX576" fmla="*/ 1462344 w 3177129"/>
                    <a:gd name="connsiteY576" fmla="*/ 2196695 h 3048899"/>
                    <a:gd name="connsiteX577" fmla="*/ 1542894 w 3177129"/>
                    <a:gd name="connsiteY577" fmla="*/ 2241709 h 3048899"/>
                    <a:gd name="connsiteX578" fmla="*/ 1462344 w 3177129"/>
                    <a:gd name="connsiteY578" fmla="*/ 2196695 h 3048899"/>
                    <a:gd name="connsiteX579" fmla="*/ 1445760 w 3177129"/>
                    <a:gd name="connsiteY579" fmla="*/ 2158789 h 3048899"/>
                    <a:gd name="connsiteX580" fmla="*/ 2881452 w 3177129"/>
                    <a:gd name="connsiteY580" fmla="*/ 2146944 h 3048899"/>
                    <a:gd name="connsiteX581" fmla="*/ 2879082 w 3177129"/>
                    <a:gd name="connsiteY581" fmla="*/ 2154051 h 3048899"/>
                    <a:gd name="connsiteX582" fmla="*/ 2881452 w 3177129"/>
                    <a:gd name="connsiteY582" fmla="*/ 2146944 h 3048899"/>
                    <a:gd name="connsiteX583" fmla="*/ 1696888 w 3177129"/>
                    <a:gd name="connsiteY583" fmla="*/ 2144574 h 3048899"/>
                    <a:gd name="connsiteX584" fmla="*/ 1677935 w 3177129"/>
                    <a:gd name="connsiteY584" fmla="*/ 2163528 h 3048899"/>
                    <a:gd name="connsiteX585" fmla="*/ 1696888 w 3177129"/>
                    <a:gd name="connsiteY585" fmla="*/ 2144574 h 3048899"/>
                    <a:gd name="connsiteX586" fmla="*/ 1329673 w 3177129"/>
                    <a:gd name="connsiteY586" fmla="*/ 2137467 h 3048899"/>
                    <a:gd name="connsiteX587" fmla="*/ 1350995 w 3177129"/>
                    <a:gd name="connsiteY587" fmla="*/ 2175373 h 3048899"/>
                    <a:gd name="connsiteX588" fmla="*/ 1362545 w 3177129"/>
                    <a:gd name="connsiteY588" fmla="*/ 2150201 h 3048899"/>
                    <a:gd name="connsiteX589" fmla="*/ 1364711 w 3177129"/>
                    <a:gd name="connsiteY589" fmla="*/ 2149527 h 3048899"/>
                    <a:gd name="connsiteX590" fmla="*/ 1386532 w 3177129"/>
                    <a:gd name="connsiteY590" fmla="*/ 2151682 h 3048899"/>
                    <a:gd name="connsiteX591" fmla="*/ 1397193 w 3177129"/>
                    <a:gd name="connsiteY591" fmla="*/ 2152571 h 3048899"/>
                    <a:gd name="connsiteX592" fmla="*/ 1397276 w 3177129"/>
                    <a:gd name="connsiteY592" fmla="*/ 2152509 h 3048899"/>
                    <a:gd name="connsiteX593" fmla="*/ 1398081 w 3177129"/>
                    <a:gd name="connsiteY593" fmla="*/ 2152571 h 3048899"/>
                    <a:gd name="connsiteX594" fmla="*/ 1407854 w 3177129"/>
                    <a:gd name="connsiteY594" fmla="*/ 2144574 h 3048899"/>
                    <a:gd name="connsiteX595" fmla="*/ 1397276 w 3177129"/>
                    <a:gd name="connsiteY595" fmla="*/ 2152509 h 3048899"/>
                    <a:gd name="connsiteX596" fmla="*/ 1386532 w 3177129"/>
                    <a:gd name="connsiteY596" fmla="*/ 2151682 h 3048899"/>
                    <a:gd name="connsiteX597" fmla="*/ 1372650 w 3177129"/>
                    <a:gd name="connsiteY597" fmla="*/ 2147055 h 3048899"/>
                    <a:gd name="connsiteX598" fmla="*/ 1364711 w 3177129"/>
                    <a:gd name="connsiteY598" fmla="*/ 2149527 h 3048899"/>
                    <a:gd name="connsiteX599" fmla="*/ 1362545 w 3177129"/>
                    <a:gd name="connsiteY599" fmla="*/ 2149313 h 3048899"/>
                    <a:gd name="connsiteX600" fmla="*/ 1350995 w 3177129"/>
                    <a:gd name="connsiteY600" fmla="*/ 2175373 h 3048899"/>
                    <a:gd name="connsiteX601" fmla="*/ 1329673 w 3177129"/>
                    <a:gd name="connsiteY601" fmla="*/ 2137467 h 3048899"/>
                    <a:gd name="connsiteX602" fmla="*/ 1464713 w 3177129"/>
                    <a:gd name="connsiteY602" fmla="*/ 2135098 h 3048899"/>
                    <a:gd name="connsiteX603" fmla="*/ 1448129 w 3177129"/>
                    <a:gd name="connsiteY603" fmla="*/ 2154051 h 3048899"/>
                    <a:gd name="connsiteX604" fmla="*/ 1464713 w 3177129"/>
                    <a:gd name="connsiteY604" fmla="*/ 2135098 h 3048899"/>
                    <a:gd name="connsiteX605" fmla="*/ 2668230 w 3177129"/>
                    <a:gd name="connsiteY605" fmla="*/ 2132729 h 3048899"/>
                    <a:gd name="connsiteX606" fmla="*/ 2680076 w 3177129"/>
                    <a:gd name="connsiteY606" fmla="*/ 2158789 h 3048899"/>
                    <a:gd name="connsiteX607" fmla="*/ 2668230 w 3177129"/>
                    <a:gd name="connsiteY607" fmla="*/ 2132729 h 3048899"/>
                    <a:gd name="connsiteX608" fmla="*/ 2132807 w 3177129"/>
                    <a:gd name="connsiteY608" fmla="*/ 2123252 h 3048899"/>
                    <a:gd name="connsiteX609" fmla="*/ 2126428 w 3177129"/>
                    <a:gd name="connsiteY609" fmla="*/ 2129922 h 3048899"/>
                    <a:gd name="connsiteX610" fmla="*/ 2116223 w 3177129"/>
                    <a:gd name="connsiteY610" fmla="*/ 2127991 h 3048899"/>
                    <a:gd name="connsiteX611" fmla="*/ 2126292 w 3177129"/>
                    <a:gd name="connsiteY611" fmla="*/ 2130064 h 3048899"/>
                    <a:gd name="connsiteX612" fmla="*/ 2126428 w 3177129"/>
                    <a:gd name="connsiteY612" fmla="*/ 2129922 h 3048899"/>
                    <a:gd name="connsiteX613" fmla="*/ 2127180 w 3177129"/>
                    <a:gd name="connsiteY613" fmla="*/ 2130064 h 3048899"/>
                    <a:gd name="connsiteX614" fmla="*/ 2132807 w 3177129"/>
                    <a:gd name="connsiteY614" fmla="*/ 2123252 h 3048899"/>
                    <a:gd name="connsiteX615" fmla="*/ 1215955 w 3177129"/>
                    <a:gd name="connsiteY615" fmla="*/ 2123252 h 3048899"/>
                    <a:gd name="connsiteX616" fmla="*/ 1197002 w 3177129"/>
                    <a:gd name="connsiteY616" fmla="*/ 2144574 h 3048899"/>
                    <a:gd name="connsiteX617" fmla="*/ 1215955 w 3177129"/>
                    <a:gd name="connsiteY617" fmla="*/ 2123252 h 3048899"/>
                    <a:gd name="connsiteX618" fmla="*/ 2282062 w 3177129"/>
                    <a:gd name="connsiteY618" fmla="*/ 2120883 h 3048899"/>
                    <a:gd name="connsiteX619" fmla="*/ 2208619 w 3177129"/>
                    <a:gd name="connsiteY619" fmla="*/ 2130360 h 3048899"/>
                    <a:gd name="connsiteX620" fmla="*/ 2282062 w 3177129"/>
                    <a:gd name="connsiteY620" fmla="*/ 2120883 h 3048899"/>
                    <a:gd name="connsiteX621" fmla="*/ 1092760 w 3177129"/>
                    <a:gd name="connsiteY621" fmla="*/ 2120883 h 3048899"/>
                    <a:gd name="connsiteX622" fmla="*/ 1114082 w 3177129"/>
                    <a:gd name="connsiteY622" fmla="*/ 2139836 h 3048899"/>
                    <a:gd name="connsiteX623" fmla="*/ 1092760 w 3177129"/>
                    <a:gd name="connsiteY623" fmla="*/ 2120883 h 3048899"/>
                    <a:gd name="connsiteX624" fmla="*/ 1618706 w 3177129"/>
                    <a:gd name="connsiteY624" fmla="*/ 2116145 h 3048899"/>
                    <a:gd name="connsiteX625" fmla="*/ 1587908 w 3177129"/>
                    <a:gd name="connsiteY625" fmla="*/ 2149313 h 3048899"/>
                    <a:gd name="connsiteX626" fmla="*/ 1618706 w 3177129"/>
                    <a:gd name="connsiteY626" fmla="*/ 2116145 h 3048899"/>
                    <a:gd name="connsiteX627" fmla="*/ 1308351 w 3177129"/>
                    <a:gd name="connsiteY627" fmla="*/ 2116145 h 3048899"/>
                    <a:gd name="connsiteX628" fmla="*/ 1237277 w 3177129"/>
                    <a:gd name="connsiteY628" fmla="*/ 2135098 h 3048899"/>
                    <a:gd name="connsiteX629" fmla="*/ 1308351 w 3177129"/>
                    <a:gd name="connsiteY629" fmla="*/ 2116145 h 3048899"/>
                    <a:gd name="connsiteX630" fmla="*/ 472049 w 3177129"/>
                    <a:gd name="connsiteY630" fmla="*/ 2116145 h 3048899"/>
                    <a:gd name="connsiteX631" fmla="*/ 419928 w 3177129"/>
                    <a:gd name="connsiteY631" fmla="*/ 2135098 h 3048899"/>
                    <a:gd name="connsiteX632" fmla="*/ 406602 w 3177129"/>
                    <a:gd name="connsiteY632" fmla="*/ 2152571 h 3048899"/>
                    <a:gd name="connsiteX633" fmla="*/ 406219 w 3177129"/>
                    <a:gd name="connsiteY633" fmla="*/ 2153663 h 3048899"/>
                    <a:gd name="connsiteX634" fmla="*/ 405714 w 3177129"/>
                    <a:gd name="connsiteY634" fmla="*/ 2154347 h 3048899"/>
                    <a:gd name="connsiteX635" fmla="*/ 398606 w 3177129"/>
                    <a:gd name="connsiteY635" fmla="*/ 2175373 h 3048899"/>
                    <a:gd name="connsiteX636" fmla="*/ 348854 w 3177129"/>
                    <a:gd name="connsiteY636" fmla="*/ 2196695 h 3048899"/>
                    <a:gd name="connsiteX637" fmla="*/ 398606 w 3177129"/>
                    <a:gd name="connsiteY637" fmla="*/ 2175373 h 3048899"/>
                    <a:gd name="connsiteX638" fmla="*/ 406219 w 3177129"/>
                    <a:gd name="connsiteY638" fmla="*/ 2153663 h 3048899"/>
                    <a:gd name="connsiteX639" fmla="*/ 419928 w 3177129"/>
                    <a:gd name="connsiteY639" fmla="*/ 2135098 h 3048899"/>
                    <a:gd name="connsiteX640" fmla="*/ 472049 w 3177129"/>
                    <a:gd name="connsiteY640" fmla="*/ 2116145 h 3048899"/>
                    <a:gd name="connsiteX641" fmla="*/ 2649277 w 3177129"/>
                    <a:gd name="connsiteY641" fmla="*/ 2099561 h 3048899"/>
                    <a:gd name="connsiteX642" fmla="*/ 2620848 w 3177129"/>
                    <a:gd name="connsiteY642" fmla="*/ 2104299 h 3048899"/>
                    <a:gd name="connsiteX643" fmla="*/ 2597156 w 3177129"/>
                    <a:gd name="connsiteY643" fmla="*/ 2130360 h 3048899"/>
                    <a:gd name="connsiteX644" fmla="*/ 2620848 w 3177129"/>
                    <a:gd name="connsiteY644" fmla="*/ 2104299 h 3048899"/>
                    <a:gd name="connsiteX645" fmla="*/ 2649277 w 3177129"/>
                    <a:gd name="connsiteY645" fmla="*/ 2099561 h 3048899"/>
                    <a:gd name="connsiteX646" fmla="*/ 1732425 w 3177129"/>
                    <a:gd name="connsiteY646" fmla="*/ 2099561 h 3048899"/>
                    <a:gd name="connsiteX647" fmla="*/ 1715841 w 3177129"/>
                    <a:gd name="connsiteY647" fmla="*/ 2111407 h 3048899"/>
                    <a:gd name="connsiteX648" fmla="*/ 1732425 w 3177129"/>
                    <a:gd name="connsiteY648" fmla="*/ 2099561 h 3048899"/>
                    <a:gd name="connsiteX649" fmla="*/ 1081211 w 3177129"/>
                    <a:gd name="connsiteY649" fmla="*/ 2096008 h 3048899"/>
                    <a:gd name="connsiteX650" fmla="*/ 1071438 w 3177129"/>
                    <a:gd name="connsiteY650" fmla="*/ 2104299 h 3048899"/>
                    <a:gd name="connsiteX651" fmla="*/ 1106975 w 3177129"/>
                    <a:gd name="connsiteY651" fmla="*/ 2101930 h 3048899"/>
                    <a:gd name="connsiteX652" fmla="*/ 1081211 w 3177129"/>
                    <a:gd name="connsiteY652" fmla="*/ 2096008 h 3048899"/>
                    <a:gd name="connsiteX653" fmla="*/ 768190 w 3177129"/>
                    <a:gd name="connsiteY653" fmla="*/ 2094823 h 3048899"/>
                    <a:gd name="connsiteX654" fmla="*/ 735022 w 3177129"/>
                    <a:gd name="connsiteY654" fmla="*/ 2165897 h 3048899"/>
                    <a:gd name="connsiteX655" fmla="*/ 735022 w 3177129"/>
                    <a:gd name="connsiteY655" fmla="*/ 2182481 h 3048899"/>
                    <a:gd name="connsiteX656" fmla="*/ 735022 w 3177129"/>
                    <a:gd name="connsiteY656" fmla="*/ 2165897 h 3048899"/>
                    <a:gd name="connsiteX657" fmla="*/ 768190 w 3177129"/>
                    <a:gd name="connsiteY657" fmla="*/ 2094823 h 3048899"/>
                    <a:gd name="connsiteX658" fmla="*/ 1142512 w 3177129"/>
                    <a:gd name="connsiteY658" fmla="*/ 2082977 h 3048899"/>
                    <a:gd name="connsiteX659" fmla="*/ 1125928 w 3177129"/>
                    <a:gd name="connsiteY659" fmla="*/ 2101930 h 3048899"/>
                    <a:gd name="connsiteX660" fmla="*/ 1142512 w 3177129"/>
                    <a:gd name="connsiteY660" fmla="*/ 2082977 h 3048899"/>
                    <a:gd name="connsiteX661" fmla="*/ 1337077 w 3177129"/>
                    <a:gd name="connsiteY661" fmla="*/ 2076462 h 3048899"/>
                    <a:gd name="connsiteX662" fmla="*/ 1315458 w 3177129"/>
                    <a:gd name="connsiteY662" fmla="*/ 2106669 h 3048899"/>
                    <a:gd name="connsiteX663" fmla="*/ 1374686 w 3177129"/>
                    <a:gd name="connsiteY663" fmla="*/ 2078239 h 3048899"/>
                    <a:gd name="connsiteX664" fmla="*/ 1337077 w 3177129"/>
                    <a:gd name="connsiteY664" fmla="*/ 2076462 h 3048899"/>
                    <a:gd name="connsiteX665" fmla="*/ 2898035 w 3177129"/>
                    <a:gd name="connsiteY665" fmla="*/ 2075870 h 3048899"/>
                    <a:gd name="connsiteX666" fmla="*/ 2909881 w 3177129"/>
                    <a:gd name="connsiteY666" fmla="*/ 2099561 h 3048899"/>
                    <a:gd name="connsiteX667" fmla="*/ 2898035 w 3177129"/>
                    <a:gd name="connsiteY667" fmla="*/ 2075870 h 3048899"/>
                    <a:gd name="connsiteX668" fmla="*/ 693858 w 3177129"/>
                    <a:gd name="connsiteY668" fmla="*/ 2064617 h 3048899"/>
                    <a:gd name="connsiteX669" fmla="*/ 675794 w 3177129"/>
                    <a:gd name="connsiteY669" fmla="*/ 2071132 h 3048899"/>
                    <a:gd name="connsiteX670" fmla="*/ 644995 w 3177129"/>
                    <a:gd name="connsiteY670" fmla="*/ 2078239 h 3048899"/>
                    <a:gd name="connsiteX671" fmla="*/ 675794 w 3177129"/>
                    <a:gd name="connsiteY671" fmla="*/ 2071132 h 3048899"/>
                    <a:gd name="connsiteX672" fmla="*/ 713700 w 3177129"/>
                    <a:gd name="connsiteY672" fmla="*/ 2068762 h 3048899"/>
                    <a:gd name="connsiteX673" fmla="*/ 693858 w 3177129"/>
                    <a:gd name="connsiteY673" fmla="*/ 2064617 h 3048899"/>
                    <a:gd name="connsiteX674" fmla="*/ 2710874 w 3177129"/>
                    <a:gd name="connsiteY674" fmla="*/ 2052179 h 3048899"/>
                    <a:gd name="connsiteX675" fmla="*/ 2716317 w 3177129"/>
                    <a:gd name="connsiteY675" fmla="*/ 2073088 h 3048899"/>
                    <a:gd name="connsiteX676" fmla="*/ 2706136 w 3177129"/>
                    <a:gd name="connsiteY676" fmla="*/ 2082977 h 3048899"/>
                    <a:gd name="connsiteX677" fmla="*/ 2716501 w 3177129"/>
                    <a:gd name="connsiteY677" fmla="*/ 2073797 h 3048899"/>
                    <a:gd name="connsiteX678" fmla="*/ 2716317 w 3177129"/>
                    <a:gd name="connsiteY678" fmla="*/ 2073088 h 3048899"/>
                    <a:gd name="connsiteX679" fmla="*/ 2716501 w 3177129"/>
                    <a:gd name="connsiteY679" fmla="*/ 2072908 h 3048899"/>
                    <a:gd name="connsiteX680" fmla="*/ 2710874 w 3177129"/>
                    <a:gd name="connsiteY680" fmla="*/ 2052179 h 3048899"/>
                    <a:gd name="connsiteX681" fmla="*/ 997995 w 3177129"/>
                    <a:gd name="connsiteY681" fmla="*/ 2052179 h 3048899"/>
                    <a:gd name="connsiteX682" fmla="*/ 1007471 w 3177129"/>
                    <a:gd name="connsiteY682" fmla="*/ 2144574 h 3048899"/>
                    <a:gd name="connsiteX683" fmla="*/ 988518 w 3177129"/>
                    <a:gd name="connsiteY683" fmla="*/ 2194326 h 3048899"/>
                    <a:gd name="connsiteX684" fmla="*/ 1007471 w 3177129"/>
                    <a:gd name="connsiteY684" fmla="*/ 2144574 h 3048899"/>
                    <a:gd name="connsiteX685" fmla="*/ 997995 w 3177129"/>
                    <a:gd name="connsiteY685" fmla="*/ 2052179 h 3048899"/>
                    <a:gd name="connsiteX686" fmla="*/ 2026196 w 3177129"/>
                    <a:gd name="connsiteY686" fmla="*/ 2049809 h 3048899"/>
                    <a:gd name="connsiteX687" fmla="*/ 2030935 w 3177129"/>
                    <a:gd name="connsiteY687" fmla="*/ 2068762 h 3048899"/>
                    <a:gd name="connsiteX688" fmla="*/ 2026196 w 3177129"/>
                    <a:gd name="connsiteY688" fmla="*/ 2049809 h 3048899"/>
                    <a:gd name="connsiteX689" fmla="*/ 1791357 w 3177129"/>
                    <a:gd name="connsiteY689" fmla="*/ 2047737 h 3048899"/>
                    <a:gd name="connsiteX690" fmla="*/ 1777438 w 3177129"/>
                    <a:gd name="connsiteY690" fmla="*/ 2064024 h 3048899"/>
                    <a:gd name="connsiteX691" fmla="*/ 1792029 w 3177129"/>
                    <a:gd name="connsiteY691" fmla="*/ 2047974 h 3048899"/>
                    <a:gd name="connsiteX692" fmla="*/ 1810606 w 3177129"/>
                    <a:gd name="connsiteY692" fmla="*/ 2054547 h 3048899"/>
                    <a:gd name="connsiteX693" fmla="*/ 1829559 w 3177129"/>
                    <a:gd name="connsiteY693" fmla="*/ 2054547 h 3048899"/>
                    <a:gd name="connsiteX694" fmla="*/ 1810606 w 3177129"/>
                    <a:gd name="connsiteY694" fmla="*/ 2054547 h 3048899"/>
                    <a:gd name="connsiteX695" fmla="*/ 1792245 w 3177129"/>
                    <a:gd name="connsiteY695" fmla="*/ 2047737 h 3048899"/>
                    <a:gd name="connsiteX696" fmla="*/ 1792029 w 3177129"/>
                    <a:gd name="connsiteY696" fmla="*/ 2047974 h 3048899"/>
                    <a:gd name="connsiteX697" fmla="*/ 1640028 w 3177129"/>
                    <a:gd name="connsiteY697" fmla="*/ 2045071 h 3048899"/>
                    <a:gd name="connsiteX698" fmla="*/ 1635290 w 3177129"/>
                    <a:gd name="connsiteY698" fmla="*/ 2071132 h 3048899"/>
                    <a:gd name="connsiteX699" fmla="*/ 1640028 w 3177129"/>
                    <a:gd name="connsiteY699" fmla="*/ 2045071 h 3048899"/>
                    <a:gd name="connsiteX700" fmla="*/ 1893525 w 3177129"/>
                    <a:gd name="connsiteY700" fmla="*/ 2040333 h 3048899"/>
                    <a:gd name="connsiteX701" fmla="*/ 1850881 w 3177129"/>
                    <a:gd name="connsiteY701" fmla="*/ 2066393 h 3048899"/>
                    <a:gd name="connsiteX702" fmla="*/ 1829559 w 3177129"/>
                    <a:gd name="connsiteY702" fmla="*/ 2087715 h 3048899"/>
                    <a:gd name="connsiteX703" fmla="*/ 1829226 w 3177129"/>
                    <a:gd name="connsiteY703" fmla="*/ 2096674 h 3048899"/>
                    <a:gd name="connsiteX704" fmla="*/ 1829265 w 3177129"/>
                    <a:gd name="connsiteY704" fmla="*/ 2096797 h 3048899"/>
                    <a:gd name="connsiteX705" fmla="*/ 1829226 w 3177129"/>
                    <a:gd name="connsiteY705" fmla="*/ 2098006 h 3048899"/>
                    <a:gd name="connsiteX706" fmla="*/ 1832224 w 3177129"/>
                    <a:gd name="connsiteY706" fmla="*/ 2107853 h 3048899"/>
                    <a:gd name="connsiteX707" fmla="*/ 1833735 w 3177129"/>
                    <a:gd name="connsiteY707" fmla="*/ 2116784 h 3048899"/>
                    <a:gd name="connsiteX708" fmla="*/ 1829559 w 3177129"/>
                    <a:gd name="connsiteY708" fmla="*/ 2127991 h 3048899"/>
                    <a:gd name="connsiteX709" fmla="*/ 1833890 w 3177129"/>
                    <a:gd name="connsiteY709" fmla="*/ 2117700 h 3048899"/>
                    <a:gd name="connsiteX710" fmla="*/ 1833735 w 3177129"/>
                    <a:gd name="connsiteY710" fmla="*/ 2116784 h 3048899"/>
                    <a:gd name="connsiteX711" fmla="*/ 1833890 w 3177129"/>
                    <a:gd name="connsiteY711" fmla="*/ 2116368 h 3048899"/>
                    <a:gd name="connsiteX712" fmla="*/ 1832224 w 3177129"/>
                    <a:gd name="connsiteY712" fmla="*/ 2106077 h 3048899"/>
                    <a:gd name="connsiteX713" fmla="*/ 1829265 w 3177129"/>
                    <a:gd name="connsiteY713" fmla="*/ 2096797 h 3048899"/>
                    <a:gd name="connsiteX714" fmla="*/ 1829559 w 3177129"/>
                    <a:gd name="connsiteY714" fmla="*/ 2087715 h 3048899"/>
                    <a:gd name="connsiteX715" fmla="*/ 1850881 w 3177129"/>
                    <a:gd name="connsiteY715" fmla="*/ 2066393 h 3048899"/>
                    <a:gd name="connsiteX716" fmla="*/ 1893525 w 3177129"/>
                    <a:gd name="connsiteY716" fmla="*/ 2040333 h 3048899"/>
                    <a:gd name="connsiteX717" fmla="*/ 1230170 w 3177129"/>
                    <a:gd name="connsiteY717" fmla="*/ 2037964 h 3048899"/>
                    <a:gd name="connsiteX718" fmla="*/ 1203517 w 3177129"/>
                    <a:gd name="connsiteY718" fmla="*/ 2047626 h 3048899"/>
                    <a:gd name="connsiteX719" fmla="*/ 1203577 w 3177129"/>
                    <a:gd name="connsiteY719" fmla="*/ 2048565 h 3048899"/>
                    <a:gd name="connsiteX720" fmla="*/ 1203517 w 3177129"/>
                    <a:gd name="connsiteY720" fmla="*/ 2048625 h 3048899"/>
                    <a:gd name="connsiteX721" fmla="*/ 1204109 w 3177129"/>
                    <a:gd name="connsiteY721" fmla="*/ 2056917 h 3048899"/>
                    <a:gd name="connsiteX722" fmla="*/ 1203577 w 3177129"/>
                    <a:gd name="connsiteY722" fmla="*/ 2048565 h 3048899"/>
                    <a:gd name="connsiteX723" fmla="*/ 1210032 w 3177129"/>
                    <a:gd name="connsiteY723" fmla="*/ 2042110 h 3048899"/>
                    <a:gd name="connsiteX724" fmla="*/ 1230170 w 3177129"/>
                    <a:gd name="connsiteY724" fmla="*/ 2037964 h 3048899"/>
                    <a:gd name="connsiteX725" fmla="*/ 943505 w 3177129"/>
                    <a:gd name="connsiteY725" fmla="*/ 2035595 h 3048899"/>
                    <a:gd name="connsiteX726" fmla="*/ 922183 w 3177129"/>
                    <a:gd name="connsiteY726" fmla="*/ 2037964 h 3048899"/>
                    <a:gd name="connsiteX727" fmla="*/ 943505 w 3177129"/>
                    <a:gd name="connsiteY727" fmla="*/ 2035595 h 3048899"/>
                    <a:gd name="connsiteX728" fmla="*/ 2651646 w 3177129"/>
                    <a:gd name="connsiteY728" fmla="*/ 2033225 h 3048899"/>
                    <a:gd name="connsiteX729" fmla="*/ 2645427 w 3177129"/>
                    <a:gd name="connsiteY729" fmla="*/ 2046256 h 3048899"/>
                    <a:gd name="connsiteX730" fmla="*/ 2645632 w 3177129"/>
                    <a:gd name="connsiteY730" fmla="*/ 2046686 h 3048899"/>
                    <a:gd name="connsiteX731" fmla="*/ 2645427 w 3177129"/>
                    <a:gd name="connsiteY731" fmla="*/ 2047145 h 3048899"/>
                    <a:gd name="connsiteX732" fmla="*/ 2651646 w 3177129"/>
                    <a:gd name="connsiteY732" fmla="*/ 2059286 h 3048899"/>
                    <a:gd name="connsiteX733" fmla="*/ 2645632 w 3177129"/>
                    <a:gd name="connsiteY733" fmla="*/ 2046686 h 3048899"/>
                    <a:gd name="connsiteX734" fmla="*/ 2009613 w 3177129"/>
                    <a:gd name="connsiteY734" fmla="*/ 2021380 h 3048899"/>
                    <a:gd name="connsiteX735" fmla="*/ 1997767 w 3177129"/>
                    <a:gd name="connsiteY735" fmla="*/ 2040333 h 3048899"/>
                    <a:gd name="connsiteX736" fmla="*/ 2009613 w 3177129"/>
                    <a:gd name="connsiteY736" fmla="*/ 2021380 h 3048899"/>
                    <a:gd name="connsiteX737" fmla="*/ 1713472 w 3177129"/>
                    <a:gd name="connsiteY737" fmla="*/ 2019011 h 3048899"/>
                    <a:gd name="connsiteX738" fmla="*/ 1663720 w 3177129"/>
                    <a:gd name="connsiteY738" fmla="*/ 2028487 h 3048899"/>
                    <a:gd name="connsiteX739" fmla="*/ 1713472 w 3177129"/>
                    <a:gd name="connsiteY739" fmla="*/ 2019011 h 3048899"/>
                    <a:gd name="connsiteX740" fmla="*/ 860586 w 3177129"/>
                    <a:gd name="connsiteY740" fmla="*/ 2007165 h 3048899"/>
                    <a:gd name="connsiteX741" fmla="*/ 877169 w 3177129"/>
                    <a:gd name="connsiteY741" fmla="*/ 2021380 h 3048899"/>
                    <a:gd name="connsiteX742" fmla="*/ 860586 w 3177129"/>
                    <a:gd name="connsiteY742" fmla="*/ 2007165 h 3048899"/>
                    <a:gd name="connsiteX743" fmla="*/ 1865096 w 3177129"/>
                    <a:gd name="connsiteY743" fmla="*/ 2002427 h 3048899"/>
                    <a:gd name="connsiteX744" fmla="*/ 1891156 w 3177129"/>
                    <a:gd name="connsiteY744" fmla="*/ 2014272 h 3048899"/>
                    <a:gd name="connsiteX745" fmla="*/ 1865096 w 3177129"/>
                    <a:gd name="connsiteY745" fmla="*/ 2002427 h 3048899"/>
                    <a:gd name="connsiteX746" fmla="*/ 640257 w 3177129"/>
                    <a:gd name="connsiteY746" fmla="*/ 2000058 h 3048899"/>
                    <a:gd name="connsiteX747" fmla="*/ 652102 w 3177129"/>
                    <a:gd name="connsiteY747" fmla="*/ 2028487 h 3048899"/>
                    <a:gd name="connsiteX748" fmla="*/ 640257 w 3177129"/>
                    <a:gd name="connsiteY748" fmla="*/ 2000058 h 3048899"/>
                    <a:gd name="connsiteX749" fmla="*/ 524169 w 3177129"/>
                    <a:gd name="connsiteY749" fmla="*/ 1995319 h 3048899"/>
                    <a:gd name="connsiteX750" fmla="*/ 530981 w 3177129"/>
                    <a:gd name="connsiteY750" fmla="*/ 2020195 h 3048899"/>
                    <a:gd name="connsiteX751" fmla="*/ 527981 w 3177129"/>
                    <a:gd name="connsiteY751" fmla="*/ 2029511 h 3048899"/>
                    <a:gd name="connsiteX752" fmla="*/ 514693 w 3177129"/>
                    <a:gd name="connsiteY752" fmla="*/ 2037964 h 3048899"/>
                    <a:gd name="connsiteX753" fmla="*/ 512324 w 3177129"/>
                    <a:gd name="connsiteY753" fmla="*/ 2082977 h 3048899"/>
                    <a:gd name="connsiteX754" fmla="*/ 514693 w 3177129"/>
                    <a:gd name="connsiteY754" fmla="*/ 2037964 h 3048899"/>
                    <a:gd name="connsiteX755" fmla="*/ 527834 w 3177129"/>
                    <a:gd name="connsiteY755" fmla="*/ 2029968 h 3048899"/>
                    <a:gd name="connsiteX756" fmla="*/ 527981 w 3177129"/>
                    <a:gd name="connsiteY756" fmla="*/ 2029511 h 3048899"/>
                    <a:gd name="connsiteX757" fmla="*/ 528834 w 3177129"/>
                    <a:gd name="connsiteY757" fmla="*/ 2028969 h 3048899"/>
                    <a:gd name="connsiteX758" fmla="*/ 524169 w 3177129"/>
                    <a:gd name="connsiteY758" fmla="*/ 1995319 h 3048899"/>
                    <a:gd name="connsiteX759" fmla="*/ 691193 w 3177129"/>
                    <a:gd name="connsiteY759" fmla="*/ 1994727 h 3048899"/>
                    <a:gd name="connsiteX760" fmla="*/ 680532 w 3177129"/>
                    <a:gd name="connsiteY760" fmla="*/ 1995319 h 3048899"/>
                    <a:gd name="connsiteX761" fmla="*/ 701854 w 3177129"/>
                    <a:gd name="connsiteY761" fmla="*/ 1997689 h 3048899"/>
                    <a:gd name="connsiteX762" fmla="*/ 691193 w 3177129"/>
                    <a:gd name="connsiteY762" fmla="*/ 1994727 h 3048899"/>
                    <a:gd name="connsiteX763" fmla="*/ 3002277 w 3177129"/>
                    <a:gd name="connsiteY763" fmla="*/ 1988212 h 3048899"/>
                    <a:gd name="connsiteX764" fmla="*/ 2993127 w 3177129"/>
                    <a:gd name="connsiteY764" fmla="*/ 1998248 h 3048899"/>
                    <a:gd name="connsiteX765" fmla="*/ 2978586 w 3177129"/>
                    <a:gd name="connsiteY765" fmla="*/ 1997689 h 3048899"/>
                    <a:gd name="connsiteX766" fmla="*/ 2952525 w 3177129"/>
                    <a:gd name="connsiteY766" fmla="*/ 2033225 h 3048899"/>
                    <a:gd name="connsiteX767" fmla="*/ 2978586 w 3177129"/>
                    <a:gd name="connsiteY767" fmla="*/ 1997689 h 3048899"/>
                    <a:gd name="connsiteX768" fmla="*/ 2993097 w 3177129"/>
                    <a:gd name="connsiteY768" fmla="*/ 1998281 h 3048899"/>
                    <a:gd name="connsiteX769" fmla="*/ 2993127 w 3177129"/>
                    <a:gd name="connsiteY769" fmla="*/ 1998248 h 3048899"/>
                    <a:gd name="connsiteX770" fmla="*/ 2993985 w 3177129"/>
                    <a:gd name="connsiteY770" fmla="*/ 1998281 h 3048899"/>
                    <a:gd name="connsiteX771" fmla="*/ 3002277 w 3177129"/>
                    <a:gd name="connsiteY771" fmla="*/ 1988212 h 3048899"/>
                    <a:gd name="connsiteX772" fmla="*/ 2492914 w 3177129"/>
                    <a:gd name="connsiteY772" fmla="*/ 1988212 h 3048899"/>
                    <a:gd name="connsiteX773" fmla="*/ 2514237 w 3177129"/>
                    <a:gd name="connsiteY773" fmla="*/ 2000058 h 3048899"/>
                    <a:gd name="connsiteX774" fmla="*/ 2492914 w 3177129"/>
                    <a:gd name="connsiteY774" fmla="*/ 1988212 h 3048899"/>
                    <a:gd name="connsiteX775" fmla="*/ 1839035 w 3177129"/>
                    <a:gd name="connsiteY775" fmla="*/ 1988212 h 3048899"/>
                    <a:gd name="connsiteX776" fmla="*/ 1827190 w 3177129"/>
                    <a:gd name="connsiteY776" fmla="*/ 2002427 h 3048899"/>
                    <a:gd name="connsiteX777" fmla="*/ 1839035 w 3177129"/>
                    <a:gd name="connsiteY777" fmla="*/ 1988212 h 3048899"/>
                    <a:gd name="connsiteX778" fmla="*/ 1234316 w 3177129"/>
                    <a:gd name="connsiteY778" fmla="*/ 1987324 h 3048899"/>
                    <a:gd name="connsiteX779" fmla="*/ 1227800 w 3177129"/>
                    <a:gd name="connsiteY779" fmla="*/ 1992950 h 3048899"/>
                    <a:gd name="connsiteX780" fmla="*/ 1235519 w 3177129"/>
                    <a:gd name="connsiteY780" fmla="*/ 1987713 h 3048899"/>
                    <a:gd name="connsiteX781" fmla="*/ 1244384 w 3177129"/>
                    <a:gd name="connsiteY781" fmla="*/ 1990581 h 3048899"/>
                    <a:gd name="connsiteX782" fmla="*/ 1236092 w 3177129"/>
                    <a:gd name="connsiteY782" fmla="*/ 1987324 h 3048899"/>
                    <a:gd name="connsiteX783" fmla="*/ 1235519 w 3177129"/>
                    <a:gd name="connsiteY783" fmla="*/ 1987713 h 3048899"/>
                    <a:gd name="connsiteX784" fmla="*/ 2713243 w 3177129"/>
                    <a:gd name="connsiteY784" fmla="*/ 1983474 h 3048899"/>
                    <a:gd name="connsiteX785" fmla="*/ 2694290 w 3177129"/>
                    <a:gd name="connsiteY785" fmla="*/ 2014272 h 3048899"/>
                    <a:gd name="connsiteX786" fmla="*/ 2713243 w 3177129"/>
                    <a:gd name="connsiteY786" fmla="*/ 1983474 h 3048899"/>
                    <a:gd name="connsiteX787" fmla="*/ 467310 w 3177129"/>
                    <a:gd name="connsiteY787" fmla="*/ 1983474 h 3048899"/>
                    <a:gd name="connsiteX788" fmla="*/ 474418 w 3177129"/>
                    <a:gd name="connsiteY788" fmla="*/ 2047440 h 3048899"/>
                    <a:gd name="connsiteX789" fmla="*/ 474983 w 3177129"/>
                    <a:gd name="connsiteY789" fmla="*/ 2065226 h 3048899"/>
                    <a:gd name="connsiteX790" fmla="*/ 457834 w 3177129"/>
                    <a:gd name="connsiteY790" fmla="*/ 2075870 h 3048899"/>
                    <a:gd name="connsiteX791" fmla="*/ 475010 w 3177129"/>
                    <a:gd name="connsiteY791" fmla="*/ 2066097 h 3048899"/>
                    <a:gd name="connsiteX792" fmla="*/ 474983 w 3177129"/>
                    <a:gd name="connsiteY792" fmla="*/ 2065226 h 3048899"/>
                    <a:gd name="connsiteX793" fmla="*/ 475010 w 3177129"/>
                    <a:gd name="connsiteY793" fmla="*/ 2065209 h 3048899"/>
                    <a:gd name="connsiteX794" fmla="*/ 474418 w 3177129"/>
                    <a:gd name="connsiteY794" fmla="*/ 2047440 h 3048899"/>
                    <a:gd name="connsiteX795" fmla="*/ 467310 w 3177129"/>
                    <a:gd name="connsiteY795" fmla="*/ 1983474 h 3048899"/>
                    <a:gd name="connsiteX796" fmla="*/ 1680304 w 3177129"/>
                    <a:gd name="connsiteY796" fmla="*/ 1976367 h 3048899"/>
                    <a:gd name="connsiteX797" fmla="*/ 1644767 w 3177129"/>
                    <a:gd name="connsiteY797" fmla="*/ 2004796 h 3048899"/>
                    <a:gd name="connsiteX798" fmla="*/ 1680304 w 3177129"/>
                    <a:gd name="connsiteY798" fmla="*/ 1976367 h 3048899"/>
                    <a:gd name="connsiteX799" fmla="*/ 751606 w 3177129"/>
                    <a:gd name="connsiteY799" fmla="*/ 1976367 h 3048899"/>
                    <a:gd name="connsiteX800" fmla="*/ 742129 w 3177129"/>
                    <a:gd name="connsiteY800" fmla="*/ 1981105 h 3048899"/>
                    <a:gd name="connsiteX801" fmla="*/ 751606 w 3177129"/>
                    <a:gd name="connsiteY801" fmla="*/ 1976367 h 3048899"/>
                    <a:gd name="connsiteX802" fmla="*/ 1602122 w 3177129"/>
                    <a:gd name="connsiteY802" fmla="*/ 1964521 h 3048899"/>
                    <a:gd name="connsiteX803" fmla="*/ 1613968 w 3177129"/>
                    <a:gd name="connsiteY803" fmla="*/ 1973997 h 3048899"/>
                    <a:gd name="connsiteX804" fmla="*/ 1602122 w 3177129"/>
                    <a:gd name="connsiteY804" fmla="*/ 1964521 h 3048899"/>
                    <a:gd name="connsiteX805" fmla="*/ 2023827 w 3177129"/>
                    <a:gd name="connsiteY805" fmla="*/ 1950306 h 3048899"/>
                    <a:gd name="connsiteX806" fmla="*/ 2156498 w 3177129"/>
                    <a:gd name="connsiteY806" fmla="*/ 1992950 h 3048899"/>
                    <a:gd name="connsiteX807" fmla="*/ 2023827 w 3177129"/>
                    <a:gd name="connsiteY807" fmla="*/ 1950306 h 3048899"/>
                    <a:gd name="connsiteX808" fmla="*/ 1869834 w 3177129"/>
                    <a:gd name="connsiteY808" fmla="*/ 1947937 h 3048899"/>
                    <a:gd name="connsiteX809" fmla="*/ 1876941 w 3177129"/>
                    <a:gd name="connsiteY809" fmla="*/ 1959782 h 3048899"/>
                    <a:gd name="connsiteX810" fmla="*/ 1869834 w 3177129"/>
                    <a:gd name="connsiteY810" fmla="*/ 1947937 h 3048899"/>
                    <a:gd name="connsiteX811" fmla="*/ 498109 w 3177129"/>
                    <a:gd name="connsiteY811" fmla="*/ 1943199 h 3048899"/>
                    <a:gd name="connsiteX812" fmla="*/ 448357 w 3177129"/>
                    <a:gd name="connsiteY812" fmla="*/ 1952675 h 3048899"/>
                    <a:gd name="connsiteX813" fmla="*/ 498109 w 3177129"/>
                    <a:gd name="connsiteY813" fmla="*/ 1943199 h 3048899"/>
                    <a:gd name="connsiteX814" fmla="*/ 1936169 w 3177129"/>
                    <a:gd name="connsiteY814" fmla="*/ 1914769 h 3048899"/>
                    <a:gd name="connsiteX815" fmla="*/ 1966968 w 3177129"/>
                    <a:gd name="connsiteY815" fmla="*/ 1936091 h 3048899"/>
                    <a:gd name="connsiteX816" fmla="*/ 2016720 w 3177129"/>
                    <a:gd name="connsiteY816" fmla="*/ 1983474 h 3048899"/>
                    <a:gd name="connsiteX817" fmla="*/ 2037154 w 3177129"/>
                    <a:gd name="connsiteY817" fmla="*/ 1981771 h 3048899"/>
                    <a:gd name="connsiteX818" fmla="*/ 2050351 w 3177129"/>
                    <a:gd name="connsiteY818" fmla="*/ 1984044 h 3048899"/>
                    <a:gd name="connsiteX819" fmla="*/ 2066471 w 3177129"/>
                    <a:gd name="connsiteY819" fmla="*/ 2002427 h 3048899"/>
                    <a:gd name="connsiteX820" fmla="*/ 2050480 w 3177129"/>
                    <a:gd name="connsiteY820" fmla="*/ 1984066 h 3048899"/>
                    <a:gd name="connsiteX821" fmla="*/ 2050351 w 3177129"/>
                    <a:gd name="connsiteY821" fmla="*/ 1984044 h 3048899"/>
                    <a:gd name="connsiteX822" fmla="*/ 2049592 w 3177129"/>
                    <a:gd name="connsiteY822" fmla="*/ 1983178 h 3048899"/>
                    <a:gd name="connsiteX823" fmla="*/ 2016720 w 3177129"/>
                    <a:gd name="connsiteY823" fmla="*/ 1983474 h 3048899"/>
                    <a:gd name="connsiteX824" fmla="*/ 1966968 w 3177129"/>
                    <a:gd name="connsiteY824" fmla="*/ 1936091 h 3048899"/>
                    <a:gd name="connsiteX825" fmla="*/ 1936169 w 3177129"/>
                    <a:gd name="connsiteY825" fmla="*/ 1914769 h 3048899"/>
                    <a:gd name="connsiteX826" fmla="*/ 704223 w 3177129"/>
                    <a:gd name="connsiteY826" fmla="*/ 1914769 h 3048899"/>
                    <a:gd name="connsiteX827" fmla="*/ 678163 w 3177129"/>
                    <a:gd name="connsiteY827" fmla="*/ 1921877 h 3048899"/>
                    <a:gd name="connsiteX828" fmla="*/ 704223 w 3177129"/>
                    <a:gd name="connsiteY828" fmla="*/ 1914769 h 3048899"/>
                    <a:gd name="connsiteX829" fmla="*/ 1936169 w 3177129"/>
                    <a:gd name="connsiteY829" fmla="*/ 1912400 h 3048899"/>
                    <a:gd name="connsiteX830" fmla="*/ 1924324 w 3177129"/>
                    <a:gd name="connsiteY830" fmla="*/ 1950306 h 3048899"/>
                    <a:gd name="connsiteX831" fmla="*/ 1936169 w 3177129"/>
                    <a:gd name="connsiteY831" fmla="*/ 1912400 h 3048899"/>
                    <a:gd name="connsiteX832" fmla="*/ 1414961 w 3177129"/>
                    <a:gd name="connsiteY832" fmla="*/ 1912400 h 3048899"/>
                    <a:gd name="connsiteX833" fmla="*/ 1398378 w 3177129"/>
                    <a:gd name="connsiteY833" fmla="*/ 1933722 h 3048899"/>
                    <a:gd name="connsiteX834" fmla="*/ 1414961 w 3177129"/>
                    <a:gd name="connsiteY834" fmla="*/ 1912400 h 3048899"/>
                    <a:gd name="connsiteX835" fmla="*/ 1291767 w 3177129"/>
                    <a:gd name="connsiteY835" fmla="*/ 1867387 h 3048899"/>
                    <a:gd name="connsiteX836" fmla="*/ 1286918 w 3177129"/>
                    <a:gd name="connsiteY836" fmla="*/ 1884748 h 3048899"/>
                    <a:gd name="connsiteX837" fmla="*/ 1286988 w 3177129"/>
                    <a:gd name="connsiteY837" fmla="*/ 1885483 h 3048899"/>
                    <a:gd name="connsiteX838" fmla="*/ 1286918 w 3177129"/>
                    <a:gd name="connsiteY838" fmla="*/ 1885748 h 3048899"/>
                    <a:gd name="connsiteX839" fmla="*/ 1301243 w 3177129"/>
                    <a:gd name="connsiteY839" fmla="*/ 1933722 h 3048899"/>
                    <a:gd name="connsiteX840" fmla="*/ 1287029 w 3177129"/>
                    <a:gd name="connsiteY840" fmla="*/ 1976367 h 3048899"/>
                    <a:gd name="connsiteX841" fmla="*/ 1301243 w 3177129"/>
                    <a:gd name="connsiteY841" fmla="*/ 1933722 h 3048899"/>
                    <a:gd name="connsiteX842" fmla="*/ 1288509 w 3177129"/>
                    <a:gd name="connsiteY842" fmla="*/ 1901443 h 3048899"/>
                    <a:gd name="connsiteX843" fmla="*/ 1286988 w 3177129"/>
                    <a:gd name="connsiteY843" fmla="*/ 1885483 h 3048899"/>
                    <a:gd name="connsiteX844" fmla="*/ 1054854 w 3177129"/>
                    <a:gd name="connsiteY844" fmla="*/ 1862648 h 3048899"/>
                    <a:gd name="connsiteX845" fmla="*/ 1083284 w 3177129"/>
                    <a:gd name="connsiteY845" fmla="*/ 1865017 h 3048899"/>
                    <a:gd name="connsiteX846" fmla="*/ 1095129 w 3177129"/>
                    <a:gd name="connsiteY846" fmla="*/ 1881601 h 3048899"/>
                    <a:gd name="connsiteX847" fmla="*/ 1083284 w 3177129"/>
                    <a:gd name="connsiteY847" fmla="*/ 1865017 h 3048899"/>
                    <a:gd name="connsiteX848" fmla="*/ 1054854 w 3177129"/>
                    <a:gd name="connsiteY848" fmla="*/ 1862648 h 3048899"/>
                    <a:gd name="connsiteX849" fmla="*/ 2014351 w 3177129"/>
                    <a:gd name="connsiteY849" fmla="*/ 1848433 h 3048899"/>
                    <a:gd name="connsiteX850" fmla="*/ 2027011 w 3177129"/>
                    <a:gd name="connsiteY850" fmla="*/ 1868201 h 3048899"/>
                    <a:gd name="connsiteX851" fmla="*/ 2030243 w 3177129"/>
                    <a:gd name="connsiteY851" fmla="*/ 1885225 h 3048899"/>
                    <a:gd name="connsiteX852" fmla="*/ 2025678 w 3177129"/>
                    <a:gd name="connsiteY852" fmla="*/ 1902072 h 3048899"/>
                    <a:gd name="connsiteX853" fmla="*/ 2014351 w 3177129"/>
                    <a:gd name="connsiteY853" fmla="*/ 1919507 h 3048899"/>
                    <a:gd name="connsiteX854" fmla="*/ 2030343 w 3177129"/>
                    <a:gd name="connsiteY854" fmla="*/ 1885747 h 3048899"/>
                    <a:gd name="connsiteX855" fmla="*/ 2030243 w 3177129"/>
                    <a:gd name="connsiteY855" fmla="*/ 1885225 h 3048899"/>
                    <a:gd name="connsiteX856" fmla="*/ 2030343 w 3177129"/>
                    <a:gd name="connsiteY856" fmla="*/ 1884859 h 3048899"/>
                    <a:gd name="connsiteX857" fmla="*/ 2014351 w 3177129"/>
                    <a:gd name="connsiteY857" fmla="*/ 1848433 h 3048899"/>
                    <a:gd name="connsiteX858" fmla="*/ 2277324 w 3177129"/>
                    <a:gd name="connsiteY858" fmla="*/ 1838957 h 3048899"/>
                    <a:gd name="connsiteX859" fmla="*/ 2322337 w 3177129"/>
                    <a:gd name="connsiteY859" fmla="*/ 1867387 h 3048899"/>
                    <a:gd name="connsiteX860" fmla="*/ 2277324 w 3177129"/>
                    <a:gd name="connsiteY860" fmla="*/ 1838957 h 3048899"/>
                    <a:gd name="connsiteX861" fmla="*/ 443619 w 3177129"/>
                    <a:gd name="connsiteY861" fmla="*/ 1829480 h 3048899"/>
                    <a:gd name="connsiteX862" fmla="*/ 450010 w 3177129"/>
                    <a:gd name="connsiteY862" fmla="*/ 1847782 h 3048899"/>
                    <a:gd name="connsiteX863" fmla="*/ 445988 w 3177129"/>
                    <a:gd name="connsiteY863" fmla="*/ 1865017 h 3048899"/>
                    <a:gd name="connsiteX864" fmla="*/ 450135 w 3177129"/>
                    <a:gd name="connsiteY864" fmla="*/ 1848137 h 3048899"/>
                    <a:gd name="connsiteX865" fmla="*/ 450010 w 3177129"/>
                    <a:gd name="connsiteY865" fmla="*/ 1847782 h 3048899"/>
                    <a:gd name="connsiteX866" fmla="*/ 450135 w 3177129"/>
                    <a:gd name="connsiteY866" fmla="*/ 1847249 h 3048899"/>
                    <a:gd name="connsiteX867" fmla="*/ 443619 w 3177129"/>
                    <a:gd name="connsiteY867" fmla="*/ 1829480 h 3048899"/>
                    <a:gd name="connsiteX868" fmla="*/ 1540525 w 3177129"/>
                    <a:gd name="connsiteY868" fmla="*/ 1827111 h 3048899"/>
                    <a:gd name="connsiteX869" fmla="*/ 1540525 w 3177129"/>
                    <a:gd name="connsiteY869" fmla="*/ 1837773 h 3048899"/>
                    <a:gd name="connsiteX870" fmla="*/ 1533418 w 3177129"/>
                    <a:gd name="connsiteY870" fmla="*/ 1848433 h 3048899"/>
                    <a:gd name="connsiteX871" fmla="*/ 1540525 w 3177129"/>
                    <a:gd name="connsiteY871" fmla="*/ 1838661 h 3048899"/>
                    <a:gd name="connsiteX872" fmla="*/ 1540525 w 3177129"/>
                    <a:gd name="connsiteY872" fmla="*/ 1837773 h 3048899"/>
                    <a:gd name="connsiteX873" fmla="*/ 1540525 w 3177129"/>
                    <a:gd name="connsiteY873" fmla="*/ 1837773 h 3048899"/>
                    <a:gd name="connsiteX874" fmla="*/ 1540525 w 3177129"/>
                    <a:gd name="connsiteY874" fmla="*/ 1827111 h 3048899"/>
                    <a:gd name="connsiteX875" fmla="*/ 2064103 w 3177129"/>
                    <a:gd name="connsiteY875" fmla="*/ 1822373 h 3048899"/>
                    <a:gd name="connsiteX876" fmla="*/ 2047518 w 3177129"/>
                    <a:gd name="connsiteY876" fmla="*/ 1838957 h 3048899"/>
                    <a:gd name="connsiteX877" fmla="*/ 2064103 w 3177129"/>
                    <a:gd name="connsiteY877" fmla="*/ 1822373 h 3048899"/>
                    <a:gd name="connsiteX878" fmla="*/ 2502391 w 3177129"/>
                    <a:gd name="connsiteY878" fmla="*/ 1820004 h 3048899"/>
                    <a:gd name="connsiteX879" fmla="*/ 2485807 w 3177129"/>
                    <a:gd name="connsiteY879" fmla="*/ 1836588 h 3048899"/>
                    <a:gd name="connsiteX880" fmla="*/ 2511868 w 3177129"/>
                    <a:gd name="connsiteY880" fmla="*/ 1879232 h 3048899"/>
                    <a:gd name="connsiteX881" fmla="*/ 2485807 w 3177129"/>
                    <a:gd name="connsiteY881" fmla="*/ 1836588 h 3048899"/>
                    <a:gd name="connsiteX882" fmla="*/ 2502391 w 3177129"/>
                    <a:gd name="connsiteY882" fmla="*/ 1820004 h 3048899"/>
                    <a:gd name="connsiteX883" fmla="*/ 1616337 w 3177129"/>
                    <a:gd name="connsiteY883" fmla="*/ 1812897 h 3048899"/>
                    <a:gd name="connsiteX884" fmla="*/ 1619801 w 3177129"/>
                    <a:gd name="connsiteY884" fmla="*/ 1842050 h 3048899"/>
                    <a:gd name="connsiteX885" fmla="*/ 1612339 w 3177129"/>
                    <a:gd name="connsiteY885" fmla="*/ 1852876 h 3048899"/>
                    <a:gd name="connsiteX886" fmla="*/ 1595015 w 3177129"/>
                    <a:gd name="connsiteY886" fmla="*/ 1860279 h 3048899"/>
                    <a:gd name="connsiteX887" fmla="*/ 1559478 w 3177129"/>
                    <a:gd name="connsiteY887" fmla="*/ 1893447 h 3048899"/>
                    <a:gd name="connsiteX888" fmla="*/ 1551779 w 3177129"/>
                    <a:gd name="connsiteY888" fmla="*/ 1908254 h 3048899"/>
                    <a:gd name="connsiteX889" fmla="*/ 1551992 w 3177129"/>
                    <a:gd name="connsiteY889" fmla="*/ 1909573 h 3048899"/>
                    <a:gd name="connsiteX890" fmla="*/ 1551779 w 3177129"/>
                    <a:gd name="connsiteY890" fmla="*/ 1910031 h 3048899"/>
                    <a:gd name="connsiteX891" fmla="*/ 1554740 w 3177129"/>
                    <a:gd name="connsiteY891" fmla="*/ 1926615 h 3048899"/>
                    <a:gd name="connsiteX892" fmla="*/ 1551992 w 3177129"/>
                    <a:gd name="connsiteY892" fmla="*/ 1909573 h 3048899"/>
                    <a:gd name="connsiteX893" fmla="*/ 1559478 w 3177129"/>
                    <a:gd name="connsiteY893" fmla="*/ 1893447 h 3048899"/>
                    <a:gd name="connsiteX894" fmla="*/ 1595015 w 3177129"/>
                    <a:gd name="connsiteY894" fmla="*/ 1860279 h 3048899"/>
                    <a:gd name="connsiteX895" fmla="*/ 1619891 w 3177129"/>
                    <a:gd name="connsiteY895" fmla="*/ 1842807 h 3048899"/>
                    <a:gd name="connsiteX896" fmla="*/ 1619801 w 3177129"/>
                    <a:gd name="connsiteY896" fmla="*/ 1842050 h 3048899"/>
                    <a:gd name="connsiteX897" fmla="*/ 1619891 w 3177129"/>
                    <a:gd name="connsiteY897" fmla="*/ 1841919 h 3048899"/>
                    <a:gd name="connsiteX898" fmla="*/ 1616337 w 3177129"/>
                    <a:gd name="connsiteY898" fmla="*/ 1812897 h 3048899"/>
                    <a:gd name="connsiteX899" fmla="*/ 623673 w 3177129"/>
                    <a:gd name="connsiteY899" fmla="*/ 1810528 h 3048899"/>
                    <a:gd name="connsiteX900" fmla="*/ 604720 w 3177129"/>
                    <a:gd name="connsiteY900" fmla="*/ 1848433 h 3048899"/>
                    <a:gd name="connsiteX901" fmla="*/ 623673 w 3177129"/>
                    <a:gd name="connsiteY901" fmla="*/ 1810528 h 3048899"/>
                    <a:gd name="connsiteX902" fmla="*/ 950612 w 3177129"/>
                    <a:gd name="connsiteY902" fmla="*/ 1805789 h 3048899"/>
                    <a:gd name="connsiteX903" fmla="*/ 962495 w 3177129"/>
                    <a:gd name="connsiteY903" fmla="*/ 1817931 h 3048899"/>
                    <a:gd name="connsiteX904" fmla="*/ 963889 w 3177129"/>
                    <a:gd name="connsiteY904" fmla="*/ 1831372 h 3048899"/>
                    <a:gd name="connsiteX905" fmla="*/ 962273 w 3177129"/>
                    <a:gd name="connsiteY905" fmla="*/ 1844769 h 3048899"/>
                    <a:gd name="connsiteX906" fmla="*/ 962347 w 3177129"/>
                    <a:gd name="connsiteY906" fmla="*/ 1845150 h 3048899"/>
                    <a:gd name="connsiteX907" fmla="*/ 962273 w 3177129"/>
                    <a:gd name="connsiteY907" fmla="*/ 1845768 h 3048899"/>
                    <a:gd name="connsiteX908" fmla="*/ 964827 w 3177129"/>
                    <a:gd name="connsiteY908" fmla="*/ 1857910 h 3048899"/>
                    <a:gd name="connsiteX909" fmla="*/ 962347 w 3177129"/>
                    <a:gd name="connsiteY909" fmla="*/ 1845150 h 3048899"/>
                    <a:gd name="connsiteX910" fmla="*/ 963939 w 3177129"/>
                    <a:gd name="connsiteY910" fmla="*/ 1831850 h 3048899"/>
                    <a:gd name="connsiteX911" fmla="*/ 963889 w 3177129"/>
                    <a:gd name="connsiteY911" fmla="*/ 1831372 h 3048899"/>
                    <a:gd name="connsiteX912" fmla="*/ 963939 w 3177129"/>
                    <a:gd name="connsiteY912" fmla="*/ 1830961 h 3048899"/>
                    <a:gd name="connsiteX913" fmla="*/ 950612 w 3177129"/>
                    <a:gd name="connsiteY913" fmla="*/ 1805789 h 3048899"/>
                    <a:gd name="connsiteX914" fmla="*/ 2279693 w 3177129"/>
                    <a:gd name="connsiteY914" fmla="*/ 1798682 h 3048899"/>
                    <a:gd name="connsiteX915" fmla="*/ 2282062 w 3177129"/>
                    <a:gd name="connsiteY915" fmla="*/ 1815266 h 3048899"/>
                    <a:gd name="connsiteX916" fmla="*/ 2279693 w 3177129"/>
                    <a:gd name="connsiteY916" fmla="*/ 1798682 h 3048899"/>
                    <a:gd name="connsiteX917" fmla="*/ 2142284 w 3177129"/>
                    <a:gd name="connsiteY917" fmla="*/ 1796313 h 3048899"/>
                    <a:gd name="connsiteX918" fmla="*/ 2137155 w 3177129"/>
                    <a:gd name="connsiteY918" fmla="*/ 1807791 h 3048899"/>
                    <a:gd name="connsiteX919" fmla="*/ 2135176 w 3177129"/>
                    <a:gd name="connsiteY919" fmla="*/ 1810232 h 3048899"/>
                    <a:gd name="connsiteX920" fmla="*/ 2128069 w 3177129"/>
                    <a:gd name="connsiteY920" fmla="*/ 1822373 h 3048899"/>
                    <a:gd name="connsiteX921" fmla="*/ 2136065 w 3177129"/>
                    <a:gd name="connsiteY921" fmla="*/ 1810232 h 3048899"/>
                    <a:gd name="connsiteX922" fmla="*/ 2137155 w 3177129"/>
                    <a:gd name="connsiteY922" fmla="*/ 1807791 h 3048899"/>
                    <a:gd name="connsiteX923" fmla="*/ 2140729 w 3177129"/>
                    <a:gd name="connsiteY923" fmla="*/ 1803383 h 3048899"/>
                    <a:gd name="connsiteX924" fmla="*/ 2142284 w 3177129"/>
                    <a:gd name="connsiteY924" fmla="*/ 1796313 h 3048899"/>
                    <a:gd name="connsiteX925" fmla="*/ 1599753 w 3177129"/>
                    <a:gd name="connsiteY925" fmla="*/ 1793943 h 3048899"/>
                    <a:gd name="connsiteX926" fmla="*/ 1606861 w 3177129"/>
                    <a:gd name="connsiteY926" fmla="*/ 1810528 h 3048899"/>
                    <a:gd name="connsiteX927" fmla="*/ 1599753 w 3177129"/>
                    <a:gd name="connsiteY927" fmla="*/ 1793943 h 3048899"/>
                    <a:gd name="connsiteX928" fmla="*/ 389129 w 3177129"/>
                    <a:gd name="connsiteY928" fmla="*/ 1791575 h 3048899"/>
                    <a:gd name="connsiteX929" fmla="*/ 379653 w 3177129"/>
                    <a:gd name="connsiteY929" fmla="*/ 1812897 h 3048899"/>
                    <a:gd name="connsiteX930" fmla="*/ 389129 w 3177129"/>
                    <a:gd name="connsiteY930" fmla="*/ 1791575 h 3048899"/>
                    <a:gd name="connsiteX931" fmla="*/ 1519203 w 3177129"/>
                    <a:gd name="connsiteY931" fmla="*/ 1774991 h 3048899"/>
                    <a:gd name="connsiteX932" fmla="*/ 1486035 w 3177129"/>
                    <a:gd name="connsiteY932" fmla="*/ 1817635 h 3048899"/>
                    <a:gd name="connsiteX933" fmla="*/ 1483666 w 3177129"/>
                    <a:gd name="connsiteY933" fmla="*/ 1846065 h 3048899"/>
                    <a:gd name="connsiteX934" fmla="*/ 1486035 w 3177129"/>
                    <a:gd name="connsiteY934" fmla="*/ 1817635 h 3048899"/>
                    <a:gd name="connsiteX935" fmla="*/ 1519203 w 3177129"/>
                    <a:gd name="connsiteY935" fmla="*/ 1774991 h 3048899"/>
                    <a:gd name="connsiteX936" fmla="*/ 682901 w 3177129"/>
                    <a:gd name="connsiteY936" fmla="*/ 1774991 h 3048899"/>
                    <a:gd name="connsiteX937" fmla="*/ 708961 w 3177129"/>
                    <a:gd name="connsiteY937" fmla="*/ 1791575 h 3048899"/>
                    <a:gd name="connsiteX938" fmla="*/ 730284 w 3177129"/>
                    <a:gd name="connsiteY938" fmla="*/ 1808158 h 3048899"/>
                    <a:gd name="connsiteX939" fmla="*/ 708961 w 3177129"/>
                    <a:gd name="connsiteY939" fmla="*/ 1791575 h 3048899"/>
                    <a:gd name="connsiteX940" fmla="*/ 682901 w 3177129"/>
                    <a:gd name="connsiteY940" fmla="*/ 1774991 h 3048899"/>
                    <a:gd name="connsiteX941" fmla="*/ 2722720 w 3177129"/>
                    <a:gd name="connsiteY941" fmla="*/ 1770252 h 3048899"/>
                    <a:gd name="connsiteX942" fmla="*/ 2765364 w 3177129"/>
                    <a:gd name="connsiteY942" fmla="*/ 1808158 h 3048899"/>
                    <a:gd name="connsiteX943" fmla="*/ 2781948 w 3177129"/>
                    <a:gd name="connsiteY943" fmla="*/ 1862648 h 3048899"/>
                    <a:gd name="connsiteX944" fmla="*/ 2782764 w 3177129"/>
                    <a:gd name="connsiteY944" fmla="*/ 1871896 h 3048899"/>
                    <a:gd name="connsiteX945" fmla="*/ 2774841 w 3177129"/>
                    <a:gd name="connsiteY945" fmla="*/ 1879232 h 3048899"/>
                    <a:gd name="connsiteX946" fmla="*/ 2782836 w 3177129"/>
                    <a:gd name="connsiteY946" fmla="*/ 1872717 h 3048899"/>
                    <a:gd name="connsiteX947" fmla="*/ 2782764 w 3177129"/>
                    <a:gd name="connsiteY947" fmla="*/ 1871896 h 3048899"/>
                    <a:gd name="connsiteX948" fmla="*/ 2782836 w 3177129"/>
                    <a:gd name="connsiteY948" fmla="*/ 1871829 h 3048899"/>
                    <a:gd name="connsiteX949" fmla="*/ 2781948 w 3177129"/>
                    <a:gd name="connsiteY949" fmla="*/ 1862648 h 3048899"/>
                    <a:gd name="connsiteX950" fmla="*/ 2765364 w 3177129"/>
                    <a:gd name="connsiteY950" fmla="*/ 1808158 h 3048899"/>
                    <a:gd name="connsiteX951" fmla="*/ 2722720 w 3177129"/>
                    <a:gd name="connsiteY951" fmla="*/ 1770252 h 3048899"/>
                    <a:gd name="connsiteX952" fmla="*/ 829787 w 3177129"/>
                    <a:gd name="connsiteY952" fmla="*/ 1767883 h 3048899"/>
                    <a:gd name="connsiteX953" fmla="*/ 893753 w 3177129"/>
                    <a:gd name="connsiteY953" fmla="*/ 1801051 h 3048899"/>
                    <a:gd name="connsiteX954" fmla="*/ 829787 w 3177129"/>
                    <a:gd name="connsiteY954" fmla="*/ 1767883 h 3048899"/>
                    <a:gd name="connsiteX955" fmla="*/ 1559478 w 3177129"/>
                    <a:gd name="connsiteY955" fmla="*/ 1751299 h 3048899"/>
                    <a:gd name="connsiteX956" fmla="*/ 1559478 w 3177129"/>
                    <a:gd name="connsiteY956" fmla="*/ 1774991 h 3048899"/>
                    <a:gd name="connsiteX957" fmla="*/ 1559478 w 3177129"/>
                    <a:gd name="connsiteY957" fmla="*/ 1751299 h 3048899"/>
                    <a:gd name="connsiteX958" fmla="*/ 2052257 w 3177129"/>
                    <a:gd name="connsiteY958" fmla="*/ 1744192 h 3048899"/>
                    <a:gd name="connsiteX959" fmla="*/ 2061733 w 3177129"/>
                    <a:gd name="connsiteY959" fmla="*/ 1760776 h 3048899"/>
                    <a:gd name="connsiteX960" fmla="*/ 2071210 w 3177129"/>
                    <a:gd name="connsiteY960" fmla="*/ 1777360 h 3048899"/>
                    <a:gd name="connsiteX961" fmla="*/ 2061733 w 3177129"/>
                    <a:gd name="connsiteY961" fmla="*/ 1760776 h 3048899"/>
                    <a:gd name="connsiteX962" fmla="*/ 2052257 w 3177129"/>
                    <a:gd name="connsiteY962" fmla="*/ 1744192 h 3048899"/>
                    <a:gd name="connsiteX963" fmla="*/ 2836438 w 3177129"/>
                    <a:gd name="connsiteY963" fmla="*/ 1737085 h 3048899"/>
                    <a:gd name="connsiteX964" fmla="*/ 2803270 w 3177129"/>
                    <a:gd name="connsiteY964" fmla="*/ 1746561 h 3048899"/>
                    <a:gd name="connsiteX965" fmla="*/ 2836438 w 3177129"/>
                    <a:gd name="connsiteY965" fmla="*/ 1737085 h 3048899"/>
                    <a:gd name="connsiteX966" fmla="*/ 486263 w 3177129"/>
                    <a:gd name="connsiteY966" fmla="*/ 1737085 h 3048899"/>
                    <a:gd name="connsiteX967" fmla="*/ 502847 w 3177129"/>
                    <a:gd name="connsiteY967" fmla="*/ 1739454 h 3048899"/>
                    <a:gd name="connsiteX968" fmla="*/ 486263 w 3177129"/>
                    <a:gd name="connsiteY968" fmla="*/ 1737085 h 3048899"/>
                    <a:gd name="connsiteX969" fmla="*/ 2710874 w 3177129"/>
                    <a:gd name="connsiteY969" fmla="*/ 1732346 h 3048899"/>
                    <a:gd name="connsiteX970" fmla="*/ 2656384 w 3177129"/>
                    <a:gd name="connsiteY970" fmla="*/ 1772621 h 3048899"/>
                    <a:gd name="connsiteX971" fmla="*/ 2687183 w 3177129"/>
                    <a:gd name="connsiteY971" fmla="*/ 1782098 h 3048899"/>
                    <a:gd name="connsiteX972" fmla="*/ 2656384 w 3177129"/>
                    <a:gd name="connsiteY972" fmla="*/ 1772621 h 3048899"/>
                    <a:gd name="connsiteX973" fmla="*/ 2710874 w 3177129"/>
                    <a:gd name="connsiteY973" fmla="*/ 1732346 h 3048899"/>
                    <a:gd name="connsiteX974" fmla="*/ 2736935 w 3177129"/>
                    <a:gd name="connsiteY974" fmla="*/ 1701548 h 3048899"/>
                    <a:gd name="connsiteX975" fmla="*/ 2746969 w 3177129"/>
                    <a:gd name="connsiteY975" fmla="*/ 1708238 h 3048899"/>
                    <a:gd name="connsiteX976" fmla="*/ 2751150 w 3177129"/>
                    <a:gd name="connsiteY976" fmla="*/ 1720501 h 3048899"/>
                    <a:gd name="connsiteX977" fmla="*/ 2748484 w 3177129"/>
                    <a:gd name="connsiteY977" fmla="*/ 1709248 h 3048899"/>
                    <a:gd name="connsiteX978" fmla="*/ 2746969 w 3177129"/>
                    <a:gd name="connsiteY978" fmla="*/ 1708238 h 3048899"/>
                    <a:gd name="connsiteX979" fmla="*/ 2746708 w 3177129"/>
                    <a:gd name="connsiteY979" fmla="*/ 1707471 h 3048899"/>
                    <a:gd name="connsiteX980" fmla="*/ 2736935 w 3177129"/>
                    <a:gd name="connsiteY980" fmla="*/ 1701548 h 3048899"/>
                    <a:gd name="connsiteX981" fmla="*/ 261196 w 3177129"/>
                    <a:gd name="connsiteY981" fmla="*/ 1689702 h 3048899"/>
                    <a:gd name="connsiteX982" fmla="*/ 270673 w 3177129"/>
                    <a:gd name="connsiteY982" fmla="*/ 1760776 h 3048899"/>
                    <a:gd name="connsiteX983" fmla="*/ 261196 w 3177129"/>
                    <a:gd name="connsiteY983" fmla="*/ 1689702 h 3048899"/>
                    <a:gd name="connsiteX984" fmla="*/ 2725089 w 3177129"/>
                    <a:gd name="connsiteY984" fmla="*/ 1670749 h 3048899"/>
                    <a:gd name="connsiteX985" fmla="*/ 2722720 w 3177129"/>
                    <a:gd name="connsiteY985" fmla="*/ 1699178 h 3048899"/>
                    <a:gd name="connsiteX986" fmla="*/ 2725089 w 3177129"/>
                    <a:gd name="connsiteY986" fmla="*/ 1670749 h 3048899"/>
                    <a:gd name="connsiteX987" fmla="*/ 2914619 w 3177129"/>
                    <a:gd name="connsiteY987" fmla="*/ 1661273 h 3048899"/>
                    <a:gd name="connsiteX988" fmla="*/ 2914619 w 3177129"/>
                    <a:gd name="connsiteY988" fmla="*/ 1703917 h 3048899"/>
                    <a:gd name="connsiteX989" fmla="*/ 2900627 w 3177129"/>
                    <a:gd name="connsiteY989" fmla="*/ 1818857 h 3048899"/>
                    <a:gd name="connsiteX990" fmla="*/ 2900639 w 3177129"/>
                    <a:gd name="connsiteY990" fmla="*/ 1818965 h 3048899"/>
                    <a:gd name="connsiteX991" fmla="*/ 2900627 w 3177129"/>
                    <a:gd name="connsiteY991" fmla="*/ 1819190 h 3048899"/>
                    <a:gd name="connsiteX992" fmla="*/ 2905143 w 3177129"/>
                    <a:gd name="connsiteY992" fmla="*/ 1857910 h 3048899"/>
                    <a:gd name="connsiteX993" fmla="*/ 2900639 w 3177129"/>
                    <a:gd name="connsiteY993" fmla="*/ 1818965 h 3048899"/>
                    <a:gd name="connsiteX994" fmla="*/ 2902774 w 3177129"/>
                    <a:gd name="connsiteY994" fmla="*/ 1780914 h 3048899"/>
                    <a:gd name="connsiteX995" fmla="*/ 2914619 w 3177129"/>
                    <a:gd name="connsiteY995" fmla="*/ 1703917 h 3048899"/>
                    <a:gd name="connsiteX996" fmla="*/ 2914619 w 3177129"/>
                    <a:gd name="connsiteY996" fmla="*/ 1661273 h 3048899"/>
                    <a:gd name="connsiteX997" fmla="*/ 1514465 w 3177129"/>
                    <a:gd name="connsiteY997" fmla="*/ 1647058 h 3048899"/>
                    <a:gd name="connsiteX998" fmla="*/ 1540525 w 3177129"/>
                    <a:gd name="connsiteY998" fmla="*/ 1729977 h 3048899"/>
                    <a:gd name="connsiteX999" fmla="*/ 1514465 w 3177129"/>
                    <a:gd name="connsiteY999" fmla="*/ 1647058 h 3048899"/>
                    <a:gd name="connsiteX1000" fmla="*/ 1028794 w 3177129"/>
                    <a:gd name="connsiteY1000" fmla="*/ 1647058 h 3048899"/>
                    <a:gd name="connsiteX1001" fmla="*/ 1047747 w 3177129"/>
                    <a:gd name="connsiteY1001" fmla="*/ 1680226 h 3048899"/>
                    <a:gd name="connsiteX1002" fmla="*/ 1084172 w 3177129"/>
                    <a:gd name="connsiteY1002" fmla="*/ 1696217 h 3048899"/>
                    <a:gd name="connsiteX1003" fmla="*/ 1084450 w 3177129"/>
                    <a:gd name="connsiteY1003" fmla="*/ 1696111 h 3048899"/>
                    <a:gd name="connsiteX1004" fmla="*/ 1085060 w 3177129"/>
                    <a:gd name="connsiteY1004" fmla="*/ 1696217 h 3048899"/>
                    <a:gd name="connsiteX1005" fmla="*/ 1125928 w 3177129"/>
                    <a:gd name="connsiteY1005" fmla="*/ 1680226 h 3048899"/>
                    <a:gd name="connsiteX1006" fmla="*/ 1117599 w 3177129"/>
                    <a:gd name="connsiteY1006" fmla="*/ 1759851 h 3048899"/>
                    <a:gd name="connsiteX1007" fmla="*/ 1117631 w 3177129"/>
                    <a:gd name="connsiteY1007" fmla="*/ 1759983 h 3048899"/>
                    <a:gd name="connsiteX1008" fmla="*/ 1117599 w 3177129"/>
                    <a:gd name="connsiteY1008" fmla="*/ 1760850 h 3048899"/>
                    <a:gd name="connsiteX1009" fmla="*/ 1123559 w 3177129"/>
                    <a:gd name="connsiteY1009" fmla="*/ 1784467 h 3048899"/>
                    <a:gd name="connsiteX1010" fmla="*/ 1117631 w 3177129"/>
                    <a:gd name="connsiteY1010" fmla="*/ 1759983 h 3048899"/>
                    <a:gd name="connsiteX1011" fmla="*/ 1118525 w 3177129"/>
                    <a:gd name="connsiteY1011" fmla="*/ 1735900 h 3048899"/>
                    <a:gd name="connsiteX1012" fmla="*/ 1125928 w 3177129"/>
                    <a:gd name="connsiteY1012" fmla="*/ 1680226 h 3048899"/>
                    <a:gd name="connsiteX1013" fmla="*/ 1084450 w 3177129"/>
                    <a:gd name="connsiteY1013" fmla="*/ 1696111 h 3048899"/>
                    <a:gd name="connsiteX1014" fmla="*/ 1065960 w 3177129"/>
                    <a:gd name="connsiteY1014" fmla="*/ 1692886 h 3048899"/>
                    <a:gd name="connsiteX1015" fmla="*/ 1047747 w 3177129"/>
                    <a:gd name="connsiteY1015" fmla="*/ 1680226 h 3048899"/>
                    <a:gd name="connsiteX1016" fmla="*/ 1028794 w 3177129"/>
                    <a:gd name="connsiteY1016" fmla="*/ 1647058 h 3048899"/>
                    <a:gd name="connsiteX1017" fmla="*/ 2926465 w 3177129"/>
                    <a:gd name="connsiteY1017" fmla="*/ 1644689 h 3048899"/>
                    <a:gd name="connsiteX1018" fmla="*/ 2909881 w 3177129"/>
                    <a:gd name="connsiteY1018" fmla="*/ 1658903 h 3048899"/>
                    <a:gd name="connsiteX1019" fmla="*/ 2926465 w 3177129"/>
                    <a:gd name="connsiteY1019" fmla="*/ 1644689 h 3048899"/>
                    <a:gd name="connsiteX1020" fmla="*/ 289626 w 3177129"/>
                    <a:gd name="connsiteY1020" fmla="*/ 1644689 h 3048899"/>
                    <a:gd name="connsiteX1021" fmla="*/ 280149 w 3177129"/>
                    <a:gd name="connsiteY1021" fmla="*/ 1666011 h 3048899"/>
                    <a:gd name="connsiteX1022" fmla="*/ 289626 w 3177129"/>
                    <a:gd name="connsiteY1022" fmla="*/ 1644689 h 3048899"/>
                    <a:gd name="connsiteX1023" fmla="*/ 2132807 w 3177129"/>
                    <a:gd name="connsiteY1023" fmla="*/ 1628105 h 3048899"/>
                    <a:gd name="connsiteX1024" fmla="*/ 2120962 w 3177129"/>
                    <a:gd name="connsiteY1024" fmla="*/ 1737085 h 3048899"/>
                    <a:gd name="connsiteX1025" fmla="*/ 2118592 w 3177129"/>
                    <a:gd name="connsiteY1025" fmla="*/ 1777360 h 3048899"/>
                    <a:gd name="connsiteX1026" fmla="*/ 2120962 w 3177129"/>
                    <a:gd name="connsiteY1026" fmla="*/ 1737085 h 3048899"/>
                    <a:gd name="connsiteX1027" fmla="*/ 2132807 w 3177129"/>
                    <a:gd name="connsiteY1027" fmla="*/ 1628105 h 3048899"/>
                    <a:gd name="connsiteX1028" fmla="*/ 2689552 w 3177129"/>
                    <a:gd name="connsiteY1028" fmla="*/ 1625736 h 3048899"/>
                    <a:gd name="connsiteX1029" fmla="*/ 2708505 w 3177129"/>
                    <a:gd name="connsiteY1029" fmla="*/ 1637581 h 3048899"/>
                    <a:gd name="connsiteX1030" fmla="*/ 2687183 w 3177129"/>
                    <a:gd name="connsiteY1030" fmla="*/ 1661273 h 3048899"/>
                    <a:gd name="connsiteX1031" fmla="*/ 2708505 w 3177129"/>
                    <a:gd name="connsiteY1031" fmla="*/ 1637581 h 3048899"/>
                    <a:gd name="connsiteX1032" fmla="*/ 2689552 w 3177129"/>
                    <a:gd name="connsiteY1032" fmla="*/ 1625736 h 3048899"/>
                    <a:gd name="connsiteX1033" fmla="*/ 1417331 w 3177129"/>
                    <a:gd name="connsiteY1033" fmla="*/ 1620997 h 3048899"/>
                    <a:gd name="connsiteX1034" fmla="*/ 1436284 w 3177129"/>
                    <a:gd name="connsiteY1034" fmla="*/ 1637581 h 3048899"/>
                    <a:gd name="connsiteX1035" fmla="*/ 1417331 w 3177129"/>
                    <a:gd name="connsiteY1035" fmla="*/ 1620997 h 3048899"/>
                    <a:gd name="connsiteX1036" fmla="*/ 417559 w 3177129"/>
                    <a:gd name="connsiteY1036" fmla="*/ 1609152 h 3048899"/>
                    <a:gd name="connsiteX1037" fmla="*/ 403344 w 3177129"/>
                    <a:gd name="connsiteY1037" fmla="*/ 1642319 h 3048899"/>
                    <a:gd name="connsiteX1038" fmla="*/ 392683 w 3177129"/>
                    <a:gd name="connsiteY1038" fmla="*/ 1651204 h 3048899"/>
                    <a:gd name="connsiteX1039" fmla="*/ 392741 w 3177129"/>
                    <a:gd name="connsiteY1039" fmla="*/ 1651408 h 3048899"/>
                    <a:gd name="connsiteX1040" fmla="*/ 390906 w 3177129"/>
                    <a:gd name="connsiteY1040" fmla="*/ 1652981 h 3048899"/>
                    <a:gd name="connsiteX1041" fmla="*/ 396237 w 3177129"/>
                    <a:gd name="connsiteY1041" fmla="*/ 1663641 h 3048899"/>
                    <a:gd name="connsiteX1042" fmla="*/ 392741 w 3177129"/>
                    <a:gd name="connsiteY1042" fmla="*/ 1651408 h 3048899"/>
                    <a:gd name="connsiteX1043" fmla="*/ 403344 w 3177129"/>
                    <a:gd name="connsiteY1043" fmla="*/ 1642319 h 3048899"/>
                    <a:gd name="connsiteX1044" fmla="*/ 417559 w 3177129"/>
                    <a:gd name="connsiteY1044" fmla="*/ 1609152 h 3048899"/>
                    <a:gd name="connsiteX1045" fmla="*/ 1990659 w 3177129"/>
                    <a:gd name="connsiteY1045" fmla="*/ 1606783 h 3048899"/>
                    <a:gd name="connsiteX1046" fmla="*/ 1985921 w 3177129"/>
                    <a:gd name="connsiteY1046" fmla="*/ 1656534 h 3048899"/>
                    <a:gd name="connsiteX1047" fmla="*/ 1990659 w 3177129"/>
                    <a:gd name="connsiteY1047" fmla="*/ 1606783 h 3048899"/>
                    <a:gd name="connsiteX1048" fmla="*/ 1523941 w 3177129"/>
                    <a:gd name="connsiteY1048" fmla="*/ 1599675 h 3048899"/>
                    <a:gd name="connsiteX1049" fmla="*/ 1526310 w 3177129"/>
                    <a:gd name="connsiteY1049" fmla="*/ 1618628 h 3048899"/>
                    <a:gd name="connsiteX1050" fmla="*/ 1523941 w 3177129"/>
                    <a:gd name="connsiteY1050" fmla="*/ 1599675 h 3048899"/>
                    <a:gd name="connsiteX1051" fmla="*/ 1810606 w 3177129"/>
                    <a:gd name="connsiteY1051" fmla="*/ 1597306 h 3048899"/>
                    <a:gd name="connsiteX1052" fmla="*/ 1827190 w 3177129"/>
                    <a:gd name="connsiteY1052" fmla="*/ 1630474 h 3048899"/>
                    <a:gd name="connsiteX1053" fmla="*/ 1810606 w 3177129"/>
                    <a:gd name="connsiteY1053" fmla="*/ 1597306 h 3048899"/>
                    <a:gd name="connsiteX1054" fmla="*/ 2646908 w 3177129"/>
                    <a:gd name="connsiteY1054" fmla="*/ 1568876 h 3048899"/>
                    <a:gd name="connsiteX1055" fmla="*/ 2668230 w 3177129"/>
                    <a:gd name="connsiteY1055" fmla="*/ 1618628 h 3048899"/>
                    <a:gd name="connsiteX1056" fmla="*/ 2675337 w 3177129"/>
                    <a:gd name="connsiteY1056" fmla="*/ 1628105 h 3048899"/>
                    <a:gd name="connsiteX1057" fmla="*/ 2668230 w 3177129"/>
                    <a:gd name="connsiteY1057" fmla="*/ 1618628 h 3048899"/>
                    <a:gd name="connsiteX1058" fmla="*/ 2646908 w 3177129"/>
                    <a:gd name="connsiteY1058" fmla="*/ 1568876 h 3048899"/>
                    <a:gd name="connsiteX1059" fmla="*/ 1509726 w 3177129"/>
                    <a:gd name="connsiteY1059" fmla="*/ 1561769 h 3048899"/>
                    <a:gd name="connsiteX1060" fmla="*/ 1514465 w 3177129"/>
                    <a:gd name="connsiteY1060" fmla="*/ 1599675 h 3048899"/>
                    <a:gd name="connsiteX1061" fmla="*/ 1509726 w 3177129"/>
                    <a:gd name="connsiteY1061" fmla="*/ 1561769 h 3048899"/>
                    <a:gd name="connsiteX1062" fmla="*/ 903230 w 3177129"/>
                    <a:gd name="connsiteY1062" fmla="*/ 1557031 h 3048899"/>
                    <a:gd name="connsiteX1063" fmla="*/ 891384 w 3177129"/>
                    <a:gd name="connsiteY1063" fmla="*/ 1566507 h 3048899"/>
                    <a:gd name="connsiteX1064" fmla="*/ 903230 w 3177129"/>
                    <a:gd name="connsiteY1064" fmla="*/ 1557031 h 3048899"/>
                    <a:gd name="connsiteX1065" fmla="*/ 270673 w 3177129"/>
                    <a:gd name="connsiteY1065" fmla="*/ 1557031 h 3048899"/>
                    <a:gd name="connsiteX1066" fmla="*/ 265934 w 3177129"/>
                    <a:gd name="connsiteY1066" fmla="*/ 1575984 h 3048899"/>
                    <a:gd name="connsiteX1067" fmla="*/ 270673 w 3177129"/>
                    <a:gd name="connsiteY1067" fmla="*/ 1557031 h 3048899"/>
                    <a:gd name="connsiteX1068" fmla="*/ 2708505 w 3177129"/>
                    <a:gd name="connsiteY1068" fmla="*/ 1552293 h 3048899"/>
                    <a:gd name="connsiteX1069" fmla="*/ 2721477 w 3177129"/>
                    <a:gd name="connsiteY1069" fmla="*/ 1564675 h 3048899"/>
                    <a:gd name="connsiteX1070" fmla="*/ 2720351 w 3177129"/>
                    <a:gd name="connsiteY1070" fmla="*/ 1580722 h 3048899"/>
                    <a:gd name="connsiteX1071" fmla="*/ 2721535 w 3177129"/>
                    <a:gd name="connsiteY1071" fmla="*/ 1564731 h 3048899"/>
                    <a:gd name="connsiteX1072" fmla="*/ 2721477 w 3177129"/>
                    <a:gd name="connsiteY1072" fmla="*/ 1564675 h 3048899"/>
                    <a:gd name="connsiteX1073" fmla="*/ 2721535 w 3177129"/>
                    <a:gd name="connsiteY1073" fmla="*/ 1563842 h 3048899"/>
                    <a:gd name="connsiteX1074" fmla="*/ 2708505 w 3177129"/>
                    <a:gd name="connsiteY1074" fmla="*/ 1552293 h 3048899"/>
                    <a:gd name="connsiteX1075" fmla="*/ 922183 w 3177129"/>
                    <a:gd name="connsiteY1075" fmla="*/ 1545185 h 3048899"/>
                    <a:gd name="connsiteX1076" fmla="*/ 933732 w 3177129"/>
                    <a:gd name="connsiteY1076" fmla="*/ 1557031 h 3048899"/>
                    <a:gd name="connsiteX1077" fmla="*/ 934507 w 3177129"/>
                    <a:gd name="connsiteY1077" fmla="*/ 1556922 h 3048899"/>
                    <a:gd name="connsiteX1078" fmla="*/ 934621 w 3177129"/>
                    <a:gd name="connsiteY1078" fmla="*/ 1557031 h 3048899"/>
                    <a:gd name="connsiteX1079" fmla="*/ 950612 w 3177129"/>
                    <a:gd name="connsiteY1079" fmla="*/ 1554662 h 3048899"/>
                    <a:gd name="connsiteX1080" fmla="*/ 934507 w 3177129"/>
                    <a:gd name="connsiteY1080" fmla="*/ 1556922 h 3048899"/>
                    <a:gd name="connsiteX1081" fmla="*/ 1294136 w 3177129"/>
                    <a:gd name="connsiteY1081" fmla="*/ 1535709 h 3048899"/>
                    <a:gd name="connsiteX1082" fmla="*/ 1336780 w 3177129"/>
                    <a:gd name="connsiteY1082" fmla="*/ 1557031 h 3048899"/>
                    <a:gd name="connsiteX1083" fmla="*/ 1294136 w 3177129"/>
                    <a:gd name="connsiteY1083" fmla="*/ 1535709 h 3048899"/>
                    <a:gd name="connsiteX1084" fmla="*/ 3021230 w 3177129"/>
                    <a:gd name="connsiteY1084" fmla="*/ 1523863 h 3048899"/>
                    <a:gd name="connsiteX1085" fmla="*/ 3023599 w 3177129"/>
                    <a:gd name="connsiteY1085" fmla="*/ 1564138 h 3048899"/>
                    <a:gd name="connsiteX1086" fmla="*/ 3011754 w 3177129"/>
                    <a:gd name="connsiteY1086" fmla="*/ 1578353 h 3048899"/>
                    <a:gd name="connsiteX1087" fmla="*/ 3023599 w 3177129"/>
                    <a:gd name="connsiteY1087" fmla="*/ 1564138 h 3048899"/>
                    <a:gd name="connsiteX1088" fmla="*/ 3021230 w 3177129"/>
                    <a:gd name="connsiteY1088" fmla="*/ 1523863 h 3048899"/>
                    <a:gd name="connsiteX1089" fmla="*/ 1891156 w 3177129"/>
                    <a:gd name="connsiteY1089" fmla="*/ 1521494 h 3048899"/>
                    <a:gd name="connsiteX1090" fmla="*/ 1900633 w 3177129"/>
                    <a:gd name="connsiteY1090" fmla="*/ 1526232 h 3048899"/>
                    <a:gd name="connsiteX1091" fmla="*/ 1891156 w 3177129"/>
                    <a:gd name="connsiteY1091" fmla="*/ 1521494 h 3048899"/>
                    <a:gd name="connsiteX1092" fmla="*/ 284888 w 3177129"/>
                    <a:gd name="connsiteY1092" fmla="*/ 1521494 h 3048899"/>
                    <a:gd name="connsiteX1093" fmla="*/ 296733 w 3177129"/>
                    <a:gd name="connsiteY1093" fmla="*/ 1533339 h 3048899"/>
                    <a:gd name="connsiteX1094" fmla="*/ 284888 w 3177129"/>
                    <a:gd name="connsiteY1094" fmla="*/ 1521494 h 3048899"/>
                    <a:gd name="connsiteX1095" fmla="*/ 1462344 w 3177129"/>
                    <a:gd name="connsiteY1095" fmla="*/ 1507279 h 3048899"/>
                    <a:gd name="connsiteX1096" fmla="*/ 1464886 w 3177129"/>
                    <a:gd name="connsiteY1096" fmla="*/ 1518353 h 3048899"/>
                    <a:gd name="connsiteX1097" fmla="*/ 1460863 w 3177129"/>
                    <a:gd name="connsiteY1097" fmla="*/ 1525936 h 3048899"/>
                    <a:gd name="connsiteX1098" fmla="*/ 1443391 w 3177129"/>
                    <a:gd name="connsiteY1098" fmla="*/ 1535709 h 3048899"/>
                    <a:gd name="connsiteX1099" fmla="*/ 1369948 w 3177129"/>
                    <a:gd name="connsiteY1099" fmla="*/ 1571246 h 3048899"/>
                    <a:gd name="connsiteX1100" fmla="*/ 1443391 w 3177129"/>
                    <a:gd name="connsiteY1100" fmla="*/ 1535709 h 3048899"/>
                    <a:gd name="connsiteX1101" fmla="*/ 1465046 w 3177129"/>
                    <a:gd name="connsiteY1101" fmla="*/ 1519051 h 3048899"/>
                    <a:gd name="connsiteX1102" fmla="*/ 1464886 w 3177129"/>
                    <a:gd name="connsiteY1102" fmla="*/ 1518353 h 3048899"/>
                    <a:gd name="connsiteX1103" fmla="*/ 1465046 w 3177129"/>
                    <a:gd name="connsiteY1103" fmla="*/ 1518052 h 3048899"/>
                    <a:gd name="connsiteX1104" fmla="*/ 1462344 w 3177129"/>
                    <a:gd name="connsiteY1104" fmla="*/ 1507279 h 3048899"/>
                    <a:gd name="connsiteX1105" fmla="*/ 2736935 w 3177129"/>
                    <a:gd name="connsiteY1105" fmla="*/ 1493064 h 3048899"/>
                    <a:gd name="connsiteX1106" fmla="*/ 2737725 w 3177129"/>
                    <a:gd name="connsiteY1106" fmla="*/ 1502541 h 3048899"/>
                    <a:gd name="connsiteX1107" fmla="*/ 2729827 w 3177129"/>
                    <a:gd name="connsiteY1107" fmla="*/ 1507279 h 3048899"/>
                    <a:gd name="connsiteX1108" fmla="*/ 2737823 w 3177129"/>
                    <a:gd name="connsiteY1108" fmla="*/ 1503726 h 3048899"/>
                    <a:gd name="connsiteX1109" fmla="*/ 2737725 w 3177129"/>
                    <a:gd name="connsiteY1109" fmla="*/ 1502541 h 3048899"/>
                    <a:gd name="connsiteX1110" fmla="*/ 2738712 w 3177129"/>
                    <a:gd name="connsiteY1110" fmla="*/ 1501949 h 3048899"/>
                    <a:gd name="connsiteX1111" fmla="*/ 2736935 w 3177129"/>
                    <a:gd name="connsiteY1111" fmla="*/ 1493064 h 3048899"/>
                    <a:gd name="connsiteX1112" fmla="*/ 2940680 w 3177129"/>
                    <a:gd name="connsiteY1112" fmla="*/ 1488326 h 3048899"/>
                    <a:gd name="connsiteX1113" fmla="*/ 2926465 w 3177129"/>
                    <a:gd name="connsiteY1113" fmla="*/ 1549924 h 3048899"/>
                    <a:gd name="connsiteX1114" fmla="*/ 2921727 w 3177129"/>
                    <a:gd name="connsiteY1114" fmla="*/ 1590199 h 3048899"/>
                    <a:gd name="connsiteX1115" fmla="*/ 2926465 w 3177129"/>
                    <a:gd name="connsiteY1115" fmla="*/ 1549924 h 3048899"/>
                    <a:gd name="connsiteX1116" fmla="*/ 2940680 w 3177129"/>
                    <a:gd name="connsiteY1116" fmla="*/ 1488326 h 3048899"/>
                    <a:gd name="connsiteX1117" fmla="*/ 270673 w 3177129"/>
                    <a:gd name="connsiteY1117" fmla="*/ 1483588 h 3048899"/>
                    <a:gd name="connsiteX1118" fmla="*/ 254089 w 3177129"/>
                    <a:gd name="connsiteY1118" fmla="*/ 1497803 h 3048899"/>
                    <a:gd name="connsiteX1119" fmla="*/ 263565 w 3177129"/>
                    <a:gd name="connsiteY1119" fmla="*/ 1514387 h 3048899"/>
                    <a:gd name="connsiteX1120" fmla="*/ 254089 w 3177129"/>
                    <a:gd name="connsiteY1120" fmla="*/ 1497803 h 3048899"/>
                    <a:gd name="connsiteX1121" fmla="*/ 270673 w 3177129"/>
                    <a:gd name="connsiteY1121" fmla="*/ 1483588 h 3048899"/>
                    <a:gd name="connsiteX1122" fmla="*/ 884277 w 3177129"/>
                    <a:gd name="connsiteY1122" fmla="*/ 1481219 h 3048899"/>
                    <a:gd name="connsiteX1123" fmla="*/ 867693 w 3177129"/>
                    <a:gd name="connsiteY1123" fmla="*/ 1488326 h 3048899"/>
                    <a:gd name="connsiteX1124" fmla="*/ 858216 w 3177129"/>
                    <a:gd name="connsiteY1124" fmla="*/ 1483588 h 3048899"/>
                    <a:gd name="connsiteX1125" fmla="*/ 867693 w 3177129"/>
                    <a:gd name="connsiteY1125" fmla="*/ 1488326 h 3048899"/>
                    <a:gd name="connsiteX1126" fmla="*/ 884277 w 3177129"/>
                    <a:gd name="connsiteY1126" fmla="*/ 1481219 h 3048899"/>
                    <a:gd name="connsiteX1127" fmla="*/ 1663720 w 3177129"/>
                    <a:gd name="connsiteY1127" fmla="*/ 1467596 h 3048899"/>
                    <a:gd name="connsiteX1128" fmla="*/ 1644767 w 3177129"/>
                    <a:gd name="connsiteY1128" fmla="*/ 1471742 h 3048899"/>
                    <a:gd name="connsiteX1129" fmla="*/ 1663964 w 3177129"/>
                    <a:gd name="connsiteY1129" fmla="*/ 1467731 h 3048899"/>
                    <a:gd name="connsiteX1130" fmla="*/ 1675565 w 3177129"/>
                    <a:gd name="connsiteY1130" fmla="*/ 1474111 h 3048899"/>
                    <a:gd name="connsiteX1131" fmla="*/ 1664608 w 3177129"/>
                    <a:gd name="connsiteY1131" fmla="*/ 1467596 h 3048899"/>
                    <a:gd name="connsiteX1132" fmla="*/ 1663964 w 3177129"/>
                    <a:gd name="connsiteY1132" fmla="*/ 1467731 h 3048899"/>
                    <a:gd name="connsiteX1133" fmla="*/ 434143 w 3177129"/>
                    <a:gd name="connsiteY1133" fmla="*/ 1464635 h 3048899"/>
                    <a:gd name="connsiteX1134" fmla="*/ 419928 w 3177129"/>
                    <a:gd name="connsiteY1134" fmla="*/ 1481219 h 3048899"/>
                    <a:gd name="connsiteX1135" fmla="*/ 434143 w 3177129"/>
                    <a:gd name="connsiteY1135" fmla="*/ 1464635 h 3048899"/>
                    <a:gd name="connsiteX1136" fmla="*/ 1215955 w 3177129"/>
                    <a:gd name="connsiteY1136" fmla="*/ 1450420 h 3048899"/>
                    <a:gd name="connsiteX1137" fmla="*/ 1200962 w 3177129"/>
                    <a:gd name="connsiteY1137" fmla="*/ 1476740 h 3048899"/>
                    <a:gd name="connsiteX1138" fmla="*/ 1201095 w 3177129"/>
                    <a:gd name="connsiteY1138" fmla="*/ 1476934 h 3048899"/>
                    <a:gd name="connsiteX1139" fmla="*/ 1200962 w 3177129"/>
                    <a:gd name="connsiteY1139" fmla="*/ 1477739 h 3048899"/>
                    <a:gd name="connsiteX1140" fmla="*/ 1208847 w 3177129"/>
                    <a:gd name="connsiteY1140" fmla="*/ 1488326 h 3048899"/>
                    <a:gd name="connsiteX1141" fmla="*/ 1225431 w 3177129"/>
                    <a:gd name="connsiteY1141" fmla="*/ 1504910 h 3048899"/>
                    <a:gd name="connsiteX1142" fmla="*/ 1253861 w 3177129"/>
                    <a:gd name="connsiteY1142" fmla="*/ 1538078 h 3048899"/>
                    <a:gd name="connsiteX1143" fmla="*/ 1225431 w 3177129"/>
                    <a:gd name="connsiteY1143" fmla="*/ 1504910 h 3048899"/>
                    <a:gd name="connsiteX1144" fmla="*/ 1208847 w 3177129"/>
                    <a:gd name="connsiteY1144" fmla="*/ 1488326 h 3048899"/>
                    <a:gd name="connsiteX1145" fmla="*/ 1201095 w 3177129"/>
                    <a:gd name="connsiteY1145" fmla="*/ 1476934 h 3048899"/>
                    <a:gd name="connsiteX1146" fmla="*/ 1202628 w 3177129"/>
                    <a:gd name="connsiteY1146" fmla="*/ 1467597 h 3048899"/>
                    <a:gd name="connsiteX1147" fmla="*/ 1215955 w 3177129"/>
                    <a:gd name="connsiteY1147" fmla="*/ 1450420 h 3048899"/>
                    <a:gd name="connsiteX1148" fmla="*/ 2227572 w 3177129"/>
                    <a:gd name="connsiteY1148" fmla="*/ 1443313 h 3048899"/>
                    <a:gd name="connsiteX1149" fmla="*/ 2232310 w 3177129"/>
                    <a:gd name="connsiteY1149" fmla="*/ 1455159 h 3048899"/>
                    <a:gd name="connsiteX1150" fmla="*/ 2227572 w 3177129"/>
                    <a:gd name="connsiteY1150" fmla="*/ 1443313 h 3048899"/>
                    <a:gd name="connsiteX1151" fmla="*/ 1448129 w 3177129"/>
                    <a:gd name="connsiteY1151" fmla="*/ 1431467 h 3048899"/>
                    <a:gd name="connsiteX1152" fmla="*/ 1433914 w 3177129"/>
                    <a:gd name="connsiteY1152" fmla="*/ 1450420 h 3048899"/>
                    <a:gd name="connsiteX1153" fmla="*/ 1426807 w 3177129"/>
                    <a:gd name="connsiteY1153" fmla="*/ 1467004 h 3048899"/>
                    <a:gd name="connsiteX1154" fmla="*/ 1433914 w 3177129"/>
                    <a:gd name="connsiteY1154" fmla="*/ 1450420 h 3048899"/>
                    <a:gd name="connsiteX1155" fmla="*/ 1448129 w 3177129"/>
                    <a:gd name="connsiteY1155" fmla="*/ 1431467 h 3048899"/>
                    <a:gd name="connsiteX1156" fmla="*/ 2635062 w 3177129"/>
                    <a:gd name="connsiteY1156" fmla="*/ 1419622 h 3048899"/>
                    <a:gd name="connsiteX1157" fmla="*/ 2668230 w 3177129"/>
                    <a:gd name="connsiteY1157" fmla="*/ 1495434 h 3048899"/>
                    <a:gd name="connsiteX1158" fmla="*/ 2635062 w 3177129"/>
                    <a:gd name="connsiteY1158" fmla="*/ 1419622 h 3048899"/>
                    <a:gd name="connsiteX1159" fmla="*/ 1502619 w 3177129"/>
                    <a:gd name="connsiteY1159" fmla="*/ 1417252 h 3048899"/>
                    <a:gd name="connsiteX1160" fmla="*/ 1495527 w 3177129"/>
                    <a:gd name="connsiteY1160" fmla="*/ 1433423 h 3048899"/>
                    <a:gd name="connsiteX1161" fmla="*/ 1478928 w 3177129"/>
                    <a:gd name="connsiteY1161" fmla="*/ 1438574 h 3048899"/>
                    <a:gd name="connsiteX1162" fmla="*/ 1495216 w 3177129"/>
                    <a:gd name="connsiteY1162" fmla="*/ 1434132 h 3048899"/>
                    <a:gd name="connsiteX1163" fmla="*/ 1495527 w 3177129"/>
                    <a:gd name="connsiteY1163" fmla="*/ 1433423 h 3048899"/>
                    <a:gd name="connsiteX1164" fmla="*/ 1496104 w 3177129"/>
                    <a:gd name="connsiteY1164" fmla="*/ 1433244 h 3048899"/>
                    <a:gd name="connsiteX1165" fmla="*/ 1502619 w 3177129"/>
                    <a:gd name="connsiteY1165" fmla="*/ 1417252 h 3048899"/>
                    <a:gd name="connsiteX1166" fmla="*/ 1298874 w 3177129"/>
                    <a:gd name="connsiteY1166" fmla="*/ 1412514 h 3048899"/>
                    <a:gd name="connsiteX1167" fmla="*/ 1249122 w 3177129"/>
                    <a:gd name="connsiteY1167" fmla="*/ 1469373 h 3048899"/>
                    <a:gd name="connsiteX1168" fmla="*/ 1298874 w 3177129"/>
                    <a:gd name="connsiteY1168" fmla="*/ 1412514 h 3048899"/>
                    <a:gd name="connsiteX1169" fmla="*/ 116680 w 3177129"/>
                    <a:gd name="connsiteY1169" fmla="*/ 1398299 h 3048899"/>
                    <a:gd name="connsiteX1170" fmla="*/ 104834 w 3177129"/>
                    <a:gd name="connsiteY1170" fmla="*/ 1424360 h 3048899"/>
                    <a:gd name="connsiteX1171" fmla="*/ 116680 w 3177129"/>
                    <a:gd name="connsiteY1171" fmla="*/ 1398299 h 3048899"/>
                    <a:gd name="connsiteX1172" fmla="*/ 1578431 w 3177129"/>
                    <a:gd name="connsiteY1172" fmla="*/ 1388823 h 3048899"/>
                    <a:gd name="connsiteX1173" fmla="*/ 1628183 w 3177129"/>
                    <a:gd name="connsiteY1173" fmla="*/ 1426729 h 3048899"/>
                    <a:gd name="connsiteX1174" fmla="*/ 1578431 w 3177129"/>
                    <a:gd name="connsiteY1174" fmla="*/ 1388823 h 3048899"/>
                    <a:gd name="connsiteX1175" fmla="*/ 955351 w 3177129"/>
                    <a:gd name="connsiteY1175" fmla="*/ 1386454 h 3048899"/>
                    <a:gd name="connsiteX1176" fmla="*/ 941136 w 3177129"/>
                    <a:gd name="connsiteY1176" fmla="*/ 1414883 h 3048899"/>
                    <a:gd name="connsiteX1177" fmla="*/ 955351 w 3177129"/>
                    <a:gd name="connsiteY1177" fmla="*/ 1386454 h 3048899"/>
                    <a:gd name="connsiteX1178" fmla="*/ 720807 w 3177129"/>
                    <a:gd name="connsiteY1178" fmla="*/ 1374608 h 3048899"/>
                    <a:gd name="connsiteX1179" fmla="*/ 673425 w 3177129"/>
                    <a:gd name="connsiteY1179" fmla="*/ 1412514 h 3048899"/>
                    <a:gd name="connsiteX1180" fmla="*/ 720807 w 3177129"/>
                    <a:gd name="connsiteY1180" fmla="*/ 1374608 h 3048899"/>
                    <a:gd name="connsiteX1181" fmla="*/ 363069 w 3177129"/>
                    <a:gd name="connsiteY1181" fmla="*/ 1372239 h 3048899"/>
                    <a:gd name="connsiteX1182" fmla="*/ 344116 w 3177129"/>
                    <a:gd name="connsiteY1182" fmla="*/ 1407776 h 3048899"/>
                    <a:gd name="connsiteX1183" fmla="*/ 367807 w 3177129"/>
                    <a:gd name="connsiteY1183" fmla="*/ 1443905 h 3048899"/>
                    <a:gd name="connsiteX1184" fmla="*/ 368247 w 3177129"/>
                    <a:gd name="connsiteY1184" fmla="*/ 1444118 h 3048899"/>
                    <a:gd name="connsiteX1185" fmla="*/ 368696 w 3177129"/>
                    <a:gd name="connsiteY1185" fmla="*/ 1444794 h 3048899"/>
                    <a:gd name="connsiteX1186" fmla="*/ 405713 w 3177129"/>
                    <a:gd name="connsiteY1186" fmla="*/ 1462266 h 3048899"/>
                    <a:gd name="connsiteX1187" fmla="*/ 368247 w 3177129"/>
                    <a:gd name="connsiteY1187" fmla="*/ 1444118 h 3048899"/>
                    <a:gd name="connsiteX1188" fmla="*/ 344116 w 3177129"/>
                    <a:gd name="connsiteY1188" fmla="*/ 1407776 h 3048899"/>
                    <a:gd name="connsiteX1189" fmla="*/ 363069 w 3177129"/>
                    <a:gd name="connsiteY1189" fmla="*/ 1372239 h 3048899"/>
                    <a:gd name="connsiteX1190" fmla="*/ 1045377 w 3177129"/>
                    <a:gd name="connsiteY1190" fmla="*/ 1365132 h 3048899"/>
                    <a:gd name="connsiteX1191" fmla="*/ 1016948 w 3177129"/>
                    <a:gd name="connsiteY1191" fmla="*/ 1372239 h 3048899"/>
                    <a:gd name="connsiteX1192" fmla="*/ 1045377 w 3177129"/>
                    <a:gd name="connsiteY1192" fmla="*/ 1365132 h 3048899"/>
                    <a:gd name="connsiteX1193" fmla="*/ 2637986 w 3177129"/>
                    <a:gd name="connsiteY1193" fmla="*/ 1359505 h 3048899"/>
                    <a:gd name="connsiteX1194" fmla="*/ 2609002 w 3177129"/>
                    <a:gd name="connsiteY1194" fmla="*/ 1367501 h 3048899"/>
                    <a:gd name="connsiteX1195" fmla="*/ 2646908 w 3177129"/>
                    <a:gd name="connsiteY1195" fmla="*/ 1362762 h 3048899"/>
                    <a:gd name="connsiteX1196" fmla="*/ 2637986 w 3177129"/>
                    <a:gd name="connsiteY1196" fmla="*/ 1359505 h 3048899"/>
                    <a:gd name="connsiteX1197" fmla="*/ 974304 w 3177129"/>
                    <a:gd name="connsiteY1197" fmla="*/ 1346179 h 3048899"/>
                    <a:gd name="connsiteX1198" fmla="*/ 1028794 w 3177129"/>
                    <a:gd name="connsiteY1198" fmla="*/ 1485957 h 3048899"/>
                    <a:gd name="connsiteX1199" fmla="*/ 1035480 w 3177129"/>
                    <a:gd name="connsiteY1199" fmla="*/ 1496423 h 3048899"/>
                    <a:gd name="connsiteX1200" fmla="*/ 1033532 w 3177129"/>
                    <a:gd name="connsiteY1200" fmla="*/ 1507279 h 3048899"/>
                    <a:gd name="connsiteX1201" fmla="*/ 1035605 w 3177129"/>
                    <a:gd name="connsiteY1201" fmla="*/ 1496618 h 3048899"/>
                    <a:gd name="connsiteX1202" fmla="*/ 1035480 w 3177129"/>
                    <a:gd name="connsiteY1202" fmla="*/ 1496423 h 3048899"/>
                    <a:gd name="connsiteX1203" fmla="*/ 1035605 w 3177129"/>
                    <a:gd name="connsiteY1203" fmla="*/ 1495730 h 3048899"/>
                    <a:gd name="connsiteX1204" fmla="*/ 1028794 w 3177129"/>
                    <a:gd name="connsiteY1204" fmla="*/ 1485957 h 3048899"/>
                    <a:gd name="connsiteX1205" fmla="*/ 974304 w 3177129"/>
                    <a:gd name="connsiteY1205" fmla="*/ 1346179 h 3048899"/>
                    <a:gd name="connsiteX1206" fmla="*/ 2744042 w 3177129"/>
                    <a:gd name="connsiteY1206" fmla="*/ 1331964 h 3048899"/>
                    <a:gd name="connsiteX1207" fmla="*/ 2663492 w 3177129"/>
                    <a:gd name="connsiteY1207" fmla="*/ 1407776 h 3048899"/>
                    <a:gd name="connsiteX1208" fmla="*/ 2744042 w 3177129"/>
                    <a:gd name="connsiteY1208" fmla="*/ 1331964 h 3048899"/>
                    <a:gd name="connsiteX1209" fmla="*/ 1696888 w 3177129"/>
                    <a:gd name="connsiteY1209" fmla="*/ 1329595 h 3048899"/>
                    <a:gd name="connsiteX1210" fmla="*/ 1734794 w 3177129"/>
                    <a:gd name="connsiteY1210" fmla="*/ 1452789 h 3048899"/>
                    <a:gd name="connsiteX1211" fmla="*/ 1775069 w 3177129"/>
                    <a:gd name="connsiteY1211" fmla="*/ 1561769 h 3048899"/>
                    <a:gd name="connsiteX1212" fmla="*/ 1734794 w 3177129"/>
                    <a:gd name="connsiteY1212" fmla="*/ 1452789 h 3048899"/>
                    <a:gd name="connsiteX1213" fmla="*/ 1696888 w 3177129"/>
                    <a:gd name="connsiteY1213" fmla="*/ 1329595 h 3048899"/>
                    <a:gd name="connsiteX1214" fmla="*/ 1504988 w 3177129"/>
                    <a:gd name="connsiteY1214" fmla="*/ 1329595 h 3048899"/>
                    <a:gd name="connsiteX1215" fmla="*/ 1469451 w 3177129"/>
                    <a:gd name="connsiteY1215" fmla="*/ 1353286 h 3048899"/>
                    <a:gd name="connsiteX1216" fmla="*/ 1504988 w 3177129"/>
                    <a:gd name="connsiteY1216" fmla="*/ 1329595 h 3048899"/>
                    <a:gd name="connsiteX1217" fmla="*/ 2853022 w 3177129"/>
                    <a:gd name="connsiteY1217" fmla="*/ 1310642 h 3048899"/>
                    <a:gd name="connsiteX1218" fmla="*/ 2836438 w 3177129"/>
                    <a:gd name="connsiteY1218" fmla="*/ 1360393 h 3048899"/>
                    <a:gd name="connsiteX1219" fmla="*/ 2853022 w 3177129"/>
                    <a:gd name="connsiteY1219" fmla="*/ 1310642 h 3048899"/>
                    <a:gd name="connsiteX1220" fmla="*/ 365438 w 3177129"/>
                    <a:gd name="connsiteY1220" fmla="*/ 1310642 h 3048899"/>
                    <a:gd name="connsiteX1221" fmla="*/ 403048 w 3177129"/>
                    <a:gd name="connsiteY1221" fmla="*/ 1355655 h 3048899"/>
                    <a:gd name="connsiteX1222" fmla="*/ 412885 w 3177129"/>
                    <a:gd name="connsiteY1222" fmla="*/ 1369047 h 3048899"/>
                    <a:gd name="connsiteX1223" fmla="*/ 428072 w 3177129"/>
                    <a:gd name="connsiteY1223" fmla="*/ 1390266 h 3048899"/>
                    <a:gd name="connsiteX1224" fmla="*/ 431092 w 3177129"/>
                    <a:gd name="connsiteY1224" fmla="*/ 1394837 h 3048899"/>
                    <a:gd name="connsiteX1225" fmla="*/ 438881 w 3177129"/>
                    <a:gd name="connsiteY1225" fmla="*/ 1407776 h 3048899"/>
                    <a:gd name="connsiteX1226" fmla="*/ 431773 w 3177129"/>
                    <a:gd name="connsiteY1226" fmla="*/ 1424360 h 3048899"/>
                    <a:gd name="connsiteX1227" fmla="*/ 438881 w 3177129"/>
                    <a:gd name="connsiteY1227" fmla="*/ 1407776 h 3048899"/>
                    <a:gd name="connsiteX1228" fmla="*/ 435920 w 3177129"/>
                    <a:gd name="connsiteY1228" fmla="*/ 1402145 h 3048899"/>
                    <a:gd name="connsiteX1229" fmla="*/ 431092 w 3177129"/>
                    <a:gd name="connsiteY1229" fmla="*/ 1394837 h 3048899"/>
                    <a:gd name="connsiteX1230" fmla="*/ 427739 w 3177129"/>
                    <a:gd name="connsiteY1230" fmla="*/ 1389267 h 3048899"/>
                    <a:gd name="connsiteX1231" fmla="*/ 412885 w 3177129"/>
                    <a:gd name="connsiteY1231" fmla="*/ 1369047 h 3048899"/>
                    <a:gd name="connsiteX1232" fmla="*/ 403936 w 3177129"/>
                    <a:gd name="connsiteY1232" fmla="*/ 1356543 h 3048899"/>
                    <a:gd name="connsiteX1233" fmla="*/ 365438 w 3177129"/>
                    <a:gd name="connsiteY1233" fmla="*/ 1310642 h 3048899"/>
                    <a:gd name="connsiteX1234" fmla="*/ 2386304 w 3177129"/>
                    <a:gd name="connsiteY1234" fmla="*/ 1308272 h 3048899"/>
                    <a:gd name="connsiteX1235" fmla="*/ 2360244 w 3177129"/>
                    <a:gd name="connsiteY1235" fmla="*/ 1336702 h 3048899"/>
                    <a:gd name="connsiteX1236" fmla="*/ 2386304 w 3177129"/>
                    <a:gd name="connsiteY1236" fmla="*/ 1308272 h 3048899"/>
                    <a:gd name="connsiteX1237" fmla="*/ 2163606 w 3177129"/>
                    <a:gd name="connsiteY1237" fmla="*/ 1308272 h 3048899"/>
                    <a:gd name="connsiteX1238" fmla="*/ 2184928 w 3177129"/>
                    <a:gd name="connsiteY1238" fmla="*/ 1322487 h 3048899"/>
                    <a:gd name="connsiteX1239" fmla="*/ 2194405 w 3177129"/>
                    <a:gd name="connsiteY1239" fmla="*/ 1343809 h 3048899"/>
                    <a:gd name="connsiteX1240" fmla="*/ 2184928 w 3177129"/>
                    <a:gd name="connsiteY1240" fmla="*/ 1322487 h 3048899"/>
                    <a:gd name="connsiteX1241" fmla="*/ 2163606 w 3177129"/>
                    <a:gd name="connsiteY1241" fmla="*/ 1308272 h 3048899"/>
                    <a:gd name="connsiteX1242" fmla="*/ 2687183 w 3177129"/>
                    <a:gd name="connsiteY1242" fmla="*/ 1305903 h 3048899"/>
                    <a:gd name="connsiteX1243" fmla="*/ 2661123 w 3177129"/>
                    <a:gd name="connsiteY1243" fmla="*/ 1327225 h 3048899"/>
                    <a:gd name="connsiteX1244" fmla="*/ 2687183 w 3177129"/>
                    <a:gd name="connsiteY1244" fmla="*/ 1305903 h 3048899"/>
                    <a:gd name="connsiteX1245" fmla="*/ 1289398 w 3177129"/>
                    <a:gd name="connsiteY1245" fmla="*/ 1305903 h 3048899"/>
                    <a:gd name="connsiteX1246" fmla="*/ 1249122 w 3177129"/>
                    <a:gd name="connsiteY1246" fmla="*/ 1336702 h 3048899"/>
                    <a:gd name="connsiteX1247" fmla="*/ 1289398 w 3177129"/>
                    <a:gd name="connsiteY1247" fmla="*/ 1305903 h 3048899"/>
                    <a:gd name="connsiteX1248" fmla="*/ 2123331 w 3177129"/>
                    <a:gd name="connsiteY1248" fmla="*/ 1291689 h 3048899"/>
                    <a:gd name="connsiteX1249" fmla="*/ 2144653 w 3177129"/>
                    <a:gd name="connsiteY1249" fmla="*/ 1310642 h 3048899"/>
                    <a:gd name="connsiteX1250" fmla="*/ 2158868 w 3177129"/>
                    <a:gd name="connsiteY1250" fmla="*/ 1346179 h 3048899"/>
                    <a:gd name="connsiteX1251" fmla="*/ 2237049 w 3177129"/>
                    <a:gd name="connsiteY1251" fmla="*/ 1365132 h 3048899"/>
                    <a:gd name="connsiteX1252" fmla="*/ 2158868 w 3177129"/>
                    <a:gd name="connsiteY1252" fmla="*/ 1346179 h 3048899"/>
                    <a:gd name="connsiteX1253" fmla="*/ 2144653 w 3177129"/>
                    <a:gd name="connsiteY1253" fmla="*/ 1310642 h 3048899"/>
                    <a:gd name="connsiteX1254" fmla="*/ 2123331 w 3177129"/>
                    <a:gd name="connsiteY1254" fmla="*/ 1291689 h 3048899"/>
                    <a:gd name="connsiteX1255" fmla="*/ 1095129 w 3177129"/>
                    <a:gd name="connsiteY1255" fmla="*/ 1291689 h 3048899"/>
                    <a:gd name="connsiteX1256" fmla="*/ 1095129 w 3177129"/>
                    <a:gd name="connsiteY1256" fmla="*/ 1303534 h 3048899"/>
                    <a:gd name="connsiteX1257" fmla="*/ 1108357 w 3177129"/>
                    <a:gd name="connsiteY1257" fmla="*/ 1323228 h 3048899"/>
                    <a:gd name="connsiteX1258" fmla="*/ 1106975 w 3177129"/>
                    <a:gd name="connsiteY1258" fmla="*/ 1339664 h 3048899"/>
                    <a:gd name="connsiteX1259" fmla="*/ 1090391 w 3177129"/>
                    <a:gd name="connsiteY1259" fmla="*/ 1372239 h 3048899"/>
                    <a:gd name="connsiteX1260" fmla="*/ 1108382 w 3177129"/>
                    <a:gd name="connsiteY1260" fmla="*/ 1323265 h 3048899"/>
                    <a:gd name="connsiteX1261" fmla="*/ 1108357 w 3177129"/>
                    <a:gd name="connsiteY1261" fmla="*/ 1323228 h 3048899"/>
                    <a:gd name="connsiteX1262" fmla="*/ 1108382 w 3177129"/>
                    <a:gd name="connsiteY1262" fmla="*/ 1322932 h 3048899"/>
                    <a:gd name="connsiteX1263" fmla="*/ 1095129 w 3177129"/>
                    <a:gd name="connsiteY1263" fmla="*/ 1303534 h 3048899"/>
                    <a:gd name="connsiteX1264" fmla="*/ 1095129 w 3177129"/>
                    <a:gd name="connsiteY1264" fmla="*/ 1291689 h 3048899"/>
                    <a:gd name="connsiteX1265" fmla="*/ 1706364 w 3177129"/>
                    <a:gd name="connsiteY1265" fmla="*/ 1286950 h 3048899"/>
                    <a:gd name="connsiteX1266" fmla="*/ 1689780 w 3177129"/>
                    <a:gd name="connsiteY1266" fmla="*/ 1310642 h 3048899"/>
                    <a:gd name="connsiteX1267" fmla="*/ 1706364 w 3177129"/>
                    <a:gd name="connsiteY1267" fmla="*/ 1286950 h 3048899"/>
                    <a:gd name="connsiteX1268" fmla="*/ 2071210 w 3177129"/>
                    <a:gd name="connsiteY1268" fmla="*/ 1284581 h 3048899"/>
                    <a:gd name="connsiteX1269" fmla="*/ 2089867 w 3177129"/>
                    <a:gd name="connsiteY1269" fmla="*/ 1298204 h 3048899"/>
                    <a:gd name="connsiteX1270" fmla="*/ 2090290 w 3177129"/>
                    <a:gd name="connsiteY1270" fmla="*/ 1298131 h 3048899"/>
                    <a:gd name="connsiteX1271" fmla="*/ 2091644 w 3177129"/>
                    <a:gd name="connsiteY1271" fmla="*/ 1299092 h 3048899"/>
                    <a:gd name="connsiteX1272" fmla="*/ 2113854 w 3177129"/>
                    <a:gd name="connsiteY1272" fmla="*/ 1294058 h 3048899"/>
                    <a:gd name="connsiteX1273" fmla="*/ 2090290 w 3177129"/>
                    <a:gd name="connsiteY1273" fmla="*/ 1298131 h 3048899"/>
                    <a:gd name="connsiteX1274" fmla="*/ 1362841 w 3177129"/>
                    <a:gd name="connsiteY1274" fmla="*/ 1282212 h 3048899"/>
                    <a:gd name="connsiteX1275" fmla="*/ 1339149 w 3177129"/>
                    <a:gd name="connsiteY1275" fmla="*/ 1308272 h 3048899"/>
                    <a:gd name="connsiteX1276" fmla="*/ 1362841 w 3177129"/>
                    <a:gd name="connsiteY1276" fmla="*/ 1282212 h 3048899"/>
                    <a:gd name="connsiteX1277" fmla="*/ 2111485 w 3177129"/>
                    <a:gd name="connsiteY1277" fmla="*/ 1267997 h 3048899"/>
                    <a:gd name="connsiteX1278" fmla="*/ 2099640 w 3177129"/>
                    <a:gd name="connsiteY1278" fmla="*/ 1270367 h 3048899"/>
                    <a:gd name="connsiteX1279" fmla="*/ 2111485 w 3177129"/>
                    <a:gd name="connsiteY1279" fmla="*/ 1267997 h 3048899"/>
                    <a:gd name="connsiteX1280" fmla="*/ 1812975 w 3177129"/>
                    <a:gd name="connsiteY1280" fmla="*/ 1265628 h 3048899"/>
                    <a:gd name="connsiteX1281" fmla="*/ 1811198 w 3177129"/>
                    <a:gd name="connsiteY1281" fmla="*/ 1273921 h 3048899"/>
                    <a:gd name="connsiteX1282" fmla="*/ 1811289 w 3177129"/>
                    <a:gd name="connsiteY1282" fmla="*/ 1274342 h 3048899"/>
                    <a:gd name="connsiteX1283" fmla="*/ 1811198 w 3177129"/>
                    <a:gd name="connsiteY1283" fmla="*/ 1274809 h 3048899"/>
                    <a:gd name="connsiteX1284" fmla="*/ 1812975 w 3177129"/>
                    <a:gd name="connsiteY1284" fmla="*/ 1282212 h 3048899"/>
                    <a:gd name="connsiteX1285" fmla="*/ 1808237 w 3177129"/>
                    <a:gd name="connsiteY1285" fmla="*/ 1310642 h 3048899"/>
                    <a:gd name="connsiteX1286" fmla="*/ 1812975 w 3177129"/>
                    <a:gd name="connsiteY1286" fmla="*/ 1282212 h 3048899"/>
                    <a:gd name="connsiteX1287" fmla="*/ 1811289 w 3177129"/>
                    <a:gd name="connsiteY1287" fmla="*/ 1274342 h 3048899"/>
                    <a:gd name="connsiteX1288" fmla="*/ 2203881 w 3177129"/>
                    <a:gd name="connsiteY1288" fmla="*/ 1263259 h 3048899"/>
                    <a:gd name="connsiteX1289" fmla="*/ 2212469 w 3177129"/>
                    <a:gd name="connsiteY1289" fmla="*/ 1272736 h 3048899"/>
                    <a:gd name="connsiteX1290" fmla="*/ 2212530 w 3177129"/>
                    <a:gd name="connsiteY1290" fmla="*/ 1272719 h 3048899"/>
                    <a:gd name="connsiteX1291" fmla="*/ 2213358 w 3177129"/>
                    <a:gd name="connsiteY1291" fmla="*/ 1273624 h 3048899"/>
                    <a:gd name="connsiteX1292" fmla="*/ 2229942 w 3177129"/>
                    <a:gd name="connsiteY1292" fmla="*/ 1267997 h 3048899"/>
                    <a:gd name="connsiteX1293" fmla="*/ 2212530 w 3177129"/>
                    <a:gd name="connsiteY1293" fmla="*/ 1272719 h 3048899"/>
                    <a:gd name="connsiteX1294" fmla="*/ 862955 w 3177129"/>
                    <a:gd name="connsiteY1294" fmla="*/ 1234830 h 3048899"/>
                    <a:gd name="connsiteX1295" fmla="*/ 794250 w 3177129"/>
                    <a:gd name="connsiteY1295" fmla="*/ 1237199 h 3048899"/>
                    <a:gd name="connsiteX1296" fmla="*/ 862955 w 3177129"/>
                    <a:gd name="connsiteY1296" fmla="*/ 1234830 h 3048899"/>
                    <a:gd name="connsiteX1297" fmla="*/ 351223 w 3177129"/>
                    <a:gd name="connsiteY1297" fmla="*/ 1232460 h 3048899"/>
                    <a:gd name="connsiteX1298" fmla="*/ 320425 w 3177129"/>
                    <a:gd name="connsiteY1298" fmla="*/ 1258521 h 3048899"/>
                    <a:gd name="connsiteX1299" fmla="*/ 339378 w 3177129"/>
                    <a:gd name="connsiteY1299" fmla="*/ 1305903 h 3048899"/>
                    <a:gd name="connsiteX1300" fmla="*/ 320425 w 3177129"/>
                    <a:gd name="connsiteY1300" fmla="*/ 1258521 h 3048899"/>
                    <a:gd name="connsiteX1301" fmla="*/ 351223 w 3177129"/>
                    <a:gd name="connsiteY1301" fmla="*/ 1232460 h 3048899"/>
                    <a:gd name="connsiteX1302" fmla="*/ 1071438 w 3177129"/>
                    <a:gd name="connsiteY1302" fmla="*/ 1230091 h 3048899"/>
                    <a:gd name="connsiteX1303" fmla="*/ 1118820 w 3177129"/>
                    <a:gd name="connsiteY1303" fmla="*/ 1272735 h 3048899"/>
                    <a:gd name="connsiteX1304" fmla="*/ 1071438 w 3177129"/>
                    <a:gd name="connsiteY1304" fmla="*/ 1230091 h 3048899"/>
                    <a:gd name="connsiteX1305" fmla="*/ 1794022 w 3177129"/>
                    <a:gd name="connsiteY1305" fmla="*/ 1227722 h 3048899"/>
                    <a:gd name="connsiteX1306" fmla="*/ 1829559 w 3177129"/>
                    <a:gd name="connsiteY1306" fmla="*/ 1230091 h 3048899"/>
                    <a:gd name="connsiteX1307" fmla="*/ 1794022 w 3177129"/>
                    <a:gd name="connsiteY1307" fmla="*/ 1227722 h 3048899"/>
                    <a:gd name="connsiteX1308" fmla="*/ 201968 w 3177129"/>
                    <a:gd name="connsiteY1308" fmla="*/ 1227722 h 3048899"/>
                    <a:gd name="connsiteX1309" fmla="*/ 123787 w 3177129"/>
                    <a:gd name="connsiteY1309" fmla="*/ 1339071 h 3048899"/>
                    <a:gd name="connsiteX1310" fmla="*/ 201968 w 3177129"/>
                    <a:gd name="connsiteY1310" fmla="*/ 1227722 h 3048899"/>
                    <a:gd name="connsiteX1311" fmla="*/ 938767 w 3177129"/>
                    <a:gd name="connsiteY1311" fmla="*/ 1222984 h 3048899"/>
                    <a:gd name="connsiteX1312" fmla="*/ 940544 w 3177129"/>
                    <a:gd name="connsiteY1312" fmla="*/ 1237495 h 3048899"/>
                    <a:gd name="connsiteX1313" fmla="*/ 941386 w 3177129"/>
                    <a:gd name="connsiteY1313" fmla="*/ 1238116 h 3048899"/>
                    <a:gd name="connsiteX1314" fmla="*/ 941432 w 3177129"/>
                    <a:gd name="connsiteY1314" fmla="*/ 1238384 h 3048899"/>
                    <a:gd name="connsiteX1315" fmla="*/ 952981 w 3177129"/>
                    <a:gd name="connsiteY1315" fmla="*/ 1246675 h 3048899"/>
                    <a:gd name="connsiteX1316" fmla="*/ 941386 w 3177129"/>
                    <a:gd name="connsiteY1316" fmla="*/ 1238116 h 3048899"/>
                    <a:gd name="connsiteX1317" fmla="*/ 2964371 w 3177129"/>
                    <a:gd name="connsiteY1317" fmla="*/ 1220615 h 3048899"/>
                    <a:gd name="connsiteX1318" fmla="*/ 2951427 w 3177129"/>
                    <a:gd name="connsiteY1318" fmla="*/ 1263185 h 3048899"/>
                    <a:gd name="connsiteX1319" fmla="*/ 2937052 w 3177129"/>
                    <a:gd name="connsiteY1319" fmla="*/ 1277918 h 3048899"/>
                    <a:gd name="connsiteX1320" fmla="*/ 2914619 w 3177129"/>
                    <a:gd name="connsiteY1320" fmla="*/ 1286950 h 3048899"/>
                    <a:gd name="connsiteX1321" fmla="*/ 2888559 w 3177129"/>
                    <a:gd name="connsiteY1321" fmla="*/ 1313011 h 3048899"/>
                    <a:gd name="connsiteX1322" fmla="*/ 2914619 w 3177129"/>
                    <a:gd name="connsiteY1322" fmla="*/ 1286950 h 3048899"/>
                    <a:gd name="connsiteX1323" fmla="*/ 2951045 w 3177129"/>
                    <a:gd name="connsiteY1323" fmla="*/ 1264444 h 3048899"/>
                    <a:gd name="connsiteX1324" fmla="*/ 2951427 w 3177129"/>
                    <a:gd name="connsiteY1324" fmla="*/ 1263185 h 3048899"/>
                    <a:gd name="connsiteX1325" fmla="*/ 2951933 w 3177129"/>
                    <a:gd name="connsiteY1325" fmla="*/ 1262667 h 3048899"/>
                    <a:gd name="connsiteX1326" fmla="*/ 2964371 w 3177129"/>
                    <a:gd name="connsiteY1326" fmla="*/ 1220615 h 3048899"/>
                    <a:gd name="connsiteX1327" fmla="*/ 770559 w 3177129"/>
                    <a:gd name="connsiteY1327" fmla="*/ 1187447 h 3048899"/>
                    <a:gd name="connsiteX1328" fmla="*/ 765821 w 3177129"/>
                    <a:gd name="connsiteY1328" fmla="*/ 1218246 h 3048899"/>
                    <a:gd name="connsiteX1329" fmla="*/ 770559 w 3177129"/>
                    <a:gd name="connsiteY1329" fmla="*/ 1187447 h 3048899"/>
                    <a:gd name="connsiteX1330" fmla="*/ 1016948 w 3177129"/>
                    <a:gd name="connsiteY1330" fmla="*/ 1177970 h 3048899"/>
                    <a:gd name="connsiteX1331" fmla="*/ 1076176 w 3177129"/>
                    <a:gd name="connsiteY1331" fmla="*/ 1182709 h 3048899"/>
                    <a:gd name="connsiteX1332" fmla="*/ 1016948 w 3177129"/>
                    <a:gd name="connsiteY1332" fmla="*/ 1177970 h 3048899"/>
                    <a:gd name="connsiteX1333" fmla="*/ 1682488 w 3177129"/>
                    <a:gd name="connsiteY1333" fmla="*/ 1171937 h 3048899"/>
                    <a:gd name="connsiteX1334" fmla="*/ 1644767 w 3177129"/>
                    <a:gd name="connsiteY1334" fmla="*/ 1177970 h 3048899"/>
                    <a:gd name="connsiteX1335" fmla="*/ 1719098 w 3177129"/>
                    <a:gd name="connsiteY1335" fmla="*/ 1176786 h 3048899"/>
                    <a:gd name="connsiteX1336" fmla="*/ 1749787 w 3177129"/>
                    <a:gd name="connsiteY1336" fmla="*/ 1191677 h 3048899"/>
                    <a:gd name="connsiteX1337" fmla="*/ 1777438 w 3177129"/>
                    <a:gd name="connsiteY1337" fmla="*/ 1218246 h 3048899"/>
                    <a:gd name="connsiteX1338" fmla="*/ 1750378 w 3177129"/>
                    <a:gd name="connsiteY1338" fmla="*/ 1191963 h 3048899"/>
                    <a:gd name="connsiteX1339" fmla="*/ 1749787 w 3177129"/>
                    <a:gd name="connsiteY1339" fmla="*/ 1191677 h 3048899"/>
                    <a:gd name="connsiteX1340" fmla="*/ 1749046 w 3177129"/>
                    <a:gd name="connsiteY1340" fmla="*/ 1190964 h 3048899"/>
                    <a:gd name="connsiteX1341" fmla="*/ 1682488 w 3177129"/>
                    <a:gd name="connsiteY1341" fmla="*/ 1171937 h 3048899"/>
                    <a:gd name="connsiteX1342" fmla="*/ 1812975 w 3177129"/>
                    <a:gd name="connsiteY1342" fmla="*/ 1166125 h 3048899"/>
                    <a:gd name="connsiteX1343" fmla="*/ 1782176 w 3177129"/>
                    <a:gd name="connsiteY1343" fmla="*/ 1173232 h 3048899"/>
                    <a:gd name="connsiteX1344" fmla="*/ 1812975 w 3177129"/>
                    <a:gd name="connsiteY1344" fmla="*/ 1166125 h 3048899"/>
                    <a:gd name="connsiteX1345" fmla="*/ 194861 w 3177129"/>
                    <a:gd name="connsiteY1345" fmla="*/ 1159018 h 3048899"/>
                    <a:gd name="connsiteX1346" fmla="*/ 180646 w 3177129"/>
                    <a:gd name="connsiteY1346" fmla="*/ 1166125 h 3048899"/>
                    <a:gd name="connsiteX1347" fmla="*/ 194861 w 3177129"/>
                    <a:gd name="connsiteY1347" fmla="*/ 1159018 h 3048899"/>
                    <a:gd name="connsiteX1348" fmla="*/ 1130666 w 3177129"/>
                    <a:gd name="connsiteY1348" fmla="*/ 1151910 h 3048899"/>
                    <a:gd name="connsiteX1349" fmla="*/ 1121190 w 3177129"/>
                    <a:gd name="connsiteY1349" fmla="*/ 1211138 h 3048899"/>
                    <a:gd name="connsiteX1350" fmla="*/ 1170941 w 3177129"/>
                    <a:gd name="connsiteY1350" fmla="*/ 1211138 h 3048899"/>
                    <a:gd name="connsiteX1351" fmla="*/ 1121190 w 3177129"/>
                    <a:gd name="connsiteY1351" fmla="*/ 1211138 h 3048899"/>
                    <a:gd name="connsiteX1352" fmla="*/ 1130666 w 3177129"/>
                    <a:gd name="connsiteY1352" fmla="*/ 1151910 h 3048899"/>
                    <a:gd name="connsiteX1353" fmla="*/ 2025012 w 3177129"/>
                    <a:gd name="connsiteY1353" fmla="*/ 1150726 h 3048899"/>
                    <a:gd name="connsiteX1354" fmla="*/ 2004874 w 3177129"/>
                    <a:gd name="connsiteY1354" fmla="*/ 1159018 h 3048899"/>
                    <a:gd name="connsiteX1355" fmla="*/ 2056995 w 3177129"/>
                    <a:gd name="connsiteY1355" fmla="*/ 1182709 h 3048899"/>
                    <a:gd name="connsiteX1356" fmla="*/ 2054626 w 3177129"/>
                    <a:gd name="connsiteY1356" fmla="*/ 1265628 h 3048899"/>
                    <a:gd name="connsiteX1357" fmla="*/ 2056995 w 3177129"/>
                    <a:gd name="connsiteY1357" fmla="*/ 1182709 h 3048899"/>
                    <a:gd name="connsiteX1358" fmla="*/ 2025012 w 3177129"/>
                    <a:gd name="connsiteY1358" fmla="*/ 1150726 h 3048899"/>
                    <a:gd name="connsiteX1359" fmla="*/ 2819854 w 3177129"/>
                    <a:gd name="connsiteY1359" fmla="*/ 1144803 h 3048899"/>
                    <a:gd name="connsiteX1360" fmla="*/ 2895666 w 3177129"/>
                    <a:gd name="connsiteY1360" fmla="*/ 1201662 h 3048899"/>
                    <a:gd name="connsiteX1361" fmla="*/ 2819854 w 3177129"/>
                    <a:gd name="connsiteY1361" fmla="*/ 1144803 h 3048899"/>
                    <a:gd name="connsiteX1362" fmla="*/ 1865096 w 3177129"/>
                    <a:gd name="connsiteY1362" fmla="*/ 1132957 h 3048899"/>
                    <a:gd name="connsiteX1363" fmla="*/ 1914847 w 3177129"/>
                    <a:gd name="connsiteY1363" fmla="*/ 1166125 h 3048899"/>
                    <a:gd name="connsiteX1364" fmla="*/ 1865096 w 3177129"/>
                    <a:gd name="connsiteY1364" fmla="*/ 1132957 h 3048899"/>
                    <a:gd name="connsiteX1365" fmla="*/ 434143 w 3177129"/>
                    <a:gd name="connsiteY1365" fmla="*/ 1130588 h 3048899"/>
                    <a:gd name="connsiteX1366" fmla="*/ 422297 w 3177129"/>
                    <a:gd name="connsiteY1366" fmla="*/ 1137695 h 3048899"/>
                    <a:gd name="connsiteX1367" fmla="*/ 438881 w 3177129"/>
                    <a:gd name="connsiteY1367" fmla="*/ 1177970 h 3048899"/>
                    <a:gd name="connsiteX1368" fmla="*/ 422297 w 3177129"/>
                    <a:gd name="connsiteY1368" fmla="*/ 1137695 h 3048899"/>
                    <a:gd name="connsiteX1369" fmla="*/ 434143 w 3177129"/>
                    <a:gd name="connsiteY1369" fmla="*/ 1130588 h 3048899"/>
                    <a:gd name="connsiteX1370" fmla="*/ 524169 w 3177129"/>
                    <a:gd name="connsiteY1370" fmla="*/ 1123481 h 3048899"/>
                    <a:gd name="connsiteX1371" fmla="*/ 500478 w 3177129"/>
                    <a:gd name="connsiteY1371" fmla="*/ 1144803 h 3048899"/>
                    <a:gd name="connsiteX1372" fmla="*/ 524169 w 3177129"/>
                    <a:gd name="connsiteY1372" fmla="*/ 1123481 h 3048899"/>
                    <a:gd name="connsiteX1373" fmla="*/ 2462116 w 3177129"/>
                    <a:gd name="connsiteY1373" fmla="*/ 1116373 h 3048899"/>
                    <a:gd name="connsiteX1374" fmla="*/ 2489657 w 3177129"/>
                    <a:gd name="connsiteY1374" fmla="*/ 1167902 h 3048899"/>
                    <a:gd name="connsiteX1375" fmla="*/ 2489829 w 3177129"/>
                    <a:gd name="connsiteY1375" fmla="*/ 1167957 h 3048899"/>
                    <a:gd name="connsiteX1376" fmla="*/ 2490545 w 3177129"/>
                    <a:gd name="connsiteY1376" fmla="*/ 1168790 h 3048899"/>
                    <a:gd name="connsiteX1377" fmla="*/ 2547404 w 3177129"/>
                    <a:gd name="connsiteY1377" fmla="*/ 1173232 h 3048899"/>
                    <a:gd name="connsiteX1378" fmla="*/ 2594787 w 3177129"/>
                    <a:gd name="connsiteY1378" fmla="*/ 1180340 h 3048899"/>
                    <a:gd name="connsiteX1379" fmla="*/ 2639800 w 3177129"/>
                    <a:gd name="connsiteY1379" fmla="*/ 1199293 h 3048899"/>
                    <a:gd name="connsiteX1380" fmla="*/ 2594787 w 3177129"/>
                    <a:gd name="connsiteY1380" fmla="*/ 1180340 h 3048899"/>
                    <a:gd name="connsiteX1381" fmla="*/ 2547404 w 3177129"/>
                    <a:gd name="connsiteY1381" fmla="*/ 1173232 h 3048899"/>
                    <a:gd name="connsiteX1382" fmla="*/ 2513755 w 3177129"/>
                    <a:gd name="connsiteY1382" fmla="*/ 1175676 h 3048899"/>
                    <a:gd name="connsiteX1383" fmla="*/ 2489829 w 3177129"/>
                    <a:gd name="connsiteY1383" fmla="*/ 1167957 h 3048899"/>
                    <a:gd name="connsiteX1384" fmla="*/ 2473443 w 3177129"/>
                    <a:gd name="connsiteY1384" fmla="*/ 1148912 h 3048899"/>
                    <a:gd name="connsiteX1385" fmla="*/ 2462116 w 3177129"/>
                    <a:gd name="connsiteY1385" fmla="*/ 1116373 h 3048899"/>
                    <a:gd name="connsiteX1386" fmla="*/ 2715613 w 3177129"/>
                    <a:gd name="connsiteY1386" fmla="*/ 1106897 h 3048899"/>
                    <a:gd name="connsiteX1387" fmla="*/ 2691921 w 3177129"/>
                    <a:gd name="connsiteY1387" fmla="*/ 1147172 h 3048899"/>
                    <a:gd name="connsiteX1388" fmla="*/ 2715613 w 3177129"/>
                    <a:gd name="connsiteY1388" fmla="*/ 1106897 h 3048899"/>
                    <a:gd name="connsiteX1389" fmla="*/ 2757961 w 3177129"/>
                    <a:gd name="connsiteY1389" fmla="*/ 1126146 h 3048899"/>
                    <a:gd name="connsiteX1390" fmla="*/ 2758826 w 3177129"/>
                    <a:gd name="connsiteY1390" fmla="*/ 1126141 h 3048899"/>
                    <a:gd name="connsiteX1391" fmla="*/ 2758849 w 3177129"/>
                    <a:gd name="connsiteY1391" fmla="*/ 1126146 h 3048899"/>
                    <a:gd name="connsiteX1392" fmla="*/ 2805639 w 3177129"/>
                    <a:gd name="connsiteY1392" fmla="*/ 1125850 h 3048899"/>
                    <a:gd name="connsiteX1393" fmla="*/ 2758826 w 3177129"/>
                    <a:gd name="connsiteY1393" fmla="*/ 1126141 h 3048899"/>
                    <a:gd name="connsiteX1394" fmla="*/ 2736343 w 3177129"/>
                    <a:gd name="connsiteY1394" fmla="*/ 1120853 h 3048899"/>
                    <a:gd name="connsiteX1395" fmla="*/ 2715613 w 3177129"/>
                    <a:gd name="connsiteY1395" fmla="*/ 1106897 h 3048899"/>
                    <a:gd name="connsiteX1396" fmla="*/ 635519 w 3177129"/>
                    <a:gd name="connsiteY1396" fmla="*/ 1104528 h 3048899"/>
                    <a:gd name="connsiteX1397" fmla="*/ 673425 w 3177129"/>
                    <a:gd name="connsiteY1397" fmla="*/ 1135326 h 3048899"/>
                    <a:gd name="connsiteX1398" fmla="*/ 728729 w 3177129"/>
                    <a:gd name="connsiteY1398" fmla="*/ 1170641 h 3048899"/>
                    <a:gd name="connsiteX1399" fmla="*/ 728891 w 3177129"/>
                    <a:gd name="connsiteY1399" fmla="*/ 1170609 h 3048899"/>
                    <a:gd name="connsiteX1400" fmla="*/ 729062 w 3177129"/>
                    <a:gd name="connsiteY1400" fmla="*/ 1170641 h 3048899"/>
                    <a:gd name="connsiteX1401" fmla="*/ 751606 w 3177129"/>
                    <a:gd name="connsiteY1401" fmla="*/ 1166125 h 3048899"/>
                    <a:gd name="connsiteX1402" fmla="*/ 728891 w 3177129"/>
                    <a:gd name="connsiteY1402" fmla="*/ 1170609 h 3048899"/>
                    <a:gd name="connsiteX1403" fmla="*/ 708073 w 3177129"/>
                    <a:gd name="connsiteY1403" fmla="*/ 1166717 h 3048899"/>
                    <a:gd name="connsiteX1404" fmla="*/ 673425 w 3177129"/>
                    <a:gd name="connsiteY1404" fmla="*/ 1135326 h 3048899"/>
                    <a:gd name="connsiteX1405" fmla="*/ 635519 w 3177129"/>
                    <a:gd name="connsiteY1405" fmla="*/ 1104528 h 3048899"/>
                    <a:gd name="connsiteX1406" fmla="*/ 156955 w 3177129"/>
                    <a:gd name="connsiteY1406" fmla="*/ 1102158 h 3048899"/>
                    <a:gd name="connsiteX1407" fmla="*/ 164062 w 3177129"/>
                    <a:gd name="connsiteY1407" fmla="*/ 1104528 h 3048899"/>
                    <a:gd name="connsiteX1408" fmla="*/ 156955 w 3177129"/>
                    <a:gd name="connsiteY1408" fmla="*/ 1102158 h 3048899"/>
                    <a:gd name="connsiteX1409" fmla="*/ 1715841 w 3177129"/>
                    <a:gd name="connsiteY1409" fmla="*/ 1099789 h 3048899"/>
                    <a:gd name="connsiteX1410" fmla="*/ 1749009 w 3177129"/>
                    <a:gd name="connsiteY1410" fmla="*/ 1125850 h 3048899"/>
                    <a:gd name="connsiteX1411" fmla="*/ 1715841 w 3177129"/>
                    <a:gd name="connsiteY1411" fmla="*/ 1099789 h 3048899"/>
                    <a:gd name="connsiteX1412" fmla="*/ 277780 w 3177129"/>
                    <a:gd name="connsiteY1412" fmla="*/ 1085575 h 3048899"/>
                    <a:gd name="connsiteX1413" fmla="*/ 235136 w 3177129"/>
                    <a:gd name="connsiteY1413" fmla="*/ 1154279 h 3048899"/>
                    <a:gd name="connsiteX1414" fmla="*/ 223290 w 3177129"/>
                    <a:gd name="connsiteY1414" fmla="*/ 1170863 h 3048899"/>
                    <a:gd name="connsiteX1415" fmla="*/ 235136 w 3177129"/>
                    <a:gd name="connsiteY1415" fmla="*/ 1154279 h 3048899"/>
                    <a:gd name="connsiteX1416" fmla="*/ 277780 w 3177129"/>
                    <a:gd name="connsiteY1416" fmla="*/ 1085575 h 3048899"/>
                    <a:gd name="connsiteX1417" fmla="*/ 393867 w 3177129"/>
                    <a:gd name="connsiteY1417" fmla="*/ 1083205 h 3048899"/>
                    <a:gd name="connsiteX1418" fmla="*/ 417559 w 3177129"/>
                    <a:gd name="connsiteY1418" fmla="*/ 1095051 h 3048899"/>
                    <a:gd name="connsiteX1419" fmla="*/ 445560 w 3177129"/>
                    <a:gd name="connsiteY1419" fmla="*/ 1090433 h 3048899"/>
                    <a:gd name="connsiteX1420" fmla="*/ 455539 w 3177129"/>
                    <a:gd name="connsiteY1420" fmla="*/ 1097717 h 3048899"/>
                    <a:gd name="connsiteX1421" fmla="*/ 462572 w 3177129"/>
                    <a:gd name="connsiteY1421" fmla="*/ 1114004 h 3048899"/>
                    <a:gd name="connsiteX1422" fmla="*/ 446285 w 3177129"/>
                    <a:gd name="connsiteY1422" fmla="*/ 1090313 h 3048899"/>
                    <a:gd name="connsiteX1423" fmla="*/ 445560 w 3177129"/>
                    <a:gd name="connsiteY1423" fmla="*/ 1090433 h 3048899"/>
                    <a:gd name="connsiteX1424" fmla="*/ 445396 w 3177129"/>
                    <a:gd name="connsiteY1424" fmla="*/ 1090313 h 3048899"/>
                    <a:gd name="connsiteX1425" fmla="*/ 417559 w 3177129"/>
                    <a:gd name="connsiteY1425" fmla="*/ 1095051 h 3048899"/>
                    <a:gd name="connsiteX1426" fmla="*/ 393867 w 3177129"/>
                    <a:gd name="connsiteY1426" fmla="*/ 1083205 h 3048899"/>
                    <a:gd name="connsiteX1427" fmla="*/ 2383935 w 3177129"/>
                    <a:gd name="connsiteY1427" fmla="*/ 1078467 h 3048899"/>
                    <a:gd name="connsiteX1428" fmla="*/ 2414733 w 3177129"/>
                    <a:gd name="connsiteY1428" fmla="*/ 1080836 h 3048899"/>
                    <a:gd name="connsiteX1429" fmla="*/ 2383935 w 3177129"/>
                    <a:gd name="connsiteY1429" fmla="*/ 1078467 h 3048899"/>
                    <a:gd name="connsiteX1430" fmla="*/ 2850653 w 3177129"/>
                    <a:gd name="connsiteY1430" fmla="*/ 1068991 h 3048899"/>
                    <a:gd name="connsiteX1431" fmla="*/ 2869606 w 3177129"/>
                    <a:gd name="connsiteY1431" fmla="*/ 1090313 h 3048899"/>
                    <a:gd name="connsiteX1432" fmla="*/ 2893297 w 3177129"/>
                    <a:gd name="connsiteY1432" fmla="*/ 1097420 h 3048899"/>
                    <a:gd name="connsiteX1433" fmla="*/ 2869606 w 3177129"/>
                    <a:gd name="connsiteY1433" fmla="*/ 1090313 h 3048899"/>
                    <a:gd name="connsiteX1434" fmla="*/ 2850653 w 3177129"/>
                    <a:gd name="connsiteY1434" fmla="*/ 1068991 h 3048899"/>
                    <a:gd name="connsiteX1435" fmla="*/ 618935 w 3177129"/>
                    <a:gd name="connsiteY1435" fmla="*/ 1057145 h 3048899"/>
                    <a:gd name="connsiteX1436" fmla="*/ 614196 w 3177129"/>
                    <a:gd name="connsiteY1436" fmla="*/ 1076098 h 3048899"/>
                    <a:gd name="connsiteX1437" fmla="*/ 618935 w 3177129"/>
                    <a:gd name="connsiteY1437" fmla="*/ 1057145 h 3048899"/>
                    <a:gd name="connsiteX1438" fmla="*/ 1170941 w 3177129"/>
                    <a:gd name="connsiteY1438" fmla="*/ 1042930 h 3048899"/>
                    <a:gd name="connsiteX1439" fmla="*/ 1182787 w 3177129"/>
                    <a:gd name="connsiteY1439" fmla="*/ 1076098 h 3048899"/>
                    <a:gd name="connsiteX1440" fmla="*/ 1176457 w 3177129"/>
                    <a:gd name="connsiteY1440" fmla="*/ 1093867 h 3048899"/>
                    <a:gd name="connsiteX1441" fmla="*/ 1176473 w 3177129"/>
                    <a:gd name="connsiteY1441" fmla="*/ 1095151 h 3048899"/>
                    <a:gd name="connsiteX1442" fmla="*/ 1176457 w 3177129"/>
                    <a:gd name="connsiteY1442" fmla="*/ 1095199 h 3048899"/>
                    <a:gd name="connsiteX1443" fmla="*/ 1204109 w 3177129"/>
                    <a:gd name="connsiteY1443" fmla="*/ 1104528 h 3048899"/>
                    <a:gd name="connsiteX1444" fmla="*/ 1213285 w 3177129"/>
                    <a:gd name="connsiteY1444" fmla="*/ 1103138 h 3048899"/>
                    <a:gd name="connsiteX1445" fmla="*/ 1225431 w 3177129"/>
                    <a:gd name="connsiteY1445" fmla="*/ 1106897 h 3048899"/>
                    <a:gd name="connsiteX1446" fmla="*/ 1213882 w 3177129"/>
                    <a:gd name="connsiteY1446" fmla="*/ 1103047 h 3048899"/>
                    <a:gd name="connsiteX1447" fmla="*/ 1213285 w 3177129"/>
                    <a:gd name="connsiteY1447" fmla="*/ 1103138 h 3048899"/>
                    <a:gd name="connsiteX1448" fmla="*/ 1212993 w 3177129"/>
                    <a:gd name="connsiteY1448" fmla="*/ 1103047 h 3048899"/>
                    <a:gd name="connsiteX1449" fmla="*/ 1204109 w 3177129"/>
                    <a:gd name="connsiteY1449" fmla="*/ 1104528 h 3048899"/>
                    <a:gd name="connsiteX1450" fmla="*/ 1176568 w 3177129"/>
                    <a:gd name="connsiteY1450" fmla="*/ 1102751 h 3048899"/>
                    <a:gd name="connsiteX1451" fmla="*/ 1176473 w 3177129"/>
                    <a:gd name="connsiteY1451" fmla="*/ 1095151 h 3048899"/>
                    <a:gd name="connsiteX1452" fmla="*/ 1182787 w 3177129"/>
                    <a:gd name="connsiteY1452" fmla="*/ 1076098 h 3048899"/>
                    <a:gd name="connsiteX1453" fmla="*/ 1170941 w 3177129"/>
                    <a:gd name="connsiteY1453" fmla="*/ 1042930 h 3048899"/>
                    <a:gd name="connsiteX1454" fmla="*/ 981411 w 3177129"/>
                    <a:gd name="connsiteY1454" fmla="*/ 1040561 h 3048899"/>
                    <a:gd name="connsiteX1455" fmla="*/ 1031163 w 3177129"/>
                    <a:gd name="connsiteY1455" fmla="*/ 1095051 h 3048899"/>
                    <a:gd name="connsiteX1456" fmla="*/ 981411 w 3177129"/>
                    <a:gd name="connsiteY1456" fmla="*/ 1040561 h 3048899"/>
                    <a:gd name="connsiteX1457" fmla="*/ 633149 w 3177129"/>
                    <a:gd name="connsiteY1457" fmla="*/ 1031085 h 3048899"/>
                    <a:gd name="connsiteX1458" fmla="*/ 663948 w 3177129"/>
                    <a:gd name="connsiteY1458" fmla="*/ 1064253 h 3048899"/>
                    <a:gd name="connsiteX1459" fmla="*/ 633149 w 3177129"/>
                    <a:gd name="connsiteY1459" fmla="*/ 1031085 h 3048899"/>
                    <a:gd name="connsiteX1460" fmla="*/ 2778395 w 3177129"/>
                    <a:gd name="connsiteY1460" fmla="*/ 1030789 h 3048899"/>
                    <a:gd name="connsiteX1461" fmla="*/ 2765364 w 3177129"/>
                    <a:gd name="connsiteY1461" fmla="*/ 1038192 h 3048899"/>
                    <a:gd name="connsiteX1462" fmla="*/ 2791425 w 3177129"/>
                    <a:gd name="connsiteY1462" fmla="*/ 1035823 h 3048899"/>
                    <a:gd name="connsiteX1463" fmla="*/ 2817485 w 3177129"/>
                    <a:gd name="connsiteY1463" fmla="*/ 1031085 h 3048899"/>
                    <a:gd name="connsiteX1464" fmla="*/ 2791425 w 3177129"/>
                    <a:gd name="connsiteY1464" fmla="*/ 1035823 h 3048899"/>
                    <a:gd name="connsiteX1465" fmla="*/ 2778395 w 3177129"/>
                    <a:gd name="connsiteY1465" fmla="*/ 1030789 h 3048899"/>
                    <a:gd name="connsiteX1466" fmla="*/ 1118820 w 3177129"/>
                    <a:gd name="connsiteY1466" fmla="*/ 1026346 h 3048899"/>
                    <a:gd name="connsiteX1467" fmla="*/ 1137774 w 3177129"/>
                    <a:gd name="connsiteY1467" fmla="*/ 1035823 h 3048899"/>
                    <a:gd name="connsiteX1468" fmla="*/ 1118820 w 3177129"/>
                    <a:gd name="connsiteY1468" fmla="*/ 1026346 h 3048899"/>
                    <a:gd name="connsiteX1469" fmla="*/ 438881 w 3177129"/>
                    <a:gd name="connsiteY1469" fmla="*/ 1026346 h 3048899"/>
                    <a:gd name="connsiteX1470" fmla="*/ 436512 w 3177129"/>
                    <a:gd name="connsiteY1470" fmla="*/ 1064253 h 3048899"/>
                    <a:gd name="connsiteX1471" fmla="*/ 438881 w 3177129"/>
                    <a:gd name="connsiteY1471" fmla="*/ 1026346 h 3048899"/>
                    <a:gd name="connsiteX1472" fmla="*/ 427035 w 3177129"/>
                    <a:gd name="connsiteY1472" fmla="*/ 1026346 h 3048899"/>
                    <a:gd name="connsiteX1473" fmla="*/ 391498 w 3177129"/>
                    <a:gd name="connsiteY1473" fmla="*/ 1047668 h 3048899"/>
                    <a:gd name="connsiteX1474" fmla="*/ 353592 w 3177129"/>
                    <a:gd name="connsiteY1474" fmla="*/ 1066621 h 3048899"/>
                    <a:gd name="connsiteX1475" fmla="*/ 391498 w 3177129"/>
                    <a:gd name="connsiteY1475" fmla="*/ 1047668 h 3048899"/>
                    <a:gd name="connsiteX1476" fmla="*/ 427035 w 3177129"/>
                    <a:gd name="connsiteY1476" fmla="*/ 1026346 h 3048899"/>
                    <a:gd name="connsiteX1477" fmla="*/ 1391270 w 3177129"/>
                    <a:gd name="connsiteY1477" fmla="*/ 1002655 h 3048899"/>
                    <a:gd name="connsiteX1478" fmla="*/ 1369948 w 3177129"/>
                    <a:gd name="connsiteY1478" fmla="*/ 1014501 h 3048899"/>
                    <a:gd name="connsiteX1479" fmla="*/ 1391270 w 3177129"/>
                    <a:gd name="connsiteY1479" fmla="*/ 1002655 h 3048899"/>
                    <a:gd name="connsiteX1480" fmla="*/ 488633 w 3177129"/>
                    <a:gd name="connsiteY1480" fmla="*/ 1002655 h 3048899"/>
                    <a:gd name="connsiteX1481" fmla="*/ 504034 w 3177129"/>
                    <a:gd name="connsiteY1481" fmla="*/ 1017497 h 3048899"/>
                    <a:gd name="connsiteX1482" fmla="*/ 505217 w 3177129"/>
                    <a:gd name="connsiteY1482" fmla="*/ 1035823 h 3048899"/>
                    <a:gd name="connsiteX1483" fmla="*/ 495740 w 3177129"/>
                    <a:gd name="connsiteY1483" fmla="*/ 1042930 h 3048899"/>
                    <a:gd name="connsiteX1484" fmla="*/ 505217 w 3177129"/>
                    <a:gd name="connsiteY1484" fmla="*/ 1035823 h 3048899"/>
                    <a:gd name="connsiteX1485" fmla="*/ 504920 w 3177129"/>
                    <a:gd name="connsiteY1485" fmla="*/ 1018350 h 3048899"/>
                    <a:gd name="connsiteX1486" fmla="*/ 504034 w 3177129"/>
                    <a:gd name="connsiteY1486" fmla="*/ 1017497 h 3048899"/>
                    <a:gd name="connsiteX1487" fmla="*/ 504032 w 3177129"/>
                    <a:gd name="connsiteY1487" fmla="*/ 1017462 h 3048899"/>
                    <a:gd name="connsiteX1488" fmla="*/ 488633 w 3177129"/>
                    <a:gd name="connsiteY1488" fmla="*/ 1002655 h 3048899"/>
                    <a:gd name="connsiteX1489" fmla="*/ 2125700 w 3177129"/>
                    <a:gd name="connsiteY1489" fmla="*/ 1000286 h 3048899"/>
                    <a:gd name="connsiteX1490" fmla="*/ 2097270 w 3177129"/>
                    <a:gd name="connsiteY1490" fmla="*/ 1014501 h 3048899"/>
                    <a:gd name="connsiteX1491" fmla="*/ 2125700 w 3177129"/>
                    <a:gd name="connsiteY1491" fmla="*/ 1000286 h 3048899"/>
                    <a:gd name="connsiteX1492" fmla="*/ 1070254 w 3177129"/>
                    <a:gd name="connsiteY1492" fmla="*/ 998213 h 3048899"/>
                    <a:gd name="connsiteX1493" fmla="*/ 1054854 w 3177129"/>
                    <a:gd name="connsiteY1493" fmla="*/ 1000286 h 3048899"/>
                    <a:gd name="connsiteX1494" fmla="*/ 1085653 w 3177129"/>
                    <a:gd name="connsiteY1494" fmla="*/ 1005024 h 3048899"/>
                    <a:gd name="connsiteX1495" fmla="*/ 1070254 w 3177129"/>
                    <a:gd name="connsiteY1495" fmla="*/ 998213 h 3048899"/>
                    <a:gd name="connsiteX1496" fmla="*/ 1921658 w 3177129"/>
                    <a:gd name="connsiteY1496" fmla="*/ 980445 h 3048899"/>
                    <a:gd name="connsiteX1497" fmla="*/ 1910109 w 3177129"/>
                    <a:gd name="connsiteY1497" fmla="*/ 983702 h 3048899"/>
                    <a:gd name="connsiteX1498" fmla="*/ 1891156 w 3177129"/>
                    <a:gd name="connsiteY1498" fmla="*/ 981333 h 3048899"/>
                    <a:gd name="connsiteX1499" fmla="*/ 1910109 w 3177129"/>
                    <a:gd name="connsiteY1499" fmla="*/ 983702 h 3048899"/>
                    <a:gd name="connsiteX1500" fmla="*/ 1921936 w 3177129"/>
                    <a:gd name="connsiteY1500" fmla="*/ 980605 h 3048899"/>
                    <a:gd name="connsiteX1501" fmla="*/ 1931431 w 3177129"/>
                    <a:gd name="connsiteY1501" fmla="*/ 986071 h 3048899"/>
                    <a:gd name="connsiteX1502" fmla="*/ 1922547 w 3177129"/>
                    <a:gd name="connsiteY1502" fmla="*/ 980445 h 3048899"/>
                    <a:gd name="connsiteX1503" fmla="*/ 1921936 w 3177129"/>
                    <a:gd name="connsiteY1503" fmla="*/ 980605 h 3048899"/>
                    <a:gd name="connsiteX1504" fmla="*/ 360700 w 3177129"/>
                    <a:gd name="connsiteY1504" fmla="*/ 978964 h 3048899"/>
                    <a:gd name="connsiteX1505" fmla="*/ 337008 w 3177129"/>
                    <a:gd name="connsiteY1505" fmla="*/ 986071 h 3048899"/>
                    <a:gd name="connsiteX1506" fmla="*/ 360700 w 3177129"/>
                    <a:gd name="connsiteY1506" fmla="*/ 978964 h 3048899"/>
                    <a:gd name="connsiteX1507" fmla="*/ 1561847 w 3177129"/>
                    <a:gd name="connsiteY1507" fmla="*/ 971856 h 3048899"/>
                    <a:gd name="connsiteX1508" fmla="*/ 1510874 w 3177129"/>
                    <a:gd name="connsiteY1508" fmla="*/ 997177 h 3048899"/>
                    <a:gd name="connsiteX1509" fmla="*/ 1510915 w 3177129"/>
                    <a:gd name="connsiteY1509" fmla="*/ 998081 h 3048899"/>
                    <a:gd name="connsiteX1510" fmla="*/ 1510874 w 3177129"/>
                    <a:gd name="connsiteY1510" fmla="*/ 998176 h 3048899"/>
                    <a:gd name="connsiteX1511" fmla="*/ 1512096 w 3177129"/>
                    <a:gd name="connsiteY1511" fmla="*/ 1023977 h 3048899"/>
                    <a:gd name="connsiteX1512" fmla="*/ 1510915 w 3177129"/>
                    <a:gd name="connsiteY1512" fmla="*/ 998081 h 3048899"/>
                    <a:gd name="connsiteX1513" fmla="*/ 1518314 w 3177129"/>
                    <a:gd name="connsiteY1513" fmla="*/ 981037 h 3048899"/>
                    <a:gd name="connsiteX1514" fmla="*/ 1561847 w 3177129"/>
                    <a:gd name="connsiteY1514" fmla="*/ 971856 h 3048899"/>
                    <a:gd name="connsiteX1515" fmla="*/ 2663492 w 3177129"/>
                    <a:gd name="connsiteY1515" fmla="*/ 969487 h 3048899"/>
                    <a:gd name="connsiteX1516" fmla="*/ 2684814 w 3177129"/>
                    <a:gd name="connsiteY1516" fmla="*/ 1038192 h 3048899"/>
                    <a:gd name="connsiteX1517" fmla="*/ 2663492 w 3177129"/>
                    <a:gd name="connsiteY1517" fmla="*/ 969487 h 3048899"/>
                    <a:gd name="connsiteX1518" fmla="*/ 1426807 w 3177129"/>
                    <a:gd name="connsiteY1518" fmla="*/ 969487 h 3048899"/>
                    <a:gd name="connsiteX1519" fmla="*/ 1469451 w 3177129"/>
                    <a:gd name="connsiteY1519" fmla="*/ 971856 h 3048899"/>
                    <a:gd name="connsiteX1520" fmla="*/ 1426807 w 3177129"/>
                    <a:gd name="connsiteY1520" fmla="*/ 969487 h 3048899"/>
                    <a:gd name="connsiteX1521" fmla="*/ 2267847 w 3177129"/>
                    <a:gd name="connsiteY1521" fmla="*/ 960011 h 3048899"/>
                    <a:gd name="connsiteX1522" fmla="*/ 2251264 w 3177129"/>
                    <a:gd name="connsiteY1522" fmla="*/ 969487 h 3048899"/>
                    <a:gd name="connsiteX1523" fmla="*/ 2267847 w 3177129"/>
                    <a:gd name="connsiteY1523" fmla="*/ 960011 h 3048899"/>
                    <a:gd name="connsiteX1524" fmla="*/ 2301015 w 3177129"/>
                    <a:gd name="connsiteY1524" fmla="*/ 960011 h 3048899"/>
                    <a:gd name="connsiteX1525" fmla="*/ 2267847 w 3177129"/>
                    <a:gd name="connsiteY1525" fmla="*/ 960011 h 3048899"/>
                    <a:gd name="connsiteX1526" fmla="*/ 422297 w 3177129"/>
                    <a:gd name="connsiteY1526" fmla="*/ 955273 h 3048899"/>
                    <a:gd name="connsiteX1527" fmla="*/ 479156 w 3177129"/>
                    <a:gd name="connsiteY1527" fmla="*/ 1000286 h 3048899"/>
                    <a:gd name="connsiteX1528" fmla="*/ 422297 w 3177129"/>
                    <a:gd name="connsiteY1528" fmla="*/ 955273 h 3048899"/>
                    <a:gd name="connsiteX1529" fmla="*/ 268304 w 3177129"/>
                    <a:gd name="connsiteY1529" fmla="*/ 955273 h 3048899"/>
                    <a:gd name="connsiteX1530" fmla="*/ 268879 w 3177129"/>
                    <a:gd name="connsiteY1530" fmla="*/ 980292 h 3048899"/>
                    <a:gd name="connsiteX1531" fmla="*/ 265934 w 3177129"/>
                    <a:gd name="connsiteY1531" fmla="*/ 1005024 h 3048899"/>
                    <a:gd name="connsiteX1532" fmla="*/ 268896 w 3177129"/>
                    <a:gd name="connsiteY1532" fmla="*/ 981037 h 3048899"/>
                    <a:gd name="connsiteX1533" fmla="*/ 268879 w 3177129"/>
                    <a:gd name="connsiteY1533" fmla="*/ 980292 h 3048899"/>
                    <a:gd name="connsiteX1534" fmla="*/ 268896 w 3177129"/>
                    <a:gd name="connsiteY1534" fmla="*/ 980148 h 3048899"/>
                    <a:gd name="connsiteX1535" fmla="*/ 268304 w 3177129"/>
                    <a:gd name="connsiteY1535" fmla="*/ 955273 h 3048899"/>
                    <a:gd name="connsiteX1536" fmla="*/ 1843774 w 3177129"/>
                    <a:gd name="connsiteY1536" fmla="*/ 952903 h 3048899"/>
                    <a:gd name="connsiteX1537" fmla="*/ 1836666 w 3177129"/>
                    <a:gd name="connsiteY1537" fmla="*/ 962380 h 3048899"/>
                    <a:gd name="connsiteX1538" fmla="*/ 1843774 w 3177129"/>
                    <a:gd name="connsiteY1538" fmla="*/ 952903 h 3048899"/>
                    <a:gd name="connsiteX1539" fmla="*/ 1599753 w 3177129"/>
                    <a:gd name="connsiteY1539" fmla="*/ 948165 h 3048899"/>
                    <a:gd name="connsiteX1540" fmla="*/ 1602547 w 3177129"/>
                    <a:gd name="connsiteY1540" fmla="*/ 959059 h 3048899"/>
                    <a:gd name="connsiteX1541" fmla="*/ 1595015 w 3177129"/>
                    <a:gd name="connsiteY1541" fmla="*/ 969487 h 3048899"/>
                    <a:gd name="connsiteX1542" fmla="*/ 1602715 w 3177129"/>
                    <a:gd name="connsiteY1542" fmla="*/ 959715 h 3048899"/>
                    <a:gd name="connsiteX1543" fmla="*/ 1602547 w 3177129"/>
                    <a:gd name="connsiteY1543" fmla="*/ 959059 h 3048899"/>
                    <a:gd name="connsiteX1544" fmla="*/ 1602715 w 3177129"/>
                    <a:gd name="connsiteY1544" fmla="*/ 958827 h 3048899"/>
                    <a:gd name="connsiteX1545" fmla="*/ 1599753 w 3177129"/>
                    <a:gd name="connsiteY1545" fmla="*/ 948165 h 3048899"/>
                    <a:gd name="connsiteX1546" fmla="*/ 623673 w 3177129"/>
                    <a:gd name="connsiteY1546" fmla="*/ 941058 h 3048899"/>
                    <a:gd name="connsiteX1547" fmla="*/ 630780 w 3177129"/>
                    <a:gd name="connsiteY1547" fmla="*/ 983702 h 3048899"/>
                    <a:gd name="connsiteX1548" fmla="*/ 623673 w 3177129"/>
                    <a:gd name="connsiteY1548" fmla="*/ 941058 h 3048899"/>
                    <a:gd name="connsiteX1549" fmla="*/ 2658753 w 3177129"/>
                    <a:gd name="connsiteY1549" fmla="*/ 931581 h 3048899"/>
                    <a:gd name="connsiteX1550" fmla="*/ 2648093 w 3177129"/>
                    <a:gd name="connsiteY1550" fmla="*/ 940762 h 3048899"/>
                    <a:gd name="connsiteX1551" fmla="*/ 2648057 w 3177129"/>
                    <a:gd name="connsiteY1551" fmla="*/ 940906 h 3048899"/>
                    <a:gd name="connsiteX1552" fmla="*/ 2647204 w 3177129"/>
                    <a:gd name="connsiteY1552" fmla="*/ 941650 h 3048899"/>
                    <a:gd name="connsiteX1553" fmla="*/ 2644539 w 3177129"/>
                    <a:gd name="connsiteY1553" fmla="*/ 955273 h 3048899"/>
                    <a:gd name="connsiteX1554" fmla="*/ 2604263 w 3177129"/>
                    <a:gd name="connsiteY1554" fmla="*/ 933951 h 3048899"/>
                    <a:gd name="connsiteX1555" fmla="*/ 2644539 w 3177129"/>
                    <a:gd name="connsiteY1555" fmla="*/ 955273 h 3048899"/>
                    <a:gd name="connsiteX1556" fmla="*/ 2648057 w 3177129"/>
                    <a:gd name="connsiteY1556" fmla="*/ 940906 h 3048899"/>
                    <a:gd name="connsiteX1557" fmla="*/ 2658753 w 3177129"/>
                    <a:gd name="connsiteY1557" fmla="*/ 931581 h 3048899"/>
                    <a:gd name="connsiteX1558" fmla="*/ 2675337 w 3177129"/>
                    <a:gd name="connsiteY1558" fmla="*/ 936319 h 3048899"/>
                    <a:gd name="connsiteX1559" fmla="*/ 2658753 w 3177129"/>
                    <a:gd name="connsiteY1559" fmla="*/ 931581 h 3048899"/>
                    <a:gd name="connsiteX1560" fmla="*/ 2414733 w 3177129"/>
                    <a:gd name="connsiteY1560" fmla="*/ 926843 h 3048899"/>
                    <a:gd name="connsiteX1561" fmla="*/ 2443163 w 3177129"/>
                    <a:gd name="connsiteY1561" fmla="*/ 929212 h 3048899"/>
                    <a:gd name="connsiteX1562" fmla="*/ 2471592 w 3177129"/>
                    <a:gd name="connsiteY1562" fmla="*/ 933951 h 3048899"/>
                    <a:gd name="connsiteX1563" fmla="*/ 2516606 w 3177129"/>
                    <a:gd name="connsiteY1563" fmla="*/ 983702 h 3048899"/>
                    <a:gd name="connsiteX1564" fmla="*/ 2471592 w 3177129"/>
                    <a:gd name="connsiteY1564" fmla="*/ 933951 h 3048899"/>
                    <a:gd name="connsiteX1565" fmla="*/ 2443163 w 3177129"/>
                    <a:gd name="connsiteY1565" fmla="*/ 929212 h 3048899"/>
                    <a:gd name="connsiteX1566" fmla="*/ 2414733 w 3177129"/>
                    <a:gd name="connsiteY1566" fmla="*/ 926843 h 3048899"/>
                    <a:gd name="connsiteX1567" fmla="*/ 2573465 w 3177129"/>
                    <a:gd name="connsiteY1567" fmla="*/ 922105 h 3048899"/>
                    <a:gd name="connsiteX1568" fmla="*/ 2528451 w 3177129"/>
                    <a:gd name="connsiteY1568" fmla="*/ 933951 h 3048899"/>
                    <a:gd name="connsiteX1569" fmla="*/ 2573465 w 3177129"/>
                    <a:gd name="connsiteY1569" fmla="*/ 922105 h 3048899"/>
                    <a:gd name="connsiteX1570" fmla="*/ 2746411 w 3177129"/>
                    <a:gd name="connsiteY1570" fmla="*/ 917366 h 3048899"/>
                    <a:gd name="connsiteX1571" fmla="*/ 2739008 w 3177129"/>
                    <a:gd name="connsiteY1571" fmla="*/ 921809 h 3048899"/>
                    <a:gd name="connsiteX1572" fmla="*/ 2738930 w 3177129"/>
                    <a:gd name="connsiteY1572" fmla="*/ 922176 h 3048899"/>
                    <a:gd name="connsiteX1573" fmla="*/ 2738119 w 3177129"/>
                    <a:gd name="connsiteY1573" fmla="*/ 922697 h 3048899"/>
                    <a:gd name="connsiteX1574" fmla="*/ 2736935 w 3177129"/>
                    <a:gd name="connsiteY1574" fmla="*/ 931581 h 3048899"/>
                    <a:gd name="connsiteX1575" fmla="*/ 2738930 w 3177129"/>
                    <a:gd name="connsiteY1575" fmla="*/ 922176 h 3048899"/>
                    <a:gd name="connsiteX1576" fmla="*/ 2691921 w 3177129"/>
                    <a:gd name="connsiteY1576" fmla="*/ 917366 h 3048899"/>
                    <a:gd name="connsiteX1577" fmla="*/ 2696660 w 3177129"/>
                    <a:gd name="connsiteY1577" fmla="*/ 960011 h 3048899"/>
                    <a:gd name="connsiteX1578" fmla="*/ 2691921 w 3177129"/>
                    <a:gd name="connsiteY1578" fmla="*/ 917366 h 3048899"/>
                    <a:gd name="connsiteX1579" fmla="*/ 1964599 w 3177129"/>
                    <a:gd name="connsiteY1579" fmla="*/ 912628 h 3048899"/>
                    <a:gd name="connsiteX1580" fmla="*/ 1978814 w 3177129"/>
                    <a:gd name="connsiteY1580" fmla="*/ 931581 h 3048899"/>
                    <a:gd name="connsiteX1581" fmla="*/ 1964599 w 3177129"/>
                    <a:gd name="connsiteY1581" fmla="*/ 912628 h 3048899"/>
                    <a:gd name="connsiteX1582" fmla="*/ 761082 w 3177129"/>
                    <a:gd name="connsiteY1582" fmla="*/ 903152 h 3048899"/>
                    <a:gd name="connsiteX1583" fmla="*/ 758713 w 3177129"/>
                    <a:gd name="connsiteY1583" fmla="*/ 922105 h 3048899"/>
                    <a:gd name="connsiteX1584" fmla="*/ 761082 w 3177129"/>
                    <a:gd name="connsiteY1584" fmla="*/ 903152 h 3048899"/>
                    <a:gd name="connsiteX1585" fmla="*/ 915075 w 3177129"/>
                    <a:gd name="connsiteY1585" fmla="*/ 898414 h 3048899"/>
                    <a:gd name="connsiteX1586" fmla="*/ 969565 w 3177129"/>
                    <a:gd name="connsiteY1586" fmla="*/ 952903 h 3048899"/>
                    <a:gd name="connsiteX1587" fmla="*/ 992072 w 3177129"/>
                    <a:gd name="connsiteY1587" fmla="*/ 968599 h 3048899"/>
                    <a:gd name="connsiteX1588" fmla="*/ 996087 w 3177129"/>
                    <a:gd name="connsiteY1588" fmla="*/ 978887 h 3048899"/>
                    <a:gd name="connsiteX1589" fmla="*/ 993257 w 3177129"/>
                    <a:gd name="connsiteY1589" fmla="*/ 993179 h 3048899"/>
                    <a:gd name="connsiteX1590" fmla="*/ 1014579 w 3177129"/>
                    <a:gd name="connsiteY1590" fmla="*/ 1026346 h 3048899"/>
                    <a:gd name="connsiteX1591" fmla="*/ 993257 w 3177129"/>
                    <a:gd name="connsiteY1591" fmla="*/ 993179 h 3048899"/>
                    <a:gd name="connsiteX1592" fmla="*/ 996218 w 3177129"/>
                    <a:gd name="connsiteY1592" fmla="*/ 979223 h 3048899"/>
                    <a:gd name="connsiteX1593" fmla="*/ 996087 w 3177129"/>
                    <a:gd name="connsiteY1593" fmla="*/ 978887 h 3048899"/>
                    <a:gd name="connsiteX1594" fmla="*/ 996218 w 3177129"/>
                    <a:gd name="connsiteY1594" fmla="*/ 978224 h 3048899"/>
                    <a:gd name="connsiteX1595" fmla="*/ 969565 w 3177129"/>
                    <a:gd name="connsiteY1595" fmla="*/ 952903 h 3048899"/>
                    <a:gd name="connsiteX1596" fmla="*/ 915075 w 3177129"/>
                    <a:gd name="connsiteY1596" fmla="*/ 898414 h 3048899"/>
                    <a:gd name="connsiteX1597" fmla="*/ 2620848 w 3177129"/>
                    <a:gd name="connsiteY1597" fmla="*/ 891306 h 3048899"/>
                    <a:gd name="connsiteX1598" fmla="*/ 2619959 w 3177129"/>
                    <a:gd name="connsiteY1598" fmla="*/ 898710 h 3048899"/>
                    <a:gd name="connsiteX1599" fmla="*/ 2620044 w 3177129"/>
                    <a:gd name="connsiteY1599" fmla="*/ 898807 h 3048899"/>
                    <a:gd name="connsiteX1600" fmla="*/ 2619959 w 3177129"/>
                    <a:gd name="connsiteY1600" fmla="*/ 899598 h 3048899"/>
                    <a:gd name="connsiteX1601" fmla="*/ 2627955 w 3177129"/>
                    <a:gd name="connsiteY1601" fmla="*/ 907890 h 3048899"/>
                    <a:gd name="connsiteX1602" fmla="*/ 2620044 w 3177129"/>
                    <a:gd name="connsiteY1602" fmla="*/ 898807 h 3048899"/>
                    <a:gd name="connsiteX1603" fmla="*/ 2276139 w 3177129"/>
                    <a:gd name="connsiteY1603" fmla="*/ 864654 h 3048899"/>
                    <a:gd name="connsiteX1604" fmla="*/ 2265478 w 3177129"/>
                    <a:gd name="connsiteY1604" fmla="*/ 865246 h 3048899"/>
                    <a:gd name="connsiteX1605" fmla="*/ 2267847 w 3177129"/>
                    <a:gd name="connsiteY1605" fmla="*/ 886568 h 3048899"/>
                    <a:gd name="connsiteX1606" fmla="*/ 2265478 w 3177129"/>
                    <a:gd name="connsiteY1606" fmla="*/ 865246 h 3048899"/>
                    <a:gd name="connsiteX1607" fmla="*/ 2286800 w 3177129"/>
                    <a:gd name="connsiteY1607" fmla="*/ 867615 h 3048899"/>
                    <a:gd name="connsiteX1608" fmla="*/ 2276139 w 3177129"/>
                    <a:gd name="connsiteY1608" fmla="*/ 864654 h 3048899"/>
                    <a:gd name="connsiteX1609" fmla="*/ 810834 w 3177129"/>
                    <a:gd name="connsiteY1609" fmla="*/ 843924 h 3048899"/>
                    <a:gd name="connsiteX1610" fmla="*/ 813203 w 3177129"/>
                    <a:gd name="connsiteY1610" fmla="*/ 867615 h 3048899"/>
                    <a:gd name="connsiteX1611" fmla="*/ 810834 w 3177129"/>
                    <a:gd name="connsiteY1611" fmla="*/ 843924 h 3048899"/>
                    <a:gd name="connsiteX1612" fmla="*/ 1225431 w 3177129"/>
                    <a:gd name="connsiteY1612" fmla="*/ 839185 h 3048899"/>
                    <a:gd name="connsiteX1613" fmla="*/ 1240534 w 3177129"/>
                    <a:gd name="connsiteY1613" fmla="*/ 844516 h 3048899"/>
                    <a:gd name="connsiteX1614" fmla="*/ 1241033 w 3177129"/>
                    <a:gd name="connsiteY1614" fmla="*/ 844386 h 3048899"/>
                    <a:gd name="connsiteX1615" fmla="*/ 1241423 w 3177129"/>
                    <a:gd name="connsiteY1615" fmla="*/ 844516 h 3048899"/>
                    <a:gd name="connsiteX1616" fmla="*/ 1260968 w 3177129"/>
                    <a:gd name="connsiteY1616" fmla="*/ 839185 h 3048899"/>
                    <a:gd name="connsiteX1617" fmla="*/ 1241033 w 3177129"/>
                    <a:gd name="connsiteY1617" fmla="*/ 844386 h 3048899"/>
                    <a:gd name="connsiteX1618" fmla="*/ 2414733 w 3177129"/>
                    <a:gd name="connsiteY1618" fmla="*/ 824971 h 3048899"/>
                    <a:gd name="connsiteX1619" fmla="*/ 2419472 w 3177129"/>
                    <a:gd name="connsiteY1619" fmla="*/ 858138 h 3048899"/>
                    <a:gd name="connsiteX1620" fmla="*/ 2428948 w 3177129"/>
                    <a:gd name="connsiteY1620" fmla="*/ 907890 h 3048899"/>
                    <a:gd name="connsiteX1621" fmla="*/ 2419472 w 3177129"/>
                    <a:gd name="connsiteY1621" fmla="*/ 858138 h 3048899"/>
                    <a:gd name="connsiteX1622" fmla="*/ 2414733 w 3177129"/>
                    <a:gd name="connsiteY1622" fmla="*/ 824971 h 3048899"/>
                    <a:gd name="connsiteX1623" fmla="*/ 2369720 w 3177129"/>
                    <a:gd name="connsiteY1623" fmla="*/ 824971 h 3048899"/>
                    <a:gd name="connsiteX1624" fmla="*/ 2324707 w 3177129"/>
                    <a:gd name="connsiteY1624" fmla="*/ 877091 h 3048899"/>
                    <a:gd name="connsiteX1625" fmla="*/ 2369720 w 3177129"/>
                    <a:gd name="connsiteY1625" fmla="*/ 824971 h 3048899"/>
                    <a:gd name="connsiteX1626" fmla="*/ 398606 w 3177129"/>
                    <a:gd name="connsiteY1626" fmla="*/ 820232 h 3048899"/>
                    <a:gd name="connsiteX1627" fmla="*/ 412303 w 3177129"/>
                    <a:gd name="connsiteY1627" fmla="*/ 830295 h 3048899"/>
                    <a:gd name="connsiteX1628" fmla="*/ 415190 w 3177129"/>
                    <a:gd name="connsiteY1628" fmla="*/ 841554 h 3048899"/>
                    <a:gd name="connsiteX1629" fmla="*/ 413117 w 3177129"/>
                    <a:gd name="connsiteY1629" fmla="*/ 830894 h 3048899"/>
                    <a:gd name="connsiteX1630" fmla="*/ 412303 w 3177129"/>
                    <a:gd name="connsiteY1630" fmla="*/ 830295 h 3048899"/>
                    <a:gd name="connsiteX1631" fmla="*/ 412228 w 3177129"/>
                    <a:gd name="connsiteY1631" fmla="*/ 830005 h 3048899"/>
                    <a:gd name="connsiteX1632" fmla="*/ 398606 w 3177129"/>
                    <a:gd name="connsiteY1632" fmla="*/ 820232 h 3048899"/>
                    <a:gd name="connsiteX1633" fmla="*/ 1536971 w 3177129"/>
                    <a:gd name="connsiteY1633" fmla="*/ 818160 h 3048899"/>
                    <a:gd name="connsiteX1634" fmla="*/ 1504988 w 3177129"/>
                    <a:gd name="connsiteY1634" fmla="*/ 829709 h 3048899"/>
                    <a:gd name="connsiteX1635" fmla="*/ 1568955 w 3177129"/>
                    <a:gd name="connsiteY1635" fmla="*/ 829709 h 3048899"/>
                    <a:gd name="connsiteX1636" fmla="*/ 1536971 w 3177129"/>
                    <a:gd name="connsiteY1636" fmla="*/ 818160 h 3048899"/>
                    <a:gd name="connsiteX1637" fmla="*/ 2635062 w 3177129"/>
                    <a:gd name="connsiteY1637" fmla="*/ 813125 h 3048899"/>
                    <a:gd name="connsiteX1638" fmla="*/ 2635062 w 3177129"/>
                    <a:gd name="connsiteY1638" fmla="*/ 836816 h 3048899"/>
                    <a:gd name="connsiteX1639" fmla="*/ 2635062 w 3177129"/>
                    <a:gd name="connsiteY1639" fmla="*/ 813125 h 3048899"/>
                    <a:gd name="connsiteX1640" fmla="*/ 310948 w 3177129"/>
                    <a:gd name="connsiteY1640" fmla="*/ 810756 h 3048899"/>
                    <a:gd name="connsiteX1641" fmla="*/ 320425 w 3177129"/>
                    <a:gd name="connsiteY1641" fmla="*/ 817863 h 3048899"/>
                    <a:gd name="connsiteX1642" fmla="*/ 312725 w 3177129"/>
                    <a:gd name="connsiteY1642" fmla="*/ 810756 h 3048899"/>
                    <a:gd name="connsiteX1643" fmla="*/ 396237 w 3177129"/>
                    <a:gd name="connsiteY1643" fmla="*/ 784695 h 3048899"/>
                    <a:gd name="connsiteX1644" fmla="*/ 372545 w 3177129"/>
                    <a:gd name="connsiteY1644" fmla="*/ 881829 h 3048899"/>
                    <a:gd name="connsiteX1645" fmla="*/ 396237 w 3177129"/>
                    <a:gd name="connsiteY1645" fmla="*/ 784695 h 3048899"/>
                    <a:gd name="connsiteX1646" fmla="*/ 1118820 w 3177129"/>
                    <a:gd name="connsiteY1646" fmla="*/ 770481 h 3048899"/>
                    <a:gd name="connsiteX1647" fmla="*/ 1182787 w 3177129"/>
                    <a:gd name="connsiteY1647" fmla="*/ 794172 h 3048899"/>
                    <a:gd name="connsiteX1648" fmla="*/ 1118820 w 3177129"/>
                    <a:gd name="connsiteY1648" fmla="*/ 770481 h 3048899"/>
                    <a:gd name="connsiteX1649" fmla="*/ 2817485 w 3177129"/>
                    <a:gd name="connsiteY1649" fmla="*/ 744420 h 3048899"/>
                    <a:gd name="connsiteX1650" fmla="*/ 2843545 w 3177129"/>
                    <a:gd name="connsiteY1650" fmla="*/ 784695 h 3048899"/>
                    <a:gd name="connsiteX1651" fmla="*/ 2817485 w 3177129"/>
                    <a:gd name="connsiteY1651" fmla="*/ 744420 h 3048899"/>
                    <a:gd name="connsiteX1652" fmla="*/ 877169 w 3177129"/>
                    <a:gd name="connsiteY1652" fmla="*/ 744420 h 3048899"/>
                    <a:gd name="connsiteX1653" fmla="*/ 858216 w 3177129"/>
                    <a:gd name="connsiteY1653" fmla="*/ 782326 h 3048899"/>
                    <a:gd name="connsiteX1654" fmla="*/ 851109 w 3177129"/>
                    <a:gd name="connsiteY1654" fmla="*/ 936319 h 3048899"/>
                    <a:gd name="connsiteX1655" fmla="*/ 858216 w 3177129"/>
                    <a:gd name="connsiteY1655" fmla="*/ 782326 h 3048899"/>
                    <a:gd name="connsiteX1656" fmla="*/ 877169 w 3177129"/>
                    <a:gd name="connsiteY1656" fmla="*/ 744420 h 3048899"/>
                    <a:gd name="connsiteX1657" fmla="*/ 1497881 w 3177129"/>
                    <a:gd name="connsiteY1657" fmla="*/ 737313 h 3048899"/>
                    <a:gd name="connsiteX1658" fmla="*/ 1474782 w 3177129"/>
                    <a:gd name="connsiteY1658" fmla="*/ 758339 h 3048899"/>
                    <a:gd name="connsiteX1659" fmla="*/ 1474920 w 3177129"/>
                    <a:gd name="connsiteY1659" fmla="*/ 759916 h 3048899"/>
                    <a:gd name="connsiteX1660" fmla="*/ 1474782 w 3177129"/>
                    <a:gd name="connsiteY1660" fmla="*/ 760116 h 3048899"/>
                    <a:gd name="connsiteX1661" fmla="*/ 1483666 w 3177129"/>
                    <a:gd name="connsiteY1661" fmla="*/ 791803 h 3048899"/>
                    <a:gd name="connsiteX1662" fmla="*/ 1475892 w 3177129"/>
                    <a:gd name="connsiteY1662" fmla="*/ 770962 h 3048899"/>
                    <a:gd name="connsiteX1663" fmla="*/ 1474920 w 3177129"/>
                    <a:gd name="connsiteY1663" fmla="*/ 759916 h 3048899"/>
                    <a:gd name="connsiteX1664" fmla="*/ 1481667 w 3177129"/>
                    <a:gd name="connsiteY1664" fmla="*/ 750158 h 3048899"/>
                    <a:gd name="connsiteX1665" fmla="*/ 1497881 w 3177129"/>
                    <a:gd name="connsiteY1665" fmla="*/ 737313 h 3048899"/>
                    <a:gd name="connsiteX1666" fmla="*/ 1692149 w 3177129"/>
                    <a:gd name="connsiteY1666" fmla="*/ 713622 h 3048899"/>
                    <a:gd name="connsiteX1667" fmla="*/ 1699257 w 3177129"/>
                    <a:gd name="connsiteY1667" fmla="*/ 725467 h 3048899"/>
                    <a:gd name="connsiteX1668" fmla="*/ 1692149 w 3177129"/>
                    <a:gd name="connsiteY1668" fmla="*/ 713622 h 3048899"/>
                    <a:gd name="connsiteX1669" fmla="*/ 834525 w 3177129"/>
                    <a:gd name="connsiteY1669" fmla="*/ 713622 h 3048899"/>
                    <a:gd name="connsiteX1670" fmla="*/ 810834 w 3177129"/>
                    <a:gd name="connsiteY1670" fmla="*/ 761004 h 3048899"/>
                    <a:gd name="connsiteX1671" fmla="*/ 834525 w 3177129"/>
                    <a:gd name="connsiteY1671" fmla="*/ 713622 h 3048899"/>
                    <a:gd name="connsiteX1672" fmla="*/ 479156 w 3177129"/>
                    <a:gd name="connsiteY1672" fmla="*/ 711252 h 3048899"/>
                    <a:gd name="connsiteX1673" fmla="*/ 477046 w 3177129"/>
                    <a:gd name="connsiteY1673" fmla="*/ 736906 h 3048899"/>
                    <a:gd name="connsiteX1674" fmla="*/ 477133 w 3177129"/>
                    <a:gd name="connsiteY1674" fmla="*/ 737129 h 3048899"/>
                    <a:gd name="connsiteX1675" fmla="*/ 477046 w 3177129"/>
                    <a:gd name="connsiteY1675" fmla="*/ 738239 h 3048899"/>
                    <a:gd name="connsiteX1676" fmla="*/ 514693 w 3177129"/>
                    <a:gd name="connsiteY1676" fmla="*/ 796541 h 3048899"/>
                    <a:gd name="connsiteX1677" fmla="*/ 486263 w 3177129"/>
                    <a:gd name="connsiteY1677" fmla="*/ 810756 h 3048899"/>
                    <a:gd name="connsiteX1678" fmla="*/ 514693 w 3177129"/>
                    <a:gd name="connsiteY1678" fmla="*/ 796541 h 3048899"/>
                    <a:gd name="connsiteX1679" fmla="*/ 485375 w 3177129"/>
                    <a:gd name="connsiteY1679" fmla="*/ 758339 h 3048899"/>
                    <a:gd name="connsiteX1680" fmla="*/ 477133 w 3177129"/>
                    <a:gd name="connsiteY1680" fmla="*/ 737129 h 3048899"/>
                    <a:gd name="connsiteX1681" fmla="*/ 1649505 w 3177129"/>
                    <a:gd name="connsiteY1681" fmla="*/ 706514 h 3048899"/>
                    <a:gd name="connsiteX1682" fmla="*/ 1635290 w 3177129"/>
                    <a:gd name="connsiteY1682" fmla="*/ 727836 h 3048899"/>
                    <a:gd name="connsiteX1683" fmla="*/ 1618706 w 3177129"/>
                    <a:gd name="connsiteY1683" fmla="*/ 751528 h 3048899"/>
                    <a:gd name="connsiteX1684" fmla="*/ 1601234 w 3177129"/>
                    <a:gd name="connsiteY1684" fmla="*/ 770481 h 3048899"/>
                    <a:gd name="connsiteX1685" fmla="*/ 1601334 w 3177129"/>
                    <a:gd name="connsiteY1685" fmla="*/ 770945 h 3048899"/>
                    <a:gd name="connsiteX1686" fmla="*/ 1601234 w 3177129"/>
                    <a:gd name="connsiteY1686" fmla="*/ 771369 h 3048899"/>
                    <a:gd name="connsiteX1687" fmla="*/ 1606861 w 3177129"/>
                    <a:gd name="connsiteY1687" fmla="*/ 796541 h 3048899"/>
                    <a:gd name="connsiteX1688" fmla="*/ 1609230 w 3177129"/>
                    <a:gd name="connsiteY1688" fmla="*/ 822601 h 3048899"/>
                    <a:gd name="connsiteX1689" fmla="*/ 1606861 w 3177129"/>
                    <a:gd name="connsiteY1689" fmla="*/ 796541 h 3048899"/>
                    <a:gd name="connsiteX1690" fmla="*/ 1601334 w 3177129"/>
                    <a:gd name="connsiteY1690" fmla="*/ 770945 h 3048899"/>
                    <a:gd name="connsiteX1691" fmla="*/ 1603862 w 3177129"/>
                    <a:gd name="connsiteY1691" fmla="*/ 760227 h 3048899"/>
                    <a:gd name="connsiteX1692" fmla="*/ 1618706 w 3177129"/>
                    <a:gd name="connsiteY1692" fmla="*/ 751528 h 3048899"/>
                    <a:gd name="connsiteX1693" fmla="*/ 1635290 w 3177129"/>
                    <a:gd name="connsiteY1693" fmla="*/ 727836 h 3048899"/>
                    <a:gd name="connsiteX1694" fmla="*/ 1649505 w 3177129"/>
                    <a:gd name="connsiteY1694" fmla="*/ 706514 h 3048899"/>
                    <a:gd name="connsiteX1695" fmla="*/ 2592418 w 3177129"/>
                    <a:gd name="connsiteY1695" fmla="*/ 699407 h 3048899"/>
                    <a:gd name="connsiteX1696" fmla="*/ 2590049 w 3177129"/>
                    <a:gd name="connsiteY1696" fmla="*/ 706514 h 3048899"/>
                    <a:gd name="connsiteX1697" fmla="*/ 2592418 w 3177129"/>
                    <a:gd name="connsiteY1697" fmla="*/ 699407 h 3048899"/>
                    <a:gd name="connsiteX1698" fmla="*/ 938767 w 3177129"/>
                    <a:gd name="connsiteY1698" fmla="*/ 697038 h 3048899"/>
                    <a:gd name="connsiteX1699" fmla="*/ 924552 w 3177129"/>
                    <a:gd name="connsiteY1699" fmla="*/ 720729 h 3048899"/>
                    <a:gd name="connsiteX1700" fmla="*/ 912706 w 3177129"/>
                    <a:gd name="connsiteY1700" fmla="*/ 744420 h 3048899"/>
                    <a:gd name="connsiteX1701" fmla="*/ 924552 w 3177129"/>
                    <a:gd name="connsiteY1701" fmla="*/ 720729 h 3048899"/>
                    <a:gd name="connsiteX1702" fmla="*/ 938767 w 3177129"/>
                    <a:gd name="connsiteY1702" fmla="*/ 697038 h 3048899"/>
                    <a:gd name="connsiteX1703" fmla="*/ 1590277 w 3177129"/>
                    <a:gd name="connsiteY1703" fmla="*/ 680454 h 3048899"/>
                    <a:gd name="connsiteX1704" fmla="*/ 1616337 w 3177129"/>
                    <a:gd name="connsiteY1704" fmla="*/ 723098 h 3048899"/>
                    <a:gd name="connsiteX1705" fmla="*/ 1590277 w 3177129"/>
                    <a:gd name="connsiteY1705" fmla="*/ 680454 h 3048899"/>
                    <a:gd name="connsiteX1706" fmla="*/ 2234680 w 3177129"/>
                    <a:gd name="connsiteY1706" fmla="*/ 675715 h 3048899"/>
                    <a:gd name="connsiteX1707" fmla="*/ 2215727 w 3177129"/>
                    <a:gd name="connsiteY1707" fmla="*/ 692299 h 3048899"/>
                    <a:gd name="connsiteX1708" fmla="*/ 2177820 w 3177129"/>
                    <a:gd name="connsiteY1708" fmla="*/ 713622 h 3048899"/>
                    <a:gd name="connsiteX1709" fmla="*/ 2215727 w 3177129"/>
                    <a:gd name="connsiteY1709" fmla="*/ 692299 h 3048899"/>
                    <a:gd name="connsiteX1710" fmla="*/ 2234680 w 3177129"/>
                    <a:gd name="connsiteY1710" fmla="*/ 675715 h 3048899"/>
                    <a:gd name="connsiteX1711" fmla="*/ 2414733 w 3177129"/>
                    <a:gd name="connsiteY1711" fmla="*/ 670977 h 3048899"/>
                    <a:gd name="connsiteX1712" fmla="*/ 2438128 w 3177129"/>
                    <a:gd name="connsiteY1712" fmla="*/ 690819 h 3048899"/>
                    <a:gd name="connsiteX1713" fmla="*/ 2440744 w 3177129"/>
                    <a:gd name="connsiteY1713" fmla="*/ 692464 h 3048899"/>
                    <a:gd name="connsiteX1714" fmla="*/ 2450715 w 3177129"/>
                    <a:gd name="connsiteY1714" fmla="*/ 701961 h 3048899"/>
                    <a:gd name="connsiteX1715" fmla="*/ 2466854 w 3177129"/>
                    <a:gd name="connsiteY1715" fmla="*/ 708883 h 3048899"/>
                    <a:gd name="connsiteX1716" fmla="*/ 2440744 w 3177129"/>
                    <a:gd name="connsiteY1716" fmla="*/ 692464 h 3048899"/>
                    <a:gd name="connsiteX1717" fmla="*/ 2439017 w 3177129"/>
                    <a:gd name="connsiteY1717" fmla="*/ 690819 h 3048899"/>
                    <a:gd name="connsiteX1718" fmla="*/ 2414733 w 3177129"/>
                    <a:gd name="connsiteY1718" fmla="*/ 670977 h 3048899"/>
                    <a:gd name="connsiteX1719" fmla="*/ 1130666 w 3177129"/>
                    <a:gd name="connsiteY1719" fmla="*/ 670977 h 3048899"/>
                    <a:gd name="connsiteX1720" fmla="*/ 1116451 w 3177129"/>
                    <a:gd name="connsiteY1720" fmla="*/ 678085 h 3048899"/>
                    <a:gd name="connsiteX1721" fmla="*/ 1130666 w 3177129"/>
                    <a:gd name="connsiteY1721" fmla="*/ 670977 h 3048899"/>
                    <a:gd name="connsiteX1722" fmla="*/ 2125700 w 3177129"/>
                    <a:gd name="connsiteY1722" fmla="*/ 668608 h 3048899"/>
                    <a:gd name="connsiteX1723" fmla="*/ 2111485 w 3177129"/>
                    <a:gd name="connsiteY1723" fmla="*/ 685192 h 3048899"/>
                    <a:gd name="connsiteX1724" fmla="*/ 2125700 w 3177129"/>
                    <a:gd name="connsiteY1724" fmla="*/ 668608 h 3048899"/>
                    <a:gd name="connsiteX1725" fmla="*/ 1478928 w 3177129"/>
                    <a:gd name="connsiteY1725" fmla="*/ 666239 h 3048899"/>
                    <a:gd name="connsiteX1726" fmla="*/ 1469451 w 3177129"/>
                    <a:gd name="connsiteY1726" fmla="*/ 675124 h 3048899"/>
                    <a:gd name="connsiteX1727" fmla="*/ 1469444 w 3177129"/>
                    <a:gd name="connsiteY1727" fmla="*/ 675181 h 3048899"/>
                    <a:gd name="connsiteX1728" fmla="*/ 1468563 w 3177129"/>
                    <a:gd name="connsiteY1728" fmla="*/ 676012 h 3048899"/>
                    <a:gd name="connsiteX1729" fmla="*/ 1467082 w 3177129"/>
                    <a:gd name="connsiteY1729" fmla="*/ 694669 h 3048899"/>
                    <a:gd name="connsiteX1730" fmla="*/ 1469444 w 3177129"/>
                    <a:gd name="connsiteY1730" fmla="*/ 675181 h 3048899"/>
                    <a:gd name="connsiteX1731" fmla="*/ 334639 w 3177129"/>
                    <a:gd name="connsiteY1731" fmla="*/ 666239 h 3048899"/>
                    <a:gd name="connsiteX1732" fmla="*/ 341747 w 3177129"/>
                    <a:gd name="connsiteY1732" fmla="*/ 673346 h 3048899"/>
                    <a:gd name="connsiteX1733" fmla="*/ 334639 w 3177129"/>
                    <a:gd name="connsiteY1733" fmla="*/ 666239 h 3048899"/>
                    <a:gd name="connsiteX1734" fmla="*/ 1547633 w 3177129"/>
                    <a:gd name="connsiteY1734" fmla="*/ 663870 h 3048899"/>
                    <a:gd name="connsiteX1735" fmla="*/ 1502619 w 3177129"/>
                    <a:gd name="connsiteY1735" fmla="*/ 670977 h 3048899"/>
                    <a:gd name="connsiteX1736" fmla="*/ 1547633 w 3177129"/>
                    <a:gd name="connsiteY1736" fmla="*/ 663870 h 3048899"/>
                    <a:gd name="connsiteX1737" fmla="*/ 1054854 w 3177129"/>
                    <a:gd name="connsiteY1737" fmla="*/ 661501 h 3048899"/>
                    <a:gd name="connsiteX1738" fmla="*/ 1031163 w 3177129"/>
                    <a:gd name="connsiteY1738" fmla="*/ 699407 h 3048899"/>
                    <a:gd name="connsiteX1739" fmla="*/ 1054854 w 3177129"/>
                    <a:gd name="connsiteY1739" fmla="*/ 661501 h 3048899"/>
                    <a:gd name="connsiteX1740" fmla="*/ 798988 w 3177129"/>
                    <a:gd name="connsiteY1740" fmla="*/ 659132 h 3048899"/>
                    <a:gd name="connsiteX1741" fmla="*/ 791881 w 3177129"/>
                    <a:gd name="connsiteY1741" fmla="*/ 661501 h 3048899"/>
                    <a:gd name="connsiteX1742" fmla="*/ 798988 w 3177129"/>
                    <a:gd name="connsiteY1742" fmla="*/ 659132 h 3048899"/>
                    <a:gd name="connsiteX1743" fmla="*/ 960089 w 3177129"/>
                    <a:gd name="connsiteY1743" fmla="*/ 652024 h 3048899"/>
                    <a:gd name="connsiteX1744" fmla="*/ 997995 w 3177129"/>
                    <a:gd name="connsiteY1744" fmla="*/ 663870 h 3048899"/>
                    <a:gd name="connsiteX1745" fmla="*/ 960089 w 3177129"/>
                    <a:gd name="connsiteY1745" fmla="*/ 652024 h 3048899"/>
                    <a:gd name="connsiteX1746" fmla="*/ 2568726 w 3177129"/>
                    <a:gd name="connsiteY1746" fmla="*/ 647286 h 3048899"/>
                    <a:gd name="connsiteX1747" fmla="*/ 2574583 w 3177129"/>
                    <a:gd name="connsiteY1747" fmla="*/ 658120 h 3048899"/>
                    <a:gd name="connsiteX1748" fmla="*/ 2573465 w 3177129"/>
                    <a:gd name="connsiteY1748" fmla="*/ 670977 h 3048899"/>
                    <a:gd name="connsiteX1749" fmla="*/ 2533190 w 3177129"/>
                    <a:gd name="connsiteY1749" fmla="*/ 701776 h 3048899"/>
                    <a:gd name="connsiteX1750" fmla="*/ 2507129 w 3177129"/>
                    <a:gd name="connsiteY1750" fmla="*/ 704145 h 3048899"/>
                    <a:gd name="connsiteX1751" fmla="*/ 2533190 w 3177129"/>
                    <a:gd name="connsiteY1751" fmla="*/ 701776 h 3048899"/>
                    <a:gd name="connsiteX1752" fmla="*/ 2573465 w 3177129"/>
                    <a:gd name="connsiteY1752" fmla="*/ 670977 h 3048899"/>
                    <a:gd name="connsiteX1753" fmla="*/ 2574649 w 3177129"/>
                    <a:gd name="connsiteY1753" fmla="*/ 658243 h 3048899"/>
                    <a:gd name="connsiteX1754" fmla="*/ 2574583 w 3177129"/>
                    <a:gd name="connsiteY1754" fmla="*/ 658120 h 3048899"/>
                    <a:gd name="connsiteX1755" fmla="*/ 2574649 w 3177129"/>
                    <a:gd name="connsiteY1755" fmla="*/ 657355 h 3048899"/>
                    <a:gd name="connsiteX1756" fmla="*/ 2568726 w 3177129"/>
                    <a:gd name="connsiteY1756" fmla="*/ 647286 h 3048899"/>
                    <a:gd name="connsiteX1757" fmla="*/ 1635290 w 3177129"/>
                    <a:gd name="connsiteY1757" fmla="*/ 635440 h 3048899"/>
                    <a:gd name="connsiteX1758" fmla="*/ 1666089 w 3177129"/>
                    <a:gd name="connsiteY1758" fmla="*/ 642548 h 3048899"/>
                    <a:gd name="connsiteX1759" fmla="*/ 1635290 w 3177129"/>
                    <a:gd name="connsiteY1759" fmla="*/ 635440 h 3048899"/>
                    <a:gd name="connsiteX1760" fmla="*/ 1964599 w 3177129"/>
                    <a:gd name="connsiteY1760" fmla="*/ 633071 h 3048899"/>
                    <a:gd name="connsiteX1761" fmla="*/ 1945646 w 3177129"/>
                    <a:gd name="connsiteY1761" fmla="*/ 661501 h 3048899"/>
                    <a:gd name="connsiteX1762" fmla="*/ 1964599 w 3177129"/>
                    <a:gd name="connsiteY1762" fmla="*/ 633071 h 3048899"/>
                    <a:gd name="connsiteX1763" fmla="*/ 2725089 w 3177129"/>
                    <a:gd name="connsiteY1763" fmla="*/ 621226 h 3048899"/>
                    <a:gd name="connsiteX1764" fmla="*/ 2744042 w 3177129"/>
                    <a:gd name="connsiteY1764" fmla="*/ 642548 h 3048899"/>
                    <a:gd name="connsiteX1765" fmla="*/ 2725089 w 3177129"/>
                    <a:gd name="connsiteY1765" fmla="*/ 621226 h 3048899"/>
                    <a:gd name="connsiteX1766" fmla="*/ 2004874 w 3177129"/>
                    <a:gd name="connsiteY1766" fmla="*/ 614118 h 3048899"/>
                    <a:gd name="connsiteX1767" fmla="*/ 2045149 w 3177129"/>
                    <a:gd name="connsiteY1767" fmla="*/ 623595 h 3048899"/>
                    <a:gd name="connsiteX1768" fmla="*/ 2004874 w 3177129"/>
                    <a:gd name="connsiteY1768" fmla="*/ 614118 h 3048899"/>
                    <a:gd name="connsiteX1769" fmla="*/ 547861 w 3177129"/>
                    <a:gd name="connsiteY1769" fmla="*/ 614118 h 3048899"/>
                    <a:gd name="connsiteX1770" fmla="*/ 519431 w 3177129"/>
                    <a:gd name="connsiteY1770" fmla="*/ 742051 h 3048899"/>
                    <a:gd name="connsiteX1771" fmla="*/ 547861 w 3177129"/>
                    <a:gd name="connsiteY1771" fmla="*/ 614118 h 3048899"/>
                    <a:gd name="connsiteX1772" fmla="*/ 893753 w 3177129"/>
                    <a:gd name="connsiteY1772" fmla="*/ 602273 h 3048899"/>
                    <a:gd name="connsiteX1773" fmla="*/ 891384 w 3177129"/>
                    <a:gd name="connsiteY1773" fmla="*/ 621226 h 3048899"/>
                    <a:gd name="connsiteX1774" fmla="*/ 862955 w 3177129"/>
                    <a:gd name="connsiteY1774" fmla="*/ 649655 h 3048899"/>
                    <a:gd name="connsiteX1775" fmla="*/ 891384 w 3177129"/>
                    <a:gd name="connsiteY1775" fmla="*/ 621226 h 3048899"/>
                    <a:gd name="connsiteX1776" fmla="*/ 893753 w 3177129"/>
                    <a:gd name="connsiteY1776" fmla="*/ 602273 h 3048899"/>
                    <a:gd name="connsiteX1777" fmla="*/ 2426579 w 3177129"/>
                    <a:gd name="connsiteY1777" fmla="*/ 595165 h 3048899"/>
                    <a:gd name="connsiteX1778" fmla="*/ 2398149 w 3177129"/>
                    <a:gd name="connsiteY1778" fmla="*/ 602273 h 3048899"/>
                    <a:gd name="connsiteX1779" fmla="*/ 2327076 w 3177129"/>
                    <a:gd name="connsiteY1779" fmla="*/ 637809 h 3048899"/>
                    <a:gd name="connsiteX1780" fmla="*/ 2398149 w 3177129"/>
                    <a:gd name="connsiteY1780" fmla="*/ 602273 h 3048899"/>
                    <a:gd name="connsiteX1781" fmla="*/ 2426579 w 3177129"/>
                    <a:gd name="connsiteY1781" fmla="*/ 595165 h 3048899"/>
                    <a:gd name="connsiteX1782" fmla="*/ 745683 w 3177129"/>
                    <a:gd name="connsiteY1782" fmla="*/ 586577 h 3048899"/>
                    <a:gd name="connsiteX1783" fmla="*/ 727914 w 3177129"/>
                    <a:gd name="connsiteY1783" fmla="*/ 602273 h 3048899"/>
                    <a:gd name="connsiteX1784" fmla="*/ 770559 w 3177129"/>
                    <a:gd name="connsiteY1784" fmla="*/ 590427 h 3048899"/>
                    <a:gd name="connsiteX1785" fmla="*/ 793192 w 3177129"/>
                    <a:gd name="connsiteY1785" fmla="*/ 604645 h 3048899"/>
                    <a:gd name="connsiteX1786" fmla="*/ 801543 w 3177129"/>
                    <a:gd name="connsiteY1786" fmla="*/ 616414 h 3048899"/>
                    <a:gd name="connsiteX1787" fmla="*/ 806096 w 3177129"/>
                    <a:gd name="connsiteY1787" fmla="*/ 635440 h 3048899"/>
                    <a:gd name="connsiteX1788" fmla="*/ 793658 w 3177129"/>
                    <a:gd name="connsiteY1788" fmla="*/ 604938 h 3048899"/>
                    <a:gd name="connsiteX1789" fmla="*/ 793192 w 3177129"/>
                    <a:gd name="connsiteY1789" fmla="*/ 604645 h 3048899"/>
                    <a:gd name="connsiteX1790" fmla="*/ 792769 w 3177129"/>
                    <a:gd name="connsiteY1790" fmla="*/ 604050 h 3048899"/>
                    <a:gd name="connsiteX1791" fmla="*/ 770559 w 3177129"/>
                    <a:gd name="connsiteY1791" fmla="*/ 590427 h 3048899"/>
                    <a:gd name="connsiteX1792" fmla="*/ 745683 w 3177129"/>
                    <a:gd name="connsiteY1792" fmla="*/ 586577 h 3048899"/>
                    <a:gd name="connsiteX1793" fmla="*/ 2256002 w 3177129"/>
                    <a:gd name="connsiteY1793" fmla="*/ 585689 h 3048899"/>
                    <a:gd name="connsiteX1794" fmla="*/ 2274955 w 3177129"/>
                    <a:gd name="connsiteY1794" fmla="*/ 616487 h 3048899"/>
                    <a:gd name="connsiteX1795" fmla="*/ 2256002 w 3177129"/>
                    <a:gd name="connsiteY1795" fmla="*/ 585689 h 3048899"/>
                    <a:gd name="connsiteX1796" fmla="*/ 844002 w 3177129"/>
                    <a:gd name="connsiteY1796" fmla="*/ 576212 h 3048899"/>
                    <a:gd name="connsiteX1797" fmla="*/ 836894 w 3177129"/>
                    <a:gd name="connsiteY1797" fmla="*/ 609380 h 3048899"/>
                    <a:gd name="connsiteX1798" fmla="*/ 844002 w 3177129"/>
                    <a:gd name="connsiteY1798" fmla="*/ 576212 h 3048899"/>
                    <a:gd name="connsiteX1799" fmla="*/ 1531345 w 3177129"/>
                    <a:gd name="connsiteY1799" fmla="*/ 564071 h 3048899"/>
                    <a:gd name="connsiteX1800" fmla="*/ 1504988 w 3177129"/>
                    <a:gd name="connsiteY1800" fmla="*/ 592796 h 3048899"/>
                    <a:gd name="connsiteX1801" fmla="*/ 1497881 w 3177129"/>
                    <a:gd name="connsiteY1801" fmla="*/ 578581 h 3048899"/>
                    <a:gd name="connsiteX1802" fmla="*/ 1504988 w 3177129"/>
                    <a:gd name="connsiteY1802" fmla="*/ 592796 h 3048899"/>
                    <a:gd name="connsiteX1803" fmla="*/ 1566586 w 3177129"/>
                    <a:gd name="connsiteY1803" fmla="*/ 576212 h 3048899"/>
                    <a:gd name="connsiteX1804" fmla="*/ 1592646 w 3177129"/>
                    <a:gd name="connsiteY1804" fmla="*/ 569105 h 3048899"/>
                    <a:gd name="connsiteX1805" fmla="*/ 1566586 w 3177129"/>
                    <a:gd name="connsiteY1805" fmla="*/ 576212 h 3048899"/>
                    <a:gd name="connsiteX1806" fmla="*/ 1531345 w 3177129"/>
                    <a:gd name="connsiteY1806" fmla="*/ 564071 h 3048899"/>
                    <a:gd name="connsiteX1807" fmla="*/ 2301015 w 3177129"/>
                    <a:gd name="connsiteY1807" fmla="*/ 543044 h 3048899"/>
                    <a:gd name="connsiteX1808" fmla="*/ 2277324 w 3177129"/>
                    <a:gd name="connsiteY1808" fmla="*/ 564367 h 3048899"/>
                    <a:gd name="connsiteX1809" fmla="*/ 2301015 w 3177129"/>
                    <a:gd name="connsiteY1809" fmla="*/ 543044 h 3048899"/>
                    <a:gd name="connsiteX1810" fmla="*/ 2599525 w 3177129"/>
                    <a:gd name="connsiteY1810" fmla="*/ 540675 h 3048899"/>
                    <a:gd name="connsiteX1811" fmla="*/ 2635062 w 3177129"/>
                    <a:gd name="connsiteY1811" fmla="*/ 604642 h 3048899"/>
                    <a:gd name="connsiteX1812" fmla="*/ 2599525 w 3177129"/>
                    <a:gd name="connsiteY1812" fmla="*/ 540675 h 3048899"/>
                    <a:gd name="connsiteX1813" fmla="*/ 573921 w 3177129"/>
                    <a:gd name="connsiteY1813" fmla="*/ 538306 h 3048899"/>
                    <a:gd name="connsiteX1814" fmla="*/ 542938 w 3177129"/>
                    <a:gd name="connsiteY1814" fmla="*/ 586948 h 3048899"/>
                    <a:gd name="connsiteX1815" fmla="*/ 542983 w 3177129"/>
                    <a:gd name="connsiteY1815" fmla="*/ 587154 h 3048899"/>
                    <a:gd name="connsiteX1816" fmla="*/ 542938 w 3177129"/>
                    <a:gd name="connsiteY1816" fmla="*/ 587281 h 3048899"/>
                    <a:gd name="connsiteX1817" fmla="*/ 547861 w 3177129"/>
                    <a:gd name="connsiteY1817" fmla="*/ 609380 h 3048899"/>
                    <a:gd name="connsiteX1818" fmla="*/ 542983 w 3177129"/>
                    <a:gd name="connsiteY1818" fmla="*/ 587154 h 3048899"/>
                    <a:gd name="connsiteX1819" fmla="*/ 549341 w 3177129"/>
                    <a:gd name="connsiteY1819" fmla="*/ 569401 h 3048899"/>
                    <a:gd name="connsiteX1820" fmla="*/ 573921 w 3177129"/>
                    <a:gd name="connsiteY1820" fmla="*/ 538306 h 3048899"/>
                    <a:gd name="connsiteX1821" fmla="*/ 246982 w 3177129"/>
                    <a:gd name="connsiteY1821" fmla="*/ 524091 h 3048899"/>
                    <a:gd name="connsiteX1822" fmla="*/ 197230 w 3177129"/>
                    <a:gd name="connsiteY1822" fmla="*/ 547783 h 3048899"/>
                    <a:gd name="connsiteX1823" fmla="*/ 183015 w 3177129"/>
                    <a:gd name="connsiteY1823" fmla="*/ 588058 h 3048899"/>
                    <a:gd name="connsiteX1824" fmla="*/ 197230 w 3177129"/>
                    <a:gd name="connsiteY1824" fmla="*/ 547783 h 3048899"/>
                    <a:gd name="connsiteX1825" fmla="*/ 246982 w 3177129"/>
                    <a:gd name="connsiteY1825" fmla="*/ 524091 h 3048899"/>
                    <a:gd name="connsiteX1826" fmla="*/ 1125928 w 3177129"/>
                    <a:gd name="connsiteY1826" fmla="*/ 500400 h 3048899"/>
                    <a:gd name="connsiteX1827" fmla="*/ 1156727 w 3177129"/>
                    <a:gd name="connsiteY1827" fmla="*/ 512246 h 3048899"/>
                    <a:gd name="connsiteX1828" fmla="*/ 1125928 w 3177129"/>
                    <a:gd name="connsiteY1828" fmla="*/ 500400 h 3048899"/>
                    <a:gd name="connsiteX1829" fmla="*/ 1455237 w 3177129"/>
                    <a:gd name="connsiteY1829" fmla="*/ 495662 h 3048899"/>
                    <a:gd name="connsiteX1830" fmla="*/ 1500250 w 3177129"/>
                    <a:gd name="connsiteY1830" fmla="*/ 535937 h 3048899"/>
                    <a:gd name="connsiteX1831" fmla="*/ 1455237 w 3177129"/>
                    <a:gd name="connsiteY1831" fmla="*/ 495662 h 3048899"/>
                    <a:gd name="connsiteX1832" fmla="*/ 583398 w 3177129"/>
                    <a:gd name="connsiteY1832" fmla="*/ 490924 h 3048899"/>
                    <a:gd name="connsiteX1833" fmla="*/ 581029 w 3177129"/>
                    <a:gd name="connsiteY1833" fmla="*/ 498031 h 3048899"/>
                    <a:gd name="connsiteX1834" fmla="*/ 583398 w 3177129"/>
                    <a:gd name="connsiteY1834" fmla="*/ 490924 h 3048899"/>
                    <a:gd name="connsiteX1835" fmla="*/ 1689780 w 3177129"/>
                    <a:gd name="connsiteY1835" fmla="*/ 483816 h 3048899"/>
                    <a:gd name="connsiteX1836" fmla="*/ 1677935 w 3177129"/>
                    <a:gd name="connsiteY1836" fmla="*/ 502769 h 3048899"/>
                    <a:gd name="connsiteX1837" fmla="*/ 1689780 w 3177129"/>
                    <a:gd name="connsiteY1837" fmla="*/ 483816 h 3048899"/>
                    <a:gd name="connsiteX1838" fmla="*/ 2227572 w 3177129"/>
                    <a:gd name="connsiteY1838" fmla="*/ 481447 h 3048899"/>
                    <a:gd name="connsiteX1839" fmla="*/ 2210988 w 3177129"/>
                    <a:gd name="connsiteY1839" fmla="*/ 498031 h 3048899"/>
                    <a:gd name="connsiteX1840" fmla="*/ 2227572 w 3177129"/>
                    <a:gd name="connsiteY1840" fmla="*/ 512246 h 3048899"/>
                    <a:gd name="connsiteX1841" fmla="*/ 2277324 w 3177129"/>
                    <a:gd name="connsiteY1841" fmla="*/ 545413 h 3048899"/>
                    <a:gd name="connsiteX1842" fmla="*/ 2227572 w 3177129"/>
                    <a:gd name="connsiteY1842" fmla="*/ 512246 h 3048899"/>
                    <a:gd name="connsiteX1843" fmla="*/ 2210988 w 3177129"/>
                    <a:gd name="connsiteY1843" fmla="*/ 498031 h 3048899"/>
                    <a:gd name="connsiteX1844" fmla="*/ 2227572 w 3177129"/>
                    <a:gd name="connsiteY1844" fmla="*/ 481447 h 3048899"/>
                    <a:gd name="connsiteX1845" fmla="*/ 2488176 w 3177129"/>
                    <a:gd name="connsiteY1845" fmla="*/ 474340 h 3048899"/>
                    <a:gd name="connsiteX1846" fmla="*/ 2523713 w 3177129"/>
                    <a:gd name="connsiteY1846" fmla="*/ 493293 h 3048899"/>
                    <a:gd name="connsiteX1847" fmla="*/ 2594787 w 3177129"/>
                    <a:gd name="connsiteY1847" fmla="*/ 512246 h 3048899"/>
                    <a:gd name="connsiteX1848" fmla="*/ 2523713 w 3177129"/>
                    <a:gd name="connsiteY1848" fmla="*/ 493293 h 3048899"/>
                    <a:gd name="connsiteX1849" fmla="*/ 2488176 w 3177129"/>
                    <a:gd name="connsiteY1849" fmla="*/ 474340 h 3048899"/>
                    <a:gd name="connsiteX1850" fmla="*/ 1372317 w 3177129"/>
                    <a:gd name="connsiteY1850" fmla="*/ 460125 h 3048899"/>
                    <a:gd name="connsiteX1851" fmla="*/ 1358102 w 3177129"/>
                    <a:gd name="connsiteY1851" fmla="*/ 481447 h 3048899"/>
                    <a:gd name="connsiteX1852" fmla="*/ 1372317 w 3177129"/>
                    <a:gd name="connsiteY1852" fmla="*/ 460125 h 3048899"/>
                    <a:gd name="connsiteX1853" fmla="*/ 1071438 w 3177129"/>
                    <a:gd name="connsiteY1853" fmla="*/ 460125 h 3048899"/>
                    <a:gd name="connsiteX1854" fmla="*/ 1057223 w 3177129"/>
                    <a:gd name="connsiteY1854" fmla="*/ 469601 h 3048899"/>
                    <a:gd name="connsiteX1855" fmla="*/ 1071438 w 3177129"/>
                    <a:gd name="connsiteY1855" fmla="*/ 460125 h 3048899"/>
                    <a:gd name="connsiteX1856" fmla="*/ 2227572 w 3177129"/>
                    <a:gd name="connsiteY1856" fmla="*/ 453018 h 3048899"/>
                    <a:gd name="connsiteX1857" fmla="*/ 2253633 w 3177129"/>
                    <a:gd name="connsiteY1857" fmla="*/ 471970 h 3048899"/>
                    <a:gd name="connsiteX1858" fmla="*/ 2227572 w 3177129"/>
                    <a:gd name="connsiteY1858" fmla="*/ 453018 h 3048899"/>
                    <a:gd name="connsiteX1859" fmla="*/ 1936169 w 3177129"/>
                    <a:gd name="connsiteY1859" fmla="*/ 450648 h 3048899"/>
                    <a:gd name="connsiteX1860" fmla="*/ 1943277 w 3177129"/>
                    <a:gd name="connsiteY1860" fmla="*/ 469601 h 3048899"/>
                    <a:gd name="connsiteX1861" fmla="*/ 1936169 w 3177129"/>
                    <a:gd name="connsiteY1861" fmla="*/ 450648 h 3048899"/>
                    <a:gd name="connsiteX1862" fmla="*/ 1758485 w 3177129"/>
                    <a:gd name="connsiteY1862" fmla="*/ 445910 h 3048899"/>
                    <a:gd name="connsiteX1863" fmla="*/ 1730055 w 3177129"/>
                    <a:gd name="connsiteY1863" fmla="*/ 469601 h 3048899"/>
                    <a:gd name="connsiteX1864" fmla="*/ 1744714 w 3177129"/>
                    <a:gd name="connsiteY1864" fmla="*/ 493552 h 3048899"/>
                    <a:gd name="connsiteX1865" fmla="*/ 1749474 w 3177129"/>
                    <a:gd name="connsiteY1865" fmla="*/ 509741 h 3048899"/>
                    <a:gd name="connsiteX1866" fmla="*/ 1744714 w 3177129"/>
                    <a:gd name="connsiteY1866" fmla="*/ 526905 h 3048899"/>
                    <a:gd name="connsiteX1867" fmla="*/ 1730055 w 3177129"/>
                    <a:gd name="connsiteY1867" fmla="*/ 552521 h 3048899"/>
                    <a:gd name="connsiteX1868" fmla="*/ 1720579 w 3177129"/>
                    <a:gd name="connsiteY1868" fmla="*/ 592796 h 3048899"/>
                    <a:gd name="connsiteX1869" fmla="*/ 1725355 w 3177129"/>
                    <a:gd name="connsiteY1869" fmla="*/ 621199 h 3048899"/>
                    <a:gd name="connsiteX1870" fmla="*/ 1722060 w 3177129"/>
                    <a:gd name="connsiteY1870" fmla="*/ 646694 h 3048899"/>
                    <a:gd name="connsiteX1871" fmla="*/ 1689780 w 3177129"/>
                    <a:gd name="connsiteY1871" fmla="*/ 689930 h 3048899"/>
                    <a:gd name="connsiteX1872" fmla="*/ 1725428 w 3177129"/>
                    <a:gd name="connsiteY1872" fmla="*/ 621633 h 3048899"/>
                    <a:gd name="connsiteX1873" fmla="*/ 1725355 w 3177129"/>
                    <a:gd name="connsiteY1873" fmla="*/ 621199 h 3048899"/>
                    <a:gd name="connsiteX1874" fmla="*/ 1725428 w 3177129"/>
                    <a:gd name="connsiteY1874" fmla="*/ 620634 h 3048899"/>
                    <a:gd name="connsiteX1875" fmla="*/ 1720579 w 3177129"/>
                    <a:gd name="connsiteY1875" fmla="*/ 592796 h 3048899"/>
                    <a:gd name="connsiteX1876" fmla="*/ 1730055 w 3177129"/>
                    <a:gd name="connsiteY1876" fmla="*/ 552521 h 3048899"/>
                    <a:gd name="connsiteX1877" fmla="*/ 1749601 w 3177129"/>
                    <a:gd name="connsiteY1877" fmla="*/ 510173 h 3048899"/>
                    <a:gd name="connsiteX1878" fmla="*/ 1749474 w 3177129"/>
                    <a:gd name="connsiteY1878" fmla="*/ 509741 h 3048899"/>
                    <a:gd name="connsiteX1879" fmla="*/ 1749601 w 3177129"/>
                    <a:gd name="connsiteY1879" fmla="*/ 509284 h 3048899"/>
                    <a:gd name="connsiteX1880" fmla="*/ 1730055 w 3177129"/>
                    <a:gd name="connsiteY1880" fmla="*/ 469601 h 3048899"/>
                    <a:gd name="connsiteX1881" fmla="*/ 1758485 w 3177129"/>
                    <a:gd name="connsiteY1881" fmla="*/ 445910 h 3048899"/>
                    <a:gd name="connsiteX1882" fmla="*/ 1917216 w 3177129"/>
                    <a:gd name="connsiteY1882" fmla="*/ 441172 h 3048899"/>
                    <a:gd name="connsiteX1883" fmla="*/ 1907740 w 3177129"/>
                    <a:gd name="connsiteY1883" fmla="*/ 471970 h 3048899"/>
                    <a:gd name="connsiteX1884" fmla="*/ 1917216 w 3177129"/>
                    <a:gd name="connsiteY1884" fmla="*/ 441172 h 3048899"/>
                    <a:gd name="connsiteX1885" fmla="*/ 1592646 w 3177129"/>
                    <a:gd name="connsiteY1885" fmla="*/ 415111 h 3048899"/>
                    <a:gd name="connsiteX1886" fmla="*/ 1632921 w 3177129"/>
                    <a:gd name="connsiteY1886" fmla="*/ 431695 h 3048899"/>
                    <a:gd name="connsiteX1887" fmla="*/ 1592646 w 3177129"/>
                    <a:gd name="connsiteY1887" fmla="*/ 415111 h 3048899"/>
                    <a:gd name="connsiteX1888" fmla="*/ 2232310 w 3177129"/>
                    <a:gd name="connsiteY1888" fmla="*/ 398528 h 3048899"/>
                    <a:gd name="connsiteX1889" fmla="*/ 2239802 w 3177129"/>
                    <a:gd name="connsiteY1889" fmla="*/ 412073 h 3048899"/>
                    <a:gd name="connsiteX1890" fmla="*/ 2239122 w 3177129"/>
                    <a:gd name="connsiteY1890" fmla="*/ 421035 h 3048899"/>
                    <a:gd name="connsiteX1891" fmla="*/ 2222834 w 3177129"/>
                    <a:gd name="connsiteY1891" fmla="*/ 436434 h 3048899"/>
                    <a:gd name="connsiteX1892" fmla="*/ 2215727 w 3177129"/>
                    <a:gd name="connsiteY1892" fmla="*/ 448279 h 3048899"/>
                    <a:gd name="connsiteX1893" fmla="*/ 2222834 w 3177129"/>
                    <a:gd name="connsiteY1893" fmla="*/ 436434 h 3048899"/>
                    <a:gd name="connsiteX1894" fmla="*/ 2239825 w 3177129"/>
                    <a:gd name="connsiteY1894" fmla="*/ 412114 h 3048899"/>
                    <a:gd name="connsiteX1895" fmla="*/ 2239802 w 3177129"/>
                    <a:gd name="connsiteY1895" fmla="*/ 412073 h 3048899"/>
                    <a:gd name="connsiteX1896" fmla="*/ 2239825 w 3177129"/>
                    <a:gd name="connsiteY1896" fmla="*/ 411780 h 3048899"/>
                    <a:gd name="connsiteX1897" fmla="*/ 2232310 w 3177129"/>
                    <a:gd name="connsiteY1897" fmla="*/ 398528 h 3048899"/>
                    <a:gd name="connsiteX1898" fmla="*/ 912706 w 3177129"/>
                    <a:gd name="connsiteY1898" fmla="*/ 393789 h 3048899"/>
                    <a:gd name="connsiteX1899" fmla="*/ 889015 w 3177129"/>
                    <a:gd name="connsiteY1899" fmla="*/ 441172 h 3048899"/>
                    <a:gd name="connsiteX1900" fmla="*/ 912706 w 3177129"/>
                    <a:gd name="connsiteY1900" fmla="*/ 393789 h 3048899"/>
                    <a:gd name="connsiteX1901" fmla="*/ 1988290 w 3177129"/>
                    <a:gd name="connsiteY1901" fmla="*/ 377205 h 3048899"/>
                    <a:gd name="connsiteX1902" fmla="*/ 1995398 w 3177129"/>
                    <a:gd name="connsiteY1902" fmla="*/ 386682 h 3048899"/>
                    <a:gd name="connsiteX1903" fmla="*/ 1988290 w 3177129"/>
                    <a:gd name="connsiteY1903" fmla="*/ 377205 h 3048899"/>
                    <a:gd name="connsiteX1904" fmla="*/ 1519203 w 3177129"/>
                    <a:gd name="connsiteY1904" fmla="*/ 374836 h 3048899"/>
                    <a:gd name="connsiteX1905" fmla="*/ 1566586 w 3177129"/>
                    <a:gd name="connsiteY1905" fmla="*/ 398528 h 3048899"/>
                    <a:gd name="connsiteX1906" fmla="*/ 1519203 w 3177129"/>
                    <a:gd name="connsiteY1906" fmla="*/ 374836 h 3048899"/>
                    <a:gd name="connsiteX1907" fmla="*/ 1936169 w 3177129"/>
                    <a:gd name="connsiteY1907" fmla="*/ 372467 h 3048899"/>
                    <a:gd name="connsiteX1908" fmla="*/ 1955123 w 3177129"/>
                    <a:gd name="connsiteY1908" fmla="*/ 393789 h 3048899"/>
                    <a:gd name="connsiteX1909" fmla="*/ 1936169 w 3177129"/>
                    <a:gd name="connsiteY1909" fmla="*/ 372467 h 3048899"/>
                    <a:gd name="connsiteX1910" fmla="*/ 1033532 w 3177129"/>
                    <a:gd name="connsiteY1910" fmla="*/ 365360 h 3048899"/>
                    <a:gd name="connsiteX1911" fmla="*/ 1019317 w 3177129"/>
                    <a:gd name="connsiteY1911" fmla="*/ 374836 h 3048899"/>
                    <a:gd name="connsiteX1912" fmla="*/ 997995 w 3177129"/>
                    <a:gd name="connsiteY1912" fmla="*/ 403266 h 3048899"/>
                    <a:gd name="connsiteX1913" fmla="*/ 1019317 w 3177129"/>
                    <a:gd name="connsiteY1913" fmla="*/ 374836 h 3048899"/>
                    <a:gd name="connsiteX1914" fmla="*/ 1033532 w 3177129"/>
                    <a:gd name="connsiteY1914" fmla="*/ 365360 h 3048899"/>
                    <a:gd name="connsiteX1915" fmla="*/ 1815344 w 3177129"/>
                    <a:gd name="connsiteY1915" fmla="*/ 360622 h 3048899"/>
                    <a:gd name="connsiteX1916" fmla="*/ 1794022 w 3177129"/>
                    <a:gd name="connsiteY1916" fmla="*/ 386090 h 3048899"/>
                    <a:gd name="connsiteX1917" fmla="*/ 1794022 w 3177129"/>
                    <a:gd name="connsiteY1917" fmla="*/ 386978 h 3048899"/>
                    <a:gd name="connsiteX1918" fmla="*/ 1794022 w 3177129"/>
                    <a:gd name="connsiteY1918" fmla="*/ 386978 h 3048899"/>
                    <a:gd name="connsiteX1919" fmla="*/ 1794022 w 3177129"/>
                    <a:gd name="connsiteY1919" fmla="*/ 422219 h 3048899"/>
                    <a:gd name="connsiteX1920" fmla="*/ 1794022 w 3177129"/>
                    <a:gd name="connsiteY1920" fmla="*/ 386978 h 3048899"/>
                    <a:gd name="connsiteX1921" fmla="*/ 2296277 w 3177129"/>
                    <a:gd name="connsiteY1921" fmla="*/ 351145 h 3048899"/>
                    <a:gd name="connsiteX1922" fmla="*/ 2331814 w 3177129"/>
                    <a:gd name="connsiteY1922" fmla="*/ 441172 h 3048899"/>
                    <a:gd name="connsiteX1923" fmla="*/ 2296277 w 3177129"/>
                    <a:gd name="connsiteY1923" fmla="*/ 351145 h 3048899"/>
                    <a:gd name="connsiteX1924" fmla="*/ 1881679 w 3177129"/>
                    <a:gd name="connsiteY1924" fmla="*/ 348776 h 3048899"/>
                    <a:gd name="connsiteX1925" fmla="*/ 1846143 w 3177129"/>
                    <a:gd name="connsiteY1925" fmla="*/ 391420 h 3048899"/>
                    <a:gd name="connsiteX1926" fmla="*/ 1843774 w 3177129"/>
                    <a:gd name="connsiteY1926" fmla="*/ 410373 h 3048899"/>
                    <a:gd name="connsiteX1927" fmla="*/ 1839035 w 3177129"/>
                    <a:gd name="connsiteY1927" fmla="*/ 434064 h 3048899"/>
                    <a:gd name="connsiteX1928" fmla="*/ 1846143 w 3177129"/>
                    <a:gd name="connsiteY1928" fmla="*/ 410373 h 3048899"/>
                    <a:gd name="connsiteX1929" fmla="*/ 1895894 w 3177129"/>
                    <a:gd name="connsiteY1929" fmla="*/ 429326 h 3048899"/>
                    <a:gd name="connsiteX1930" fmla="*/ 1846143 w 3177129"/>
                    <a:gd name="connsiteY1930" fmla="*/ 410373 h 3048899"/>
                    <a:gd name="connsiteX1931" fmla="*/ 1846143 w 3177129"/>
                    <a:gd name="connsiteY1931" fmla="*/ 391420 h 3048899"/>
                    <a:gd name="connsiteX1932" fmla="*/ 1881679 w 3177129"/>
                    <a:gd name="connsiteY1932" fmla="*/ 348776 h 3048899"/>
                    <a:gd name="connsiteX1933" fmla="*/ 2406737 w 3177129"/>
                    <a:gd name="connsiteY1933" fmla="*/ 347592 h 3048899"/>
                    <a:gd name="connsiteX1934" fmla="*/ 2381566 w 3177129"/>
                    <a:gd name="connsiteY1934" fmla="*/ 353514 h 3048899"/>
                    <a:gd name="connsiteX1935" fmla="*/ 2346029 w 3177129"/>
                    <a:gd name="connsiteY1935" fmla="*/ 381944 h 3048899"/>
                    <a:gd name="connsiteX1936" fmla="*/ 2381566 w 3177129"/>
                    <a:gd name="connsiteY1936" fmla="*/ 353514 h 3048899"/>
                    <a:gd name="connsiteX1937" fmla="*/ 2433686 w 3177129"/>
                    <a:gd name="connsiteY1937" fmla="*/ 355883 h 3048899"/>
                    <a:gd name="connsiteX1938" fmla="*/ 2406737 w 3177129"/>
                    <a:gd name="connsiteY1938" fmla="*/ 347592 h 3048899"/>
                    <a:gd name="connsiteX1939" fmla="*/ 2116223 w 3177129"/>
                    <a:gd name="connsiteY1939" fmla="*/ 341668 h 3048899"/>
                    <a:gd name="connsiteX1940" fmla="*/ 2139915 w 3177129"/>
                    <a:gd name="connsiteY1940" fmla="*/ 389051 h 3048899"/>
                    <a:gd name="connsiteX1941" fmla="*/ 2116223 w 3177129"/>
                    <a:gd name="connsiteY1941" fmla="*/ 341668 h 3048899"/>
                    <a:gd name="connsiteX1942" fmla="*/ 355961 w 3177129"/>
                    <a:gd name="connsiteY1942" fmla="*/ 341668 h 3048899"/>
                    <a:gd name="connsiteX1943" fmla="*/ 329901 w 3177129"/>
                    <a:gd name="connsiteY1943" fmla="*/ 389051 h 3048899"/>
                    <a:gd name="connsiteX1944" fmla="*/ 355961 w 3177129"/>
                    <a:gd name="connsiteY1944" fmla="*/ 341668 h 3048899"/>
                    <a:gd name="connsiteX1945" fmla="*/ 1799944 w 3177129"/>
                    <a:gd name="connsiteY1945" fmla="*/ 312055 h 3048899"/>
                    <a:gd name="connsiteX1946" fmla="*/ 1799201 w 3177129"/>
                    <a:gd name="connsiteY1946" fmla="*/ 313069 h 3048899"/>
                    <a:gd name="connsiteX1947" fmla="*/ 1798168 w 3177129"/>
                    <a:gd name="connsiteY1947" fmla="*/ 312943 h 3048899"/>
                    <a:gd name="connsiteX1948" fmla="*/ 1786914 w 3177129"/>
                    <a:gd name="connsiteY1948" fmla="*/ 329823 h 3048899"/>
                    <a:gd name="connsiteX1949" fmla="*/ 1767962 w 3177129"/>
                    <a:gd name="connsiteY1949" fmla="*/ 313239 h 3048899"/>
                    <a:gd name="connsiteX1950" fmla="*/ 1786914 w 3177129"/>
                    <a:gd name="connsiteY1950" fmla="*/ 329823 h 3048899"/>
                    <a:gd name="connsiteX1951" fmla="*/ 1799201 w 3177129"/>
                    <a:gd name="connsiteY1951" fmla="*/ 313069 h 3048899"/>
                    <a:gd name="connsiteX1952" fmla="*/ 1820082 w 3177129"/>
                    <a:gd name="connsiteY1952" fmla="*/ 315608 h 3048899"/>
                    <a:gd name="connsiteX1953" fmla="*/ 1855619 w 3177129"/>
                    <a:gd name="connsiteY1953" fmla="*/ 332192 h 3048899"/>
                    <a:gd name="connsiteX1954" fmla="*/ 1903002 w 3177129"/>
                    <a:gd name="connsiteY1954" fmla="*/ 355883 h 3048899"/>
                    <a:gd name="connsiteX1955" fmla="*/ 1855619 w 3177129"/>
                    <a:gd name="connsiteY1955" fmla="*/ 332192 h 3048899"/>
                    <a:gd name="connsiteX1956" fmla="*/ 1820082 w 3177129"/>
                    <a:gd name="connsiteY1956" fmla="*/ 315608 h 3048899"/>
                    <a:gd name="connsiteX1957" fmla="*/ 1799944 w 3177129"/>
                    <a:gd name="connsiteY1957" fmla="*/ 312055 h 3048899"/>
                    <a:gd name="connsiteX1958" fmla="*/ 1246753 w 3177129"/>
                    <a:gd name="connsiteY1958" fmla="*/ 308501 h 3048899"/>
                    <a:gd name="connsiteX1959" fmla="*/ 1251478 w 3177129"/>
                    <a:gd name="connsiteY1959" fmla="*/ 325958 h 3048899"/>
                    <a:gd name="connsiteX1960" fmla="*/ 1250900 w 3177129"/>
                    <a:gd name="connsiteY1960" fmla="*/ 337523 h 3048899"/>
                    <a:gd name="connsiteX1961" fmla="*/ 1230170 w 3177129"/>
                    <a:gd name="connsiteY1961" fmla="*/ 362991 h 3048899"/>
                    <a:gd name="connsiteX1962" fmla="*/ 1251492 w 3177129"/>
                    <a:gd name="connsiteY1962" fmla="*/ 326010 h 3048899"/>
                    <a:gd name="connsiteX1963" fmla="*/ 1251478 w 3177129"/>
                    <a:gd name="connsiteY1963" fmla="*/ 325958 h 3048899"/>
                    <a:gd name="connsiteX1964" fmla="*/ 1251492 w 3177129"/>
                    <a:gd name="connsiteY1964" fmla="*/ 325677 h 3048899"/>
                    <a:gd name="connsiteX1965" fmla="*/ 1246753 w 3177129"/>
                    <a:gd name="connsiteY1965" fmla="*/ 308501 h 3048899"/>
                    <a:gd name="connsiteX1966" fmla="*/ 2142839 w 3177129"/>
                    <a:gd name="connsiteY1966" fmla="*/ 306206 h 3048899"/>
                    <a:gd name="connsiteX1967" fmla="*/ 2116223 w 3177129"/>
                    <a:gd name="connsiteY1967" fmla="*/ 310870 h 3048899"/>
                    <a:gd name="connsiteX1968" fmla="*/ 2220465 w 3177129"/>
                    <a:gd name="connsiteY1968" fmla="*/ 310870 h 3048899"/>
                    <a:gd name="connsiteX1969" fmla="*/ 2142839 w 3177129"/>
                    <a:gd name="connsiteY1969" fmla="*/ 306206 h 3048899"/>
                    <a:gd name="connsiteX1970" fmla="*/ 1568955 w 3177129"/>
                    <a:gd name="connsiteY1970" fmla="*/ 280071 h 3048899"/>
                    <a:gd name="connsiteX1971" fmla="*/ 1583170 w 3177129"/>
                    <a:gd name="connsiteY1971" fmla="*/ 296655 h 3048899"/>
                    <a:gd name="connsiteX1972" fmla="*/ 1568955 w 3177129"/>
                    <a:gd name="connsiteY1972" fmla="*/ 280071 h 3048899"/>
                    <a:gd name="connsiteX1973" fmla="*/ 1090391 w 3177129"/>
                    <a:gd name="connsiteY1973" fmla="*/ 268226 h 3048899"/>
                    <a:gd name="connsiteX1974" fmla="*/ 1085653 w 3177129"/>
                    <a:gd name="connsiteY1974" fmla="*/ 303762 h 3048899"/>
                    <a:gd name="connsiteX1975" fmla="*/ 1090391 w 3177129"/>
                    <a:gd name="connsiteY1975" fmla="*/ 268226 h 3048899"/>
                    <a:gd name="connsiteX1976" fmla="*/ 1696888 w 3177129"/>
                    <a:gd name="connsiteY1976" fmla="*/ 249272 h 3048899"/>
                    <a:gd name="connsiteX1977" fmla="*/ 1664904 w 3177129"/>
                    <a:gd name="connsiteY1977" fmla="*/ 261414 h 3048899"/>
                    <a:gd name="connsiteX1978" fmla="*/ 1650286 w 3177129"/>
                    <a:gd name="connsiteY1978" fmla="*/ 269573 h 3048899"/>
                    <a:gd name="connsiteX1979" fmla="*/ 1632921 w 3177129"/>
                    <a:gd name="connsiteY1979" fmla="*/ 268226 h 3048899"/>
                    <a:gd name="connsiteX1980" fmla="*/ 1604492 w 3177129"/>
                    <a:gd name="connsiteY1980" fmla="*/ 282440 h 3048899"/>
                    <a:gd name="connsiteX1981" fmla="*/ 1632921 w 3177129"/>
                    <a:gd name="connsiteY1981" fmla="*/ 268226 h 3048899"/>
                    <a:gd name="connsiteX1982" fmla="*/ 1650246 w 3177129"/>
                    <a:gd name="connsiteY1982" fmla="*/ 269595 h 3048899"/>
                    <a:gd name="connsiteX1983" fmla="*/ 1650286 w 3177129"/>
                    <a:gd name="connsiteY1983" fmla="*/ 269573 h 3048899"/>
                    <a:gd name="connsiteX1984" fmla="*/ 1650579 w 3177129"/>
                    <a:gd name="connsiteY1984" fmla="*/ 269595 h 3048899"/>
                    <a:gd name="connsiteX1985" fmla="*/ 1696888 w 3177129"/>
                    <a:gd name="connsiteY1985" fmla="*/ 249272 h 3048899"/>
                    <a:gd name="connsiteX1986" fmla="*/ 1346257 w 3177129"/>
                    <a:gd name="connsiteY1986" fmla="*/ 244534 h 3048899"/>
                    <a:gd name="connsiteX1987" fmla="*/ 1298874 w 3177129"/>
                    <a:gd name="connsiteY1987" fmla="*/ 246903 h 3048899"/>
                    <a:gd name="connsiteX1988" fmla="*/ 1346257 w 3177129"/>
                    <a:gd name="connsiteY1988" fmla="*/ 244534 h 3048899"/>
                    <a:gd name="connsiteX1989" fmla="*/ 1457606 w 3177129"/>
                    <a:gd name="connsiteY1989" fmla="*/ 227950 h 3048899"/>
                    <a:gd name="connsiteX1990" fmla="*/ 1526310 w 3177129"/>
                    <a:gd name="connsiteY1990" fmla="*/ 251642 h 3048899"/>
                    <a:gd name="connsiteX1991" fmla="*/ 1547040 w 3177129"/>
                    <a:gd name="connsiteY1991" fmla="*/ 256084 h 3048899"/>
                    <a:gd name="connsiteX1992" fmla="*/ 1547248 w 3177129"/>
                    <a:gd name="connsiteY1992" fmla="*/ 255944 h 3048899"/>
                    <a:gd name="connsiteX1993" fmla="*/ 1547928 w 3177129"/>
                    <a:gd name="connsiteY1993" fmla="*/ 256084 h 3048899"/>
                    <a:gd name="connsiteX1994" fmla="*/ 1564216 w 3177129"/>
                    <a:gd name="connsiteY1994" fmla="*/ 244534 h 3048899"/>
                    <a:gd name="connsiteX1995" fmla="*/ 1547248 w 3177129"/>
                    <a:gd name="connsiteY1995" fmla="*/ 255944 h 3048899"/>
                    <a:gd name="connsiteX1996" fmla="*/ 1526310 w 3177129"/>
                    <a:gd name="connsiteY1996" fmla="*/ 251642 h 3048899"/>
                    <a:gd name="connsiteX1997" fmla="*/ 1457606 w 3177129"/>
                    <a:gd name="connsiteY1997" fmla="*/ 227950 h 3048899"/>
                    <a:gd name="connsiteX1998" fmla="*/ 1192264 w 3177129"/>
                    <a:gd name="connsiteY1998" fmla="*/ 227950 h 3048899"/>
                    <a:gd name="connsiteX1999" fmla="*/ 1190191 w 3177129"/>
                    <a:gd name="connsiteY1999" fmla="*/ 241425 h 3048899"/>
                    <a:gd name="connsiteX2000" fmla="*/ 1190222 w 3177129"/>
                    <a:gd name="connsiteY2000" fmla="*/ 241547 h 3048899"/>
                    <a:gd name="connsiteX2001" fmla="*/ 1190191 w 3177129"/>
                    <a:gd name="connsiteY2001" fmla="*/ 241758 h 3048899"/>
                    <a:gd name="connsiteX2002" fmla="*/ 1193448 w 3177129"/>
                    <a:gd name="connsiteY2002" fmla="*/ 254899 h 3048899"/>
                    <a:gd name="connsiteX2003" fmla="*/ 1194832 w 3177129"/>
                    <a:gd name="connsiteY2003" fmla="*/ 266772 h 3048899"/>
                    <a:gd name="connsiteX2004" fmla="*/ 1187525 w 3177129"/>
                    <a:gd name="connsiteY2004" fmla="*/ 280071 h 3048899"/>
                    <a:gd name="connsiteX2005" fmla="*/ 1194929 w 3177129"/>
                    <a:gd name="connsiteY2005" fmla="*/ 267596 h 3048899"/>
                    <a:gd name="connsiteX2006" fmla="*/ 1194832 w 3177129"/>
                    <a:gd name="connsiteY2006" fmla="*/ 266772 h 3048899"/>
                    <a:gd name="connsiteX2007" fmla="*/ 1194929 w 3177129"/>
                    <a:gd name="connsiteY2007" fmla="*/ 266597 h 3048899"/>
                    <a:gd name="connsiteX2008" fmla="*/ 1193448 w 3177129"/>
                    <a:gd name="connsiteY2008" fmla="*/ 254011 h 3048899"/>
                    <a:gd name="connsiteX2009" fmla="*/ 1190222 w 3177129"/>
                    <a:gd name="connsiteY2009" fmla="*/ 241547 h 3048899"/>
                    <a:gd name="connsiteX2010" fmla="*/ 1725317 w 3177129"/>
                    <a:gd name="connsiteY2010" fmla="*/ 218474 h 3048899"/>
                    <a:gd name="connsiteX2011" fmla="*/ 1706364 w 3177129"/>
                    <a:gd name="connsiteY2011" fmla="*/ 249272 h 3048899"/>
                    <a:gd name="connsiteX2012" fmla="*/ 1756116 w 3177129"/>
                    <a:gd name="connsiteY2012" fmla="*/ 303762 h 3048899"/>
                    <a:gd name="connsiteX2013" fmla="*/ 1706364 w 3177129"/>
                    <a:gd name="connsiteY2013" fmla="*/ 249272 h 3048899"/>
                    <a:gd name="connsiteX2014" fmla="*/ 1725317 w 3177129"/>
                    <a:gd name="connsiteY2014" fmla="*/ 218474 h 3048899"/>
                    <a:gd name="connsiteX2015" fmla="*/ 1374686 w 3177129"/>
                    <a:gd name="connsiteY2015" fmla="*/ 218474 h 3048899"/>
                    <a:gd name="connsiteX2016" fmla="*/ 1380730 w 3177129"/>
                    <a:gd name="connsiteY2016" fmla="*/ 233456 h 3048899"/>
                    <a:gd name="connsiteX2017" fmla="*/ 1377351 w 3177129"/>
                    <a:gd name="connsiteY2017" fmla="*/ 242757 h 3048899"/>
                    <a:gd name="connsiteX2018" fmla="*/ 1360472 w 3177129"/>
                    <a:gd name="connsiteY2018" fmla="*/ 249272 h 3048899"/>
                    <a:gd name="connsiteX2019" fmla="*/ 1380794 w 3177129"/>
                    <a:gd name="connsiteY2019" fmla="*/ 233614 h 3048899"/>
                    <a:gd name="connsiteX2020" fmla="*/ 1380730 w 3177129"/>
                    <a:gd name="connsiteY2020" fmla="*/ 233456 h 3048899"/>
                    <a:gd name="connsiteX2021" fmla="*/ 1380794 w 3177129"/>
                    <a:gd name="connsiteY2021" fmla="*/ 233281 h 3048899"/>
                    <a:gd name="connsiteX2022" fmla="*/ 1374686 w 3177129"/>
                    <a:gd name="connsiteY2022" fmla="*/ 218474 h 3048899"/>
                    <a:gd name="connsiteX2023" fmla="*/ 1703995 w 3177129"/>
                    <a:gd name="connsiteY2023" fmla="*/ 180568 h 3048899"/>
                    <a:gd name="connsiteX2024" fmla="*/ 1718210 w 3177129"/>
                    <a:gd name="connsiteY2024" fmla="*/ 218474 h 3048899"/>
                    <a:gd name="connsiteX2025" fmla="*/ 1703995 w 3177129"/>
                    <a:gd name="connsiteY2025" fmla="*/ 180568 h 3048899"/>
                    <a:gd name="connsiteX2026" fmla="*/ 1240534 w 3177129"/>
                    <a:gd name="connsiteY2026" fmla="*/ 811 h 3048899"/>
                    <a:gd name="connsiteX2027" fmla="*/ 1282290 w 3177129"/>
                    <a:gd name="connsiteY2027" fmla="*/ 7622 h 3048899"/>
                    <a:gd name="connsiteX2028" fmla="*/ 1350995 w 3177129"/>
                    <a:gd name="connsiteY2028" fmla="*/ 5252 h 3048899"/>
                    <a:gd name="connsiteX2029" fmla="*/ 1384163 w 3177129"/>
                    <a:gd name="connsiteY2029" fmla="*/ 14729 h 3048899"/>
                    <a:gd name="connsiteX2030" fmla="*/ 1438653 w 3177129"/>
                    <a:gd name="connsiteY2030" fmla="*/ 17098 h 3048899"/>
                    <a:gd name="connsiteX2031" fmla="*/ 1497881 w 3177129"/>
                    <a:gd name="connsiteY2031" fmla="*/ 17098 h 3048899"/>
                    <a:gd name="connsiteX2032" fmla="*/ 1564216 w 3177129"/>
                    <a:gd name="connsiteY2032" fmla="*/ 9991 h 3048899"/>
                    <a:gd name="connsiteX2033" fmla="*/ 1595015 w 3177129"/>
                    <a:gd name="connsiteY2033" fmla="*/ 28944 h 3048899"/>
                    <a:gd name="connsiteX2034" fmla="*/ 1635290 w 3177129"/>
                    <a:gd name="connsiteY2034" fmla="*/ 31313 h 3048899"/>
                    <a:gd name="connsiteX2035" fmla="*/ 1694518 w 3177129"/>
                    <a:gd name="connsiteY2035" fmla="*/ 28944 h 3048899"/>
                    <a:gd name="connsiteX2036" fmla="*/ 1753747 w 3177129"/>
                    <a:gd name="connsiteY2036" fmla="*/ 19467 h 3048899"/>
                    <a:gd name="connsiteX2037" fmla="*/ 1772700 w 3177129"/>
                    <a:gd name="connsiteY2037" fmla="*/ 28944 h 3048899"/>
                    <a:gd name="connsiteX2038" fmla="*/ 1824821 w 3177129"/>
                    <a:gd name="connsiteY2038" fmla="*/ 38420 h 3048899"/>
                    <a:gd name="connsiteX2039" fmla="*/ 1857988 w 3177129"/>
                    <a:gd name="connsiteY2039" fmla="*/ 31313 h 3048899"/>
                    <a:gd name="connsiteX2040" fmla="*/ 1862727 w 3177129"/>
                    <a:gd name="connsiteY2040" fmla="*/ 47897 h 3048899"/>
                    <a:gd name="connsiteX2041" fmla="*/ 1952753 w 3177129"/>
                    <a:gd name="connsiteY2041" fmla="*/ 55004 h 3048899"/>
                    <a:gd name="connsiteX2042" fmla="*/ 2014351 w 3177129"/>
                    <a:gd name="connsiteY2042" fmla="*/ 76326 h 3048899"/>
                    <a:gd name="connsiteX2043" fmla="*/ 2085425 w 3177129"/>
                    <a:gd name="connsiteY2043" fmla="*/ 85803 h 3048899"/>
                    <a:gd name="connsiteX2044" fmla="*/ 2094901 w 3177129"/>
                    <a:gd name="connsiteY2044" fmla="*/ 123709 h 3048899"/>
                    <a:gd name="connsiteX2045" fmla="*/ 2085425 w 3177129"/>
                    <a:gd name="connsiteY2045" fmla="*/ 85803 h 3048899"/>
                    <a:gd name="connsiteX2046" fmla="*/ 2132807 w 3177129"/>
                    <a:gd name="connsiteY2046" fmla="*/ 104756 h 3048899"/>
                    <a:gd name="connsiteX2047" fmla="*/ 2263109 w 3177129"/>
                    <a:gd name="connsiteY2047" fmla="*/ 128447 h 3048899"/>
                    <a:gd name="connsiteX2048" fmla="*/ 2282062 w 3177129"/>
                    <a:gd name="connsiteY2048" fmla="*/ 133185 h 3048899"/>
                    <a:gd name="connsiteX2049" fmla="*/ 2343659 w 3177129"/>
                    <a:gd name="connsiteY2049" fmla="*/ 185306 h 3048899"/>
                    <a:gd name="connsiteX2050" fmla="*/ 2431317 w 3177129"/>
                    <a:gd name="connsiteY2050" fmla="*/ 213736 h 3048899"/>
                    <a:gd name="connsiteX2051" fmla="*/ 2457378 w 3177129"/>
                    <a:gd name="connsiteY2051" fmla="*/ 235058 h 3048899"/>
                    <a:gd name="connsiteX2052" fmla="*/ 2542666 w 3177129"/>
                    <a:gd name="connsiteY2052" fmla="*/ 303762 h 3048899"/>
                    <a:gd name="connsiteX2053" fmla="*/ 2644539 w 3177129"/>
                    <a:gd name="connsiteY2053" fmla="*/ 346407 h 3048899"/>
                    <a:gd name="connsiteX2054" fmla="*/ 2684814 w 3177129"/>
                    <a:gd name="connsiteY2054" fmla="*/ 389051 h 3048899"/>
                    <a:gd name="connsiteX2055" fmla="*/ 2703767 w 3177129"/>
                    <a:gd name="connsiteY2055" fmla="*/ 403266 h 3048899"/>
                    <a:gd name="connsiteX2056" fmla="*/ 2758257 w 3177129"/>
                    <a:gd name="connsiteY2056" fmla="*/ 426957 h 3048899"/>
                    <a:gd name="connsiteX2057" fmla="*/ 2786686 w 3177129"/>
                    <a:gd name="connsiteY2057" fmla="*/ 453018 h 3048899"/>
                    <a:gd name="connsiteX2058" fmla="*/ 2864867 w 3177129"/>
                    <a:gd name="connsiteY2058" fmla="*/ 552521 h 3048899"/>
                    <a:gd name="connsiteX2059" fmla="*/ 2881452 w 3177129"/>
                    <a:gd name="connsiteY2059" fmla="*/ 573843 h 3048899"/>
                    <a:gd name="connsiteX2060" fmla="*/ 2921727 w 3177129"/>
                    <a:gd name="connsiteY2060" fmla="*/ 644917 h 3048899"/>
                    <a:gd name="connsiteX2061" fmla="*/ 2971478 w 3177129"/>
                    <a:gd name="connsiteY2061" fmla="*/ 687561 h 3048899"/>
                    <a:gd name="connsiteX2062" fmla="*/ 2980955 w 3177129"/>
                    <a:gd name="connsiteY2062" fmla="*/ 706514 h 3048899"/>
                    <a:gd name="connsiteX2063" fmla="*/ 2988062 w 3177129"/>
                    <a:gd name="connsiteY2063" fmla="*/ 751528 h 3048899"/>
                    <a:gd name="connsiteX2064" fmla="*/ 3052029 w 3177129"/>
                    <a:gd name="connsiteY2064" fmla="*/ 836816 h 3048899"/>
                    <a:gd name="connsiteX2065" fmla="*/ 3063874 w 3177129"/>
                    <a:gd name="connsiteY2065" fmla="*/ 879461 h 3048899"/>
                    <a:gd name="connsiteX2066" fmla="*/ 3073351 w 3177129"/>
                    <a:gd name="connsiteY2066" fmla="*/ 905521 h 3048899"/>
                    <a:gd name="connsiteX2067" fmla="*/ 3142056 w 3177129"/>
                    <a:gd name="connsiteY2067" fmla="*/ 1023977 h 3048899"/>
                    <a:gd name="connsiteX2068" fmla="*/ 3137317 w 3177129"/>
                    <a:gd name="connsiteY2068" fmla="*/ 1047668 h 3048899"/>
                    <a:gd name="connsiteX2069" fmla="*/ 3132579 w 3177129"/>
                    <a:gd name="connsiteY2069" fmla="*/ 1068991 h 3048899"/>
                    <a:gd name="connsiteX2070" fmla="*/ 3132579 w 3177129"/>
                    <a:gd name="connsiteY2070" fmla="*/ 1201662 h 3048899"/>
                    <a:gd name="connsiteX2071" fmla="*/ 3153901 w 3177129"/>
                    <a:gd name="connsiteY2071" fmla="*/ 1260890 h 3048899"/>
                    <a:gd name="connsiteX2072" fmla="*/ 3158639 w 3177129"/>
                    <a:gd name="connsiteY2072" fmla="*/ 1272735 h 3048899"/>
                    <a:gd name="connsiteX2073" fmla="*/ 3161008 w 3177129"/>
                    <a:gd name="connsiteY2073" fmla="*/ 1360393 h 3048899"/>
                    <a:gd name="connsiteX2074" fmla="*/ 3175223 w 3177129"/>
                    <a:gd name="connsiteY2074" fmla="*/ 1445682 h 3048899"/>
                    <a:gd name="connsiteX2075" fmla="*/ 3168116 w 3177129"/>
                    <a:gd name="connsiteY2075" fmla="*/ 1540447 h 3048899"/>
                    <a:gd name="connsiteX2076" fmla="*/ 3168116 w 3177129"/>
                    <a:gd name="connsiteY2076" fmla="*/ 1568876 h 3048899"/>
                    <a:gd name="connsiteX2077" fmla="*/ 3139686 w 3177129"/>
                    <a:gd name="connsiteY2077" fmla="*/ 1687333 h 3048899"/>
                    <a:gd name="connsiteX2078" fmla="*/ 3137317 w 3177129"/>
                    <a:gd name="connsiteY2078" fmla="*/ 1760776 h 3048899"/>
                    <a:gd name="connsiteX2079" fmla="*/ 3144425 w 3177129"/>
                    <a:gd name="connsiteY2079" fmla="*/ 1798682 h 3048899"/>
                    <a:gd name="connsiteX2080" fmla="*/ 3132579 w 3177129"/>
                    <a:gd name="connsiteY2080" fmla="*/ 1912400 h 3048899"/>
                    <a:gd name="connsiteX2081" fmla="*/ 3125471 w 3177129"/>
                    <a:gd name="connsiteY2081" fmla="*/ 1928984 h 3048899"/>
                    <a:gd name="connsiteX2082" fmla="*/ 3113626 w 3177129"/>
                    <a:gd name="connsiteY2082" fmla="*/ 2011903 h 3048899"/>
                    <a:gd name="connsiteX2083" fmla="*/ 3104149 w 3177129"/>
                    <a:gd name="connsiteY2083" fmla="*/ 2033225 h 3048899"/>
                    <a:gd name="connsiteX2084" fmla="*/ 3078089 w 3177129"/>
                    <a:gd name="connsiteY2084" fmla="*/ 2177742 h 3048899"/>
                    <a:gd name="connsiteX2085" fmla="*/ 3047291 w 3177129"/>
                    <a:gd name="connsiteY2085" fmla="*/ 2201434 h 3048899"/>
                    <a:gd name="connsiteX2086" fmla="*/ 3047291 w 3177129"/>
                    <a:gd name="connsiteY2086" fmla="*/ 2203803 h 3048899"/>
                    <a:gd name="connsiteX2087" fmla="*/ 3044921 w 3177129"/>
                    <a:gd name="connsiteY2087" fmla="*/ 2203803 h 3048899"/>
                    <a:gd name="connsiteX2088" fmla="*/ 3016492 w 3177129"/>
                    <a:gd name="connsiteY2088" fmla="*/ 2246447 h 3048899"/>
                    <a:gd name="connsiteX2089" fmla="*/ 3011754 w 3177129"/>
                    <a:gd name="connsiteY2089" fmla="*/ 2291460 h 3048899"/>
                    <a:gd name="connsiteX2090" fmla="*/ 2973847 w 3177129"/>
                    <a:gd name="connsiteY2090" fmla="*/ 2395702 h 3048899"/>
                    <a:gd name="connsiteX2091" fmla="*/ 2973847 w 3177129"/>
                    <a:gd name="connsiteY2091" fmla="*/ 2417024 h 3048899"/>
                    <a:gd name="connsiteX2092" fmla="*/ 2954894 w 3177129"/>
                    <a:gd name="connsiteY2092" fmla="*/ 2443085 h 3048899"/>
                    <a:gd name="connsiteX2093" fmla="*/ 2883820 w 3177129"/>
                    <a:gd name="connsiteY2093" fmla="*/ 2561541 h 3048899"/>
                    <a:gd name="connsiteX2094" fmla="*/ 2838807 w 3177129"/>
                    <a:gd name="connsiteY2094" fmla="*/ 2668152 h 3048899"/>
                    <a:gd name="connsiteX2095" fmla="*/ 2817485 w 3177129"/>
                    <a:gd name="connsiteY2095" fmla="*/ 2684736 h 3048899"/>
                    <a:gd name="connsiteX2096" fmla="*/ 2770102 w 3177129"/>
                    <a:gd name="connsiteY2096" fmla="*/ 2729749 h 3048899"/>
                    <a:gd name="connsiteX2097" fmla="*/ 2762995 w 3177129"/>
                    <a:gd name="connsiteY2097" fmla="*/ 2758179 h 3048899"/>
                    <a:gd name="connsiteX2098" fmla="*/ 2746411 w 3177129"/>
                    <a:gd name="connsiteY2098" fmla="*/ 2779501 h 3048899"/>
                    <a:gd name="connsiteX2099" fmla="*/ 2734565 w 3177129"/>
                    <a:gd name="connsiteY2099" fmla="*/ 2788977 h 3048899"/>
                    <a:gd name="connsiteX2100" fmla="*/ 2722720 w 3177129"/>
                    <a:gd name="connsiteY2100" fmla="*/ 2824514 h 3048899"/>
                    <a:gd name="connsiteX2101" fmla="*/ 2684814 w 3177129"/>
                    <a:gd name="connsiteY2101" fmla="*/ 2848205 h 3048899"/>
                    <a:gd name="connsiteX2102" fmla="*/ 2649277 w 3177129"/>
                    <a:gd name="connsiteY2102" fmla="*/ 2881373 h 3048899"/>
                    <a:gd name="connsiteX2103" fmla="*/ 2642170 w 3177129"/>
                    <a:gd name="connsiteY2103" fmla="*/ 2864789 h 3048899"/>
                    <a:gd name="connsiteX2104" fmla="*/ 2628271 w 3177129"/>
                    <a:gd name="connsiteY2104" fmla="*/ 2855813 h 3048899"/>
                    <a:gd name="connsiteX2105" fmla="*/ 2635062 w 3177129"/>
                    <a:gd name="connsiteY2105" fmla="*/ 2841098 h 3048899"/>
                    <a:gd name="connsiteX2106" fmla="*/ 2643354 w 3177129"/>
                    <a:gd name="connsiteY2106" fmla="*/ 2830141 h 3048899"/>
                    <a:gd name="connsiteX2107" fmla="*/ 2643106 w 3177129"/>
                    <a:gd name="connsiteY2107" fmla="*/ 2829607 h 3048899"/>
                    <a:gd name="connsiteX2108" fmla="*/ 2643354 w 3177129"/>
                    <a:gd name="connsiteY2108" fmla="*/ 2829253 h 3048899"/>
                    <a:gd name="connsiteX2109" fmla="*/ 2637431 w 3177129"/>
                    <a:gd name="connsiteY2109" fmla="*/ 2817407 h 3048899"/>
                    <a:gd name="connsiteX2110" fmla="*/ 2643106 w 3177129"/>
                    <a:gd name="connsiteY2110" fmla="*/ 2829607 h 3048899"/>
                    <a:gd name="connsiteX2111" fmla="*/ 2635062 w 3177129"/>
                    <a:gd name="connsiteY2111" fmla="*/ 2841098 h 3048899"/>
                    <a:gd name="connsiteX2112" fmla="*/ 2627955 w 3177129"/>
                    <a:gd name="connsiteY2112" fmla="*/ 2855609 h 3048899"/>
                    <a:gd name="connsiteX2113" fmla="*/ 2628271 w 3177129"/>
                    <a:gd name="connsiteY2113" fmla="*/ 2855813 h 3048899"/>
                    <a:gd name="connsiteX2114" fmla="*/ 2627955 w 3177129"/>
                    <a:gd name="connsiteY2114" fmla="*/ 2856498 h 3048899"/>
                    <a:gd name="connsiteX2115" fmla="*/ 2642170 w 3177129"/>
                    <a:gd name="connsiteY2115" fmla="*/ 2864789 h 3048899"/>
                    <a:gd name="connsiteX2116" fmla="*/ 2649277 w 3177129"/>
                    <a:gd name="connsiteY2116" fmla="*/ 2881373 h 3048899"/>
                    <a:gd name="connsiteX2117" fmla="*/ 2609002 w 3177129"/>
                    <a:gd name="connsiteY2117" fmla="*/ 2912172 h 3048899"/>
                    <a:gd name="connsiteX2118" fmla="*/ 2563988 w 3177129"/>
                    <a:gd name="connsiteY2118" fmla="*/ 2931125 h 3048899"/>
                    <a:gd name="connsiteX2119" fmla="*/ 2609002 w 3177129"/>
                    <a:gd name="connsiteY2119" fmla="*/ 2912172 h 3048899"/>
                    <a:gd name="connsiteX2120" fmla="*/ 2587680 w 3177129"/>
                    <a:gd name="connsiteY2120" fmla="*/ 2966662 h 3048899"/>
                    <a:gd name="connsiteX2121" fmla="*/ 2552143 w 3177129"/>
                    <a:gd name="connsiteY2121" fmla="*/ 2983246 h 3048899"/>
                    <a:gd name="connsiteX2122" fmla="*/ 2533190 w 3177129"/>
                    <a:gd name="connsiteY2122" fmla="*/ 2985615 h 3048899"/>
                    <a:gd name="connsiteX2123" fmla="*/ 2530821 w 3177129"/>
                    <a:gd name="connsiteY2123" fmla="*/ 2983246 h 3048899"/>
                    <a:gd name="connsiteX2124" fmla="*/ 2505649 w 3177129"/>
                    <a:gd name="connsiteY2124" fmla="*/ 3029444 h 3048899"/>
                    <a:gd name="connsiteX2125" fmla="*/ 2488699 w 3177129"/>
                    <a:gd name="connsiteY2125" fmla="*/ 3048899 h 3048899"/>
                    <a:gd name="connsiteX2126" fmla="*/ 2175452 w 3177129"/>
                    <a:gd name="connsiteY2126" fmla="*/ 3048899 h 3048899"/>
                    <a:gd name="connsiteX2127" fmla="*/ 2159817 w 3177129"/>
                    <a:gd name="connsiteY2127" fmla="*/ 3048899 h 3048899"/>
                    <a:gd name="connsiteX2128" fmla="*/ 1882362 w 3177129"/>
                    <a:gd name="connsiteY2128" fmla="*/ 3048899 h 3048899"/>
                    <a:gd name="connsiteX2129" fmla="*/ 1713123 w 3177129"/>
                    <a:gd name="connsiteY2129" fmla="*/ 3048899 h 3048899"/>
                    <a:gd name="connsiteX2130" fmla="*/ 732741 w 3177129"/>
                    <a:gd name="connsiteY2130" fmla="*/ 3048899 h 3048899"/>
                    <a:gd name="connsiteX2131" fmla="*/ 703334 w 3177129"/>
                    <a:gd name="connsiteY2131" fmla="*/ 3040105 h 3048899"/>
                    <a:gd name="connsiteX2132" fmla="*/ 687639 w 3177129"/>
                    <a:gd name="connsiteY2132" fmla="*/ 3009306 h 3048899"/>
                    <a:gd name="connsiteX2133" fmla="*/ 673425 w 3177129"/>
                    <a:gd name="connsiteY2133" fmla="*/ 2978507 h 3048899"/>
                    <a:gd name="connsiteX2134" fmla="*/ 687639 w 3177129"/>
                    <a:gd name="connsiteY2134" fmla="*/ 3009306 h 3048899"/>
                    <a:gd name="connsiteX2135" fmla="*/ 703334 w 3177129"/>
                    <a:gd name="connsiteY2135" fmla="*/ 3040993 h 3048899"/>
                    <a:gd name="connsiteX2136" fmla="*/ 732506 w 3177129"/>
                    <a:gd name="connsiteY2136" fmla="*/ 3048899 h 3048899"/>
                    <a:gd name="connsiteX2137" fmla="*/ 466848 w 3177129"/>
                    <a:gd name="connsiteY2137" fmla="*/ 3048899 h 3048899"/>
                    <a:gd name="connsiteX2138" fmla="*/ 445988 w 3177129"/>
                    <a:gd name="connsiteY2138" fmla="*/ 3028259 h 3048899"/>
                    <a:gd name="connsiteX2139" fmla="*/ 429404 w 3177129"/>
                    <a:gd name="connsiteY2139" fmla="*/ 3018783 h 3048899"/>
                    <a:gd name="connsiteX2140" fmla="*/ 386760 w 3177129"/>
                    <a:gd name="connsiteY2140" fmla="*/ 2978507 h 3048899"/>
                    <a:gd name="connsiteX2141" fmla="*/ 334639 w 3177129"/>
                    <a:gd name="connsiteY2141" fmla="*/ 2924018 h 3048899"/>
                    <a:gd name="connsiteX2142" fmla="*/ 287257 w 3177129"/>
                    <a:gd name="connsiteY2142" fmla="*/ 2867158 h 3048899"/>
                    <a:gd name="connsiteX2143" fmla="*/ 273042 w 3177129"/>
                    <a:gd name="connsiteY2143" fmla="*/ 2852944 h 3048899"/>
                    <a:gd name="connsiteX2144" fmla="*/ 228028 w 3177129"/>
                    <a:gd name="connsiteY2144" fmla="*/ 2781870 h 3048899"/>
                    <a:gd name="connsiteX2145" fmla="*/ 211445 w 3177129"/>
                    <a:gd name="connsiteY2145" fmla="*/ 2762917 h 3048899"/>
                    <a:gd name="connsiteX2146" fmla="*/ 190122 w 3177129"/>
                    <a:gd name="connsiteY2146" fmla="*/ 2743964 h 3048899"/>
                    <a:gd name="connsiteX2147" fmla="*/ 171169 w 3177129"/>
                    <a:gd name="connsiteY2147" fmla="*/ 2651568 h 3048899"/>
                    <a:gd name="connsiteX2148" fmla="*/ 159324 w 3177129"/>
                    <a:gd name="connsiteY2148" fmla="*/ 2623138 h 3048899"/>
                    <a:gd name="connsiteX2149" fmla="*/ 102465 w 3177129"/>
                    <a:gd name="connsiteY2149" fmla="*/ 2559172 h 3048899"/>
                    <a:gd name="connsiteX2150" fmla="*/ 114310 w 3177129"/>
                    <a:gd name="connsiteY2150" fmla="*/ 2518897 h 3048899"/>
                    <a:gd name="connsiteX2151" fmla="*/ 114310 w 3177129"/>
                    <a:gd name="connsiteY2151" fmla="*/ 2478622 h 3048899"/>
                    <a:gd name="connsiteX2152" fmla="*/ 109572 w 3177129"/>
                    <a:gd name="connsiteY2152" fmla="*/ 2459668 h 3048899"/>
                    <a:gd name="connsiteX2153" fmla="*/ 107203 w 3177129"/>
                    <a:gd name="connsiteY2153" fmla="*/ 2409917 h 3048899"/>
                    <a:gd name="connsiteX2154" fmla="*/ 121418 w 3177129"/>
                    <a:gd name="connsiteY2154" fmla="*/ 2338843 h 3048899"/>
                    <a:gd name="connsiteX2155" fmla="*/ 121418 w 3177129"/>
                    <a:gd name="connsiteY2155" fmla="*/ 2308044 h 3048899"/>
                    <a:gd name="connsiteX2156" fmla="*/ 119049 w 3177129"/>
                    <a:gd name="connsiteY2156" fmla="*/ 2284353 h 3048899"/>
                    <a:gd name="connsiteX2157" fmla="*/ 107203 w 3177129"/>
                    <a:gd name="connsiteY2157" fmla="*/ 2248816 h 3048899"/>
                    <a:gd name="connsiteX2158" fmla="*/ 95357 w 3177129"/>
                    <a:gd name="connsiteY2158" fmla="*/ 2229863 h 3048899"/>
                    <a:gd name="connsiteX2159" fmla="*/ 90619 w 3177129"/>
                    <a:gd name="connsiteY2159" fmla="*/ 2175373 h 3048899"/>
                    <a:gd name="connsiteX2160" fmla="*/ 138002 w 3177129"/>
                    <a:gd name="connsiteY2160" fmla="*/ 1995319 h 3048899"/>
                    <a:gd name="connsiteX2161" fmla="*/ 145109 w 3177129"/>
                    <a:gd name="connsiteY2161" fmla="*/ 1888709 h 3048899"/>
                    <a:gd name="connsiteX2162" fmla="*/ 135633 w 3177129"/>
                    <a:gd name="connsiteY2162" fmla="*/ 1848433 h 3048899"/>
                    <a:gd name="connsiteX2163" fmla="*/ 102465 w 3177129"/>
                    <a:gd name="connsiteY2163" fmla="*/ 1805789 h 3048899"/>
                    <a:gd name="connsiteX2164" fmla="*/ 78773 w 3177129"/>
                    <a:gd name="connsiteY2164" fmla="*/ 1722870 h 3048899"/>
                    <a:gd name="connsiteX2165" fmla="*/ 66928 w 3177129"/>
                    <a:gd name="connsiteY2165" fmla="*/ 1658903 h 3048899"/>
                    <a:gd name="connsiteX2166" fmla="*/ 59820 w 3177129"/>
                    <a:gd name="connsiteY2166" fmla="*/ 1606783 h 3048899"/>
                    <a:gd name="connsiteX2167" fmla="*/ 55082 w 3177129"/>
                    <a:gd name="connsiteY2167" fmla="*/ 1592568 h 3048899"/>
                    <a:gd name="connsiteX2168" fmla="*/ 36129 w 3177129"/>
                    <a:gd name="connsiteY2168" fmla="*/ 1535709 h 3048899"/>
                    <a:gd name="connsiteX2169" fmla="*/ 43237 w 3177129"/>
                    <a:gd name="connsiteY2169" fmla="*/ 1455159 h 3048899"/>
                    <a:gd name="connsiteX2170" fmla="*/ 36129 w 3177129"/>
                    <a:gd name="connsiteY2170" fmla="*/ 1405407 h 3048899"/>
                    <a:gd name="connsiteX2171" fmla="*/ 66928 w 3177129"/>
                    <a:gd name="connsiteY2171" fmla="*/ 1440944 h 3048899"/>
                    <a:gd name="connsiteX2172" fmla="*/ 36129 w 3177129"/>
                    <a:gd name="connsiteY2172" fmla="*/ 1405407 h 3048899"/>
                    <a:gd name="connsiteX2173" fmla="*/ 19545 w 3177129"/>
                    <a:gd name="connsiteY2173" fmla="*/ 1303534 h 3048899"/>
                    <a:gd name="connsiteX2174" fmla="*/ 38498 w 3177129"/>
                    <a:gd name="connsiteY2174" fmla="*/ 1234830 h 3048899"/>
                    <a:gd name="connsiteX2175" fmla="*/ 14807 w 3177129"/>
                    <a:gd name="connsiteY2175" fmla="*/ 1215877 h 3048899"/>
                    <a:gd name="connsiteX2176" fmla="*/ 5331 w 3177129"/>
                    <a:gd name="connsiteY2176" fmla="*/ 1140065 h 3048899"/>
                    <a:gd name="connsiteX2177" fmla="*/ 12438 w 3177129"/>
                    <a:gd name="connsiteY2177" fmla="*/ 1054776 h 3048899"/>
                    <a:gd name="connsiteX2178" fmla="*/ 12438 w 3177129"/>
                    <a:gd name="connsiteY2178" fmla="*/ 1031085 h 3048899"/>
                    <a:gd name="connsiteX2179" fmla="*/ 24284 w 3177129"/>
                    <a:gd name="connsiteY2179" fmla="*/ 978964 h 3048899"/>
                    <a:gd name="connsiteX2180" fmla="*/ 29022 w 3177129"/>
                    <a:gd name="connsiteY2180" fmla="*/ 926843 h 3048899"/>
                    <a:gd name="connsiteX2181" fmla="*/ 19545 w 3177129"/>
                    <a:gd name="connsiteY2181" fmla="*/ 872353 h 3048899"/>
                    <a:gd name="connsiteX2182" fmla="*/ 21914 w 3177129"/>
                    <a:gd name="connsiteY2182" fmla="*/ 848662 h 3048899"/>
                    <a:gd name="connsiteX2183" fmla="*/ 55082 w 3177129"/>
                    <a:gd name="connsiteY2183" fmla="*/ 732575 h 3048899"/>
                    <a:gd name="connsiteX2184" fmla="*/ 76404 w 3177129"/>
                    <a:gd name="connsiteY2184" fmla="*/ 618857 h 3048899"/>
                    <a:gd name="connsiteX2185" fmla="*/ 85881 w 3177129"/>
                    <a:gd name="connsiteY2185" fmla="*/ 609380 h 3048899"/>
                    <a:gd name="connsiteX2186" fmla="*/ 133263 w 3177129"/>
                    <a:gd name="connsiteY2186" fmla="*/ 550152 h 3048899"/>
                    <a:gd name="connsiteX2187" fmla="*/ 175908 w 3177129"/>
                    <a:gd name="connsiteY2187" fmla="*/ 505138 h 3048899"/>
                    <a:gd name="connsiteX2188" fmla="*/ 187753 w 3177129"/>
                    <a:gd name="connsiteY2188" fmla="*/ 479078 h 3048899"/>
                    <a:gd name="connsiteX2189" fmla="*/ 256458 w 3177129"/>
                    <a:gd name="connsiteY2189" fmla="*/ 398528 h 3048899"/>
                    <a:gd name="connsiteX2190" fmla="*/ 318055 w 3177129"/>
                    <a:gd name="connsiteY2190" fmla="*/ 334561 h 3048899"/>
                    <a:gd name="connsiteX2191" fmla="*/ 344116 w 3177129"/>
                    <a:gd name="connsiteY2191" fmla="*/ 327454 h 3048899"/>
                    <a:gd name="connsiteX2192" fmla="*/ 363069 w 3177129"/>
                    <a:gd name="connsiteY2192" fmla="*/ 291917 h 3048899"/>
                    <a:gd name="connsiteX2193" fmla="*/ 422297 w 3177129"/>
                    <a:gd name="connsiteY2193" fmla="*/ 244534 h 3048899"/>
                    <a:gd name="connsiteX2194" fmla="*/ 469680 w 3177129"/>
                    <a:gd name="connsiteY2194" fmla="*/ 232689 h 3048899"/>
                    <a:gd name="connsiteX2195" fmla="*/ 519431 w 3177129"/>
                    <a:gd name="connsiteY2195" fmla="*/ 187675 h 3048899"/>
                    <a:gd name="connsiteX2196" fmla="*/ 585767 w 3177129"/>
                    <a:gd name="connsiteY2196" fmla="*/ 140293 h 3048899"/>
                    <a:gd name="connsiteX2197" fmla="*/ 706592 w 3177129"/>
                    <a:gd name="connsiteY2197" fmla="*/ 85803 h 3048899"/>
                    <a:gd name="connsiteX2198" fmla="*/ 723176 w 3177129"/>
                    <a:gd name="connsiteY2198" fmla="*/ 83434 h 3048899"/>
                    <a:gd name="connsiteX2199" fmla="*/ 772928 w 3177129"/>
                    <a:gd name="connsiteY2199" fmla="*/ 76326 h 3048899"/>
                    <a:gd name="connsiteX2200" fmla="*/ 886646 w 3177129"/>
                    <a:gd name="connsiteY2200" fmla="*/ 33682 h 3048899"/>
                    <a:gd name="connsiteX2201" fmla="*/ 969565 w 3177129"/>
                    <a:gd name="connsiteY2201" fmla="*/ 36051 h 3048899"/>
                    <a:gd name="connsiteX2202" fmla="*/ 1080914 w 3177129"/>
                    <a:gd name="connsiteY2202" fmla="*/ 21836 h 3048899"/>
                    <a:gd name="connsiteX2203" fmla="*/ 1133035 w 3177129"/>
                    <a:gd name="connsiteY2203" fmla="*/ 21836 h 3048899"/>
                    <a:gd name="connsiteX2204" fmla="*/ 1204109 w 3177129"/>
                    <a:gd name="connsiteY2204" fmla="*/ 17098 h 3048899"/>
                    <a:gd name="connsiteX2205" fmla="*/ 1240534 w 3177129"/>
                    <a:gd name="connsiteY2205" fmla="*/ 811 h 304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</a:cxnLst>
                  <a:rect l="l" t="t" r="r" b="b"/>
                  <a:pathLst>
                    <a:path w="3177129" h="3048899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ru-RU"/>
                  </a:defPPr>
                </a:lstStyle>
                <a:p>
                  <a:pPr algn="ctr" rtl="0"/>
                  <a:endParaRPr lang="ru-RU" dirty="0"/>
                </a:p>
              </p:txBody>
            </p:sp>
            <p:sp>
              <p:nvSpPr>
                <p:cNvPr id="13" name="Freeform 2029">
                  <a:extLst>
                    <a:ext uri="{FF2B5EF4-FFF2-40B4-BE49-F238E27FC236}">
                      <a16:creationId xmlns:a16="http://schemas.microsoft.com/office/drawing/2014/main" id="{D7A21B2D-4A74-6861-BAB2-3F7AD0C655E1}"/>
                    </a:ext>
                  </a:extLst>
                </p:cNvPr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>
                    <a:gd name="connsiteX0" fmla="*/ 2208404 w 2951235"/>
                    <a:gd name="connsiteY0" fmla="*/ 2384302 h 2922543"/>
                    <a:gd name="connsiteX1" fmla="*/ 2227357 w 2951235"/>
                    <a:gd name="connsiteY1" fmla="*/ 2386672 h 2922543"/>
                    <a:gd name="connsiteX2" fmla="*/ 2286585 w 2951235"/>
                    <a:gd name="connsiteY2" fmla="*/ 2415101 h 2922543"/>
                    <a:gd name="connsiteX3" fmla="*/ 2383719 w 2951235"/>
                    <a:gd name="connsiteY3" fmla="*/ 2490913 h 2922543"/>
                    <a:gd name="connsiteX4" fmla="*/ 2466639 w 2951235"/>
                    <a:gd name="connsiteY4" fmla="*/ 2557249 h 2922543"/>
                    <a:gd name="connsiteX5" fmla="*/ 2542451 w 2951235"/>
                    <a:gd name="connsiteY5" fmla="*/ 2602262 h 2922543"/>
                    <a:gd name="connsiteX6" fmla="*/ 2592203 w 2951235"/>
                    <a:gd name="connsiteY6" fmla="*/ 2630692 h 2922543"/>
                    <a:gd name="connsiteX7" fmla="*/ 2634847 w 2951235"/>
                    <a:gd name="connsiteY7" fmla="*/ 2654383 h 2922543"/>
                    <a:gd name="connsiteX8" fmla="*/ 2703552 w 2951235"/>
                    <a:gd name="connsiteY8" fmla="*/ 2694658 h 2922543"/>
                    <a:gd name="connsiteX9" fmla="*/ 2826746 w 2951235"/>
                    <a:gd name="connsiteY9" fmla="*/ 2756256 h 2922543"/>
                    <a:gd name="connsiteX10" fmla="*/ 2933357 w 2951235"/>
                    <a:gd name="connsiteY10" fmla="*/ 2798900 h 2922543"/>
                    <a:gd name="connsiteX11" fmla="*/ 2945203 w 2951235"/>
                    <a:gd name="connsiteY11" fmla="*/ 2810745 h 2922543"/>
                    <a:gd name="connsiteX12" fmla="*/ 2942834 w 2951235"/>
                    <a:gd name="connsiteY12" fmla="*/ 2848651 h 2922543"/>
                    <a:gd name="connsiteX13" fmla="*/ 2881236 w 2951235"/>
                    <a:gd name="connsiteY13" fmla="*/ 2903141 h 2922543"/>
                    <a:gd name="connsiteX14" fmla="*/ 2829115 w 2951235"/>
                    <a:gd name="connsiteY14" fmla="*/ 2922094 h 2922543"/>
                    <a:gd name="connsiteX15" fmla="*/ 2720136 w 2951235"/>
                    <a:gd name="connsiteY15" fmla="*/ 2893665 h 2922543"/>
                    <a:gd name="connsiteX16" fmla="*/ 2684599 w 2951235"/>
                    <a:gd name="connsiteY16" fmla="*/ 2877081 h 2922543"/>
                    <a:gd name="connsiteX17" fmla="*/ 2577988 w 2951235"/>
                    <a:gd name="connsiteY17" fmla="*/ 2820222 h 2922543"/>
                    <a:gd name="connsiteX18" fmla="*/ 2528236 w 2951235"/>
                    <a:gd name="connsiteY18" fmla="*/ 2791792 h 2922543"/>
                    <a:gd name="connsiteX19" fmla="*/ 2471377 w 2951235"/>
                    <a:gd name="connsiteY19" fmla="*/ 2760994 h 2922543"/>
                    <a:gd name="connsiteX20" fmla="*/ 2386089 w 2951235"/>
                    <a:gd name="connsiteY20" fmla="*/ 2749148 h 2922543"/>
                    <a:gd name="connsiteX21" fmla="*/ 2322122 w 2951235"/>
                    <a:gd name="connsiteY21" fmla="*/ 2760994 h 2922543"/>
                    <a:gd name="connsiteX22" fmla="*/ 2284216 w 2951235"/>
                    <a:gd name="connsiteY22" fmla="*/ 2749148 h 2922543"/>
                    <a:gd name="connsiteX23" fmla="*/ 2270001 w 2951235"/>
                    <a:gd name="connsiteY23" fmla="*/ 2739671 h 2922543"/>
                    <a:gd name="connsiteX24" fmla="*/ 2111270 w 2951235"/>
                    <a:gd name="connsiteY24" fmla="*/ 2625954 h 2922543"/>
                    <a:gd name="connsiteX25" fmla="*/ 2044934 w 2951235"/>
                    <a:gd name="connsiteY25" fmla="*/ 2578571 h 2922543"/>
                    <a:gd name="connsiteX26" fmla="*/ 1983337 w 2951235"/>
                    <a:gd name="connsiteY26" fmla="*/ 2540665 h 2922543"/>
                    <a:gd name="connsiteX27" fmla="*/ 1928847 w 2951235"/>
                    <a:gd name="connsiteY27" fmla="*/ 2507497 h 2922543"/>
                    <a:gd name="connsiteX28" fmla="*/ 1831713 w 2951235"/>
                    <a:gd name="connsiteY28" fmla="*/ 2431685 h 2922543"/>
                    <a:gd name="connsiteX29" fmla="*/ 1800914 w 2951235"/>
                    <a:gd name="connsiteY29" fmla="*/ 2405625 h 2922543"/>
                    <a:gd name="connsiteX30" fmla="*/ 1687196 w 2951235"/>
                    <a:gd name="connsiteY30" fmla="*/ 2327443 h 2922543"/>
                    <a:gd name="connsiteX31" fmla="*/ 1668243 w 2951235"/>
                    <a:gd name="connsiteY31" fmla="*/ 2313228 h 2922543"/>
                    <a:gd name="connsiteX32" fmla="*/ 1547417 w 2951235"/>
                    <a:gd name="connsiteY32" fmla="*/ 2194772 h 2922543"/>
                    <a:gd name="connsiteX33" fmla="*/ 1530834 w 2951235"/>
                    <a:gd name="connsiteY33" fmla="*/ 2166343 h 2922543"/>
                    <a:gd name="connsiteX34" fmla="*/ 1535572 w 2951235"/>
                    <a:gd name="connsiteY34" fmla="*/ 2107114 h 2922543"/>
                    <a:gd name="connsiteX35" fmla="*/ 1568740 w 2951235"/>
                    <a:gd name="connsiteY35" fmla="*/ 2071577 h 2922543"/>
                    <a:gd name="connsiteX36" fmla="*/ 1566370 w 2951235"/>
                    <a:gd name="connsiteY36" fmla="*/ 2047886 h 2922543"/>
                    <a:gd name="connsiteX37" fmla="*/ 1526095 w 2951235"/>
                    <a:gd name="connsiteY37" fmla="*/ 2007611 h 2922543"/>
                    <a:gd name="connsiteX38" fmla="*/ 1379209 w 2951235"/>
                    <a:gd name="connsiteY38" fmla="*/ 1865463 h 2922543"/>
                    <a:gd name="connsiteX39" fmla="*/ 1369733 w 2951235"/>
                    <a:gd name="connsiteY39" fmla="*/ 1851249 h 2922543"/>
                    <a:gd name="connsiteX40" fmla="*/ 1319981 w 2951235"/>
                    <a:gd name="connsiteY40" fmla="*/ 1789651 h 2922543"/>
                    <a:gd name="connsiteX41" fmla="*/ 1286813 w 2951235"/>
                    <a:gd name="connsiteY41" fmla="*/ 1756483 h 2922543"/>
                    <a:gd name="connsiteX42" fmla="*/ 1218109 w 2951235"/>
                    <a:gd name="connsiteY42" fmla="*/ 1690148 h 2922543"/>
                    <a:gd name="connsiteX43" fmla="*/ 1192048 w 2951235"/>
                    <a:gd name="connsiteY43" fmla="*/ 1668826 h 2922543"/>
                    <a:gd name="connsiteX44" fmla="*/ 1111498 w 2951235"/>
                    <a:gd name="connsiteY44" fmla="*/ 1588276 h 2922543"/>
                    <a:gd name="connsiteX45" fmla="*/ 1035686 w 2951235"/>
                    <a:gd name="connsiteY45" fmla="*/ 1512464 h 2922543"/>
                    <a:gd name="connsiteX46" fmla="*/ 957505 w 2951235"/>
                    <a:gd name="connsiteY46" fmla="*/ 1429544 h 2922543"/>
                    <a:gd name="connsiteX47" fmla="*/ 940921 w 2951235"/>
                    <a:gd name="connsiteY47" fmla="*/ 1412960 h 2922543"/>
                    <a:gd name="connsiteX48" fmla="*/ 839048 w 2951235"/>
                    <a:gd name="connsiteY48" fmla="*/ 1306349 h 2922543"/>
                    <a:gd name="connsiteX49" fmla="*/ 815357 w 2951235"/>
                    <a:gd name="connsiteY49" fmla="*/ 1285027 h 2922543"/>
                    <a:gd name="connsiteX50" fmla="*/ 775082 w 2951235"/>
                    <a:gd name="connsiteY50" fmla="*/ 1244752 h 2922543"/>
                    <a:gd name="connsiteX51" fmla="*/ 744283 w 2951235"/>
                    <a:gd name="connsiteY51" fmla="*/ 1206846 h 2922543"/>
                    <a:gd name="connsiteX52" fmla="*/ 587921 w 2951235"/>
                    <a:gd name="connsiteY52" fmla="*/ 1050484 h 2922543"/>
                    <a:gd name="connsiteX53" fmla="*/ 526323 w 2951235"/>
                    <a:gd name="connsiteY53" fmla="*/ 974671 h 2922543"/>
                    <a:gd name="connsiteX54" fmla="*/ 505001 w 2951235"/>
                    <a:gd name="connsiteY54" fmla="*/ 948611 h 2922543"/>
                    <a:gd name="connsiteX55" fmla="*/ 443404 w 2951235"/>
                    <a:gd name="connsiteY55" fmla="*/ 872799 h 2922543"/>
                    <a:gd name="connsiteX56" fmla="*/ 405498 w 2951235"/>
                    <a:gd name="connsiteY56" fmla="*/ 830155 h 2922543"/>
                    <a:gd name="connsiteX57" fmla="*/ 360484 w 2951235"/>
                    <a:gd name="connsiteY57" fmla="*/ 782772 h 2922543"/>
                    <a:gd name="connsiteX58" fmla="*/ 341531 w 2951235"/>
                    <a:gd name="connsiteY58" fmla="*/ 756712 h 2922543"/>
                    <a:gd name="connsiteX59" fmla="*/ 294149 w 2951235"/>
                    <a:gd name="connsiteY59" fmla="*/ 692745 h 2922543"/>
                    <a:gd name="connsiteX60" fmla="*/ 268088 w 2951235"/>
                    <a:gd name="connsiteY60" fmla="*/ 661947 h 2922543"/>
                    <a:gd name="connsiteX61" fmla="*/ 208860 w 2951235"/>
                    <a:gd name="connsiteY61" fmla="*/ 583766 h 2922543"/>
                    <a:gd name="connsiteX62" fmla="*/ 173323 w 2951235"/>
                    <a:gd name="connsiteY62" fmla="*/ 529276 h 2922543"/>
                    <a:gd name="connsiteX63" fmla="*/ 163847 w 2951235"/>
                    <a:gd name="connsiteY63" fmla="*/ 515061 h 2922543"/>
                    <a:gd name="connsiteX64" fmla="*/ 109357 w 2951235"/>
                    <a:gd name="connsiteY64" fmla="*/ 446356 h 2922543"/>
                    <a:gd name="connsiteX65" fmla="*/ 95142 w 2951235"/>
                    <a:gd name="connsiteY65" fmla="*/ 427403 h 2922543"/>
                    <a:gd name="connsiteX66" fmla="*/ 61974 w 2951235"/>
                    <a:gd name="connsiteY66" fmla="*/ 363437 h 2922543"/>
                    <a:gd name="connsiteX67" fmla="*/ 47760 w 2951235"/>
                    <a:gd name="connsiteY67" fmla="*/ 316054 h 2922543"/>
                    <a:gd name="connsiteX68" fmla="*/ 26437 w 2951235"/>
                    <a:gd name="connsiteY68" fmla="*/ 254457 h 2922543"/>
                    <a:gd name="connsiteX69" fmla="*/ 19330 w 2951235"/>
                    <a:gd name="connsiteY69" fmla="*/ 230766 h 2922543"/>
                    <a:gd name="connsiteX70" fmla="*/ 377 w 2951235"/>
                    <a:gd name="connsiteY70" fmla="*/ 185752 h 2922543"/>
                    <a:gd name="connsiteX71" fmla="*/ 9854 w 2951235"/>
                    <a:gd name="connsiteY71" fmla="*/ 128893 h 2922543"/>
                    <a:gd name="connsiteX72" fmla="*/ 50129 w 2951235"/>
                    <a:gd name="connsiteY72" fmla="*/ 69665 h 2922543"/>
                    <a:gd name="connsiteX73" fmla="*/ 144894 w 2951235"/>
                    <a:gd name="connsiteY73" fmla="*/ 22282 h 2922543"/>
                    <a:gd name="connsiteX74" fmla="*/ 175693 w 2951235"/>
                    <a:gd name="connsiteY74" fmla="*/ 15175 h 2922543"/>
                    <a:gd name="connsiteX75" fmla="*/ 215968 w 2951235"/>
                    <a:gd name="connsiteY75" fmla="*/ 12806 h 2922543"/>
                    <a:gd name="connsiteX76" fmla="*/ 279934 w 2951235"/>
                    <a:gd name="connsiteY76" fmla="*/ 960 h 2922543"/>
                    <a:gd name="connsiteX77" fmla="*/ 343901 w 2951235"/>
                    <a:gd name="connsiteY77" fmla="*/ 17544 h 2922543"/>
                    <a:gd name="connsiteX78" fmla="*/ 398390 w 2951235"/>
                    <a:gd name="connsiteY78" fmla="*/ 31759 h 2922543"/>
                    <a:gd name="connsiteX79" fmla="*/ 455250 w 2951235"/>
                    <a:gd name="connsiteY79" fmla="*/ 72034 h 2922543"/>
                    <a:gd name="connsiteX80" fmla="*/ 493156 w 2951235"/>
                    <a:gd name="connsiteY80" fmla="*/ 98094 h 2922543"/>
                    <a:gd name="connsiteX81" fmla="*/ 531062 w 2951235"/>
                    <a:gd name="connsiteY81" fmla="*/ 126524 h 2922543"/>
                    <a:gd name="connsiteX82" fmla="*/ 547646 w 2951235"/>
                    <a:gd name="connsiteY82" fmla="*/ 154954 h 2922543"/>
                    <a:gd name="connsiteX83" fmla="*/ 568968 w 2951235"/>
                    <a:gd name="connsiteY83" fmla="*/ 178645 h 2922543"/>
                    <a:gd name="connsiteX84" fmla="*/ 635303 w 2951235"/>
                    <a:gd name="connsiteY84" fmla="*/ 226027 h 2922543"/>
                    <a:gd name="connsiteX85" fmla="*/ 722961 w 2951235"/>
                    <a:gd name="connsiteY85" fmla="*/ 263933 h 2922543"/>
                    <a:gd name="connsiteX86" fmla="*/ 741914 w 2951235"/>
                    <a:gd name="connsiteY86" fmla="*/ 285256 h 2922543"/>
                    <a:gd name="connsiteX87" fmla="*/ 741914 w 2951235"/>
                    <a:gd name="connsiteY87" fmla="*/ 292363 h 2922543"/>
                    <a:gd name="connsiteX88" fmla="*/ 798773 w 2951235"/>
                    <a:gd name="connsiteY88" fmla="*/ 358698 h 2922543"/>
                    <a:gd name="connsiteX89" fmla="*/ 843787 w 2951235"/>
                    <a:gd name="connsiteY89" fmla="*/ 377651 h 2922543"/>
                    <a:gd name="connsiteX90" fmla="*/ 855632 w 2951235"/>
                    <a:gd name="connsiteY90" fmla="*/ 396604 h 2922543"/>
                    <a:gd name="connsiteX91" fmla="*/ 872216 w 2951235"/>
                    <a:gd name="connsiteY91" fmla="*/ 439249 h 2922543"/>
                    <a:gd name="connsiteX92" fmla="*/ 893538 w 2951235"/>
                    <a:gd name="connsiteY92" fmla="*/ 462940 h 2922543"/>
                    <a:gd name="connsiteX93" fmla="*/ 936182 w 2951235"/>
                    <a:gd name="connsiteY93" fmla="*/ 507953 h 2922543"/>
                    <a:gd name="connsiteX94" fmla="*/ 1011995 w 2951235"/>
                    <a:gd name="connsiteY94" fmla="*/ 555336 h 2922543"/>
                    <a:gd name="connsiteX95" fmla="*/ 1016733 w 2951235"/>
                    <a:gd name="connsiteY95" fmla="*/ 569551 h 2922543"/>
                    <a:gd name="connsiteX96" fmla="*/ 1045162 w 2951235"/>
                    <a:gd name="connsiteY96" fmla="*/ 607457 h 2922543"/>
                    <a:gd name="connsiteX97" fmla="*/ 1059377 w 2951235"/>
                    <a:gd name="connsiteY97" fmla="*/ 612195 h 2922543"/>
                    <a:gd name="connsiteX98" fmla="*/ 1068854 w 2951235"/>
                    <a:gd name="connsiteY98" fmla="*/ 624041 h 2922543"/>
                    <a:gd name="connsiteX99" fmla="*/ 1075961 w 2951235"/>
                    <a:gd name="connsiteY99" fmla="*/ 671423 h 2922543"/>
                    <a:gd name="connsiteX100" fmla="*/ 1104391 w 2951235"/>
                    <a:gd name="connsiteY100" fmla="*/ 699853 h 2922543"/>
                    <a:gd name="connsiteX101" fmla="*/ 1154142 w 2951235"/>
                    <a:gd name="connsiteY101" fmla="*/ 706960 h 2922543"/>
                    <a:gd name="connsiteX102" fmla="*/ 1187310 w 2951235"/>
                    <a:gd name="connsiteY102" fmla="*/ 728282 h 2922543"/>
                    <a:gd name="connsiteX103" fmla="*/ 1194417 w 2951235"/>
                    <a:gd name="connsiteY103" fmla="*/ 759081 h 2922543"/>
                    <a:gd name="connsiteX104" fmla="*/ 1201525 w 2951235"/>
                    <a:gd name="connsiteY104" fmla="*/ 780403 h 2922543"/>
                    <a:gd name="connsiteX105" fmla="*/ 1296290 w 2951235"/>
                    <a:gd name="connsiteY105" fmla="*/ 891752 h 2922543"/>
                    <a:gd name="connsiteX106" fmla="*/ 1301028 w 2951235"/>
                    <a:gd name="connsiteY106" fmla="*/ 905967 h 2922543"/>
                    <a:gd name="connsiteX107" fmla="*/ 1298659 w 2951235"/>
                    <a:gd name="connsiteY107" fmla="*/ 969933 h 2922543"/>
                    <a:gd name="connsiteX108" fmla="*/ 1338934 w 2951235"/>
                    <a:gd name="connsiteY108" fmla="*/ 1062329 h 2922543"/>
                    <a:gd name="connsiteX109" fmla="*/ 1353149 w 2951235"/>
                    <a:gd name="connsiteY109" fmla="*/ 1076544 h 2922543"/>
                    <a:gd name="connsiteX110" fmla="*/ 1334196 w 2951235"/>
                    <a:gd name="connsiteY110" fmla="*/ 1090759 h 2922543"/>
                    <a:gd name="connsiteX111" fmla="*/ 1253646 w 2951235"/>
                    <a:gd name="connsiteY111" fmla="*/ 1069437 h 2922543"/>
                    <a:gd name="connsiteX112" fmla="*/ 1248907 w 2951235"/>
                    <a:gd name="connsiteY112" fmla="*/ 1045745 h 2922543"/>
                    <a:gd name="connsiteX113" fmla="*/ 1222847 w 2951235"/>
                    <a:gd name="connsiteY113" fmla="*/ 1022054 h 2922543"/>
                    <a:gd name="connsiteX114" fmla="*/ 1184941 w 2951235"/>
                    <a:gd name="connsiteY114" fmla="*/ 1007839 h 2922543"/>
                    <a:gd name="connsiteX115" fmla="*/ 1106760 w 2951235"/>
                    <a:gd name="connsiteY115" fmla="*/ 922551 h 2922543"/>
                    <a:gd name="connsiteX116" fmla="*/ 1045162 w 2951235"/>
                    <a:gd name="connsiteY116" fmla="*/ 837262 h 2922543"/>
                    <a:gd name="connsiteX117" fmla="*/ 1011995 w 2951235"/>
                    <a:gd name="connsiteY117" fmla="*/ 801725 h 2922543"/>
                    <a:gd name="connsiteX118" fmla="*/ 1000149 w 2951235"/>
                    <a:gd name="connsiteY118" fmla="*/ 792249 h 2922543"/>
                    <a:gd name="connsiteX119" fmla="*/ 860370 w 2951235"/>
                    <a:gd name="connsiteY119" fmla="*/ 642994 h 2922543"/>
                    <a:gd name="connsiteX120" fmla="*/ 805880 w 2951235"/>
                    <a:gd name="connsiteY120" fmla="*/ 581396 h 2922543"/>
                    <a:gd name="connsiteX121" fmla="*/ 756129 w 2951235"/>
                    <a:gd name="connsiteY121" fmla="*/ 526906 h 2922543"/>
                    <a:gd name="connsiteX122" fmla="*/ 694531 w 2951235"/>
                    <a:gd name="connsiteY122" fmla="*/ 462940 h 2922543"/>
                    <a:gd name="connsiteX123" fmla="*/ 578444 w 2951235"/>
                    <a:gd name="connsiteY123" fmla="*/ 361068 h 2922543"/>
                    <a:gd name="connsiteX124" fmla="*/ 540538 w 2951235"/>
                    <a:gd name="connsiteY124" fmla="*/ 330269 h 2922543"/>
                    <a:gd name="connsiteX125" fmla="*/ 495525 w 2951235"/>
                    <a:gd name="connsiteY125" fmla="*/ 294732 h 2922543"/>
                    <a:gd name="connsiteX126" fmla="*/ 422082 w 2951235"/>
                    <a:gd name="connsiteY126" fmla="*/ 244980 h 2922543"/>
                    <a:gd name="connsiteX127" fmla="*/ 358115 w 2951235"/>
                    <a:gd name="connsiteY127" fmla="*/ 209443 h 2922543"/>
                    <a:gd name="connsiteX128" fmla="*/ 289411 w 2951235"/>
                    <a:gd name="connsiteY128" fmla="*/ 188121 h 2922543"/>
                    <a:gd name="connsiteX129" fmla="*/ 277565 w 2951235"/>
                    <a:gd name="connsiteY129" fmla="*/ 197598 h 2922543"/>
                    <a:gd name="connsiteX130" fmla="*/ 282303 w 2951235"/>
                    <a:gd name="connsiteY130" fmla="*/ 244980 h 2922543"/>
                    <a:gd name="connsiteX131" fmla="*/ 313102 w 2951235"/>
                    <a:gd name="connsiteY131" fmla="*/ 282886 h 2922543"/>
                    <a:gd name="connsiteX132" fmla="*/ 360484 w 2951235"/>
                    <a:gd name="connsiteY132" fmla="*/ 356329 h 2922543"/>
                    <a:gd name="connsiteX133" fmla="*/ 486048 w 2951235"/>
                    <a:gd name="connsiteY133" fmla="*/ 526906 h 2922543"/>
                    <a:gd name="connsiteX134" fmla="*/ 509739 w 2951235"/>
                    <a:gd name="connsiteY134" fmla="*/ 548229 h 2922543"/>
                    <a:gd name="connsiteX135" fmla="*/ 606874 w 2951235"/>
                    <a:gd name="connsiteY135" fmla="*/ 657208 h 2922543"/>
                    <a:gd name="connsiteX136" fmla="*/ 668471 w 2951235"/>
                    <a:gd name="connsiteY136" fmla="*/ 723544 h 2922543"/>
                    <a:gd name="connsiteX137" fmla="*/ 711115 w 2951235"/>
                    <a:gd name="connsiteY137" fmla="*/ 773296 h 2922543"/>
                    <a:gd name="connsiteX138" fmla="*/ 746652 w 2951235"/>
                    <a:gd name="connsiteY138" fmla="*/ 818309 h 2922543"/>
                    <a:gd name="connsiteX139" fmla="*/ 777451 w 2951235"/>
                    <a:gd name="connsiteY139" fmla="*/ 865692 h 2922543"/>
                    <a:gd name="connsiteX140" fmla="*/ 796404 w 2951235"/>
                    <a:gd name="connsiteY140" fmla="*/ 891752 h 2922543"/>
                    <a:gd name="connsiteX141" fmla="*/ 860370 w 2951235"/>
                    <a:gd name="connsiteY141" fmla="*/ 965195 h 2922543"/>
                    <a:gd name="connsiteX142" fmla="*/ 884062 w 2951235"/>
                    <a:gd name="connsiteY142" fmla="*/ 998363 h 2922543"/>
                    <a:gd name="connsiteX143" fmla="*/ 914860 w 2951235"/>
                    <a:gd name="connsiteY143" fmla="*/ 1045745 h 2922543"/>
                    <a:gd name="connsiteX144" fmla="*/ 929075 w 2951235"/>
                    <a:gd name="connsiteY144" fmla="*/ 1090759 h 2922543"/>
                    <a:gd name="connsiteX145" fmla="*/ 933813 w 2951235"/>
                    <a:gd name="connsiteY145" fmla="*/ 1112081 h 2922543"/>
                    <a:gd name="connsiteX146" fmla="*/ 997780 w 2951235"/>
                    <a:gd name="connsiteY146" fmla="*/ 1173678 h 2922543"/>
                    <a:gd name="connsiteX147" fmla="*/ 1023840 w 2951235"/>
                    <a:gd name="connsiteY147" fmla="*/ 1204477 h 2922543"/>
                    <a:gd name="connsiteX148" fmla="*/ 1040424 w 2951235"/>
                    <a:gd name="connsiteY148" fmla="*/ 1223430 h 2922543"/>
                    <a:gd name="connsiteX149" fmla="*/ 1130451 w 2951235"/>
                    <a:gd name="connsiteY149" fmla="*/ 1294504 h 2922543"/>
                    <a:gd name="connsiteX150" fmla="*/ 1232323 w 2951235"/>
                    <a:gd name="connsiteY150" fmla="*/ 1358470 h 2922543"/>
                    <a:gd name="connsiteX151" fmla="*/ 1322350 w 2951235"/>
                    <a:gd name="connsiteY151" fmla="*/ 1429544 h 2922543"/>
                    <a:gd name="connsiteX152" fmla="*/ 1343672 w 2951235"/>
                    <a:gd name="connsiteY152" fmla="*/ 1453235 h 2922543"/>
                    <a:gd name="connsiteX153" fmla="*/ 1372102 w 2951235"/>
                    <a:gd name="connsiteY153" fmla="*/ 1502987 h 2922543"/>
                    <a:gd name="connsiteX154" fmla="*/ 1391055 w 2951235"/>
                    <a:gd name="connsiteY154" fmla="*/ 1517202 h 2922543"/>
                    <a:gd name="connsiteX155" fmla="*/ 1447914 w 2951235"/>
                    <a:gd name="connsiteY155" fmla="*/ 1543262 h 2922543"/>
                    <a:gd name="connsiteX156" fmla="*/ 1490558 w 2951235"/>
                    <a:gd name="connsiteY156" fmla="*/ 1578799 h 2922543"/>
                    <a:gd name="connsiteX157" fmla="*/ 1495297 w 2951235"/>
                    <a:gd name="connsiteY157" fmla="*/ 1635658 h 2922543"/>
                    <a:gd name="connsiteX158" fmla="*/ 1500035 w 2951235"/>
                    <a:gd name="connsiteY158" fmla="*/ 1654611 h 2922543"/>
                    <a:gd name="connsiteX159" fmla="*/ 1552156 w 2951235"/>
                    <a:gd name="connsiteY159" fmla="*/ 1673564 h 2922543"/>
                    <a:gd name="connsiteX160" fmla="*/ 1722733 w 2951235"/>
                    <a:gd name="connsiteY160" fmla="*/ 1810973 h 2922543"/>
                    <a:gd name="connsiteX161" fmla="*/ 1822236 w 2951235"/>
                    <a:gd name="connsiteY161" fmla="*/ 1896262 h 2922543"/>
                    <a:gd name="connsiteX162" fmla="*/ 1867250 w 2951235"/>
                    <a:gd name="connsiteY162" fmla="*/ 1943645 h 2922543"/>
                    <a:gd name="connsiteX163" fmla="*/ 1912263 w 2951235"/>
                    <a:gd name="connsiteY163" fmla="*/ 1991027 h 2922543"/>
                    <a:gd name="connsiteX164" fmla="*/ 1947800 w 2951235"/>
                    <a:gd name="connsiteY164" fmla="*/ 2024195 h 2922543"/>
                    <a:gd name="connsiteX165" fmla="*/ 2063887 w 2951235"/>
                    <a:gd name="connsiteY165" fmla="*/ 2149759 h 2922543"/>
                    <a:gd name="connsiteX166" fmla="*/ 2137330 w 2951235"/>
                    <a:gd name="connsiteY166" fmla="*/ 2225571 h 2922543"/>
                    <a:gd name="connsiteX167" fmla="*/ 2163391 w 2951235"/>
                    <a:gd name="connsiteY167" fmla="*/ 2256370 h 2922543"/>
                    <a:gd name="connsiteX168" fmla="*/ 2175236 w 2951235"/>
                    <a:gd name="connsiteY168" fmla="*/ 2341658 h 2922543"/>
                    <a:gd name="connsiteX169" fmla="*/ 2170498 w 2951235"/>
                    <a:gd name="connsiteY169" fmla="*/ 2358242 h 2922543"/>
                    <a:gd name="connsiteX170" fmla="*/ 2194189 w 2951235"/>
                    <a:gd name="connsiteY170" fmla="*/ 2384302 h 2922543"/>
                    <a:gd name="connsiteX171" fmla="*/ 2208404 w 2951235"/>
                    <a:gd name="connsiteY171" fmla="*/ 2384302 h 2922543"/>
                    <a:gd name="connsiteX172" fmla="*/ 2208404 w 2951235"/>
                    <a:gd name="connsiteY172" fmla="*/ 2384302 h 2922543"/>
                    <a:gd name="connsiteX173" fmla="*/ 2108901 w 2951235"/>
                    <a:gd name="connsiteY173" fmla="*/ 2085792 h 2922543"/>
                    <a:gd name="connsiteX174" fmla="*/ 2011766 w 2951235"/>
                    <a:gd name="connsiteY174" fmla="*/ 1988658 h 2922543"/>
                    <a:gd name="connsiteX175" fmla="*/ 1898048 w 2951235"/>
                    <a:gd name="connsiteY175" fmla="*/ 1872571 h 2922543"/>
                    <a:gd name="connsiteX176" fmla="*/ 1850666 w 2951235"/>
                    <a:gd name="connsiteY176" fmla="*/ 1815712 h 2922543"/>
                    <a:gd name="connsiteX177" fmla="*/ 1819867 w 2951235"/>
                    <a:gd name="connsiteY177" fmla="*/ 1777806 h 2922543"/>
                    <a:gd name="connsiteX178" fmla="*/ 1767746 w 2951235"/>
                    <a:gd name="connsiteY178" fmla="*/ 1716208 h 2922543"/>
                    <a:gd name="connsiteX179" fmla="*/ 1734578 w 2951235"/>
                    <a:gd name="connsiteY179" fmla="*/ 1680671 h 2922543"/>
                    <a:gd name="connsiteX180" fmla="*/ 1687196 w 2951235"/>
                    <a:gd name="connsiteY180" fmla="*/ 1623813 h 2922543"/>
                    <a:gd name="connsiteX181" fmla="*/ 1656397 w 2951235"/>
                    <a:gd name="connsiteY181" fmla="*/ 1585906 h 2922543"/>
                    <a:gd name="connsiteX182" fmla="*/ 1561632 w 2951235"/>
                    <a:gd name="connsiteY182" fmla="*/ 1474557 h 2922543"/>
                    <a:gd name="connsiteX183" fmla="*/ 1556894 w 2951235"/>
                    <a:gd name="connsiteY183" fmla="*/ 1467450 h 2922543"/>
                    <a:gd name="connsiteX184" fmla="*/ 1462129 w 2951235"/>
                    <a:gd name="connsiteY184" fmla="*/ 1356101 h 2922543"/>
                    <a:gd name="connsiteX185" fmla="*/ 1402901 w 2951235"/>
                    <a:gd name="connsiteY185" fmla="*/ 1289765 h 2922543"/>
                    <a:gd name="connsiteX186" fmla="*/ 1400531 w 2951235"/>
                    <a:gd name="connsiteY186" fmla="*/ 1195000 h 2922543"/>
                    <a:gd name="connsiteX187" fmla="*/ 1395793 w 2951235"/>
                    <a:gd name="connsiteY187" fmla="*/ 1166571 h 2922543"/>
                    <a:gd name="connsiteX188" fmla="*/ 1393424 w 2951235"/>
                    <a:gd name="connsiteY188" fmla="*/ 1159463 h 2922543"/>
                    <a:gd name="connsiteX189" fmla="*/ 1407639 w 2951235"/>
                    <a:gd name="connsiteY189" fmla="*/ 1152356 h 2922543"/>
                    <a:gd name="connsiteX190" fmla="*/ 1471605 w 2951235"/>
                    <a:gd name="connsiteY190" fmla="*/ 1161833 h 2922543"/>
                    <a:gd name="connsiteX191" fmla="*/ 1478713 w 2951235"/>
                    <a:gd name="connsiteY191" fmla="*/ 1176047 h 2922543"/>
                    <a:gd name="connsiteX192" fmla="*/ 1462129 w 2951235"/>
                    <a:gd name="connsiteY192" fmla="*/ 1211584 h 2922543"/>
                    <a:gd name="connsiteX193" fmla="*/ 1471605 w 2951235"/>
                    <a:gd name="connsiteY193" fmla="*/ 1230537 h 2922543"/>
                    <a:gd name="connsiteX194" fmla="*/ 1535572 w 2951235"/>
                    <a:gd name="connsiteY194" fmla="*/ 1244752 h 2922543"/>
                    <a:gd name="connsiteX195" fmla="*/ 1545048 w 2951235"/>
                    <a:gd name="connsiteY195" fmla="*/ 1254229 h 2922543"/>
                    <a:gd name="connsiteX196" fmla="*/ 1552156 w 2951235"/>
                    <a:gd name="connsiteY196" fmla="*/ 1285027 h 2922543"/>
                    <a:gd name="connsiteX197" fmla="*/ 1575847 w 2951235"/>
                    <a:gd name="connsiteY197" fmla="*/ 1303980 h 2922543"/>
                    <a:gd name="connsiteX198" fmla="*/ 1613753 w 2951235"/>
                    <a:gd name="connsiteY198" fmla="*/ 1330041 h 2922543"/>
                    <a:gd name="connsiteX199" fmla="*/ 1635075 w 2951235"/>
                    <a:gd name="connsiteY199" fmla="*/ 1382162 h 2922543"/>
                    <a:gd name="connsiteX200" fmla="*/ 1665874 w 2951235"/>
                    <a:gd name="connsiteY200" fmla="*/ 1403484 h 2922543"/>
                    <a:gd name="connsiteX201" fmla="*/ 1677719 w 2951235"/>
                    <a:gd name="connsiteY201" fmla="*/ 1412960 h 2922543"/>
                    <a:gd name="connsiteX202" fmla="*/ 1713256 w 2951235"/>
                    <a:gd name="connsiteY202" fmla="*/ 1467450 h 2922543"/>
                    <a:gd name="connsiteX203" fmla="*/ 1779592 w 2951235"/>
                    <a:gd name="connsiteY203" fmla="*/ 1550369 h 2922543"/>
                    <a:gd name="connsiteX204" fmla="*/ 1864880 w 2951235"/>
                    <a:gd name="connsiteY204" fmla="*/ 1668826 h 2922543"/>
                    <a:gd name="connsiteX205" fmla="*/ 1898048 w 2951235"/>
                    <a:gd name="connsiteY205" fmla="*/ 1725685 h 2922543"/>
                    <a:gd name="connsiteX206" fmla="*/ 1914632 w 2951235"/>
                    <a:gd name="connsiteY206" fmla="*/ 1751745 h 2922543"/>
                    <a:gd name="connsiteX207" fmla="*/ 1978599 w 2951235"/>
                    <a:gd name="connsiteY207" fmla="*/ 1837034 h 2922543"/>
                    <a:gd name="connsiteX208" fmla="*/ 2059149 w 2951235"/>
                    <a:gd name="connsiteY208" fmla="*/ 1948383 h 2922543"/>
                    <a:gd name="connsiteX209" fmla="*/ 2068625 w 2951235"/>
                    <a:gd name="connsiteY209" fmla="*/ 1962598 h 2922543"/>
                    <a:gd name="connsiteX210" fmla="*/ 2113639 w 2951235"/>
                    <a:gd name="connsiteY210" fmla="*/ 2038410 h 2922543"/>
                    <a:gd name="connsiteX211" fmla="*/ 2132592 w 2951235"/>
                    <a:gd name="connsiteY211" fmla="*/ 2073947 h 2922543"/>
                    <a:gd name="connsiteX212" fmla="*/ 2132592 w 2951235"/>
                    <a:gd name="connsiteY212" fmla="*/ 2088161 h 2922543"/>
                    <a:gd name="connsiteX213" fmla="*/ 2108901 w 2951235"/>
                    <a:gd name="connsiteY213" fmla="*/ 2085792 h 2922543"/>
                    <a:gd name="connsiteX214" fmla="*/ 2108901 w 2951235"/>
                    <a:gd name="connsiteY214" fmla="*/ 2085792 h 2922543"/>
                    <a:gd name="connsiteX215" fmla="*/ 1407639 w 2951235"/>
                    <a:gd name="connsiteY215" fmla="*/ 1067068 h 2922543"/>
                    <a:gd name="connsiteX216" fmla="*/ 1398162 w 2951235"/>
                    <a:gd name="connsiteY216" fmla="*/ 1076544 h 2922543"/>
                    <a:gd name="connsiteX217" fmla="*/ 1391055 w 2951235"/>
                    <a:gd name="connsiteY217" fmla="*/ 1074175 h 2922543"/>
                    <a:gd name="connsiteX218" fmla="*/ 1391055 w 2951235"/>
                    <a:gd name="connsiteY218" fmla="*/ 1067068 h 2922543"/>
                    <a:gd name="connsiteX219" fmla="*/ 1402901 w 2951235"/>
                    <a:gd name="connsiteY219" fmla="*/ 1059960 h 2922543"/>
                    <a:gd name="connsiteX220" fmla="*/ 1407639 w 2951235"/>
                    <a:gd name="connsiteY220" fmla="*/ 1067068 h 2922543"/>
                    <a:gd name="connsiteX221" fmla="*/ 1407639 w 2951235"/>
                    <a:gd name="connsiteY221" fmla="*/ 1067068 h 2922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2951235" h="2922543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ru-RU"/>
                  </a:defPPr>
                </a:lstStyle>
                <a:p>
                  <a:pPr rtl="0"/>
                  <a:endParaRPr lang="ru-RU" dirty="0"/>
                </a:p>
              </p:txBody>
            </p:sp>
          </p:grpSp>
        </p:grpSp>
        <p:sp>
          <p:nvSpPr>
            <p:cNvPr id="6" name="Freeform 2027">
              <a:extLst>
                <a:ext uri="{FF2B5EF4-FFF2-40B4-BE49-F238E27FC236}">
                  <a16:creationId xmlns:a16="http://schemas.microsoft.com/office/drawing/2014/main" id="{F54A8633-2A58-F276-CEA0-A4C37DF570FD}"/>
                </a:ext>
              </a:extLst>
            </p:cNvPr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397164"/>
            <a:ext cx="11194782" cy="4957156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9300"/>
              </a:lnSpc>
              <a:defRPr lang="ru-RU" sz="9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7" name="Дата 26">
            <a:extLst>
              <a:ext uri="{FF2B5EF4-FFF2-40B4-BE49-F238E27FC236}">
                <a16:creationId xmlns:a16="http://schemas.microsoft.com/office/drawing/2014/main" id="{C5670AF5-EB66-7654-D41A-557CD471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20XX г.</a:t>
            </a:r>
            <a:endParaRPr lang="ru-RU" dirty="0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:a16="http://schemas.microsoft.com/office/drawing/2014/main" id="{CB64B1A7-AE38-A226-BB90-05AFC3DE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/>
            </a:lvl1pPr>
          </a:lstStyle>
          <a:p>
            <a:pPr rtl="0"/>
            <a:endParaRPr lang="ru-RU" dirty="0"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69C1CF1-CDC6-20A6-C852-DE562BD7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34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7215591" cy="214221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pic>
          <p:nvPicPr>
            <p:cNvPr id="10" name="Графический объект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Графический объект 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8253" y="2525881"/>
            <a:ext cx="7208244" cy="3327400"/>
          </a:xfrm>
        </p:spPr>
        <p:txBody>
          <a:bodyPr lIns="0" tIns="0" rIns="0" rtlCol="0">
            <a:normAutofit/>
          </a:bodyPr>
          <a:lstStyle>
            <a:lvl1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400"/>
            </a:lvl1pPr>
            <a:lvl2pPr marL="66294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000"/>
            </a:lvl2pPr>
            <a:lvl3pPr marL="10629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3pPr>
            <a:lvl4pPr marL="15201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4pPr>
            <a:lvl5pPr marL="19773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 rtl="0"/>
            <a:r>
              <a:rPr lang="ru-RU" dirty="0"/>
              <a:t>Щелкните, чтобы добавить содержимое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2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685799" y="1526875"/>
            <a:ext cx="9124776" cy="4645325"/>
          </a:xfrm>
        </p:spPr>
        <p:txBody>
          <a:bodyPr lIns="0" tIns="0" rIns="0" bIns="0" rtlCol="0" anchor="b" anchorCtr="0">
            <a:noAutofit/>
          </a:bodyPr>
          <a:lstStyle>
            <a:lvl1pPr>
              <a:lnSpc>
                <a:spcPts val="8000"/>
              </a:lnSpc>
              <a:defRPr lang="ru-RU" sz="80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0A063-7F1F-4EBC-F266-45D4D40CD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498763"/>
            <a:ext cx="9124774" cy="957097"/>
          </a:xfrm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5338BE-DACD-839B-44A4-321BD8A6A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27376" y="0"/>
            <a:ext cx="4964624" cy="6220963"/>
            <a:chOff x="7227376" y="0"/>
            <a:chExt cx="4964624" cy="6220963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6CF24FD7-1131-0073-A897-B25F3C11D274}"/>
                </a:ext>
              </a:extLst>
            </p:cNvPr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>
                <a:gd name="connsiteX0" fmla="*/ 59742 w 3142491"/>
                <a:gd name="connsiteY0" fmla="*/ 679268 h 2744197"/>
                <a:gd name="connsiteX1" fmla="*/ 62766 w 3142491"/>
                <a:gd name="connsiteY1" fmla="*/ 682745 h 2744197"/>
                <a:gd name="connsiteX2" fmla="*/ 62612 w 3142491"/>
                <a:gd name="connsiteY2" fmla="*/ 683184 h 2744197"/>
                <a:gd name="connsiteX3" fmla="*/ 1081127 w 3142491"/>
                <a:gd name="connsiteY3" fmla="*/ 0 h 2744197"/>
                <a:gd name="connsiteX4" fmla="*/ 1087846 w 3142491"/>
                <a:gd name="connsiteY4" fmla="*/ 0 h 2744197"/>
                <a:gd name="connsiteX5" fmla="*/ 1075461 w 3142491"/>
                <a:gd name="connsiteY5" fmla="*/ 62346 h 2744197"/>
                <a:gd name="connsiteX6" fmla="*/ 1058555 w 3142491"/>
                <a:gd name="connsiteY6" fmla="*/ 145430 h 2744197"/>
                <a:gd name="connsiteX7" fmla="*/ 1045794 w 3142491"/>
                <a:gd name="connsiteY7" fmla="*/ 178508 h 2744197"/>
                <a:gd name="connsiteX8" fmla="*/ 986529 w 3142491"/>
                <a:gd name="connsiteY8" fmla="*/ 278884 h 2744197"/>
                <a:gd name="connsiteX9" fmla="*/ 918647 w 3142491"/>
                <a:gd name="connsiteY9" fmla="*/ 362329 h 2744197"/>
                <a:gd name="connsiteX10" fmla="*/ 833378 w 3142491"/>
                <a:gd name="connsiteY10" fmla="*/ 460891 h 2744197"/>
                <a:gd name="connsiteX11" fmla="*/ 806134 w 3142491"/>
                <a:gd name="connsiteY11" fmla="*/ 495569 h 2744197"/>
                <a:gd name="connsiteX12" fmla="*/ 775533 w 3142491"/>
                <a:gd name="connsiteY12" fmla="*/ 550262 h 2744197"/>
                <a:gd name="connsiteX13" fmla="*/ 723068 w 3142491"/>
                <a:gd name="connsiteY13" fmla="*/ 693574 h 2744197"/>
                <a:gd name="connsiteX14" fmla="*/ 702531 w 3142491"/>
                <a:gd name="connsiteY14" fmla="*/ 828663 h 2744197"/>
                <a:gd name="connsiteX15" fmla="*/ 715070 w 3142491"/>
                <a:gd name="connsiteY15" fmla="*/ 976512 h 2744197"/>
                <a:gd name="connsiteX16" fmla="*/ 737014 w 3142491"/>
                <a:gd name="connsiteY16" fmla="*/ 1111302 h 2744197"/>
                <a:gd name="connsiteX17" fmla="*/ 747352 w 3142491"/>
                <a:gd name="connsiteY17" fmla="*/ 1159708 h 2744197"/>
                <a:gd name="connsiteX18" fmla="*/ 784899 w 3142491"/>
                <a:gd name="connsiteY18" fmla="*/ 1239410 h 2744197"/>
                <a:gd name="connsiteX19" fmla="*/ 819757 w 3142491"/>
                <a:gd name="connsiteY19" fmla="*/ 1292141 h 2744197"/>
                <a:gd name="connsiteX20" fmla="*/ 829341 w 3142491"/>
                <a:gd name="connsiteY20" fmla="*/ 1304568 h 2744197"/>
                <a:gd name="connsiteX21" fmla="*/ 818790 w 3142491"/>
                <a:gd name="connsiteY21" fmla="*/ 1296645 h 2744197"/>
                <a:gd name="connsiteX22" fmla="*/ 779427 w 3142491"/>
                <a:gd name="connsiteY22" fmla="*/ 1242946 h 2744197"/>
                <a:gd name="connsiteX23" fmla="*/ 732175 w 3142491"/>
                <a:gd name="connsiteY23" fmla="*/ 1133826 h 2744197"/>
                <a:gd name="connsiteX24" fmla="*/ 697325 w 3142491"/>
                <a:gd name="connsiteY24" fmla="*/ 940653 h 2744197"/>
                <a:gd name="connsiteX25" fmla="*/ 689529 w 3142491"/>
                <a:gd name="connsiteY25" fmla="*/ 827755 h 2744197"/>
                <a:gd name="connsiteX26" fmla="*/ 700843 w 3142491"/>
                <a:gd name="connsiteY26" fmla="*/ 731216 h 2744197"/>
                <a:gd name="connsiteX27" fmla="*/ 725731 w 3142491"/>
                <a:gd name="connsiteY27" fmla="*/ 646074 h 2744197"/>
                <a:gd name="connsiteX28" fmla="*/ 749772 w 3142491"/>
                <a:gd name="connsiteY28" fmla="*/ 582432 h 2744197"/>
                <a:gd name="connsiteX29" fmla="*/ 775354 w 3142491"/>
                <a:gd name="connsiteY29" fmla="*/ 524774 h 2744197"/>
                <a:gd name="connsiteX30" fmla="*/ 819863 w 3142491"/>
                <a:gd name="connsiteY30" fmla="*/ 457988 h 2744197"/>
                <a:gd name="connsiteX31" fmla="*/ 875378 w 3142491"/>
                <a:gd name="connsiteY31" fmla="*/ 392622 h 2744197"/>
                <a:gd name="connsiteX32" fmla="*/ 949248 w 3142491"/>
                <a:gd name="connsiteY32" fmla="*/ 307635 h 2744197"/>
                <a:gd name="connsiteX33" fmla="*/ 1016556 w 3142491"/>
                <a:gd name="connsiteY33" fmla="*/ 213699 h 2744197"/>
                <a:gd name="connsiteX34" fmla="*/ 1057802 w 3142491"/>
                <a:gd name="connsiteY34" fmla="*/ 109452 h 2744197"/>
                <a:gd name="connsiteX35" fmla="*/ 1077610 w 3142491"/>
                <a:gd name="connsiteY35" fmla="*/ 12851 h 2744197"/>
                <a:gd name="connsiteX36" fmla="*/ 967483 w 3142491"/>
                <a:gd name="connsiteY36" fmla="*/ 0 h 2744197"/>
                <a:gd name="connsiteX37" fmla="*/ 996819 w 3142491"/>
                <a:gd name="connsiteY37" fmla="*/ 0 h 2744197"/>
                <a:gd name="connsiteX38" fmla="*/ 904084 w 3142491"/>
                <a:gd name="connsiteY38" fmla="*/ 140524 h 2744197"/>
                <a:gd name="connsiteX39" fmla="*/ 874966 w 3142491"/>
                <a:gd name="connsiteY39" fmla="*/ 192708 h 2744197"/>
                <a:gd name="connsiteX40" fmla="*/ 831724 w 3142491"/>
                <a:gd name="connsiteY40" fmla="*/ 297471 h 2744197"/>
                <a:gd name="connsiteX41" fmla="*/ 808591 w 3142491"/>
                <a:gd name="connsiteY41" fmla="*/ 348113 h 2744197"/>
                <a:gd name="connsiteX42" fmla="*/ 799248 w 3142491"/>
                <a:gd name="connsiteY42" fmla="*/ 369671 h 2744197"/>
                <a:gd name="connsiteX43" fmla="*/ 760965 w 3142491"/>
                <a:gd name="connsiteY43" fmla="*/ 468899 h 2744197"/>
                <a:gd name="connsiteX44" fmla="*/ 728214 w 3142491"/>
                <a:gd name="connsiteY44" fmla="*/ 573087 h 2744197"/>
                <a:gd name="connsiteX45" fmla="*/ 705776 w 3142491"/>
                <a:gd name="connsiteY45" fmla="*/ 651214 h 2744197"/>
                <a:gd name="connsiteX46" fmla="*/ 691774 w 3142491"/>
                <a:gd name="connsiteY46" fmla="*/ 720784 h 2744197"/>
                <a:gd name="connsiteX47" fmla="*/ 681908 w 3142491"/>
                <a:gd name="connsiteY47" fmla="*/ 880787 h 2744197"/>
                <a:gd name="connsiteX48" fmla="*/ 691939 w 3142491"/>
                <a:gd name="connsiteY48" fmla="*/ 1027155 h 2744197"/>
                <a:gd name="connsiteX49" fmla="*/ 707081 w 3142491"/>
                <a:gd name="connsiteY49" fmla="*/ 1119010 h 2744197"/>
                <a:gd name="connsiteX50" fmla="*/ 756842 w 3142491"/>
                <a:gd name="connsiteY50" fmla="*/ 1229612 h 2744197"/>
                <a:gd name="connsiteX51" fmla="*/ 794663 w 3142491"/>
                <a:gd name="connsiteY51" fmla="*/ 1277324 h 2744197"/>
                <a:gd name="connsiteX52" fmla="*/ 830428 w 3142491"/>
                <a:gd name="connsiteY52" fmla="*/ 1317054 h 2744197"/>
                <a:gd name="connsiteX53" fmla="*/ 834934 w 3142491"/>
                <a:gd name="connsiteY53" fmla="*/ 1318024 h 2744197"/>
                <a:gd name="connsiteX54" fmla="*/ 835388 w 3142491"/>
                <a:gd name="connsiteY54" fmla="*/ 1311523 h 2744197"/>
                <a:gd name="connsiteX55" fmla="*/ 829341 w 3142491"/>
                <a:gd name="connsiteY55" fmla="*/ 1304568 h 2744197"/>
                <a:gd name="connsiteX56" fmla="*/ 839378 w 3142491"/>
                <a:gd name="connsiteY56" fmla="*/ 1310495 h 2744197"/>
                <a:gd name="connsiteX57" fmla="*/ 868644 w 3142491"/>
                <a:gd name="connsiteY57" fmla="*/ 1349772 h 2744197"/>
                <a:gd name="connsiteX58" fmla="*/ 894372 w 3142491"/>
                <a:gd name="connsiteY58" fmla="*/ 1383576 h 2744197"/>
                <a:gd name="connsiteX59" fmla="*/ 974854 w 3142491"/>
                <a:gd name="connsiteY59" fmla="*/ 1456476 h 2744197"/>
                <a:gd name="connsiteX60" fmla="*/ 1068911 w 3142491"/>
                <a:gd name="connsiteY60" fmla="*/ 1540777 h 2744197"/>
                <a:gd name="connsiteX61" fmla="*/ 1117798 w 3142491"/>
                <a:gd name="connsiteY61" fmla="*/ 1598407 h 2744197"/>
                <a:gd name="connsiteX62" fmla="*/ 1180893 w 3142491"/>
                <a:gd name="connsiteY62" fmla="*/ 1686426 h 2744197"/>
                <a:gd name="connsiteX63" fmla="*/ 1277973 w 3142491"/>
                <a:gd name="connsiteY63" fmla="*/ 1774202 h 2744197"/>
                <a:gd name="connsiteX64" fmla="*/ 1334149 w 3142491"/>
                <a:gd name="connsiteY64" fmla="*/ 1802294 h 2744197"/>
                <a:gd name="connsiteX65" fmla="*/ 1383249 w 3142491"/>
                <a:gd name="connsiteY65" fmla="*/ 1819441 h 2744197"/>
                <a:gd name="connsiteX66" fmla="*/ 1455328 w 3142491"/>
                <a:gd name="connsiteY66" fmla="*/ 1834924 h 2744197"/>
                <a:gd name="connsiteX67" fmla="*/ 1579805 w 3142491"/>
                <a:gd name="connsiteY67" fmla="*/ 1839043 h 2744197"/>
                <a:gd name="connsiteX68" fmla="*/ 1668818 w 3142491"/>
                <a:gd name="connsiteY68" fmla="*/ 1845911 h 2744197"/>
                <a:gd name="connsiteX69" fmla="*/ 1712326 w 3142491"/>
                <a:gd name="connsiteY69" fmla="*/ 1849602 h 2744197"/>
                <a:gd name="connsiteX70" fmla="*/ 1812856 w 3142491"/>
                <a:gd name="connsiteY70" fmla="*/ 1859887 h 2744197"/>
                <a:gd name="connsiteX71" fmla="*/ 1826372 w 3142491"/>
                <a:gd name="connsiteY71" fmla="*/ 1862791 h 2744197"/>
                <a:gd name="connsiteX72" fmla="*/ 1898569 w 3142491"/>
                <a:gd name="connsiteY72" fmla="*/ 1895266 h 2744197"/>
                <a:gd name="connsiteX73" fmla="*/ 1908607 w 3142491"/>
                <a:gd name="connsiteY73" fmla="*/ 1901193 h 2744197"/>
                <a:gd name="connsiteX74" fmla="*/ 1965811 w 3142491"/>
                <a:gd name="connsiteY74" fmla="*/ 1933275 h 2744197"/>
                <a:gd name="connsiteX75" fmla="*/ 2010526 w 3142491"/>
                <a:gd name="connsiteY75" fmla="*/ 1966445 h 2744197"/>
                <a:gd name="connsiteX76" fmla="*/ 2066369 w 3142491"/>
                <a:gd name="connsiteY76" fmla="*/ 2018030 h 2744197"/>
                <a:gd name="connsiteX77" fmla="*/ 2138294 w 3142491"/>
                <a:gd name="connsiteY77" fmla="*/ 2082495 h 2744197"/>
                <a:gd name="connsiteX78" fmla="*/ 2212608 w 3142491"/>
                <a:gd name="connsiteY78" fmla="*/ 2131450 h 2744197"/>
                <a:gd name="connsiteX79" fmla="*/ 2261769 w 3142491"/>
                <a:gd name="connsiteY79" fmla="*/ 2157092 h 2744197"/>
                <a:gd name="connsiteX80" fmla="*/ 2271807 w 3142491"/>
                <a:gd name="connsiteY80" fmla="*/ 2163018 h 2744197"/>
                <a:gd name="connsiteX81" fmla="*/ 2306879 w 3142491"/>
                <a:gd name="connsiteY81" fmla="*/ 2175265 h 2744197"/>
                <a:gd name="connsiteX82" fmla="*/ 2329405 w 3142491"/>
                <a:gd name="connsiteY82" fmla="*/ 2180104 h 2744197"/>
                <a:gd name="connsiteX83" fmla="*/ 2425490 w 3142491"/>
                <a:gd name="connsiteY83" fmla="*/ 2197918 h 2744197"/>
                <a:gd name="connsiteX84" fmla="*/ 2463979 w 3142491"/>
                <a:gd name="connsiteY84" fmla="*/ 2198646 h 2744197"/>
                <a:gd name="connsiteX85" fmla="*/ 2558977 w 3142491"/>
                <a:gd name="connsiteY85" fmla="*/ 2203971 h 2744197"/>
                <a:gd name="connsiteX86" fmla="*/ 2614005 w 3142491"/>
                <a:gd name="connsiteY86" fmla="*/ 2211080 h 2744197"/>
                <a:gd name="connsiteX87" fmla="*/ 2625011 w 3142491"/>
                <a:gd name="connsiteY87" fmla="*/ 2212501 h 2744197"/>
                <a:gd name="connsiteX88" fmla="*/ 2678042 w 3142491"/>
                <a:gd name="connsiteY88" fmla="*/ 2220124 h 2744197"/>
                <a:gd name="connsiteX89" fmla="*/ 2730046 w 3142491"/>
                <a:gd name="connsiteY89" fmla="*/ 2223754 h 2744197"/>
                <a:gd name="connsiteX90" fmla="*/ 2778573 w 3142491"/>
                <a:gd name="connsiteY90" fmla="*/ 2230409 h 2744197"/>
                <a:gd name="connsiteX91" fmla="*/ 2782564 w 3142491"/>
                <a:gd name="connsiteY91" fmla="*/ 2229381 h 2744197"/>
                <a:gd name="connsiteX92" fmla="*/ 2779026 w 3142491"/>
                <a:gd name="connsiteY92" fmla="*/ 2223909 h 2744197"/>
                <a:gd name="connsiteX93" fmla="*/ 2718859 w 3142491"/>
                <a:gd name="connsiteY93" fmla="*/ 2196844 h 2744197"/>
                <a:gd name="connsiteX94" fmla="*/ 2675292 w 3142491"/>
                <a:gd name="connsiteY94" fmla="*/ 2184657 h 2744197"/>
                <a:gd name="connsiteX95" fmla="*/ 2630242 w 3142491"/>
                <a:gd name="connsiteY95" fmla="*/ 2174980 h 2744197"/>
                <a:gd name="connsiteX96" fmla="*/ 2621233 w 3142491"/>
                <a:gd name="connsiteY96" fmla="*/ 2173045 h 2744197"/>
                <a:gd name="connsiteX97" fmla="*/ 2519159 w 3142491"/>
                <a:gd name="connsiteY97" fmla="*/ 2156772 h 2744197"/>
                <a:gd name="connsiteX98" fmla="*/ 2448622 w 3142491"/>
                <a:gd name="connsiteY98" fmla="*/ 2147275 h 2744197"/>
                <a:gd name="connsiteX99" fmla="*/ 2432598 w 3142491"/>
                <a:gd name="connsiteY99" fmla="*/ 2142890 h 2744197"/>
                <a:gd name="connsiteX100" fmla="*/ 2383498 w 3142491"/>
                <a:gd name="connsiteY100" fmla="*/ 2125744 h 2744197"/>
                <a:gd name="connsiteX101" fmla="*/ 2346884 w 3142491"/>
                <a:gd name="connsiteY101" fmla="*/ 2107510 h 2744197"/>
                <a:gd name="connsiteX102" fmla="*/ 2316771 w 3142491"/>
                <a:gd name="connsiteY102" fmla="*/ 2089730 h 2744197"/>
                <a:gd name="connsiteX103" fmla="*/ 2246901 w 3142491"/>
                <a:gd name="connsiteY103" fmla="*/ 2033248 h 2744197"/>
                <a:gd name="connsiteX104" fmla="*/ 2216214 w 3142491"/>
                <a:gd name="connsiteY104" fmla="*/ 2004975 h 2744197"/>
                <a:gd name="connsiteX105" fmla="*/ 2140296 w 3142491"/>
                <a:gd name="connsiteY105" fmla="*/ 1941540 h 2744197"/>
                <a:gd name="connsiteX106" fmla="*/ 2057426 w 3142491"/>
                <a:gd name="connsiteY106" fmla="*/ 1884149 h 2744197"/>
                <a:gd name="connsiteX107" fmla="*/ 1991213 w 3142491"/>
                <a:gd name="connsiteY107" fmla="*/ 1850131 h 2744197"/>
                <a:gd name="connsiteX108" fmla="*/ 1981176 w 3142491"/>
                <a:gd name="connsiteY108" fmla="*/ 1844205 h 2744197"/>
                <a:gd name="connsiteX109" fmla="*/ 1937548 w 3142491"/>
                <a:gd name="connsiteY109" fmla="*/ 1823521 h 2744197"/>
                <a:gd name="connsiteX110" fmla="*/ 1883881 w 3142491"/>
                <a:gd name="connsiteY110" fmla="*/ 1796911 h 2744197"/>
                <a:gd name="connsiteX111" fmla="*/ 1864835 w 3142491"/>
                <a:gd name="connsiteY111" fmla="*/ 1789049 h 2744197"/>
                <a:gd name="connsiteX112" fmla="*/ 1787161 w 3142491"/>
                <a:gd name="connsiteY112" fmla="*/ 1760111 h 2744197"/>
                <a:gd name="connsiteX113" fmla="*/ 1743594 w 3142491"/>
                <a:gd name="connsiteY113" fmla="*/ 1747923 h 2744197"/>
                <a:gd name="connsiteX114" fmla="*/ 1727569 w 3142491"/>
                <a:gd name="connsiteY114" fmla="*/ 1743539 h 2744197"/>
                <a:gd name="connsiteX115" fmla="*/ 1666950 w 3142491"/>
                <a:gd name="connsiteY115" fmla="*/ 1722975 h 2744197"/>
                <a:gd name="connsiteX116" fmla="*/ 1637410 w 3142491"/>
                <a:gd name="connsiteY116" fmla="*/ 1715686 h 2744197"/>
                <a:gd name="connsiteX117" fmla="*/ 1621387 w 3142491"/>
                <a:gd name="connsiteY117" fmla="*/ 1711301 h 2744197"/>
                <a:gd name="connsiteX118" fmla="*/ 1565271 w 3142491"/>
                <a:gd name="connsiteY118" fmla="*/ 1691706 h 2744197"/>
                <a:gd name="connsiteX119" fmla="*/ 1434327 w 3142491"/>
                <a:gd name="connsiteY119" fmla="*/ 1621161 h 2744197"/>
                <a:gd name="connsiteX120" fmla="*/ 1320588 w 3142491"/>
                <a:gd name="connsiteY120" fmla="*/ 1510011 h 2744197"/>
                <a:gd name="connsiteX121" fmla="*/ 1277568 w 3142491"/>
                <a:gd name="connsiteY121" fmla="*/ 1433846 h 2744197"/>
                <a:gd name="connsiteX122" fmla="*/ 1250572 w 3142491"/>
                <a:gd name="connsiteY122" fmla="*/ 1362067 h 2744197"/>
                <a:gd name="connsiteX123" fmla="*/ 1209068 w 3142491"/>
                <a:gd name="connsiteY123" fmla="*/ 1217421 h 2744197"/>
                <a:gd name="connsiteX124" fmla="*/ 1177087 w 3142491"/>
                <a:gd name="connsiteY124" fmla="*/ 1076706 h 2744197"/>
                <a:gd name="connsiteX125" fmla="*/ 1159375 w 3142491"/>
                <a:gd name="connsiteY125" fmla="*/ 974873 h 2744197"/>
                <a:gd name="connsiteX126" fmla="*/ 1149103 w 3142491"/>
                <a:gd name="connsiteY126" fmla="*/ 794521 h 2744197"/>
                <a:gd name="connsiteX127" fmla="*/ 1164863 w 3142491"/>
                <a:gd name="connsiteY127" fmla="*/ 690453 h 2744197"/>
                <a:gd name="connsiteX128" fmla="*/ 1185820 w 3142491"/>
                <a:gd name="connsiteY128" fmla="*/ 614836 h 2744197"/>
                <a:gd name="connsiteX129" fmla="*/ 1205808 w 3142491"/>
                <a:gd name="connsiteY129" fmla="*/ 543725 h 2744197"/>
                <a:gd name="connsiteX130" fmla="*/ 1212642 w 3142491"/>
                <a:gd name="connsiteY130" fmla="*/ 520686 h 2744197"/>
                <a:gd name="connsiteX131" fmla="*/ 1216513 w 3142491"/>
                <a:gd name="connsiteY131" fmla="*/ 502666 h 2744197"/>
                <a:gd name="connsiteX132" fmla="*/ 1253683 w 3142491"/>
                <a:gd name="connsiteY132" fmla="*/ 316480 h 2744197"/>
                <a:gd name="connsiteX133" fmla="*/ 1269474 w 3142491"/>
                <a:gd name="connsiteY133" fmla="*/ 146440 h 2744197"/>
                <a:gd name="connsiteX134" fmla="*/ 1282693 w 3142491"/>
                <a:gd name="connsiteY134" fmla="*/ 0 h 2744197"/>
                <a:gd name="connsiteX135" fmla="*/ 1289464 w 3142491"/>
                <a:gd name="connsiteY135" fmla="*/ 0 h 2744197"/>
                <a:gd name="connsiteX136" fmla="*/ 1281661 w 3142491"/>
                <a:gd name="connsiteY136" fmla="*/ 102872 h 2744197"/>
                <a:gd name="connsiteX137" fmla="*/ 1272979 w 3142491"/>
                <a:gd name="connsiteY137" fmla="*/ 217886 h 2744197"/>
                <a:gd name="connsiteX138" fmla="*/ 1262693 w 3142491"/>
                <a:gd name="connsiteY138" fmla="*/ 318416 h 2744197"/>
                <a:gd name="connsiteX139" fmla="*/ 1243003 w 3142491"/>
                <a:gd name="connsiteY139" fmla="*/ 432008 h 2744197"/>
                <a:gd name="connsiteX140" fmla="*/ 1225524 w 3142491"/>
                <a:gd name="connsiteY140" fmla="*/ 504602 h 2744197"/>
                <a:gd name="connsiteX141" fmla="*/ 1220171 w 3142491"/>
                <a:gd name="connsiteY141" fmla="*/ 525130 h 2744197"/>
                <a:gd name="connsiteX142" fmla="*/ 1214818 w 3142491"/>
                <a:gd name="connsiteY142" fmla="*/ 545660 h 2744197"/>
                <a:gd name="connsiteX143" fmla="*/ 1195283 w 3142491"/>
                <a:gd name="connsiteY143" fmla="*/ 610270 h 2744197"/>
                <a:gd name="connsiteX144" fmla="*/ 1185999 w 3142491"/>
                <a:gd name="connsiteY144" fmla="*/ 640324 h 2744197"/>
                <a:gd name="connsiteX145" fmla="*/ 1183097 w 3142491"/>
                <a:gd name="connsiteY145" fmla="*/ 653839 h 2744197"/>
                <a:gd name="connsiteX146" fmla="*/ 1166585 w 3142491"/>
                <a:gd name="connsiteY146" fmla="*/ 721928 h 2744197"/>
                <a:gd name="connsiteX147" fmla="*/ 1158175 w 3142491"/>
                <a:gd name="connsiteY147" fmla="*/ 804953 h 2744197"/>
                <a:gd name="connsiteX148" fmla="*/ 1173977 w 3142491"/>
                <a:gd name="connsiteY148" fmla="*/ 990264 h 2744197"/>
                <a:gd name="connsiteX149" fmla="*/ 1191689 w 3142491"/>
                <a:gd name="connsiteY149" fmla="*/ 1092097 h 2744197"/>
                <a:gd name="connsiteX150" fmla="*/ 1217504 w 3142491"/>
                <a:gd name="connsiteY150" fmla="*/ 1208865 h 2744197"/>
                <a:gd name="connsiteX151" fmla="*/ 1243652 w 3142491"/>
                <a:gd name="connsiteY151" fmla="*/ 1302142 h 2744197"/>
                <a:gd name="connsiteX152" fmla="*/ 1260036 w 3142491"/>
                <a:gd name="connsiteY152" fmla="*/ 1357503 h 2744197"/>
                <a:gd name="connsiteX153" fmla="*/ 1293138 w 3142491"/>
                <a:gd name="connsiteY153" fmla="*/ 1444732 h 2744197"/>
                <a:gd name="connsiteX154" fmla="*/ 1336614 w 3142491"/>
                <a:gd name="connsiteY154" fmla="*/ 1514396 h 2744197"/>
                <a:gd name="connsiteX155" fmla="*/ 1398047 w 3142491"/>
                <a:gd name="connsiteY155" fmla="*/ 1579435 h 2744197"/>
                <a:gd name="connsiteX156" fmla="*/ 1476926 w 3142491"/>
                <a:gd name="connsiteY156" fmla="*/ 1637853 h 2744197"/>
                <a:gd name="connsiteX157" fmla="*/ 1538121 w 3142491"/>
                <a:gd name="connsiteY157" fmla="*/ 1668908 h 2744197"/>
                <a:gd name="connsiteX158" fmla="*/ 1659874 w 3142491"/>
                <a:gd name="connsiteY158" fmla="*/ 1712029 h 2744197"/>
                <a:gd name="connsiteX159" fmla="*/ 1675899 w 3142491"/>
                <a:gd name="connsiteY159" fmla="*/ 1716415 h 2744197"/>
                <a:gd name="connsiteX160" fmla="*/ 1711940 w 3142491"/>
                <a:gd name="connsiteY160" fmla="*/ 1724157 h 2744197"/>
                <a:gd name="connsiteX161" fmla="*/ 1934918 w 3142491"/>
                <a:gd name="connsiteY161" fmla="*/ 1805047 h 2744197"/>
                <a:gd name="connsiteX162" fmla="*/ 1974041 w 3142491"/>
                <a:gd name="connsiteY162" fmla="*/ 1824763 h 2744197"/>
                <a:gd name="connsiteX163" fmla="*/ 1995598 w 3142491"/>
                <a:gd name="connsiteY163" fmla="*/ 1834106 h 2744197"/>
                <a:gd name="connsiteX164" fmla="*/ 2044244 w 3142491"/>
                <a:gd name="connsiteY164" fmla="*/ 1857753 h 2744197"/>
                <a:gd name="connsiteX165" fmla="*/ 2081886 w 3142491"/>
                <a:gd name="connsiteY165" fmla="*/ 1879977 h 2744197"/>
                <a:gd name="connsiteX166" fmla="*/ 2189398 w 3142491"/>
                <a:gd name="connsiteY166" fmla="*/ 1958686 h 2744197"/>
                <a:gd name="connsiteX167" fmla="*/ 2249743 w 3142491"/>
                <a:gd name="connsiteY167" fmla="*/ 2011237 h 2744197"/>
                <a:gd name="connsiteX168" fmla="*/ 2304557 w 3142491"/>
                <a:gd name="connsiteY168" fmla="*/ 2058830 h 2744197"/>
                <a:gd name="connsiteX169" fmla="*/ 2350242 w 3142491"/>
                <a:gd name="connsiteY169" fmla="*/ 2087495 h 2744197"/>
                <a:gd name="connsiteX170" fmla="*/ 2360279 w 3142491"/>
                <a:gd name="connsiteY170" fmla="*/ 2093422 h 2744197"/>
                <a:gd name="connsiteX171" fmla="*/ 2436984 w 3142491"/>
                <a:gd name="connsiteY171" fmla="*/ 2126866 h 2744197"/>
                <a:gd name="connsiteX172" fmla="*/ 2453008 w 3142491"/>
                <a:gd name="connsiteY172" fmla="*/ 2131251 h 2744197"/>
                <a:gd name="connsiteX173" fmla="*/ 2558557 w 3142491"/>
                <a:gd name="connsiteY173" fmla="*/ 2144500 h 2744197"/>
                <a:gd name="connsiteX174" fmla="*/ 2618603 w 3142491"/>
                <a:gd name="connsiteY174" fmla="*/ 2154571 h 2744197"/>
                <a:gd name="connsiteX175" fmla="*/ 2634628 w 3142491"/>
                <a:gd name="connsiteY175" fmla="*/ 2158956 h 2744197"/>
                <a:gd name="connsiteX176" fmla="*/ 2643123 w 3142491"/>
                <a:gd name="connsiteY176" fmla="*/ 2158896 h 2744197"/>
                <a:gd name="connsiteX177" fmla="*/ 2769836 w 3142491"/>
                <a:gd name="connsiteY177" fmla="*/ 2196486 h 2744197"/>
                <a:gd name="connsiteX178" fmla="*/ 2787403 w 3142491"/>
                <a:gd name="connsiteY178" fmla="*/ 2206857 h 2744197"/>
                <a:gd name="connsiteX179" fmla="*/ 2799950 w 3142491"/>
                <a:gd name="connsiteY179" fmla="*/ 2214265 h 2744197"/>
                <a:gd name="connsiteX180" fmla="*/ 2910425 w 3142491"/>
                <a:gd name="connsiteY180" fmla="*/ 2287953 h 2744197"/>
                <a:gd name="connsiteX181" fmla="*/ 2988457 w 3142491"/>
                <a:gd name="connsiteY181" fmla="*/ 2367868 h 2744197"/>
                <a:gd name="connsiteX182" fmla="*/ 3077280 w 3142491"/>
                <a:gd name="connsiteY182" fmla="*/ 2489691 h 2744197"/>
                <a:gd name="connsiteX183" fmla="*/ 3125774 w 3142491"/>
                <a:gd name="connsiteY183" fmla="*/ 2562317 h 2744197"/>
                <a:gd name="connsiteX184" fmla="*/ 3142491 w 3142491"/>
                <a:gd name="connsiteY184" fmla="*/ 2594186 h 2744197"/>
                <a:gd name="connsiteX185" fmla="*/ 3121449 w 3142491"/>
                <a:gd name="connsiteY185" fmla="*/ 2586838 h 2744197"/>
                <a:gd name="connsiteX186" fmla="*/ 3120421 w 3142491"/>
                <a:gd name="connsiteY186" fmla="*/ 2582846 h 2744197"/>
                <a:gd name="connsiteX187" fmla="*/ 3038098 w 3142491"/>
                <a:gd name="connsiteY187" fmla="*/ 2461479 h 2744197"/>
                <a:gd name="connsiteX188" fmla="*/ 2964451 w 3142491"/>
                <a:gd name="connsiteY188" fmla="*/ 2365539 h 2744197"/>
                <a:gd name="connsiteX189" fmla="*/ 2875414 w 3142491"/>
                <a:gd name="connsiteY189" fmla="*/ 2284203 h 2744197"/>
                <a:gd name="connsiteX190" fmla="*/ 2832752 w 3142491"/>
                <a:gd name="connsiteY190" fmla="*/ 2259015 h 2744197"/>
                <a:gd name="connsiteX191" fmla="*/ 2783652 w 3142491"/>
                <a:gd name="connsiteY191" fmla="*/ 2241868 h 2744197"/>
                <a:gd name="connsiteX192" fmla="*/ 2717619 w 3142491"/>
                <a:gd name="connsiteY192" fmla="*/ 2233339 h 2744197"/>
                <a:gd name="connsiteX193" fmla="*/ 2631116 w 3142491"/>
                <a:gd name="connsiteY193" fmla="*/ 2227951 h 2744197"/>
                <a:gd name="connsiteX194" fmla="*/ 2620111 w 3142491"/>
                <a:gd name="connsiteY194" fmla="*/ 2226531 h 2744197"/>
                <a:gd name="connsiteX195" fmla="*/ 2531554 w 3142491"/>
                <a:gd name="connsiteY195" fmla="*/ 2213162 h 2744197"/>
                <a:gd name="connsiteX196" fmla="*/ 2443569 w 3142491"/>
                <a:gd name="connsiteY196" fmla="*/ 2210284 h 2744197"/>
                <a:gd name="connsiteX197" fmla="*/ 2359064 w 3142491"/>
                <a:gd name="connsiteY197" fmla="*/ 2204384 h 2744197"/>
                <a:gd name="connsiteX198" fmla="*/ 2347544 w 3142491"/>
                <a:gd name="connsiteY198" fmla="*/ 2200966 h 2744197"/>
                <a:gd name="connsiteX199" fmla="*/ 2260862 w 3142491"/>
                <a:gd name="connsiteY199" fmla="*/ 2170091 h 2744197"/>
                <a:gd name="connsiteX200" fmla="*/ 2223734 w 3142491"/>
                <a:gd name="connsiteY200" fmla="*/ 2149864 h 2744197"/>
                <a:gd name="connsiteX201" fmla="*/ 2213696 w 3142491"/>
                <a:gd name="connsiteY201" fmla="*/ 2143936 h 2744197"/>
                <a:gd name="connsiteX202" fmla="*/ 2166016 w 3142491"/>
                <a:gd name="connsiteY202" fmla="*/ 2115785 h 2744197"/>
                <a:gd name="connsiteX203" fmla="*/ 2122330 w 3142491"/>
                <a:gd name="connsiteY203" fmla="*/ 2086606 h 2744197"/>
                <a:gd name="connsiteX204" fmla="*/ 2103736 w 3142491"/>
                <a:gd name="connsiteY204" fmla="*/ 2072243 h 2744197"/>
                <a:gd name="connsiteX205" fmla="*/ 2049376 w 3142491"/>
                <a:gd name="connsiteY205" fmla="*/ 2018150 h 2744197"/>
                <a:gd name="connsiteX206" fmla="*/ 1959885 w 3142491"/>
                <a:gd name="connsiteY206" fmla="*/ 1943313 h 2744197"/>
                <a:gd name="connsiteX207" fmla="*/ 1898177 w 3142491"/>
                <a:gd name="connsiteY207" fmla="*/ 1910263 h 2744197"/>
                <a:gd name="connsiteX208" fmla="*/ 1886143 w 3142491"/>
                <a:gd name="connsiteY208" fmla="*/ 1904850 h 2744197"/>
                <a:gd name="connsiteX209" fmla="*/ 1828486 w 3142491"/>
                <a:gd name="connsiteY209" fmla="*/ 1879268 h 2744197"/>
                <a:gd name="connsiteX210" fmla="*/ 1792446 w 3142491"/>
                <a:gd name="connsiteY210" fmla="*/ 1871527 h 2744197"/>
                <a:gd name="connsiteX211" fmla="*/ 1691916 w 3142491"/>
                <a:gd name="connsiteY211" fmla="*/ 1861240 h 2744197"/>
                <a:gd name="connsiteX212" fmla="*/ 1641393 w 3142491"/>
                <a:gd name="connsiteY212" fmla="*/ 1855101 h 2744197"/>
                <a:gd name="connsiteX213" fmla="*/ 1574907 w 3142491"/>
                <a:gd name="connsiteY213" fmla="*/ 1853071 h 2744197"/>
                <a:gd name="connsiteX214" fmla="*/ 1478942 w 3142491"/>
                <a:gd name="connsiteY214" fmla="*/ 1852251 h 2744197"/>
                <a:gd name="connsiteX215" fmla="*/ 1410913 w 3142491"/>
                <a:gd name="connsiteY215" fmla="*/ 1844234 h 2744197"/>
                <a:gd name="connsiteX216" fmla="*/ 1397397 w 3142491"/>
                <a:gd name="connsiteY216" fmla="*/ 1841331 h 2744197"/>
                <a:gd name="connsiteX217" fmla="*/ 1315735 w 3142491"/>
                <a:gd name="connsiteY217" fmla="*/ 1813419 h 2744197"/>
                <a:gd name="connsiteX218" fmla="*/ 1243475 w 3142491"/>
                <a:gd name="connsiteY218" fmla="*/ 1772447 h 2744197"/>
                <a:gd name="connsiteX219" fmla="*/ 1131158 w 3142491"/>
                <a:gd name="connsiteY219" fmla="*/ 1650291 h 2744197"/>
                <a:gd name="connsiteX220" fmla="*/ 1100351 w 3142491"/>
                <a:gd name="connsiteY220" fmla="*/ 1605029 h 2744197"/>
                <a:gd name="connsiteX221" fmla="*/ 1028820 w 3142491"/>
                <a:gd name="connsiteY221" fmla="*/ 1525566 h 2744197"/>
                <a:gd name="connsiteX222" fmla="*/ 965450 w 3142491"/>
                <a:gd name="connsiteY222" fmla="*/ 1469537 h 2744197"/>
                <a:gd name="connsiteX223" fmla="*/ 873904 w 3142491"/>
                <a:gd name="connsiteY223" fmla="*/ 1386720 h 2744197"/>
                <a:gd name="connsiteX224" fmla="*/ 796385 w 3142491"/>
                <a:gd name="connsiteY224" fmla="*/ 1308799 h 2744197"/>
                <a:gd name="connsiteX225" fmla="*/ 741965 w 3142491"/>
                <a:gd name="connsiteY225" fmla="*/ 1246209 h 2744197"/>
                <a:gd name="connsiteX226" fmla="*/ 682561 w 3142491"/>
                <a:gd name="connsiteY226" fmla="*/ 1114685 h 2744197"/>
                <a:gd name="connsiteX227" fmla="*/ 665756 w 3142491"/>
                <a:gd name="connsiteY227" fmla="*/ 999850 h 2744197"/>
                <a:gd name="connsiteX228" fmla="*/ 657901 w 3142491"/>
                <a:gd name="connsiteY228" fmla="*/ 878457 h 2744197"/>
                <a:gd name="connsiteX229" fmla="*/ 669249 w 3142491"/>
                <a:gd name="connsiteY229" fmla="*/ 715945 h 2744197"/>
                <a:gd name="connsiteX230" fmla="*/ 683251 w 3142491"/>
                <a:gd name="connsiteY230" fmla="*/ 646375 h 2744197"/>
                <a:gd name="connsiteX231" fmla="*/ 703240 w 3142491"/>
                <a:gd name="connsiteY231" fmla="*/ 575263 h 2744197"/>
                <a:gd name="connsiteX232" fmla="*/ 704722 w 3142491"/>
                <a:gd name="connsiteY232" fmla="*/ 572754 h 2744197"/>
                <a:gd name="connsiteX233" fmla="*/ 731092 w 3142491"/>
                <a:gd name="connsiteY233" fmla="*/ 485103 h 2744197"/>
                <a:gd name="connsiteX234" fmla="*/ 790965 w 3142491"/>
                <a:gd name="connsiteY234" fmla="*/ 329246 h 2744197"/>
                <a:gd name="connsiteX235" fmla="*/ 807203 w 3142491"/>
                <a:gd name="connsiteY235" fmla="*/ 293146 h 2744197"/>
                <a:gd name="connsiteX236" fmla="*/ 821959 w 3142491"/>
                <a:gd name="connsiteY236" fmla="*/ 259555 h 2744197"/>
                <a:gd name="connsiteX237" fmla="*/ 842130 w 3142491"/>
                <a:gd name="connsiteY237" fmla="*/ 213933 h 2744197"/>
                <a:gd name="connsiteX238" fmla="*/ 844578 w 3142491"/>
                <a:gd name="connsiteY238" fmla="*/ 206918 h 2744197"/>
                <a:gd name="connsiteX239" fmla="*/ 904937 w 3142491"/>
                <a:gd name="connsiteY239" fmla="*/ 93226 h 2744197"/>
                <a:gd name="connsiteX240" fmla="*/ 244297 w 3142491"/>
                <a:gd name="connsiteY240" fmla="*/ 0 h 2744197"/>
                <a:gd name="connsiteX241" fmla="*/ 273786 w 3142491"/>
                <a:gd name="connsiteY241" fmla="*/ 0 h 2744197"/>
                <a:gd name="connsiteX242" fmla="*/ 205902 w 3142491"/>
                <a:gd name="connsiteY242" fmla="*/ 73487 h 2744197"/>
                <a:gd name="connsiteX243" fmla="*/ 135750 w 3142491"/>
                <a:gd name="connsiteY243" fmla="*/ 189434 h 2744197"/>
                <a:gd name="connsiteX244" fmla="*/ 91266 w 3142491"/>
                <a:gd name="connsiteY244" fmla="*/ 330690 h 2744197"/>
                <a:gd name="connsiteX245" fmla="*/ 61719 w 3142491"/>
                <a:gd name="connsiteY245" fmla="*/ 463844 h 2744197"/>
                <a:gd name="connsiteX246" fmla="*/ 53070 w 3142491"/>
                <a:gd name="connsiteY246" fmla="*/ 512884 h 2744197"/>
                <a:gd name="connsiteX247" fmla="*/ 58689 w 3142491"/>
                <a:gd name="connsiteY247" fmla="*/ 600808 h 2744197"/>
                <a:gd name="connsiteX248" fmla="*/ 72624 w 3142491"/>
                <a:gd name="connsiteY248" fmla="*/ 663184 h 2744197"/>
                <a:gd name="connsiteX249" fmla="*/ 59742 w 3142491"/>
                <a:gd name="connsiteY249" fmla="*/ 679268 h 2744197"/>
                <a:gd name="connsiteX250" fmla="*/ 52668 w 3142491"/>
                <a:gd name="connsiteY250" fmla="*/ 668322 h 2744197"/>
                <a:gd name="connsiteX251" fmla="*/ 38219 w 3142491"/>
                <a:gd name="connsiteY251" fmla="*/ 603950 h 2744197"/>
                <a:gd name="connsiteX252" fmla="*/ 37380 w 3142491"/>
                <a:gd name="connsiteY252" fmla="*/ 485007 h 2744197"/>
                <a:gd name="connsiteX253" fmla="*/ 79506 w 3142491"/>
                <a:gd name="connsiteY253" fmla="*/ 293289 h 2744197"/>
                <a:gd name="connsiteX254" fmla="*/ 115734 w 3142491"/>
                <a:gd name="connsiteY254" fmla="*/ 186077 h 2744197"/>
                <a:gd name="connsiteX255" fmla="*/ 161606 w 3142491"/>
                <a:gd name="connsiteY255" fmla="*/ 99789 h 2744197"/>
                <a:gd name="connsiteX256" fmla="*/ 216092 w 3142491"/>
                <a:gd name="connsiteY256" fmla="*/ 30433 h 2744197"/>
                <a:gd name="connsiteX257" fmla="*/ 194411 w 3142491"/>
                <a:gd name="connsiteY257" fmla="*/ 0 h 2744197"/>
                <a:gd name="connsiteX258" fmla="*/ 211953 w 3142491"/>
                <a:gd name="connsiteY258" fmla="*/ 0 h 2744197"/>
                <a:gd name="connsiteX259" fmla="*/ 193055 w 3142491"/>
                <a:gd name="connsiteY259" fmla="*/ 23598 h 2744197"/>
                <a:gd name="connsiteX260" fmla="*/ 152989 w 3142491"/>
                <a:gd name="connsiteY260" fmla="*/ 82857 h 2744197"/>
                <a:gd name="connsiteX261" fmla="*/ 83532 w 3142491"/>
                <a:gd name="connsiteY261" fmla="*/ 226288 h 2744197"/>
                <a:gd name="connsiteX262" fmla="*/ 38535 w 3142491"/>
                <a:gd name="connsiteY262" fmla="*/ 365547 h 2744197"/>
                <a:gd name="connsiteX263" fmla="*/ 17185 w 3142491"/>
                <a:gd name="connsiteY263" fmla="*/ 456161 h 2744197"/>
                <a:gd name="connsiteX264" fmla="*/ 21047 w 3142491"/>
                <a:gd name="connsiteY264" fmla="*/ 578583 h 2744197"/>
                <a:gd name="connsiteX265" fmla="*/ 37944 w 3142491"/>
                <a:gd name="connsiteY265" fmla="*/ 635939 h 2744197"/>
                <a:gd name="connsiteX266" fmla="*/ 55298 w 3142491"/>
                <a:gd name="connsiteY266" fmla="*/ 686795 h 2744197"/>
                <a:gd name="connsiteX267" fmla="*/ 60317 w 3142491"/>
                <a:gd name="connsiteY267" fmla="*/ 689759 h 2744197"/>
                <a:gd name="connsiteX268" fmla="*/ 62612 w 3142491"/>
                <a:gd name="connsiteY268" fmla="*/ 683184 h 2744197"/>
                <a:gd name="connsiteX269" fmla="*/ 66303 w 3142491"/>
                <a:gd name="connsiteY269" fmla="*/ 688218 h 2744197"/>
                <a:gd name="connsiteX270" fmla="*/ 78637 w 3142491"/>
                <a:gd name="connsiteY270" fmla="*/ 736110 h 2744197"/>
                <a:gd name="connsiteX271" fmla="*/ 90909 w 3142491"/>
                <a:gd name="connsiteY271" fmla="*/ 775507 h 2744197"/>
                <a:gd name="connsiteX272" fmla="*/ 139069 w 3142491"/>
                <a:gd name="connsiteY272" fmla="*/ 871627 h 2744197"/>
                <a:gd name="connsiteX273" fmla="*/ 193848 w 3142491"/>
                <a:gd name="connsiteY273" fmla="*/ 985192 h 2744197"/>
                <a:gd name="connsiteX274" fmla="*/ 216340 w 3142491"/>
                <a:gd name="connsiteY274" fmla="*/ 1056003 h 2744197"/>
                <a:gd name="connsiteX275" fmla="*/ 241579 w 3142491"/>
                <a:gd name="connsiteY275" fmla="*/ 1162282 h 2744197"/>
                <a:gd name="connsiteX276" fmla="*/ 297901 w 3142491"/>
                <a:gd name="connsiteY276" fmla="*/ 1281834 h 2744197"/>
                <a:gd name="connsiteX277" fmla="*/ 339714 w 3142491"/>
                <a:gd name="connsiteY277" fmla="*/ 1328519 h 2744197"/>
                <a:gd name="connsiteX278" fmla="*/ 378443 w 3142491"/>
                <a:gd name="connsiteY278" fmla="*/ 1363231 h 2744197"/>
                <a:gd name="connsiteX279" fmla="*/ 440211 w 3142491"/>
                <a:gd name="connsiteY279" fmla="*/ 1404777 h 2744197"/>
                <a:gd name="connsiteX280" fmla="*/ 555524 w 3142491"/>
                <a:gd name="connsiteY280" fmla="*/ 1455940 h 2744197"/>
                <a:gd name="connsiteX281" fmla="*/ 635766 w 3142491"/>
                <a:gd name="connsiteY281" fmla="*/ 1494858 h 2744197"/>
                <a:gd name="connsiteX282" fmla="*/ 672893 w 3142491"/>
                <a:gd name="connsiteY282" fmla="*/ 1515087 h 2744197"/>
                <a:gd name="connsiteX283" fmla="*/ 761690 w 3142491"/>
                <a:gd name="connsiteY283" fmla="*/ 1562439 h 2744197"/>
                <a:gd name="connsiteX284" fmla="*/ 772243 w 3142491"/>
                <a:gd name="connsiteY284" fmla="*/ 1570361 h 2744197"/>
                <a:gd name="connsiteX285" fmla="*/ 827631 w 3142491"/>
                <a:gd name="connsiteY285" fmla="*/ 1628446 h 2744197"/>
                <a:gd name="connsiteX286" fmla="*/ 836186 w 3142491"/>
                <a:gd name="connsiteY286" fmla="*/ 1636883 h 2744197"/>
                <a:gd name="connsiteX287" fmla="*/ 877031 w 3142491"/>
                <a:gd name="connsiteY287" fmla="*/ 1688073 h 2744197"/>
                <a:gd name="connsiteX288" fmla="*/ 906356 w 3142491"/>
                <a:gd name="connsiteY288" fmla="*/ 1735845 h 2744197"/>
                <a:gd name="connsiteX289" fmla="*/ 938825 w 3142491"/>
                <a:gd name="connsiteY289" fmla="*/ 1804087 h 2744197"/>
                <a:gd name="connsiteX290" fmla="*/ 980423 w 3142491"/>
                <a:gd name="connsiteY290" fmla="*/ 1891257 h 2744197"/>
                <a:gd name="connsiteX291" fmla="*/ 1031425 w 3142491"/>
                <a:gd name="connsiteY291" fmla="*/ 1965366 h 2744197"/>
                <a:gd name="connsiteX292" fmla="*/ 1065710 w 3142491"/>
                <a:gd name="connsiteY292" fmla="*/ 2007606 h 2744197"/>
                <a:gd name="connsiteX293" fmla="*/ 1072271 w 3142491"/>
                <a:gd name="connsiteY293" fmla="*/ 2016557 h 2744197"/>
                <a:gd name="connsiteX294" fmla="*/ 1099934 w 3142491"/>
                <a:gd name="connsiteY294" fmla="*/ 2041350 h 2744197"/>
                <a:gd name="connsiteX295" fmla="*/ 1118528 w 3142491"/>
                <a:gd name="connsiteY295" fmla="*/ 2055713 h 2744197"/>
                <a:gd name="connsiteX296" fmla="*/ 1200372 w 3142491"/>
                <a:gd name="connsiteY296" fmla="*/ 2109113 h 2744197"/>
                <a:gd name="connsiteX297" fmla="*/ 1235958 w 3142491"/>
                <a:gd name="connsiteY297" fmla="*/ 2123355 h 2744197"/>
                <a:gd name="connsiteX298" fmla="*/ 1323213 w 3142491"/>
                <a:gd name="connsiteY298" fmla="*/ 2164721 h 2744197"/>
                <a:gd name="connsiteX299" fmla="*/ 1370379 w 3142491"/>
                <a:gd name="connsiteY299" fmla="*/ 2190877 h 2744197"/>
                <a:gd name="connsiteX300" fmla="*/ 1380416 w 3142491"/>
                <a:gd name="connsiteY300" fmla="*/ 2196804 h 2744197"/>
                <a:gd name="connsiteX301" fmla="*/ 1428096 w 3142491"/>
                <a:gd name="connsiteY301" fmla="*/ 2224955 h 2744197"/>
                <a:gd name="connsiteX302" fmla="*/ 1476229 w 3142491"/>
                <a:gd name="connsiteY302" fmla="*/ 2246606 h 2744197"/>
                <a:gd name="connsiteX303" fmla="*/ 1518888 w 3142491"/>
                <a:gd name="connsiteY303" fmla="*/ 2271794 h 2744197"/>
                <a:gd name="connsiteX304" fmla="*/ 1523393 w 3142491"/>
                <a:gd name="connsiteY304" fmla="*/ 2272762 h 2744197"/>
                <a:gd name="connsiteX305" fmla="*/ 1521851 w 3142491"/>
                <a:gd name="connsiteY305" fmla="*/ 2266775 h 2744197"/>
                <a:gd name="connsiteX306" fmla="*/ 1475534 w 3142491"/>
                <a:gd name="connsiteY306" fmla="*/ 2219121 h 2744197"/>
                <a:gd name="connsiteX307" fmla="*/ 1438861 w 3142491"/>
                <a:gd name="connsiteY307" fmla="*/ 2192393 h 2744197"/>
                <a:gd name="connsiteX308" fmla="*/ 1402187 w 3142491"/>
                <a:gd name="connsiteY308" fmla="*/ 2165663 h 2744197"/>
                <a:gd name="connsiteX309" fmla="*/ 1394658 w 3142491"/>
                <a:gd name="connsiteY309" fmla="*/ 2161217 h 2744197"/>
                <a:gd name="connsiteX310" fmla="*/ 1306316 w 3142491"/>
                <a:gd name="connsiteY310" fmla="*/ 2107364 h 2744197"/>
                <a:gd name="connsiteX311" fmla="*/ 1244093 w 3142491"/>
                <a:gd name="connsiteY311" fmla="*/ 2072319 h 2744197"/>
                <a:gd name="connsiteX312" fmla="*/ 1230519 w 3142491"/>
                <a:gd name="connsiteY312" fmla="*/ 2060919 h 2744197"/>
                <a:gd name="connsiteX313" fmla="*/ 1191789 w 3142491"/>
                <a:gd name="connsiteY313" fmla="*/ 2026207 h 2744197"/>
                <a:gd name="connsiteX314" fmla="*/ 1165093 w 3142491"/>
                <a:gd name="connsiteY314" fmla="*/ 1996908 h 2744197"/>
                <a:gd name="connsiteX315" fmla="*/ 1143416 w 3142491"/>
                <a:gd name="connsiteY315" fmla="*/ 1970572 h 2744197"/>
                <a:gd name="connsiteX316" fmla="*/ 1099882 w 3142491"/>
                <a:gd name="connsiteY316" fmla="*/ 1892412 h 2744197"/>
                <a:gd name="connsiteX317" fmla="*/ 1081622 w 3142491"/>
                <a:gd name="connsiteY317" fmla="*/ 1854557 h 2744197"/>
                <a:gd name="connsiteX318" fmla="*/ 1035518 w 3142491"/>
                <a:gd name="connsiteY318" fmla="*/ 1766420 h 2744197"/>
                <a:gd name="connsiteX319" fmla="*/ 979951 w 3142491"/>
                <a:gd name="connsiteY319" fmla="*/ 1682847 h 2744197"/>
                <a:gd name="connsiteX320" fmla="*/ 931064 w 3142491"/>
                <a:gd name="connsiteY320" fmla="*/ 1625216 h 2744197"/>
                <a:gd name="connsiteX321" fmla="*/ 922508 w 3142491"/>
                <a:gd name="connsiteY321" fmla="*/ 1616780 h 2744197"/>
                <a:gd name="connsiteX322" fmla="*/ 889765 w 3142491"/>
                <a:gd name="connsiteY322" fmla="*/ 1580527 h 2744197"/>
                <a:gd name="connsiteX323" fmla="*/ 848467 w 3142491"/>
                <a:gd name="connsiteY323" fmla="*/ 1535838 h 2744197"/>
                <a:gd name="connsiteX324" fmla="*/ 834379 w 3142491"/>
                <a:gd name="connsiteY324" fmla="*/ 1522443 h 2744197"/>
                <a:gd name="connsiteX325" fmla="*/ 773004 w 3142491"/>
                <a:gd name="connsiteY325" fmla="*/ 1465900 h 2744197"/>
                <a:gd name="connsiteX326" fmla="*/ 735818 w 3142491"/>
                <a:gd name="connsiteY326" fmla="*/ 1437175 h 2744197"/>
                <a:gd name="connsiteX327" fmla="*/ 722242 w 3142491"/>
                <a:gd name="connsiteY327" fmla="*/ 1425775 h 2744197"/>
                <a:gd name="connsiteX328" fmla="*/ 675470 w 3142491"/>
                <a:gd name="connsiteY328" fmla="*/ 1384623 h 2744197"/>
                <a:gd name="connsiteX329" fmla="*/ 649348 w 3142491"/>
                <a:gd name="connsiteY329" fmla="*/ 1365815 h 2744197"/>
                <a:gd name="connsiteX330" fmla="*/ 635774 w 3142491"/>
                <a:gd name="connsiteY330" fmla="*/ 1354416 h 2744197"/>
                <a:gd name="connsiteX331" fmla="*/ 591512 w 3142491"/>
                <a:gd name="connsiteY331" fmla="*/ 1314745 h 2744197"/>
                <a:gd name="connsiteX332" fmla="*/ 498243 w 3142491"/>
                <a:gd name="connsiteY332" fmla="*/ 1200452 h 2744197"/>
                <a:gd name="connsiteX333" fmla="*/ 435241 w 3142491"/>
                <a:gd name="connsiteY333" fmla="*/ 1054958 h 2744197"/>
                <a:gd name="connsiteX334" fmla="*/ 425631 w 3142491"/>
                <a:gd name="connsiteY334" fmla="*/ 968062 h 2744197"/>
                <a:gd name="connsiteX335" fmla="*/ 427086 w 3142491"/>
                <a:gd name="connsiteY335" fmla="*/ 891083 h 2744197"/>
                <a:gd name="connsiteX336" fmla="*/ 444026 w 3142491"/>
                <a:gd name="connsiteY336" fmla="*/ 742026 h 2744197"/>
                <a:gd name="connsiteX337" fmla="*/ 469008 w 3142491"/>
                <a:gd name="connsiteY337" fmla="*/ 599409 h 2744197"/>
                <a:gd name="connsiteX338" fmla="*/ 489785 w 3142491"/>
                <a:gd name="connsiteY338" fmla="*/ 498303 h 2744197"/>
                <a:gd name="connsiteX339" fmla="*/ 548057 w 3142491"/>
                <a:gd name="connsiteY339" fmla="*/ 327964 h 2744197"/>
                <a:gd name="connsiteX340" fmla="*/ 601398 w 3142491"/>
                <a:gd name="connsiteY340" fmla="*/ 237624 h 2744197"/>
                <a:gd name="connsiteX341" fmla="*/ 649443 w 3142491"/>
                <a:gd name="connsiteY341" fmla="*/ 176309 h 2744197"/>
                <a:gd name="connsiteX342" fmla="*/ 696009 w 3142491"/>
                <a:gd name="connsiteY342" fmla="*/ 117505 h 2744197"/>
                <a:gd name="connsiteX343" fmla="*/ 709858 w 3142491"/>
                <a:gd name="connsiteY343" fmla="*/ 96915 h 2744197"/>
                <a:gd name="connsiteX344" fmla="*/ 720743 w 3142491"/>
                <a:gd name="connsiteY344" fmla="*/ 81345 h 2744197"/>
                <a:gd name="connsiteX345" fmla="*/ 776482 w 3142491"/>
                <a:gd name="connsiteY345" fmla="*/ 3422 h 2744197"/>
                <a:gd name="connsiteX346" fmla="*/ 778591 w 3142491"/>
                <a:gd name="connsiteY346" fmla="*/ 0 h 2744197"/>
                <a:gd name="connsiteX347" fmla="*/ 789421 w 3142491"/>
                <a:gd name="connsiteY347" fmla="*/ 0 h 2744197"/>
                <a:gd name="connsiteX348" fmla="*/ 777285 w 3142491"/>
                <a:gd name="connsiteY348" fmla="*/ 19971 h 2744197"/>
                <a:gd name="connsiteX349" fmla="*/ 735225 w 3142491"/>
                <a:gd name="connsiteY349" fmla="*/ 79743 h 2744197"/>
                <a:gd name="connsiteX350" fmla="*/ 722344 w 3142491"/>
                <a:gd name="connsiteY350" fmla="*/ 95828 h 2744197"/>
                <a:gd name="connsiteX351" fmla="*/ 709463 w 3142491"/>
                <a:gd name="connsiteY351" fmla="*/ 111913 h 2744197"/>
                <a:gd name="connsiteX352" fmla="*/ 667857 w 3142491"/>
                <a:gd name="connsiteY352" fmla="*/ 165183 h 2744197"/>
                <a:gd name="connsiteX353" fmla="*/ 649050 w 3142491"/>
                <a:gd name="connsiteY353" fmla="*/ 191305 h 2744197"/>
                <a:gd name="connsiteX354" fmla="*/ 641127 w 3142491"/>
                <a:gd name="connsiteY354" fmla="*/ 201858 h 2744197"/>
                <a:gd name="connsiteX355" fmla="*/ 598553 w 3142491"/>
                <a:gd name="connsiteY355" fmla="*/ 259634 h 2744197"/>
                <a:gd name="connsiteX356" fmla="*/ 560091 w 3142491"/>
                <a:gd name="connsiteY356" fmla="*/ 333376 h 2744197"/>
                <a:gd name="connsiteX357" fmla="*/ 503873 w 3142491"/>
                <a:gd name="connsiteY357" fmla="*/ 511699 h 2744197"/>
                <a:gd name="connsiteX358" fmla="*/ 483097 w 3142491"/>
                <a:gd name="connsiteY358" fmla="*/ 612804 h 2744197"/>
                <a:gd name="connsiteX359" fmla="*/ 462440 w 3142491"/>
                <a:gd name="connsiteY359" fmla="*/ 730901 h 2744197"/>
                <a:gd name="connsiteX360" fmla="*/ 451127 w 3142491"/>
                <a:gd name="connsiteY360" fmla="*/ 827440 h 2744197"/>
                <a:gd name="connsiteX361" fmla="*/ 445046 w 3142491"/>
                <a:gd name="connsiteY361" fmla="*/ 886458 h 2744197"/>
                <a:gd name="connsiteX362" fmla="*/ 443197 w 3142491"/>
                <a:gd name="connsiteY362" fmla="*/ 978434 h 2744197"/>
                <a:gd name="connsiteX363" fmla="*/ 457767 w 3142491"/>
                <a:gd name="connsiteY363" fmla="*/ 1059796 h 2744197"/>
                <a:gd name="connsiteX364" fmla="*/ 489840 w 3142491"/>
                <a:gd name="connsiteY364" fmla="*/ 1143034 h 2744197"/>
                <a:gd name="connsiteX365" fmla="*/ 541417 w 3142491"/>
                <a:gd name="connsiteY365" fmla="*/ 1227635 h 2744197"/>
                <a:gd name="connsiteX366" fmla="*/ 586767 w 3142491"/>
                <a:gd name="connsiteY366" fmla="*/ 1279794 h 2744197"/>
                <a:gd name="connsiteX367" fmla="*/ 683333 w 3142491"/>
                <a:gd name="connsiteY367" fmla="*/ 1365576 h 2744197"/>
                <a:gd name="connsiteX368" fmla="*/ 696908 w 3142491"/>
                <a:gd name="connsiteY368" fmla="*/ 1376974 h 2744197"/>
                <a:gd name="connsiteX369" fmla="*/ 728049 w 3142491"/>
                <a:gd name="connsiteY369" fmla="*/ 1398746 h 2744197"/>
                <a:gd name="connsiteX370" fmla="*/ 898082 w 3142491"/>
                <a:gd name="connsiteY370" fmla="*/ 1554978 h 2744197"/>
                <a:gd name="connsiteX371" fmla="*/ 925804 w 3142491"/>
                <a:gd name="connsiteY371" fmla="*/ 1588269 h 2744197"/>
                <a:gd name="connsiteX372" fmla="*/ 940922 w 3142491"/>
                <a:gd name="connsiteY372" fmla="*/ 1605655 h 2744197"/>
                <a:gd name="connsiteX373" fmla="*/ 977202 w 3142491"/>
                <a:gd name="connsiteY373" fmla="*/ 1647381 h 2744197"/>
                <a:gd name="connsiteX374" fmla="*/ 1002930 w 3142491"/>
                <a:gd name="connsiteY374" fmla="*/ 1681185 h 2744197"/>
                <a:gd name="connsiteX375" fmla="*/ 1072706 w 3142491"/>
                <a:gd name="connsiteY375" fmla="*/ 1795146 h 2744197"/>
                <a:gd name="connsiteX376" fmla="*/ 1107684 w 3142491"/>
                <a:gd name="connsiteY376" fmla="*/ 1864869 h 2744197"/>
                <a:gd name="connsiteX377" fmla="*/ 1141634 w 3142491"/>
                <a:gd name="connsiteY377" fmla="*/ 1930601 h 2744197"/>
                <a:gd name="connsiteX378" fmla="*/ 1172442 w 3142491"/>
                <a:gd name="connsiteY378" fmla="*/ 1975865 h 2744197"/>
                <a:gd name="connsiteX379" fmla="*/ 1180997 w 3142491"/>
                <a:gd name="connsiteY379" fmla="*/ 1984301 h 2744197"/>
                <a:gd name="connsiteX380" fmla="*/ 1238894 w 3142491"/>
                <a:gd name="connsiteY380" fmla="*/ 2043868 h 2744197"/>
                <a:gd name="connsiteX381" fmla="*/ 1252470 w 3142491"/>
                <a:gd name="connsiteY381" fmla="*/ 2055266 h 2744197"/>
                <a:gd name="connsiteX382" fmla="*/ 1344804 w 3142491"/>
                <a:gd name="connsiteY382" fmla="*/ 2108092 h 2744197"/>
                <a:gd name="connsiteX383" fmla="*/ 1395506 w 3142491"/>
                <a:gd name="connsiteY383" fmla="*/ 2139720 h 2744197"/>
                <a:gd name="connsiteX384" fmla="*/ 1408567 w 3142491"/>
                <a:gd name="connsiteY384" fmla="*/ 2149124 h 2744197"/>
                <a:gd name="connsiteX385" fmla="*/ 1416097 w 3142491"/>
                <a:gd name="connsiteY385" fmla="*/ 2153569 h 2744197"/>
                <a:gd name="connsiteX386" fmla="*/ 1518135 w 3142491"/>
                <a:gd name="connsiteY386" fmla="*/ 2235815 h 2744197"/>
                <a:gd name="connsiteX387" fmla="*/ 1530743 w 3142491"/>
                <a:gd name="connsiteY387" fmla="*/ 2251718 h 2744197"/>
                <a:gd name="connsiteX388" fmla="*/ 1539812 w 3142491"/>
                <a:gd name="connsiteY388" fmla="*/ 2262150 h 2744197"/>
                <a:gd name="connsiteX389" fmla="*/ 1614546 w 3142491"/>
                <a:gd name="connsiteY389" fmla="*/ 2370577 h 2744197"/>
                <a:gd name="connsiteX390" fmla="*/ 1658261 w 3142491"/>
                <a:gd name="connsiteY390" fmla="*/ 2474224 h 2744197"/>
                <a:gd name="connsiteX391" fmla="*/ 1693779 w 3142491"/>
                <a:gd name="connsiteY391" fmla="*/ 2620412 h 2744197"/>
                <a:gd name="connsiteX392" fmla="*/ 1711886 w 3142491"/>
                <a:gd name="connsiteY392" fmla="*/ 2707250 h 2744197"/>
                <a:gd name="connsiteX393" fmla="*/ 1717144 w 3142491"/>
                <a:gd name="connsiteY393" fmla="*/ 2744197 h 2744197"/>
                <a:gd name="connsiteX394" fmla="*/ 1700547 w 3142491"/>
                <a:gd name="connsiteY394" fmla="*/ 2729319 h 2744197"/>
                <a:gd name="connsiteX395" fmla="*/ 1702028 w 3142491"/>
                <a:gd name="connsiteY395" fmla="*/ 2726810 h 2744197"/>
                <a:gd name="connsiteX396" fmla="*/ 1671529 w 3142491"/>
                <a:gd name="connsiteY396" fmla="*/ 2583586 h 2744197"/>
                <a:gd name="connsiteX397" fmla="*/ 1639726 w 3142491"/>
                <a:gd name="connsiteY397" fmla="*/ 2468357 h 2744197"/>
                <a:gd name="connsiteX398" fmla="*/ 1588484 w 3142491"/>
                <a:gd name="connsiteY398" fmla="*/ 2360265 h 2744197"/>
                <a:gd name="connsiteX399" fmla="*/ 1559220 w 3142491"/>
                <a:gd name="connsiteY399" fmla="*/ 2320987 h 2744197"/>
                <a:gd name="connsiteX400" fmla="*/ 1520491 w 3142491"/>
                <a:gd name="connsiteY400" fmla="*/ 2286276 h 2744197"/>
                <a:gd name="connsiteX401" fmla="*/ 1462773 w 3142491"/>
                <a:gd name="connsiteY401" fmla="*/ 2252198 h 2744197"/>
                <a:gd name="connsiteX402" fmla="*/ 1385041 w 3142491"/>
                <a:gd name="connsiteY402" fmla="*/ 2214764 h 2744197"/>
                <a:gd name="connsiteX403" fmla="*/ 1375004 w 3142491"/>
                <a:gd name="connsiteY403" fmla="*/ 2208837 h 2744197"/>
                <a:gd name="connsiteX404" fmla="*/ 1297212 w 3142491"/>
                <a:gd name="connsiteY404" fmla="*/ 2162906 h 2744197"/>
                <a:gd name="connsiteX405" fmla="*/ 1217997 w 3142491"/>
                <a:gd name="connsiteY405" fmla="*/ 2127980 h 2744197"/>
                <a:gd name="connsiteX406" fmla="*/ 1142261 w 3142491"/>
                <a:gd name="connsiteY406" fmla="*/ 2090031 h 2744197"/>
                <a:gd name="connsiteX407" fmla="*/ 1132224 w 3142491"/>
                <a:gd name="connsiteY407" fmla="*/ 2084104 h 2744197"/>
                <a:gd name="connsiteX408" fmla="*/ 1063321 w 3142491"/>
                <a:gd name="connsiteY408" fmla="*/ 2023117 h 2744197"/>
                <a:gd name="connsiteX409" fmla="*/ 1035597 w 3142491"/>
                <a:gd name="connsiteY409" fmla="*/ 1989826 h 2744197"/>
                <a:gd name="connsiteX410" fmla="*/ 1029038 w 3142491"/>
                <a:gd name="connsiteY410" fmla="*/ 1980876 h 2744197"/>
                <a:gd name="connsiteX411" fmla="*/ 996748 w 3142491"/>
                <a:gd name="connsiteY411" fmla="*/ 1938122 h 2744197"/>
                <a:gd name="connsiteX412" fmla="*/ 968450 w 3142491"/>
                <a:gd name="connsiteY412" fmla="*/ 1894341 h 2744197"/>
                <a:gd name="connsiteX413" fmla="*/ 956812 w 3142491"/>
                <a:gd name="connsiteY413" fmla="*/ 1873931 h 2744197"/>
                <a:gd name="connsiteX414" fmla="*/ 925824 w 3142491"/>
                <a:gd name="connsiteY414" fmla="*/ 1803179 h 2744197"/>
                <a:gd name="connsiteX415" fmla="*/ 871618 w 3142491"/>
                <a:gd name="connsiteY415" fmla="*/ 1700105 h 2744197"/>
                <a:gd name="connsiteX416" fmla="*/ 828264 w 3142491"/>
                <a:gd name="connsiteY416" fmla="*/ 1647434 h 2744197"/>
                <a:gd name="connsiteX417" fmla="*/ 819194 w 3142491"/>
                <a:gd name="connsiteY417" fmla="*/ 1637002 h 2744197"/>
                <a:gd name="connsiteX418" fmla="*/ 777381 w 3142491"/>
                <a:gd name="connsiteY418" fmla="*/ 1590316 h 2744197"/>
                <a:gd name="connsiteX419" fmla="*/ 746241 w 3142491"/>
                <a:gd name="connsiteY419" fmla="*/ 1568546 h 2744197"/>
                <a:gd name="connsiteX420" fmla="*/ 657443 w 3142491"/>
                <a:gd name="connsiteY420" fmla="*/ 1521192 h 2744197"/>
                <a:gd name="connsiteX421" fmla="*/ 612787 w 3142491"/>
                <a:gd name="connsiteY421" fmla="*/ 1496520 h 2744197"/>
                <a:gd name="connsiteX422" fmla="*/ 552621 w 3142491"/>
                <a:gd name="connsiteY422" fmla="*/ 1469455 h 2744197"/>
                <a:gd name="connsiteX423" fmla="*/ 464396 w 3142491"/>
                <a:gd name="connsiteY423" fmla="*/ 1432595 h 2744197"/>
                <a:gd name="connsiteX424" fmla="*/ 402689 w 3142491"/>
                <a:gd name="connsiteY424" fmla="*/ 1399543 h 2744197"/>
                <a:gd name="connsiteX425" fmla="*/ 392138 w 3142491"/>
                <a:gd name="connsiteY425" fmla="*/ 1391623 h 2744197"/>
                <a:gd name="connsiteX426" fmla="*/ 328254 w 3142491"/>
                <a:gd name="connsiteY426" fmla="*/ 1333598 h 2744197"/>
                <a:gd name="connsiteX427" fmla="*/ 277312 w 3142491"/>
                <a:gd name="connsiteY427" fmla="*/ 1267985 h 2744197"/>
                <a:gd name="connsiteX428" fmla="*/ 220237 w 3142491"/>
                <a:gd name="connsiteY428" fmla="*/ 1112453 h 2744197"/>
                <a:gd name="connsiteX429" fmla="*/ 208357 w 3142491"/>
                <a:gd name="connsiteY429" fmla="*/ 1058059 h 2744197"/>
                <a:gd name="connsiteX430" fmla="*/ 171657 w 3142491"/>
                <a:gd name="connsiteY430" fmla="*/ 956861 h 2744197"/>
                <a:gd name="connsiteX431" fmla="*/ 133142 w 3142491"/>
                <a:gd name="connsiteY431" fmla="*/ 881665 h 2744197"/>
                <a:gd name="connsiteX432" fmla="*/ 79390 w 3142491"/>
                <a:gd name="connsiteY432" fmla="*/ 772091 h 2744197"/>
                <a:gd name="connsiteX433" fmla="*/ 38185 w 3142491"/>
                <a:gd name="connsiteY433" fmla="*/ 669923 h 2744197"/>
                <a:gd name="connsiteX434" fmla="*/ 11644 w 3142491"/>
                <a:gd name="connsiteY434" fmla="*/ 591644 h 2744197"/>
                <a:gd name="connsiteX435" fmla="*/ 6632 w 3142491"/>
                <a:gd name="connsiteY435" fmla="*/ 448239 h 2744197"/>
                <a:gd name="connsiteX436" fmla="*/ 34817 w 3142491"/>
                <a:gd name="connsiteY436" fmla="*/ 334587 h 2744197"/>
                <a:gd name="connsiteX437" fmla="*/ 72980 w 3142491"/>
                <a:gd name="connsiteY437" fmla="*/ 218367 h 2744197"/>
                <a:gd name="connsiteX438" fmla="*/ 143919 w 3142491"/>
                <a:gd name="connsiteY438" fmla="*/ 72425 h 2744197"/>
                <a:gd name="connsiteX439" fmla="*/ 183984 w 3142491"/>
                <a:gd name="connsiteY439" fmla="*/ 13168 h 274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3142491" h="2744197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EF173BF-65E4-8129-6B13-75164CB7D7FB}"/>
                </a:ext>
              </a:extLst>
            </p:cNvPr>
            <p:cNvGrpSpPr/>
            <p:nvPr/>
          </p:nvGrpSpPr>
          <p:grpSpPr>
            <a:xfrm rot="5400000">
              <a:off x="8071462" y="2100425"/>
              <a:ext cx="4981132" cy="3259944"/>
              <a:chOff x="6482891" y="-855"/>
              <a:chExt cx="4981132" cy="3259944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CE0EC54F-984E-3775-C6D0-1F465797F874}"/>
                  </a:ext>
                </a:extLst>
              </p:cNvPr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>
                  <a:gd name="connsiteX0" fmla="*/ 1346922 w 3063398"/>
                  <a:gd name="connsiteY0" fmla="*/ 1993393 h 2166461"/>
                  <a:gd name="connsiteX1" fmla="*/ 1330221 w 3063398"/>
                  <a:gd name="connsiteY1" fmla="*/ 2030736 h 2166461"/>
                  <a:gd name="connsiteX2" fmla="*/ 1287595 w 3063398"/>
                  <a:gd name="connsiteY2" fmla="*/ 2050289 h 2166461"/>
                  <a:gd name="connsiteX3" fmla="*/ 1312543 w 3063398"/>
                  <a:gd name="connsiteY3" fmla="*/ 2045826 h 2166461"/>
                  <a:gd name="connsiteX4" fmla="*/ 1330221 w 3063398"/>
                  <a:gd name="connsiteY4" fmla="*/ 2030736 h 2166461"/>
                  <a:gd name="connsiteX5" fmla="*/ 1346922 w 3063398"/>
                  <a:gd name="connsiteY5" fmla="*/ 1993393 h 2166461"/>
                  <a:gd name="connsiteX6" fmla="*/ 1180350 w 3063398"/>
                  <a:gd name="connsiteY6" fmla="*/ 1971676 h 2166461"/>
                  <a:gd name="connsiteX7" fmla="*/ 1159108 w 3063398"/>
                  <a:gd name="connsiteY7" fmla="*/ 1977523 h 2166461"/>
                  <a:gd name="connsiteX8" fmla="*/ 1094511 w 3063398"/>
                  <a:gd name="connsiteY8" fmla="*/ 1991623 h 2166461"/>
                  <a:gd name="connsiteX9" fmla="*/ 1159108 w 3063398"/>
                  <a:gd name="connsiteY9" fmla="*/ 1977523 h 2166461"/>
                  <a:gd name="connsiteX10" fmla="*/ 1195307 w 3063398"/>
                  <a:gd name="connsiteY10" fmla="*/ 1978046 h 2166461"/>
                  <a:gd name="connsiteX11" fmla="*/ 1180350 w 3063398"/>
                  <a:gd name="connsiteY11" fmla="*/ 1971676 h 2166461"/>
                  <a:gd name="connsiteX12" fmla="*/ 1559816 w 3063398"/>
                  <a:gd name="connsiteY12" fmla="*/ 1955631 h 2166461"/>
                  <a:gd name="connsiteX13" fmla="*/ 1476511 w 3063398"/>
                  <a:gd name="connsiteY13" fmla="*/ 1998524 h 2166461"/>
                  <a:gd name="connsiteX14" fmla="*/ 1540465 w 3063398"/>
                  <a:gd name="connsiteY14" fmla="*/ 1970310 h 2166461"/>
                  <a:gd name="connsiteX15" fmla="*/ 1559816 w 3063398"/>
                  <a:gd name="connsiteY15" fmla="*/ 1955631 h 2166461"/>
                  <a:gd name="connsiteX16" fmla="*/ 921618 w 3063398"/>
                  <a:gd name="connsiteY16" fmla="*/ 1948908 h 2166461"/>
                  <a:gd name="connsiteX17" fmla="*/ 945537 w 3063398"/>
                  <a:gd name="connsiteY17" fmla="*/ 1958149 h 2166461"/>
                  <a:gd name="connsiteX18" fmla="*/ 921618 w 3063398"/>
                  <a:gd name="connsiteY18" fmla="*/ 1948908 h 2166461"/>
                  <a:gd name="connsiteX19" fmla="*/ 1333910 w 3063398"/>
                  <a:gd name="connsiteY19" fmla="*/ 1940212 h 2166461"/>
                  <a:gd name="connsiteX20" fmla="*/ 1399354 w 3063398"/>
                  <a:gd name="connsiteY20" fmla="*/ 1997534 h 2166461"/>
                  <a:gd name="connsiteX21" fmla="*/ 1333910 w 3063398"/>
                  <a:gd name="connsiteY21" fmla="*/ 1940212 h 2166461"/>
                  <a:gd name="connsiteX22" fmla="*/ 1024306 w 3063398"/>
                  <a:gd name="connsiteY22" fmla="*/ 1934357 h 2166461"/>
                  <a:gd name="connsiteX23" fmla="*/ 1079027 w 3063398"/>
                  <a:gd name="connsiteY23" fmla="*/ 1970853 h 2166461"/>
                  <a:gd name="connsiteX24" fmla="*/ 1024306 w 3063398"/>
                  <a:gd name="connsiteY24" fmla="*/ 1934357 h 2166461"/>
                  <a:gd name="connsiteX25" fmla="*/ 1508713 w 3063398"/>
                  <a:gd name="connsiteY25" fmla="*/ 1902901 h 2166461"/>
                  <a:gd name="connsiteX26" fmla="*/ 1547143 w 3063398"/>
                  <a:gd name="connsiteY26" fmla="*/ 1931018 h 2166461"/>
                  <a:gd name="connsiteX27" fmla="*/ 1508713 w 3063398"/>
                  <a:gd name="connsiteY27" fmla="*/ 1902901 h 2166461"/>
                  <a:gd name="connsiteX28" fmla="*/ 1422951 w 3063398"/>
                  <a:gd name="connsiteY28" fmla="*/ 1899155 h 2166461"/>
                  <a:gd name="connsiteX29" fmla="*/ 1416404 w 3063398"/>
                  <a:gd name="connsiteY29" fmla="*/ 1913178 h 2166461"/>
                  <a:gd name="connsiteX30" fmla="*/ 1417061 w 3063398"/>
                  <a:gd name="connsiteY30" fmla="*/ 1915916 h 2166461"/>
                  <a:gd name="connsiteX31" fmla="*/ 1416271 w 3063398"/>
                  <a:gd name="connsiteY31" fmla="*/ 1918164 h 2166461"/>
                  <a:gd name="connsiteX32" fmla="*/ 1419346 w 3063398"/>
                  <a:gd name="connsiteY32" fmla="*/ 1925442 h 2166461"/>
                  <a:gd name="connsiteX33" fmla="*/ 1419380 w 3063398"/>
                  <a:gd name="connsiteY33" fmla="*/ 1925582 h 2166461"/>
                  <a:gd name="connsiteX34" fmla="*/ 1419415 w 3063398"/>
                  <a:gd name="connsiteY34" fmla="*/ 1925605 h 2166461"/>
                  <a:gd name="connsiteX35" fmla="*/ 1419517 w 3063398"/>
                  <a:gd name="connsiteY35" fmla="*/ 1925849 h 2166461"/>
                  <a:gd name="connsiteX36" fmla="*/ 1430976 w 3063398"/>
                  <a:gd name="connsiteY36" fmla="*/ 1933347 h 2166461"/>
                  <a:gd name="connsiteX37" fmla="*/ 1419415 w 3063398"/>
                  <a:gd name="connsiteY37" fmla="*/ 1925605 h 2166461"/>
                  <a:gd name="connsiteX38" fmla="*/ 1419346 w 3063398"/>
                  <a:gd name="connsiteY38" fmla="*/ 1925442 h 2166461"/>
                  <a:gd name="connsiteX39" fmla="*/ 1417061 w 3063398"/>
                  <a:gd name="connsiteY39" fmla="*/ 1915916 h 2166461"/>
                  <a:gd name="connsiteX40" fmla="*/ 1383716 w 3063398"/>
                  <a:gd name="connsiteY40" fmla="*/ 1883430 h 2166461"/>
                  <a:gd name="connsiteX41" fmla="*/ 1412340 w 3063398"/>
                  <a:gd name="connsiteY41" fmla="*/ 1887852 h 2166461"/>
                  <a:gd name="connsiteX42" fmla="*/ 1383716 w 3063398"/>
                  <a:gd name="connsiteY42" fmla="*/ 1883430 h 2166461"/>
                  <a:gd name="connsiteX43" fmla="*/ 783609 w 3063398"/>
                  <a:gd name="connsiteY43" fmla="*/ 1876256 h 2166461"/>
                  <a:gd name="connsiteX44" fmla="*/ 821008 w 3063398"/>
                  <a:gd name="connsiteY44" fmla="*/ 1897718 h 2166461"/>
                  <a:gd name="connsiteX45" fmla="*/ 783609 w 3063398"/>
                  <a:gd name="connsiteY45" fmla="*/ 1876256 h 2166461"/>
                  <a:gd name="connsiteX46" fmla="*/ 1915905 w 3063398"/>
                  <a:gd name="connsiteY46" fmla="*/ 1865693 h 2166461"/>
                  <a:gd name="connsiteX47" fmla="*/ 1942863 w 3063398"/>
                  <a:gd name="connsiteY47" fmla="*/ 1890136 h 2166461"/>
                  <a:gd name="connsiteX48" fmla="*/ 1915905 w 3063398"/>
                  <a:gd name="connsiteY48" fmla="*/ 1865693 h 2166461"/>
                  <a:gd name="connsiteX49" fmla="*/ 1625177 w 3063398"/>
                  <a:gd name="connsiteY49" fmla="*/ 1845328 h 2166461"/>
                  <a:gd name="connsiteX50" fmla="*/ 1634757 w 3063398"/>
                  <a:gd name="connsiteY50" fmla="*/ 1849977 h 2166461"/>
                  <a:gd name="connsiteX51" fmla="*/ 1625177 w 3063398"/>
                  <a:gd name="connsiteY51" fmla="*/ 1845328 h 2166461"/>
                  <a:gd name="connsiteX52" fmla="*/ 1018360 w 3063398"/>
                  <a:gd name="connsiteY52" fmla="*/ 1834425 h 2166461"/>
                  <a:gd name="connsiteX53" fmla="*/ 1019391 w 3063398"/>
                  <a:gd name="connsiteY53" fmla="*/ 1841079 h 2166461"/>
                  <a:gd name="connsiteX54" fmla="*/ 1018360 w 3063398"/>
                  <a:gd name="connsiteY54" fmla="*/ 1834425 h 2166461"/>
                  <a:gd name="connsiteX55" fmla="*/ 1360513 w 3063398"/>
                  <a:gd name="connsiteY55" fmla="*/ 1834298 h 2166461"/>
                  <a:gd name="connsiteX56" fmla="*/ 1334562 w 3063398"/>
                  <a:gd name="connsiteY56" fmla="*/ 1834487 h 2166461"/>
                  <a:gd name="connsiteX57" fmla="*/ 1387969 w 3063398"/>
                  <a:gd name="connsiteY57" fmla="*/ 1840520 h 2166461"/>
                  <a:gd name="connsiteX58" fmla="*/ 1407071 w 3063398"/>
                  <a:gd name="connsiteY58" fmla="*/ 1845056 h 2166461"/>
                  <a:gd name="connsiteX59" fmla="*/ 1400642 w 3063398"/>
                  <a:gd name="connsiteY59" fmla="*/ 1865133 h 2166461"/>
                  <a:gd name="connsiteX60" fmla="*/ 1407071 w 3063398"/>
                  <a:gd name="connsiteY60" fmla="*/ 1845056 h 2166461"/>
                  <a:gd name="connsiteX61" fmla="*/ 1387969 w 3063398"/>
                  <a:gd name="connsiteY61" fmla="*/ 1840520 h 2166461"/>
                  <a:gd name="connsiteX62" fmla="*/ 1360513 w 3063398"/>
                  <a:gd name="connsiteY62" fmla="*/ 1834298 h 2166461"/>
                  <a:gd name="connsiteX63" fmla="*/ 1654438 w 3063398"/>
                  <a:gd name="connsiteY63" fmla="*/ 1823076 h 2166461"/>
                  <a:gd name="connsiteX64" fmla="*/ 1678359 w 3063398"/>
                  <a:gd name="connsiteY64" fmla="*/ 1832316 h 2166461"/>
                  <a:gd name="connsiteX65" fmla="*/ 1654438 w 3063398"/>
                  <a:gd name="connsiteY65" fmla="*/ 1823076 h 2166461"/>
                  <a:gd name="connsiteX66" fmla="*/ 1326763 w 3063398"/>
                  <a:gd name="connsiteY66" fmla="*/ 1819340 h 2166461"/>
                  <a:gd name="connsiteX67" fmla="*/ 1316605 w 3063398"/>
                  <a:gd name="connsiteY67" fmla="*/ 1846128 h 2166461"/>
                  <a:gd name="connsiteX68" fmla="*/ 1326763 w 3063398"/>
                  <a:gd name="connsiteY68" fmla="*/ 1819340 h 2166461"/>
                  <a:gd name="connsiteX69" fmla="*/ 1869263 w 3063398"/>
                  <a:gd name="connsiteY69" fmla="*/ 1810068 h 2166461"/>
                  <a:gd name="connsiteX70" fmla="*/ 1850519 w 3063398"/>
                  <a:gd name="connsiteY70" fmla="*/ 1813133 h 2166461"/>
                  <a:gd name="connsiteX71" fmla="*/ 1912699 w 3063398"/>
                  <a:gd name="connsiteY71" fmla="*/ 1836206 h 2166461"/>
                  <a:gd name="connsiteX72" fmla="*/ 1910226 w 3063398"/>
                  <a:gd name="connsiteY72" fmla="*/ 1868617 h 2166461"/>
                  <a:gd name="connsiteX73" fmla="*/ 1912699 w 3063398"/>
                  <a:gd name="connsiteY73" fmla="*/ 1836206 h 2166461"/>
                  <a:gd name="connsiteX74" fmla="*/ 1869263 w 3063398"/>
                  <a:gd name="connsiteY74" fmla="*/ 1810068 h 2166461"/>
                  <a:gd name="connsiteX75" fmla="*/ 1827545 w 3063398"/>
                  <a:gd name="connsiteY75" fmla="*/ 1803405 h 2166461"/>
                  <a:gd name="connsiteX76" fmla="*/ 1815183 w 3063398"/>
                  <a:gd name="connsiteY76" fmla="*/ 1804979 h 2166461"/>
                  <a:gd name="connsiteX77" fmla="*/ 1812258 w 3063398"/>
                  <a:gd name="connsiteY77" fmla="*/ 1823424 h 2166461"/>
                  <a:gd name="connsiteX78" fmla="*/ 1794526 w 3063398"/>
                  <a:gd name="connsiteY78" fmla="*/ 1829987 h 2166461"/>
                  <a:gd name="connsiteX79" fmla="*/ 1759303 w 3063398"/>
                  <a:gd name="connsiteY79" fmla="*/ 1831357 h 2166461"/>
                  <a:gd name="connsiteX80" fmla="*/ 1736677 w 3063398"/>
                  <a:gd name="connsiteY80" fmla="*/ 1840911 h 2166461"/>
                  <a:gd name="connsiteX81" fmla="*/ 1734337 w 3063398"/>
                  <a:gd name="connsiteY81" fmla="*/ 1840649 h 2166461"/>
                  <a:gd name="connsiteX82" fmla="*/ 1711688 w 3063398"/>
                  <a:gd name="connsiteY82" fmla="*/ 1831922 h 2166461"/>
                  <a:gd name="connsiteX83" fmla="*/ 1724443 w 3063398"/>
                  <a:gd name="connsiteY83" fmla="*/ 1839539 h 2166461"/>
                  <a:gd name="connsiteX84" fmla="*/ 1734337 w 3063398"/>
                  <a:gd name="connsiteY84" fmla="*/ 1840649 h 2166461"/>
                  <a:gd name="connsiteX85" fmla="*/ 1735967 w 3063398"/>
                  <a:gd name="connsiteY85" fmla="*/ 1841277 h 2166461"/>
                  <a:gd name="connsiteX86" fmla="*/ 1759303 w 3063398"/>
                  <a:gd name="connsiteY86" fmla="*/ 1831357 h 2166461"/>
                  <a:gd name="connsiteX87" fmla="*/ 1794526 w 3063398"/>
                  <a:gd name="connsiteY87" fmla="*/ 1829987 h 2166461"/>
                  <a:gd name="connsiteX88" fmla="*/ 1812081 w 3063398"/>
                  <a:gd name="connsiteY88" fmla="*/ 1824540 h 2166461"/>
                  <a:gd name="connsiteX89" fmla="*/ 1812258 w 3063398"/>
                  <a:gd name="connsiteY89" fmla="*/ 1823424 h 2166461"/>
                  <a:gd name="connsiteX90" fmla="*/ 1813135 w 3063398"/>
                  <a:gd name="connsiteY90" fmla="*/ 1823100 h 2166461"/>
                  <a:gd name="connsiteX91" fmla="*/ 1815183 w 3063398"/>
                  <a:gd name="connsiteY91" fmla="*/ 1804979 h 2166461"/>
                  <a:gd name="connsiteX92" fmla="*/ 1837152 w 3063398"/>
                  <a:gd name="connsiteY92" fmla="*/ 1810434 h 2166461"/>
                  <a:gd name="connsiteX93" fmla="*/ 1827545 w 3063398"/>
                  <a:gd name="connsiteY93" fmla="*/ 1803405 h 2166461"/>
                  <a:gd name="connsiteX94" fmla="*/ 1085599 w 3063398"/>
                  <a:gd name="connsiteY94" fmla="*/ 1802198 h 2166461"/>
                  <a:gd name="connsiteX95" fmla="*/ 1065748 w 3063398"/>
                  <a:gd name="connsiteY95" fmla="*/ 1814815 h 2166461"/>
                  <a:gd name="connsiteX96" fmla="*/ 1046236 w 3063398"/>
                  <a:gd name="connsiteY96" fmla="*/ 1856000 h 2166461"/>
                  <a:gd name="connsiteX97" fmla="*/ 1050529 w 3063398"/>
                  <a:gd name="connsiteY97" fmla="*/ 1866663 h 2166461"/>
                  <a:gd name="connsiteX98" fmla="*/ 1050632 w 3063398"/>
                  <a:gd name="connsiteY98" fmla="*/ 1866735 h 2166461"/>
                  <a:gd name="connsiteX99" fmla="*/ 1050895 w 3063398"/>
                  <a:gd name="connsiteY99" fmla="*/ 1867373 h 2166461"/>
                  <a:gd name="connsiteX100" fmla="*/ 1059771 w 3063398"/>
                  <a:gd name="connsiteY100" fmla="*/ 1872982 h 2166461"/>
                  <a:gd name="connsiteX101" fmla="*/ 1050632 w 3063398"/>
                  <a:gd name="connsiteY101" fmla="*/ 1866735 h 2166461"/>
                  <a:gd name="connsiteX102" fmla="*/ 1046236 w 3063398"/>
                  <a:gd name="connsiteY102" fmla="*/ 1856000 h 2166461"/>
                  <a:gd name="connsiteX103" fmla="*/ 1065748 w 3063398"/>
                  <a:gd name="connsiteY103" fmla="*/ 1814815 h 2166461"/>
                  <a:gd name="connsiteX104" fmla="*/ 1085599 w 3063398"/>
                  <a:gd name="connsiteY104" fmla="*/ 1802198 h 2166461"/>
                  <a:gd name="connsiteX105" fmla="*/ 1256784 w 3063398"/>
                  <a:gd name="connsiteY105" fmla="*/ 1781121 h 2166461"/>
                  <a:gd name="connsiteX106" fmla="*/ 1214609 w 3063398"/>
                  <a:gd name="connsiteY106" fmla="*/ 1838765 h 2166461"/>
                  <a:gd name="connsiteX107" fmla="*/ 1194814 w 3063398"/>
                  <a:gd name="connsiteY107" fmla="*/ 1856144 h 2166461"/>
                  <a:gd name="connsiteX108" fmla="*/ 1214609 w 3063398"/>
                  <a:gd name="connsiteY108" fmla="*/ 1838765 h 2166461"/>
                  <a:gd name="connsiteX109" fmla="*/ 1256784 w 3063398"/>
                  <a:gd name="connsiteY109" fmla="*/ 1781121 h 2166461"/>
                  <a:gd name="connsiteX110" fmla="*/ 1131581 w 3063398"/>
                  <a:gd name="connsiteY110" fmla="*/ 1780730 h 2166461"/>
                  <a:gd name="connsiteX111" fmla="*/ 1115836 w 3063398"/>
                  <a:gd name="connsiteY111" fmla="*/ 1781839 h 2166461"/>
                  <a:gd name="connsiteX112" fmla="*/ 1143457 w 3063398"/>
                  <a:gd name="connsiteY112" fmla="*/ 1784216 h 2166461"/>
                  <a:gd name="connsiteX113" fmla="*/ 1145514 w 3063398"/>
                  <a:gd name="connsiteY113" fmla="*/ 1784820 h 2166461"/>
                  <a:gd name="connsiteX114" fmla="*/ 1173085 w 3063398"/>
                  <a:gd name="connsiteY114" fmla="*/ 1790684 h 2166461"/>
                  <a:gd name="connsiteX115" fmla="*/ 1146225 w 3063398"/>
                  <a:gd name="connsiteY115" fmla="*/ 1784454 h 2166461"/>
                  <a:gd name="connsiteX116" fmla="*/ 1143457 w 3063398"/>
                  <a:gd name="connsiteY116" fmla="*/ 1784216 h 2166461"/>
                  <a:gd name="connsiteX117" fmla="*/ 1307210 w 3063398"/>
                  <a:gd name="connsiteY117" fmla="*/ 1776714 h 2166461"/>
                  <a:gd name="connsiteX118" fmla="*/ 1335029 w 3063398"/>
                  <a:gd name="connsiteY118" fmla="*/ 1793527 h 2166461"/>
                  <a:gd name="connsiteX119" fmla="*/ 1307210 w 3063398"/>
                  <a:gd name="connsiteY119" fmla="*/ 1776714 h 2166461"/>
                  <a:gd name="connsiteX120" fmla="*/ 1980462 w 3063398"/>
                  <a:gd name="connsiteY120" fmla="*/ 1767782 h 2166461"/>
                  <a:gd name="connsiteX121" fmla="*/ 1963592 w 3063398"/>
                  <a:gd name="connsiteY121" fmla="*/ 1790839 h 2166461"/>
                  <a:gd name="connsiteX122" fmla="*/ 1949183 w 3063398"/>
                  <a:gd name="connsiteY122" fmla="*/ 1796874 h 2166461"/>
                  <a:gd name="connsiteX123" fmla="*/ 1949160 w 3063398"/>
                  <a:gd name="connsiteY123" fmla="*/ 1796908 h 2166461"/>
                  <a:gd name="connsiteX124" fmla="*/ 1948917 w 3063398"/>
                  <a:gd name="connsiteY124" fmla="*/ 1797011 h 2166461"/>
                  <a:gd name="connsiteX125" fmla="*/ 1945643 w 3063398"/>
                  <a:gd name="connsiteY125" fmla="*/ 1802204 h 2166461"/>
                  <a:gd name="connsiteX126" fmla="*/ 1940836 w 3063398"/>
                  <a:gd name="connsiteY126" fmla="*/ 1809443 h 2166461"/>
                  <a:gd name="connsiteX127" fmla="*/ 1938451 w 3063398"/>
                  <a:gd name="connsiteY127" fmla="*/ 1813612 h 2166461"/>
                  <a:gd name="connsiteX128" fmla="*/ 1936379 w 3063398"/>
                  <a:gd name="connsiteY128" fmla="*/ 1816897 h 2166461"/>
                  <a:gd name="connsiteX129" fmla="*/ 1920272 w 3063398"/>
                  <a:gd name="connsiteY129" fmla="*/ 1832307 h 2166461"/>
                  <a:gd name="connsiteX130" fmla="*/ 1933035 w 3063398"/>
                  <a:gd name="connsiteY130" fmla="*/ 1823078 h 2166461"/>
                  <a:gd name="connsiteX131" fmla="*/ 1938451 w 3063398"/>
                  <a:gd name="connsiteY131" fmla="*/ 1813612 h 2166461"/>
                  <a:gd name="connsiteX132" fmla="*/ 1945643 w 3063398"/>
                  <a:gd name="connsiteY132" fmla="*/ 1802204 h 2166461"/>
                  <a:gd name="connsiteX133" fmla="*/ 1949160 w 3063398"/>
                  <a:gd name="connsiteY133" fmla="*/ 1796908 h 2166461"/>
                  <a:gd name="connsiteX134" fmla="*/ 1963592 w 3063398"/>
                  <a:gd name="connsiteY134" fmla="*/ 1790839 h 2166461"/>
                  <a:gd name="connsiteX135" fmla="*/ 1980462 w 3063398"/>
                  <a:gd name="connsiteY135" fmla="*/ 1767782 h 2166461"/>
                  <a:gd name="connsiteX136" fmla="*/ 1785984 w 3063398"/>
                  <a:gd name="connsiteY136" fmla="*/ 1762229 h 2166461"/>
                  <a:gd name="connsiteX137" fmla="*/ 1779790 w 3063398"/>
                  <a:gd name="connsiteY137" fmla="*/ 1792065 h 2166461"/>
                  <a:gd name="connsiteX138" fmla="*/ 1786350 w 3063398"/>
                  <a:gd name="connsiteY138" fmla="*/ 1762939 h 2166461"/>
                  <a:gd name="connsiteX139" fmla="*/ 2120267 w 3063398"/>
                  <a:gd name="connsiteY139" fmla="*/ 1750886 h 2166461"/>
                  <a:gd name="connsiteX140" fmla="*/ 2055613 w 3063398"/>
                  <a:gd name="connsiteY140" fmla="*/ 1760223 h 2166461"/>
                  <a:gd name="connsiteX141" fmla="*/ 2037219 w 3063398"/>
                  <a:gd name="connsiteY141" fmla="*/ 1765204 h 2166461"/>
                  <a:gd name="connsiteX142" fmla="*/ 2037111 w 3063398"/>
                  <a:gd name="connsiteY142" fmla="*/ 1765401 h 2166461"/>
                  <a:gd name="connsiteX143" fmla="*/ 2036510 w 3063398"/>
                  <a:gd name="connsiteY143" fmla="*/ 1765569 h 2166461"/>
                  <a:gd name="connsiteX144" fmla="*/ 2028246 w 3063398"/>
                  <a:gd name="connsiteY144" fmla="*/ 1781501 h 2166461"/>
                  <a:gd name="connsiteX145" fmla="*/ 2037111 w 3063398"/>
                  <a:gd name="connsiteY145" fmla="*/ 1765401 h 2166461"/>
                  <a:gd name="connsiteX146" fmla="*/ 2055613 w 3063398"/>
                  <a:gd name="connsiteY146" fmla="*/ 1760223 h 2166461"/>
                  <a:gd name="connsiteX147" fmla="*/ 2120267 w 3063398"/>
                  <a:gd name="connsiteY147" fmla="*/ 1750886 h 2166461"/>
                  <a:gd name="connsiteX148" fmla="*/ 928771 w 3063398"/>
                  <a:gd name="connsiteY148" fmla="*/ 1748817 h 2166461"/>
                  <a:gd name="connsiteX149" fmla="*/ 938519 w 3063398"/>
                  <a:gd name="connsiteY149" fmla="*/ 1767749 h 2166461"/>
                  <a:gd name="connsiteX150" fmla="*/ 928771 w 3063398"/>
                  <a:gd name="connsiteY150" fmla="*/ 1748817 h 2166461"/>
                  <a:gd name="connsiteX151" fmla="*/ 1730637 w 3063398"/>
                  <a:gd name="connsiteY151" fmla="*/ 1743123 h 2166461"/>
                  <a:gd name="connsiteX152" fmla="*/ 1734705 w 3063398"/>
                  <a:gd name="connsiteY152" fmla="*/ 1764980 h 2166461"/>
                  <a:gd name="connsiteX153" fmla="*/ 1687148 w 3063398"/>
                  <a:gd name="connsiteY153" fmla="*/ 1770305 h 2166461"/>
                  <a:gd name="connsiteX154" fmla="*/ 1734705 w 3063398"/>
                  <a:gd name="connsiteY154" fmla="*/ 1764980 h 2166461"/>
                  <a:gd name="connsiteX155" fmla="*/ 1742504 w 3063398"/>
                  <a:gd name="connsiteY155" fmla="*/ 1780126 h 2166461"/>
                  <a:gd name="connsiteX156" fmla="*/ 1731653 w 3063398"/>
                  <a:gd name="connsiteY156" fmla="*/ 1828827 h 2166461"/>
                  <a:gd name="connsiteX157" fmla="*/ 1742504 w 3063398"/>
                  <a:gd name="connsiteY157" fmla="*/ 1780126 h 2166461"/>
                  <a:gd name="connsiteX158" fmla="*/ 1736598 w 3063398"/>
                  <a:gd name="connsiteY158" fmla="*/ 1764005 h 2166461"/>
                  <a:gd name="connsiteX159" fmla="*/ 1730637 w 3063398"/>
                  <a:gd name="connsiteY159" fmla="*/ 1743123 h 2166461"/>
                  <a:gd name="connsiteX160" fmla="*/ 808365 w 3063398"/>
                  <a:gd name="connsiteY160" fmla="*/ 1715005 h 2166461"/>
                  <a:gd name="connsiteX161" fmla="*/ 810641 w 3063398"/>
                  <a:gd name="connsiteY161" fmla="*/ 1723341 h 2166461"/>
                  <a:gd name="connsiteX162" fmla="*/ 806642 w 3063398"/>
                  <a:gd name="connsiteY162" fmla="*/ 1730264 h 2166461"/>
                  <a:gd name="connsiteX163" fmla="*/ 810729 w 3063398"/>
                  <a:gd name="connsiteY163" fmla="*/ 1723667 h 2166461"/>
                  <a:gd name="connsiteX164" fmla="*/ 810641 w 3063398"/>
                  <a:gd name="connsiteY164" fmla="*/ 1723341 h 2166461"/>
                  <a:gd name="connsiteX165" fmla="*/ 811075 w 3063398"/>
                  <a:gd name="connsiteY165" fmla="*/ 1722591 h 2166461"/>
                  <a:gd name="connsiteX166" fmla="*/ 808365 w 3063398"/>
                  <a:gd name="connsiteY166" fmla="*/ 1715005 h 2166461"/>
                  <a:gd name="connsiteX167" fmla="*/ 2189117 w 3063398"/>
                  <a:gd name="connsiteY167" fmla="*/ 1693878 h 2166461"/>
                  <a:gd name="connsiteX168" fmla="*/ 2179712 w 3063398"/>
                  <a:gd name="connsiteY168" fmla="*/ 1701204 h 2166461"/>
                  <a:gd name="connsiteX169" fmla="*/ 2179615 w 3063398"/>
                  <a:gd name="connsiteY169" fmla="*/ 1704562 h 2166461"/>
                  <a:gd name="connsiteX170" fmla="*/ 2178309 w 3063398"/>
                  <a:gd name="connsiteY170" fmla="*/ 1706030 h 2166461"/>
                  <a:gd name="connsiteX171" fmla="*/ 2179339 w 3063398"/>
                  <a:gd name="connsiteY171" fmla="*/ 1714091 h 2166461"/>
                  <a:gd name="connsiteX172" fmla="*/ 2179320 w 3063398"/>
                  <a:gd name="connsiteY172" fmla="*/ 1714753 h 2166461"/>
                  <a:gd name="connsiteX173" fmla="*/ 2179436 w 3063398"/>
                  <a:gd name="connsiteY173" fmla="*/ 1714853 h 2166461"/>
                  <a:gd name="connsiteX174" fmla="*/ 2179457 w 3063398"/>
                  <a:gd name="connsiteY174" fmla="*/ 1715019 h 2166461"/>
                  <a:gd name="connsiteX175" fmla="*/ 2190431 w 3063398"/>
                  <a:gd name="connsiteY175" fmla="*/ 1724339 h 2166461"/>
                  <a:gd name="connsiteX176" fmla="*/ 2179436 w 3063398"/>
                  <a:gd name="connsiteY176" fmla="*/ 1714853 h 2166461"/>
                  <a:gd name="connsiteX177" fmla="*/ 2179339 w 3063398"/>
                  <a:gd name="connsiteY177" fmla="*/ 1714091 h 2166461"/>
                  <a:gd name="connsiteX178" fmla="*/ 2179615 w 3063398"/>
                  <a:gd name="connsiteY178" fmla="*/ 1704562 h 2166461"/>
                  <a:gd name="connsiteX179" fmla="*/ 905204 w 3063398"/>
                  <a:gd name="connsiteY179" fmla="*/ 1689094 h 2166461"/>
                  <a:gd name="connsiteX180" fmla="*/ 915264 w 3063398"/>
                  <a:gd name="connsiteY180" fmla="*/ 1693097 h 2166461"/>
                  <a:gd name="connsiteX181" fmla="*/ 917708 w 3063398"/>
                  <a:gd name="connsiteY181" fmla="*/ 1699422 h 2166461"/>
                  <a:gd name="connsiteX182" fmla="*/ 915372 w 3063398"/>
                  <a:gd name="connsiteY182" fmla="*/ 1693140 h 2166461"/>
                  <a:gd name="connsiteX183" fmla="*/ 915264 w 3063398"/>
                  <a:gd name="connsiteY183" fmla="*/ 1693097 h 2166461"/>
                  <a:gd name="connsiteX184" fmla="*/ 915006 w 3063398"/>
                  <a:gd name="connsiteY184" fmla="*/ 1692430 h 2166461"/>
                  <a:gd name="connsiteX185" fmla="*/ 905204 w 3063398"/>
                  <a:gd name="connsiteY185" fmla="*/ 1689094 h 2166461"/>
                  <a:gd name="connsiteX186" fmla="*/ 828852 w 3063398"/>
                  <a:gd name="connsiteY186" fmla="*/ 1675712 h 2166461"/>
                  <a:gd name="connsiteX187" fmla="*/ 850187 w 3063398"/>
                  <a:gd name="connsiteY187" fmla="*/ 1707842 h 2166461"/>
                  <a:gd name="connsiteX188" fmla="*/ 828852 w 3063398"/>
                  <a:gd name="connsiteY188" fmla="*/ 1675712 h 2166461"/>
                  <a:gd name="connsiteX189" fmla="*/ 2239318 w 3063398"/>
                  <a:gd name="connsiteY189" fmla="*/ 1670424 h 2166461"/>
                  <a:gd name="connsiteX190" fmla="*/ 2202427 w 3063398"/>
                  <a:gd name="connsiteY190" fmla="*/ 1691815 h 2166461"/>
                  <a:gd name="connsiteX191" fmla="*/ 2239318 w 3063398"/>
                  <a:gd name="connsiteY191" fmla="*/ 1670424 h 2166461"/>
                  <a:gd name="connsiteX192" fmla="*/ 1524019 w 3063398"/>
                  <a:gd name="connsiteY192" fmla="*/ 1667473 h 2166461"/>
                  <a:gd name="connsiteX193" fmla="*/ 1487933 w 3063398"/>
                  <a:gd name="connsiteY193" fmla="*/ 1676472 h 2166461"/>
                  <a:gd name="connsiteX194" fmla="*/ 1524019 w 3063398"/>
                  <a:gd name="connsiteY194" fmla="*/ 1667473 h 2166461"/>
                  <a:gd name="connsiteX195" fmla="*/ 1344866 w 3063398"/>
                  <a:gd name="connsiteY195" fmla="*/ 1659119 h 2166461"/>
                  <a:gd name="connsiteX196" fmla="*/ 1323346 w 3063398"/>
                  <a:gd name="connsiteY196" fmla="*/ 1691758 h 2166461"/>
                  <a:gd name="connsiteX197" fmla="*/ 1315024 w 3063398"/>
                  <a:gd name="connsiteY197" fmla="*/ 1712809 h 2166461"/>
                  <a:gd name="connsiteX198" fmla="*/ 1323346 w 3063398"/>
                  <a:gd name="connsiteY198" fmla="*/ 1691758 h 2166461"/>
                  <a:gd name="connsiteX199" fmla="*/ 1344866 w 3063398"/>
                  <a:gd name="connsiteY199" fmla="*/ 1659119 h 2166461"/>
                  <a:gd name="connsiteX200" fmla="*/ 2010601 w 3063398"/>
                  <a:gd name="connsiteY200" fmla="*/ 1658849 h 2166461"/>
                  <a:gd name="connsiteX201" fmla="*/ 1962986 w 3063398"/>
                  <a:gd name="connsiteY201" fmla="*/ 1659413 h 2166461"/>
                  <a:gd name="connsiteX202" fmla="*/ 2010601 w 3063398"/>
                  <a:gd name="connsiteY202" fmla="*/ 1658849 h 2166461"/>
                  <a:gd name="connsiteX203" fmla="*/ 1935337 w 3063398"/>
                  <a:gd name="connsiteY203" fmla="*/ 1656884 h 2166461"/>
                  <a:gd name="connsiteX204" fmla="*/ 1896327 w 3063398"/>
                  <a:gd name="connsiteY204" fmla="*/ 1660203 h 2166461"/>
                  <a:gd name="connsiteX205" fmla="*/ 1935337 w 3063398"/>
                  <a:gd name="connsiteY205" fmla="*/ 1656884 h 2166461"/>
                  <a:gd name="connsiteX206" fmla="*/ 1409575 w 3063398"/>
                  <a:gd name="connsiteY206" fmla="*/ 1654543 h 2166461"/>
                  <a:gd name="connsiteX207" fmla="*/ 1405039 w 3063398"/>
                  <a:gd name="connsiteY207" fmla="*/ 1673646 h 2166461"/>
                  <a:gd name="connsiteX208" fmla="*/ 1409575 w 3063398"/>
                  <a:gd name="connsiteY208" fmla="*/ 1654543 h 2166461"/>
                  <a:gd name="connsiteX209" fmla="*/ 892118 w 3063398"/>
                  <a:gd name="connsiteY209" fmla="*/ 1649723 h 2166461"/>
                  <a:gd name="connsiteX210" fmla="*/ 872454 w 3063398"/>
                  <a:gd name="connsiteY210" fmla="*/ 1658052 h 2166461"/>
                  <a:gd name="connsiteX211" fmla="*/ 875555 w 3063398"/>
                  <a:gd name="connsiteY211" fmla="*/ 1670981 h 2166461"/>
                  <a:gd name="connsiteX212" fmla="*/ 870844 w 3063398"/>
                  <a:gd name="connsiteY212" fmla="*/ 1682834 h 2166461"/>
                  <a:gd name="connsiteX213" fmla="*/ 855641 w 3063398"/>
                  <a:gd name="connsiteY213" fmla="*/ 1685872 h 2166461"/>
                  <a:gd name="connsiteX214" fmla="*/ 870844 w 3063398"/>
                  <a:gd name="connsiteY214" fmla="*/ 1682834 h 2166461"/>
                  <a:gd name="connsiteX215" fmla="*/ 875585 w 3063398"/>
                  <a:gd name="connsiteY215" fmla="*/ 1671111 h 2166461"/>
                  <a:gd name="connsiteX216" fmla="*/ 875555 w 3063398"/>
                  <a:gd name="connsiteY216" fmla="*/ 1670981 h 2166461"/>
                  <a:gd name="connsiteX217" fmla="*/ 875930 w 3063398"/>
                  <a:gd name="connsiteY217" fmla="*/ 1670035 h 2166461"/>
                  <a:gd name="connsiteX218" fmla="*/ 872454 w 3063398"/>
                  <a:gd name="connsiteY218" fmla="*/ 1658052 h 2166461"/>
                  <a:gd name="connsiteX219" fmla="*/ 913414 w 3063398"/>
                  <a:gd name="connsiteY219" fmla="*/ 1658518 h 2166461"/>
                  <a:gd name="connsiteX220" fmla="*/ 892118 w 3063398"/>
                  <a:gd name="connsiteY220" fmla="*/ 1649723 h 2166461"/>
                  <a:gd name="connsiteX221" fmla="*/ 625346 w 3063398"/>
                  <a:gd name="connsiteY221" fmla="*/ 1641576 h 2166461"/>
                  <a:gd name="connsiteX222" fmla="*/ 615169 w 3063398"/>
                  <a:gd name="connsiteY222" fmla="*/ 1646815 h 2166461"/>
                  <a:gd name="connsiteX223" fmla="*/ 637026 w 3063398"/>
                  <a:gd name="connsiteY223" fmla="*/ 1642746 h 2166461"/>
                  <a:gd name="connsiteX224" fmla="*/ 660946 w 3063398"/>
                  <a:gd name="connsiteY224" fmla="*/ 1651987 h 2166461"/>
                  <a:gd name="connsiteX225" fmla="*/ 637026 w 3063398"/>
                  <a:gd name="connsiteY225" fmla="*/ 1642746 h 2166461"/>
                  <a:gd name="connsiteX226" fmla="*/ 625346 w 3063398"/>
                  <a:gd name="connsiteY226" fmla="*/ 1641576 h 2166461"/>
                  <a:gd name="connsiteX227" fmla="*/ 741778 w 3063398"/>
                  <a:gd name="connsiteY227" fmla="*/ 1641505 h 2166461"/>
                  <a:gd name="connsiteX228" fmla="*/ 735334 w 3063398"/>
                  <a:gd name="connsiteY228" fmla="*/ 1651369 h 2166461"/>
                  <a:gd name="connsiteX229" fmla="*/ 721926 w 3063398"/>
                  <a:gd name="connsiteY229" fmla="*/ 1654122 h 2166461"/>
                  <a:gd name="connsiteX230" fmla="*/ 703050 w 3063398"/>
                  <a:gd name="connsiteY230" fmla="*/ 1668631 h 2166461"/>
                  <a:gd name="connsiteX231" fmla="*/ 721926 w 3063398"/>
                  <a:gd name="connsiteY231" fmla="*/ 1654122 h 2166461"/>
                  <a:gd name="connsiteX232" fmla="*/ 734410 w 3063398"/>
                  <a:gd name="connsiteY232" fmla="*/ 1652783 h 2166461"/>
                  <a:gd name="connsiteX233" fmla="*/ 735334 w 3063398"/>
                  <a:gd name="connsiteY233" fmla="*/ 1651369 h 2166461"/>
                  <a:gd name="connsiteX234" fmla="*/ 735466 w 3063398"/>
                  <a:gd name="connsiteY234" fmla="*/ 1651342 h 2166461"/>
                  <a:gd name="connsiteX235" fmla="*/ 741778 w 3063398"/>
                  <a:gd name="connsiteY235" fmla="*/ 1641505 h 2166461"/>
                  <a:gd name="connsiteX236" fmla="*/ 973999 w 3063398"/>
                  <a:gd name="connsiteY236" fmla="*/ 1627323 h 2166461"/>
                  <a:gd name="connsiteX237" fmla="*/ 942901 w 3063398"/>
                  <a:gd name="connsiteY237" fmla="*/ 1655312 h 2166461"/>
                  <a:gd name="connsiteX238" fmla="*/ 973999 w 3063398"/>
                  <a:gd name="connsiteY238" fmla="*/ 1627323 h 2166461"/>
                  <a:gd name="connsiteX239" fmla="*/ 806149 w 3063398"/>
                  <a:gd name="connsiteY239" fmla="*/ 1608360 h 2166461"/>
                  <a:gd name="connsiteX240" fmla="*/ 851459 w 3063398"/>
                  <a:gd name="connsiteY240" fmla="*/ 1654492 h 2166461"/>
                  <a:gd name="connsiteX241" fmla="*/ 806149 w 3063398"/>
                  <a:gd name="connsiteY241" fmla="*/ 1608360 h 2166461"/>
                  <a:gd name="connsiteX242" fmla="*/ 1064240 w 3063398"/>
                  <a:gd name="connsiteY242" fmla="*/ 1607206 h 2166461"/>
                  <a:gd name="connsiteX243" fmla="*/ 1092285 w 3063398"/>
                  <a:gd name="connsiteY243" fmla="*/ 1643066 h 2166461"/>
                  <a:gd name="connsiteX244" fmla="*/ 1109720 w 3063398"/>
                  <a:gd name="connsiteY244" fmla="*/ 1667621 h 2166461"/>
                  <a:gd name="connsiteX245" fmla="*/ 1092285 w 3063398"/>
                  <a:gd name="connsiteY245" fmla="*/ 1643066 h 2166461"/>
                  <a:gd name="connsiteX246" fmla="*/ 1064240 w 3063398"/>
                  <a:gd name="connsiteY246" fmla="*/ 1607206 h 2166461"/>
                  <a:gd name="connsiteX247" fmla="*/ 1551853 w 3063398"/>
                  <a:gd name="connsiteY247" fmla="*/ 1605236 h 2166461"/>
                  <a:gd name="connsiteX248" fmla="*/ 1548405 w 3063398"/>
                  <a:gd name="connsiteY248" fmla="*/ 1635755 h 2166461"/>
                  <a:gd name="connsiteX249" fmla="*/ 1551853 w 3063398"/>
                  <a:gd name="connsiteY249" fmla="*/ 1605236 h 2166461"/>
                  <a:gd name="connsiteX250" fmla="*/ 2314654 w 3063398"/>
                  <a:gd name="connsiteY250" fmla="*/ 1598100 h 2166461"/>
                  <a:gd name="connsiteX251" fmla="*/ 2313870 w 3063398"/>
                  <a:gd name="connsiteY251" fmla="*/ 1611116 h 2166461"/>
                  <a:gd name="connsiteX252" fmla="*/ 2314287 w 3063398"/>
                  <a:gd name="connsiteY252" fmla="*/ 1611735 h 2166461"/>
                  <a:gd name="connsiteX253" fmla="*/ 2314281 w 3063398"/>
                  <a:gd name="connsiteY253" fmla="*/ 1611915 h 2166461"/>
                  <a:gd name="connsiteX254" fmla="*/ 2320644 w 3063398"/>
                  <a:gd name="connsiteY254" fmla="*/ 1621363 h 2166461"/>
                  <a:gd name="connsiteX255" fmla="*/ 2328350 w 3063398"/>
                  <a:gd name="connsiteY255" fmla="*/ 1629996 h 2166461"/>
                  <a:gd name="connsiteX256" fmla="*/ 2332313 w 3063398"/>
                  <a:gd name="connsiteY256" fmla="*/ 1641703 h 2166461"/>
                  <a:gd name="connsiteX257" fmla="*/ 2328425 w 3063398"/>
                  <a:gd name="connsiteY257" fmla="*/ 1630081 h 2166461"/>
                  <a:gd name="connsiteX258" fmla="*/ 2328350 w 3063398"/>
                  <a:gd name="connsiteY258" fmla="*/ 1629996 h 2166461"/>
                  <a:gd name="connsiteX259" fmla="*/ 2328288 w 3063398"/>
                  <a:gd name="connsiteY259" fmla="*/ 1629815 h 2166461"/>
                  <a:gd name="connsiteX260" fmla="*/ 2320278 w 3063398"/>
                  <a:gd name="connsiteY260" fmla="*/ 1620654 h 2166461"/>
                  <a:gd name="connsiteX261" fmla="*/ 2314287 w 3063398"/>
                  <a:gd name="connsiteY261" fmla="*/ 1611735 h 2166461"/>
                  <a:gd name="connsiteX262" fmla="*/ 1160217 w 3063398"/>
                  <a:gd name="connsiteY262" fmla="*/ 1588925 h 2166461"/>
                  <a:gd name="connsiteX263" fmla="*/ 1145691 w 3063398"/>
                  <a:gd name="connsiteY263" fmla="*/ 1649099 h 2166461"/>
                  <a:gd name="connsiteX264" fmla="*/ 1160217 w 3063398"/>
                  <a:gd name="connsiteY264" fmla="*/ 1588925 h 2166461"/>
                  <a:gd name="connsiteX265" fmla="*/ 962993 w 3063398"/>
                  <a:gd name="connsiteY265" fmla="*/ 1582691 h 2166461"/>
                  <a:gd name="connsiteX266" fmla="*/ 1019437 w 3063398"/>
                  <a:gd name="connsiteY266" fmla="*/ 1603927 h 2166461"/>
                  <a:gd name="connsiteX267" fmla="*/ 1044106 w 3063398"/>
                  <a:gd name="connsiteY267" fmla="*/ 1596016 h 2166461"/>
                  <a:gd name="connsiteX268" fmla="*/ 1067801 w 3063398"/>
                  <a:gd name="connsiteY268" fmla="*/ 1586210 h 2166461"/>
                  <a:gd name="connsiteX269" fmla="*/ 1044106 w 3063398"/>
                  <a:gd name="connsiteY269" fmla="*/ 1596016 h 2166461"/>
                  <a:gd name="connsiteX270" fmla="*/ 1019437 w 3063398"/>
                  <a:gd name="connsiteY270" fmla="*/ 1603927 h 2166461"/>
                  <a:gd name="connsiteX271" fmla="*/ 962993 w 3063398"/>
                  <a:gd name="connsiteY271" fmla="*/ 1582691 h 2166461"/>
                  <a:gd name="connsiteX272" fmla="*/ 570382 w 3063398"/>
                  <a:gd name="connsiteY272" fmla="*/ 1564486 h 2166461"/>
                  <a:gd name="connsiteX273" fmla="*/ 654364 w 3063398"/>
                  <a:gd name="connsiteY273" fmla="*/ 1578729 h 2166461"/>
                  <a:gd name="connsiteX274" fmla="*/ 570382 w 3063398"/>
                  <a:gd name="connsiteY274" fmla="*/ 1564486 h 2166461"/>
                  <a:gd name="connsiteX275" fmla="*/ 1201757 w 3063398"/>
                  <a:gd name="connsiteY275" fmla="*/ 1557955 h 2166461"/>
                  <a:gd name="connsiteX276" fmla="*/ 1212423 w 3063398"/>
                  <a:gd name="connsiteY276" fmla="*/ 1574020 h 2166461"/>
                  <a:gd name="connsiteX277" fmla="*/ 1194409 w 3063398"/>
                  <a:gd name="connsiteY277" fmla="*/ 1580900 h 2166461"/>
                  <a:gd name="connsiteX278" fmla="*/ 1204147 w 3063398"/>
                  <a:gd name="connsiteY278" fmla="*/ 1578879 h 2166461"/>
                  <a:gd name="connsiteX279" fmla="*/ 1212423 w 3063398"/>
                  <a:gd name="connsiteY279" fmla="*/ 1574020 h 2166461"/>
                  <a:gd name="connsiteX280" fmla="*/ 1201757 w 3063398"/>
                  <a:gd name="connsiteY280" fmla="*/ 1557955 h 2166461"/>
                  <a:gd name="connsiteX281" fmla="*/ 2246454 w 3063398"/>
                  <a:gd name="connsiteY281" fmla="*/ 1549383 h 2166461"/>
                  <a:gd name="connsiteX282" fmla="*/ 2241302 w 3063398"/>
                  <a:gd name="connsiteY282" fmla="*/ 1566707 h 2166461"/>
                  <a:gd name="connsiteX283" fmla="*/ 2241267 w 3063398"/>
                  <a:gd name="connsiteY283" fmla="*/ 1567142 h 2166461"/>
                  <a:gd name="connsiteX284" fmla="*/ 2239810 w 3063398"/>
                  <a:gd name="connsiteY284" fmla="*/ 1572130 h 2166461"/>
                  <a:gd name="connsiteX285" fmla="*/ 2240645 w 3063398"/>
                  <a:gd name="connsiteY285" fmla="*/ 1574829 h 2166461"/>
                  <a:gd name="connsiteX286" fmla="*/ 2240367 w 3063398"/>
                  <a:gd name="connsiteY286" fmla="*/ 1578265 h 2166461"/>
                  <a:gd name="connsiteX287" fmla="*/ 2244597 w 3063398"/>
                  <a:gd name="connsiteY287" fmla="*/ 1587596 h 2166461"/>
                  <a:gd name="connsiteX288" fmla="*/ 2244632 w 3063398"/>
                  <a:gd name="connsiteY288" fmla="*/ 1587710 h 2166461"/>
                  <a:gd name="connsiteX289" fmla="*/ 2244664 w 3063398"/>
                  <a:gd name="connsiteY289" fmla="*/ 1587745 h 2166461"/>
                  <a:gd name="connsiteX290" fmla="*/ 2244769 w 3063398"/>
                  <a:gd name="connsiteY290" fmla="*/ 1587976 h 2166461"/>
                  <a:gd name="connsiteX291" fmla="*/ 2255623 w 3063398"/>
                  <a:gd name="connsiteY291" fmla="*/ 1599752 h 2166461"/>
                  <a:gd name="connsiteX292" fmla="*/ 2244664 w 3063398"/>
                  <a:gd name="connsiteY292" fmla="*/ 1587745 h 2166461"/>
                  <a:gd name="connsiteX293" fmla="*/ 2244597 w 3063398"/>
                  <a:gd name="connsiteY293" fmla="*/ 1587596 h 2166461"/>
                  <a:gd name="connsiteX294" fmla="*/ 2240645 w 3063398"/>
                  <a:gd name="connsiteY294" fmla="*/ 1574829 h 2166461"/>
                  <a:gd name="connsiteX295" fmla="*/ 2241267 w 3063398"/>
                  <a:gd name="connsiteY295" fmla="*/ 1567142 h 2166461"/>
                  <a:gd name="connsiteX296" fmla="*/ 2386316 w 3063398"/>
                  <a:gd name="connsiteY296" fmla="*/ 1537249 h 2166461"/>
                  <a:gd name="connsiteX297" fmla="*/ 2397152 w 3063398"/>
                  <a:gd name="connsiteY297" fmla="*/ 1567597 h 2166461"/>
                  <a:gd name="connsiteX298" fmla="*/ 2386316 w 3063398"/>
                  <a:gd name="connsiteY298" fmla="*/ 1537249 h 2166461"/>
                  <a:gd name="connsiteX299" fmla="*/ 755626 w 3063398"/>
                  <a:gd name="connsiteY299" fmla="*/ 1524194 h 2166461"/>
                  <a:gd name="connsiteX300" fmla="*/ 753265 w 3063398"/>
                  <a:gd name="connsiteY300" fmla="*/ 1566128 h 2166461"/>
                  <a:gd name="connsiteX301" fmla="*/ 711502 w 3063398"/>
                  <a:gd name="connsiteY301" fmla="*/ 1568171 h 2166461"/>
                  <a:gd name="connsiteX302" fmla="*/ 710813 w 3063398"/>
                  <a:gd name="connsiteY302" fmla="*/ 1568531 h 2166461"/>
                  <a:gd name="connsiteX303" fmla="*/ 710793 w 3063398"/>
                  <a:gd name="connsiteY303" fmla="*/ 1568536 h 2166461"/>
                  <a:gd name="connsiteX304" fmla="*/ 673522 w 3063398"/>
                  <a:gd name="connsiteY304" fmla="*/ 1588026 h 2166461"/>
                  <a:gd name="connsiteX305" fmla="*/ 710813 w 3063398"/>
                  <a:gd name="connsiteY305" fmla="*/ 1568531 h 2166461"/>
                  <a:gd name="connsiteX306" fmla="*/ 730956 w 3063398"/>
                  <a:gd name="connsiteY306" fmla="*/ 1563505 h 2166461"/>
                  <a:gd name="connsiteX307" fmla="*/ 753265 w 3063398"/>
                  <a:gd name="connsiteY307" fmla="*/ 1566128 h 2166461"/>
                  <a:gd name="connsiteX308" fmla="*/ 755626 w 3063398"/>
                  <a:gd name="connsiteY308" fmla="*/ 1524194 h 2166461"/>
                  <a:gd name="connsiteX309" fmla="*/ 1959457 w 3063398"/>
                  <a:gd name="connsiteY309" fmla="*/ 1522307 h 2166461"/>
                  <a:gd name="connsiteX310" fmla="*/ 2012001 w 3063398"/>
                  <a:gd name="connsiteY310" fmla="*/ 1535971 h 2166461"/>
                  <a:gd name="connsiteX311" fmla="*/ 1959457 w 3063398"/>
                  <a:gd name="connsiteY311" fmla="*/ 1522307 h 2166461"/>
                  <a:gd name="connsiteX312" fmla="*/ 2095475 w 3063398"/>
                  <a:gd name="connsiteY312" fmla="*/ 1507361 h 2166461"/>
                  <a:gd name="connsiteX313" fmla="*/ 2092889 w 3063398"/>
                  <a:gd name="connsiteY313" fmla="*/ 1530250 h 2166461"/>
                  <a:gd name="connsiteX314" fmla="*/ 2095475 w 3063398"/>
                  <a:gd name="connsiteY314" fmla="*/ 1507361 h 2166461"/>
                  <a:gd name="connsiteX315" fmla="*/ 1171536 w 3063398"/>
                  <a:gd name="connsiteY315" fmla="*/ 1499263 h 2166461"/>
                  <a:gd name="connsiteX316" fmla="*/ 1145030 w 3063398"/>
                  <a:gd name="connsiteY316" fmla="*/ 1512911 h 2166461"/>
                  <a:gd name="connsiteX317" fmla="*/ 1171536 w 3063398"/>
                  <a:gd name="connsiteY317" fmla="*/ 1499263 h 2166461"/>
                  <a:gd name="connsiteX318" fmla="*/ 1801115 w 3063398"/>
                  <a:gd name="connsiteY318" fmla="*/ 1492010 h 2166461"/>
                  <a:gd name="connsiteX319" fmla="*/ 1783059 w 3063398"/>
                  <a:gd name="connsiteY319" fmla="*/ 1505349 h 2166461"/>
                  <a:gd name="connsiteX320" fmla="*/ 1810596 w 3063398"/>
                  <a:gd name="connsiteY320" fmla="*/ 1498356 h 2166461"/>
                  <a:gd name="connsiteX321" fmla="*/ 1801115 w 3063398"/>
                  <a:gd name="connsiteY321" fmla="*/ 1492010 h 2166461"/>
                  <a:gd name="connsiteX322" fmla="*/ 1932274 w 3063398"/>
                  <a:gd name="connsiteY322" fmla="*/ 1478818 h 2166461"/>
                  <a:gd name="connsiteX323" fmla="*/ 1889872 w 3063398"/>
                  <a:gd name="connsiteY323" fmla="*/ 1517418 h 2166461"/>
                  <a:gd name="connsiteX324" fmla="*/ 1871971 w 3063398"/>
                  <a:gd name="connsiteY324" fmla="*/ 1533820 h 2166461"/>
                  <a:gd name="connsiteX325" fmla="*/ 1889872 w 3063398"/>
                  <a:gd name="connsiteY325" fmla="*/ 1517418 h 2166461"/>
                  <a:gd name="connsiteX326" fmla="*/ 1923031 w 3063398"/>
                  <a:gd name="connsiteY326" fmla="*/ 1512619 h 2166461"/>
                  <a:gd name="connsiteX327" fmla="*/ 1932274 w 3063398"/>
                  <a:gd name="connsiteY327" fmla="*/ 1478818 h 2166461"/>
                  <a:gd name="connsiteX328" fmla="*/ 1744629 w 3063398"/>
                  <a:gd name="connsiteY328" fmla="*/ 1477233 h 2166461"/>
                  <a:gd name="connsiteX329" fmla="*/ 1735258 w 3063398"/>
                  <a:gd name="connsiteY329" fmla="*/ 1512920 h 2166461"/>
                  <a:gd name="connsiteX330" fmla="*/ 1737349 w 3063398"/>
                  <a:gd name="connsiteY330" fmla="*/ 1520731 h 2166461"/>
                  <a:gd name="connsiteX331" fmla="*/ 1736624 w 3063398"/>
                  <a:gd name="connsiteY331" fmla="*/ 1525067 h 2166461"/>
                  <a:gd name="connsiteX332" fmla="*/ 1743895 w 3063398"/>
                  <a:gd name="connsiteY332" fmla="*/ 1545175 h 2166461"/>
                  <a:gd name="connsiteX333" fmla="*/ 1744244 w 3063398"/>
                  <a:gd name="connsiteY333" fmla="*/ 1546480 h 2166461"/>
                  <a:gd name="connsiteX334" fmla="*/ 1744481 w 3063398"/>
                  <a:gd name="connsiteY334" fmla="*/ 1546797 h 2166461"/>
                  <a:gd name="connsiteX335" fmla="*/ 1744655 w 3063398"/>
                  <a:gd name="connsiteY335" fmla="*/ 1547279 h 2166461"/>
                  <a:gd name="connsiteX336" fmla="*/ 1759985 w 3063398"/>
                  <a:gd name="connsiteY336" fmla="*/ 1567530 h 2166461"/>
                  <a:gd name="connsiteX337" fmla="*/ 1768985 w 3063398"/>
                  <a:gd name="connsiteY337" fmla="*/ 1603615 h 2166461"/>
                  <a:gd name="connsiteX338" fmla="*/ 1770790 w 3063398"/>
                  <a:gd name="connsiteY338" fmla="*/ 1645500 h 2166461"/>
                  <a:gd name="connsiteX339" fmla="*/ 1771070 w 3063398"/>
                  <a:gd name="connsiteY339" fmla="*/ 1645793 h 2166461"/>
                  <a:gd name="connsiteX340" fmla="*/ 1771156 w 3063398"/>
                  <a:gd name="connsiteY340" fmla="*/ 1646210 h 2166461"/>
                  <a:gd name="connsiteX341" fmla="*/ 1803105 w 3063398"/>
                  <a:gd name="connsiteY341" fmla="*/ 1669880 h 2166461"/>
                  <a:gd name="connsiteX342" fmla="*/ 1790134 w 3063398"/>
                  <a:gd name="connsiteY342" fmla="*/ 1700511 h 2166461"/>
                  <a:gd name="connsiteX343" fmla="*/ 1803105 w 3063398"/>
                  <a:gd name="connsiteY343" fmla="*/ 1669880 h 2166461"/>
                  <a:gd name="connsiteX344" fmla="*/ 1781535 w 3063398"/>
                  <a:gd name="connsiteY344" fmla="*/ 1656772 h 2166461"/>
                  <a:gd name="connsiteX345" fmla="*/ 1771070 w 3063398"/>
                  <a:gd name="connsiteY345" fmla="*/ 1645793 h 2166461"/>
                  <a:gd name="connsiteX346" fmla="*/ 1767811 w 3063398"/>
                  <a:gd name="connsiteY346" fmla="*/ 1630118 h 2166461"/>
                  <a:gd name="connsiteX347" fmla="*/ 1768985 w 3063398"/>
                  <a:gd name="connsiteY347" fmla="*/ 1603615 h 2166461"/>
                  <a:gd name="connsiteX348" fmla="*/ 1759985 w 3063398"/>
                  <a:gd name="connsiteY348" fmla="*/ 1567530 h 2166461"/>
                  <a:gd name="connsiteX349" fmla="*/ 1744481 w 3063398"/>
                  <a:gd name="connsiteY349" fmla="*/ 1546797 h 2166461"/>
                  <a:gd name="connsiteX350" fmla="*/ 1743895 w 3063398"/>
                  <a:gd name="connsiteY350" fmla="*/ 1545175 h 2166461"/>
                  <a:gd name="connsiteX351" fmla="*/ 1737349 w 3063398"/>
                  <a:gd name="connsiteY351" fmla="*/ 1520731 h 2166461"/>
                  <a:gd name="connsiteX352" fmla="*/ 530244 w 3063398"/>
                  <a:gd name="connsiteY352" fmla="*/ 1472577 h 2166461"/>
                  <a:gd name="connsiteX353" fmla="*/ 520142 w 3063398"/>
                  <a:gd name="connsiteY353" fmla="*/ 1504127 h 2166461"/>
                  <a:gd name="connsiteX354" fmla="*/ 505931 w 3063398"/>
                  <a:gd name="connsiteY354" fmla="*/ 1520576 h 2166461"/>
                  <a:gd name="connsiteX355" fmla="*/ 501454 w 3063398"/>
                  <a:gd name="connsiteY355" fmla="*/ 1535172 h 2166461"/>
                  <a:gd name="connsiteX356" fmla="*/ 500293 w 3063398"/>
                  <a:gd name="connsiteY356" fmla="*/ 1537101 h 2166461"/>
                  <a:gd name="connsiteX357" fmla="*/ 500506 w 3063398"/>
                  <a:gd name="connsiteY357" fmla="*/ 1538265 h 2166461"/>
                  <a:gd name="connsiteX358" fmla="*/ 500315 w 3063398"/>
                  <a:gd name="connsiteY358" fmla="*/ 1538887 h 2166461"/>
                  <a:gd name="connsiteX359" fmla="*/ 507678 w 3063398"/>
                  <a:gd name="connsiteY359" fmla="*/ 1577611 h 2166461"/>
                  <a:gd name="connsiteX360" fmla="*/ 500506 w 3063398"/>
                  <a:gd name="connsiteY360" fmla="*/ 1538265 h 2166461"/>
                  <a:gd name="connsiteX361" fmla="*/ 501454 w 3063398"/>
                  <a:gd name="connsiteY361" fmla="*/ 1535172 h 2166461"/>
                  <a:gd name="connsiteX362" fmla="*/ 520142 w 3063398"/>
                  <a:gd name="connsiteY362" fmla="*/ 1504127 h 2166461"/>
                  <a:gd name="connsiteX363" fmla="*/ 530244 w 3063398"/>
                  <a:gd name="connsiteY363" fmla="*/ 1472577 h 2166461"/>
                  <a:gd name="connsiteX364" fmla="*/ 1722433 w 3063398"/>
                  <a:gd name="connsiteY364" fmla="*/ 1452733 h 2166461"/>
                  <a:gd name="connsiteX365" fmla="*/ 1732987 w 3063398"/>
                  <a:gd name="connsiteY365" fmla="*/ 1459274 h 2166461"/>
                  <a:gd name="connsiteX366" fmla="*/ 1722433 w 3063398"/>
                  <a:gd name="connsiteY366" fmla="*/ 1452733 h 2166461"/>
                  <a:gd name="connsiteX367" fmla="*/ 1030022 w 3063398"/>
                  <a:gd name="connsiteY367" fmla="*/ 1452368 h 2166461"/>
                  <a:gd name="connsiteX368" fmla="*/ 1004436 w 3063398"/>
                  <a:gd name="connsiteY368" fmla="*/ 1463148 h 2166461"/>
                  <a:gd name="connsiteX369" fmla="*/ 1030022 w 3063398"/>
                  <a:gd name="connsiteY369" fmla="*/ 1452368 h 2166461"/>
                  <a:gd name="connsiteX370" fmla="*/ 907659 w 3063398"/>
                  <a:gd name="connsiteY370" fmla="*/ 1424055 h 2166461"/>
                  <a:gd name="connsiteX371" fmla="*/ 860393 w 3063398"/>
                  <a:gd name="connsiteY371" fmla="*/ 1443902 h 2166461"/>
                  <a:gd name="connsiteX372" fmla="*/ 819602 w 3063398"/>
                  <a:gd name="connsiteY372" fmla="*/ 1457719 h 2166461"/>
                  <a:gd name="connsiteX373" fmla="*/ 775831 w 3063398"/>
                  <a:gd name="connsiteY373" fmla="*/ 1461095 h 2166461"/>
                  <a:gd name="connsiteX374" fmla="*/ 819602 w 3063398"/>
                  <a:gd name="connsiteY374" fmla="*/ 1457719 h 2166461"/>
                  <a:gd name="connsiteX375" fmla="*/ 860393 w 3063398"/>
                  <a:gd name="connsiteY375" fmla="*/ 1443902 h 2166461"/>
                  <a:gd name="connsiteX376" fmla="*/ 886278 w 3063398"/>
                  <a:gd name="connsiteY376" fmla="*/ 1428103 h 2166461"/>
                  <a:gd name="connsiteX377" fmla="*/ 908574 w 3063398"/>
                  <a:gd name="connsiteY377" fmla="*/ 1424426 h 2166461"/>
                  <a:gd name="connsiteX378" fmla="*/ 929506 w 3063398"/>
                  <a:gd name="connsiteY378" fmla="*/ 1432903 h 2166461"/>
                  <a:gd name="connsiteX379" fmla="*/ 951947 w 3063398"/>
                  <a:gd name="connsiteY379" fmla="*/ 1454246 h 2166461"/>
                  <a:gd name="connsiteX380" fmla="*/ 908734 w 3063398"/>
                  <a:gd name="connsiteY380" fmla="*/ 1424399 h 2166461"/>
                  <a:gd name="connsiteX381" fmla="*/ 908574 w 3063398"/>
                  <a:gd name="connsiteY381" fmla="*/ 1424426 h 2166461"/>
                  <a:gd name="connsiteX382" fmla="*/ 2415423 w 3063398"/>
                  <a:gd name="connsiteY382" fmla="*/ 1421661 h 2166461"/>
                  <a:gd name="connsiteX383" fmla="*/ 2410082 w 3063398"/>
                  <a:gd name="connsiteY383" fmla="*/ 1453155 h 2166461"/>
                  <a:gd name="connsiteX384" fmla="*/ 2402621 w 3063398"/>
                  <a:gd name="connsiteY384" fmla="*/ 1466576 h 2166461"/>
                  <a:gd name="connsiteX385" fmla="*/ 2410082 w 3063398"/>
                  <a:gd name="connsiteY385" fmla="*/ 1453155 h 2166461"/>
                  <a:gd name="connsiteX386" fmla="*/ 2415423 w 3063398"/>
                  <a:gd name="connsiteY386" fmla="*/ 1421661 h 2166461"/>
                  <a:gd name="connsiteX387" fmla="*/ 1789673 w 3063398"/>
                  <a:gd name="connsiteY387" fmla="*/ 1420506 h 2166461"/>
                  <a:gd name="connsiteX388" fmla="*/ 1828046 w 3063398"/>
                  <a:gd name="connsiteY388" fmla="*/ 1443862 h 2166461"/>
                  <a:gd name="connsiteX389" fmla="*/ 1789673 w 3063398"/>
                  <a:gd name="connsiteY389" fmla="*/ 1420506 h 2166461"/>
                  <a:gd name="connsiteX390" fmla="*/ 1901997 w 3063398"/>
                  <a:gd name="connsiteY390" fmla="*/ 1415365 h 2166461"/>
                  <a:gd name="connsiteX391" fmla="*/ 1868949 w 3063398"/>
                  <a:gd name="connsiteY391" fmla="*/ 1439567 h 2166461"/>
                  <a:gd name="connsiteX392" fmla="*/ 1901997 w 3063398"/>
                  <a:gd name="connsiteY392" fmla="*/ 1415365 h 2166461"/>
                  <a:gd name="connsiteX393" fmla="*/ 552399 w 3063398"/>
                  <a:gd name="connsiteY393" fmla="*/ 1413265 h 2166461"/>
                  <a:gd name="connsiteX394" fmla="*/ 559618 w 3063398"/>
                  <a:gd name="connsiteY394" fmla="*/ 1459848 h 2166461"/>
                  <a:gd name="connsiteX395" fmla="*/ 552399 w 3063398"/>
                  <a:gd name="connsiteY395" fmla="*/ 1413265 h 2166461"/>
                  <a:gd name="connsiteX396" fmla="*/ 1414214 w 3063398"/>
                  <a:gd name="connsiteY396" fmla="*/ 1403051 h 2166461"/>
                  <a:gd name="connsiteX397" fmla="*/ 1433372 w 3063398"/>
                  <a:gd name="connsiteY397" fmla="*/ 1412348 h 2166461"/>
                  <a:gd name="connsiteX398" fmla="*/ 1414214 w 3063398"/>
                  <a:gd name="connsiteY398" fmla="*/ 1403051 h 2166461"/>
                  <a:gd name="connsiteX399" fmla="*/ 2273217 w 3063398"/>
                  <a:gd name="connsiteY399" fmla="*/ 1396679 h 2166461"/>
                  <a:gd name="connsiteX400" fmla="*/ 2243730 w 3063398"/>
                  <a:gd name="connsiteY400" fmla="*/ 1399886 h 2166461"/>
                  <a:gd name="connsiteX401" fmla="*/ 2273217 w 3063398"/>
                  <a:gd name="connsiteY401" fmla="*/ 1396679 h 2166461"/>
                  <a:gd name="connsiteX402" fmla="*/ 1285430 w 3063398"/>
                  <a:gd name="connsiteY402" fmla="*/ 1385529 h 2166461"/>
                  <a:gd name="connsiteX403" fmla="*/ 1271940 w 3063398"/>
                  <a:gd name="connsiteY403" fmla="*/ 1392475 h 2166461"/>
                  <a:gd name="connsiteX404" fmla="*/ 1271940 w 3063398"/>
                  <a:gd name="connsiteY404" fmla="*/ 1392475 h 2166461"/>
                  <a:gd name="connsiteX405" fmla="*/ 1271230 w 3063398"/>
                  <a:gd name="connsiteY405" fmla="*/ 1392840 h 2166461"/>
                  <a:gd name="connsiteX406" fmla="*/ 1268560 w 3063398"/>
                  <a:gd name="connsiteY406" fmla="*/ 1408587 h 2166461"/>
                  <a:gd name="connsiteX407" fmla="*/ 1271940 w 3063398"/>
                  <a:gd name="connsiteY407" fmla="*/ 1392475 h 2166461"/>
                  <a:gd name="connsiteX408" fmla="*/ 1920647 w 3063398"/>
                  <a:gd name="connsiteY408" fmla="*/ 1381809 h 2166461"/>
                  <a:gd name="connsiteX409" fmla="*/ 1926779 w 3063398"/>
                  <a:gd name="connsiteY409" fmla="*/ 1398355 h 2166461"/>
                  <a:gd name="connsiteX410" fmla="*/ 1922879 w 3063398"/>
                  <a:gd name="connsiteY410" fmla="*/ 1409403 h 2166461"/>
                  <a:gd name="connsiteX411" fmla="*/ 1926796 w 3063398"/>
                  <a:gd name="connsiteY411" fmla="*/ 1398403 h 2166461"/>
                  <a:gd name="connsiteX412" fmla="*/ 1926779 w 3063398"/>
                  <a:gd name="connsiteY412" fmla="*/ 1398355 h 2166461"/>
                  <a:gd name="connsiteX413" fmla="*/ 1927141 w 3063398"/>
                  <a:gd name="connsiteY413" fmla="*/ 1397328 h 2166461"/>
                  <a:gd name="connsiteX414" fmla="*/ 1920647 w 3063398"/>
                  <a:gd name="connsiteY414" fmla="*/ 1381809 h 2166461"/>
                  <a:gd name="connsiteX415" fmla="*/ 706149 w 3063398"/>
                  <a:gd name="connsiteY415" fmla="*/ 1367632 h 2166461"/>
                  <a:gd name="connsiteX416" fmla="*/ 694097 w 3063398"/>
                  <a:gd name="connsiteY416" fmla="*/ 1395395 h 2166461"/>
                  <a:gd name="connsiteX417" fmla="*/ 706149 w 3063398"/>
                  <a:gd name="connsiteY417" fmla="*/ 1367632 h 2166461"/>
                  <a:gd name="connsiteX418" fmla="*/ 2486916 w 3063398"/>
                  <a:gd name="connsiteY418" fmla="*/ 1346526 h 2166461"/>
                  <a:gd name="connsiteX419" fmla="*/ 2487481 w 3063398"/>
                  <a:gd name="connsiteY419" fmla="*/ 1394140 h 2166461"/>
                  <a:gd name="connsiteX420" fmla="*/ 2486916 w 3063398"/>
                  <a:gd name="connsiteY420" fmla="*/ 1346526 h 2166461"/>
                  <a:gd name="connsiteX421" fmla="*/ 1754409 w 3063398"/>
                  <a:gd name="connsiteY421" fmla="*/ 1338064 h 2166461"/>
                  <a:gd name="connsiteX422" fmla="*/ 1767025 w 3063398"/>
                  <a:gd name="connsiteY422" fmla="*/ 1357915 h 2166461"/>
                  <a:gd name="connsiteX423" fmla="*/ 1781974 w 3063398"/>
                  <a:gd name="connsiteY423" fmla="*/ 1376096 h 2166461"/>
                  <a:gd name="connsiteX424" fmla="*/ 1784364 w 3063398"/>
                  <a:gd name="connsiteY424" fmla="*/ 1385702 h 2166461"/>
                  <a:gd name="connsiteX425" fmla="*/ 1776081 w 3063398"/>
                  <a:gd name="connsiteY425" fmla="*/ 1398761 h 2166461"/>
                  <a:gd name="connsiteX426" fmla="*/ 1772577 w 3063398"/>
                  <a:gd name="connsiteY426" fmla="*/ 1424519 h 2166461"/>
                  <a:gd name="connsiteX427" fmla="*/ 1769991 w 3063398"/>
                  <a:gd name="connsiteY427" fmla="*/ 1447407 h 2166461"/>
                  <a:gd name="connsiteX428" fmla="*/ 1772577 w 3063398"/>
                  <a:gd name="connsiteY428" fmla="*/ 1424519 h 2166461"/>
                  <a:gd name="connsiteX429" fmla="*/ 1776081 w 3063398"/>
                  <a:gd name="connsiteY429" fmla="*/ 1398761 h 2166461"/>
                  <a:gd name="connsiteX430" fmla="*/ 1782245 w 3063398"/>
                  <a:gd name="connsiteY430" fmla="*/ 1376426 h 2166461"/>
                  <a:gd name="connsiteX431" fmla="*/ 1781974 w 3063398"/>
                  <a:gd name="connsiteY431" fmla="*/ 1376096 h 2166461"/>
                  <a:gd name="connsiteX432" fmla="*/ 1781880 w 3063398"/>
                  <a:gd name="connsiteY432" fmla="*/ 1375716 h 2166461"/>
                  <a:gd name="connsiteX433" fmla="*/ 1767025 w 3063398"/>
                  <a:gd name="connsiteY433" fmla="*/ 1357915 h 2166461"/>
                  <a:gd name="connsiteX434" fmla="*/ 1754409 w 3063398"/>
                  <a:gd name="connsiteY434" fmla="*/ 1338064 h 2166461"/>
                  <a:gd name="connsiteX435" fmla="*/ 318993 w 3063398"/>
                  <a:gd name="connsiteY435" fmla="*/ 1327457 h 2166461"/>
                  <a:gd name="connsiteX436" fmla="*/ 337458 w 3063398"/>
                  <a:gd name="connsiteY436" fmla="*/ 1358668 h 2166461"/>
                  <a:gd name="connsiteX437" fmla="*/ 318993 w 3063398"/>
                  <a:gd name="connsiteY437" fmla="*/ 1327457 h 2166461"/>
                  <a:gd name="connsiteX438" fmla="*/ 1454980 w 3063398"/>
                  <a:gd name="connsiteY438" fmla="*/ 1326970 h 2166461"/>
                  <a:gd name="connsiteX439" fmla="*/ 1447672 w 3063398"/>
                  <a:gd name="connsiteY439" fmla="*/ 1333128 h 2166461"/>
                  <a:gd name="connsiteX440" fmla="*/ 1439495 w 3063398"/>
                  <a:gd name="connsiteY440" fmla="*/ 1340469 h 2166461"/>
                  <a:gd name="connsiteX441" fmla="*/ 1429658 w 3063398"/>
                  <a:gd name="connsiteY441" fmla="*/ 1340008 h 2166461"/>
                  <a:gd name="connsiteX442" fmla="*/ 1439073 w 3063398"/>
                  <a:gd name="connsiteY442" fmla="*/ 1340849 h 2166461"/>
                  <a:gd name="connsiteX443" fmla="*/ 1439495 w 3063398"/>
                  <a:gd name="connsiteY443" fmla="*/ 1340469 h 2166461"/>
                  <a:gd name="connsiteX444" fmla="*/ 1439783 w 3063398"/>
                  <a:gd name="connsiteY444" fmla="*/ 1340483 h 2166461"/>
                  <a:gd name="connsiteX445" fmla="*/ 1447672 w 3063398"/>
                  <a:gd name="connsiteY445" fmla="*/ 1333128 h 2166461"/>
                  <a:gd name="connsiteX446" fmla="*/ 1463793 w 3063398"/>
                  <a:gd name="connsiteY446" fmla="*/ 1327222 h 2166461"/>
                  <a:gd name="connsiteX447" fmla="*/ 1454980 w 3063398"/>
                  <a:gd name="connsiteY447" fmla="*/ 1326970 h 2166461"/>
                  <a:gd name="connsiteX448" fmla="*/ 1515137 w 3063398"/>
                  <a:gd name="connsiteY448" fmla="*/ 1319947 h 2166461"/>
                  <a:gd name="connsiteX449" fmla="*/ 1513357 w 3063398"/>
                  <a:gd name="connsiteY449" fmla="*/ 1330445 h 2166461"/>
                  <a:gd name="connsiteX450" fmla="*/ 1515137 w 3063398"/>
                  <a:gd name="connsiteY450" fmla="*/ 1319947 h 2166461"/>
                  <a:gd name="connsiteX451" fmla="*/ 731229 w 3063398"/>
                  <a:gd name="connsiteY451" fmla="*/ 1313999 h 2166461"/>
                  <a:gd name="connsiteX452" fmla="*/ 720794 w 3063398"/>
                  <a:gd name="connsiteY452" fmla="*/ 1323414 h 2166461"/>
                  <a:gd name="connsiteX453" fmla="*/ 720268 w 3063398"/>
                  <a:gd name="connsiteY453" fmla="*/ 1323910 h 2166461"/>
                  <a:gd name="connsiteX454" fmla="*/ 718154 w 3063398"/>
                  <a:gd name="connsiteY454" fmla="*/ 1325821 h 2166461"/>
                  <a:gd name="connsiteX455" fmla="*/ 702886 w 3063398"/>
                  <a:gd name="connsiteY455" fmla="*/ 1333384 h 2166461"/>
                  <a:gd name="connsiteX456" fmla="*/ 711356 w 3063398"/>
                  <a:gd name="connsiteY456" fmla="*/ 1332315 h 2166461"/>
                  <a:gd name="connsiteX457" fmla="*/ 720268 w 3063398"/>
                  <a:gd name="connsiteY457" fmla="*/ 1323910 h 2166461"/>
                  <a:gd name="connsiteX458" fmla="*/ 1867425 w 3063398"/>
                  <a:gd name="connsiteY458" fmla="*/ 1311009 h 2166461"/>
                  <a:gd name="connsiteX459" fmla="*/ 1882213 w 3063398"/>
                  <a:gd name="connsiteY459" fmla="*/ 1324465 h 2166461"/>
                  <a:gd name="connsiteX460" fmla="*/ 1887535 w 3063398"/>
                  <a:gd name="connsiteY460" fmla="*/ 1332893 h 2166461"/>
                  <a:gd name="connsiteX461" fmla="*/ 1886159 w 3063398"/>
                  <a:gd name="connsiteY461" fmla="*/ 1343467 h 2166461"/>
                  <a:gd name="connsiteX462" fmla="*/ 1878487 w 3063398"/>
                  <a:gd name="connsiteY462" fmla="*/ 1360404 h 2166461"/>
                  <a:gd name="connsiteX463" fmla="*/ 1888295 w 3063398"/>
                  <a:gd name="connsiteY463" fmla="*/ 1334096 h 2166461"/>
                  <a:gd name="connsiteX464" fmla="*/ 1887535 w 3063398"/>
                  <a:gd name="connsiteY464" fmla="*/ 1332893 h 2166461"/>
                  <a:gd name="connsiteX465" fmla="*/ 1887563 w 3063398"/>
                  <a:gd name="connsiteY465" fmla="*/ 1332676 h 2166461"/>
                  <a:gd name="connsiteX466" fmla="*/ 1867425 w 3063398"/>
                  <a:gd name="connsiteY466" fmla="*/ 1311009 h 2166461"/>
                  <a:gd name="connsiteX467" fmla="*/ 671111 w 3063398"/>
                  <a:gd name="connsiteY467" fmla="*/ 1304235 h 2166461"/>
                  <a:gd name="connsiteX468" fmla="*/ 637935 w 3063398"/>
                  <a:gd name="connsiteY468" fmla="*/ 1397965 h 2166461"/>
                  <a:gd name="connsiteX469" fmla="*/ 671111 w 3063398"/>
                  <a:gd name="connsiteY469" fmla="*/ 1304235 h 2166461"/>
                  <a:gd name="connsiteX470" fmla="*/ 1834788 w 3063398"/>
                  <a:gd name="connsiteY470" fmla="*/ 1289490 h 2166461"/>
                  <a:gd name="connsiteX471" fmla="*/ 1783669 w 3063398"/>
                  <a:gd name="connsiteY471" fmla="*/ 1315812 h 2166461"/>
                  <a:gd name="connsiteX472" fmla="*/ 1813981 w 3063398"/>
                  <a:gd name="connsiteY472" fmla="*/ 1311880 h 2166461"/>
                  <a:gd name="connsiteX473" fmla="*/ 1834788 w 3063398"/>
                  <a:gd name="connsiteY473" fmla="*/ 1289490 h 2166461"/>
                  <a:gd name="connsiteX474" fmla="*/ 389680 w 3063398"/>
                  <a:gd name="connsiteY474" fmla="*/ 1264712 h 2166461"/>
                  <a:gd name="connsiteX475" fmla="*/ 402466 w 3063398"/>
                  <a:gd name="connsiteY475" fmla="*/ 1298847 h 2166461"/>
                  <a:gd name="connsiteX476" fmla="*/ 416452 w 3063398"/>
                  <a:gd name="connsiteY476" fmla="*/ 1353922 h 2166461"/>
                  <a:gd name="connsiteX477" fmla="*/ 402466 w 3063398"/>
                  <a:gd name="connsiteY477" fmla="*/ 1298847 h 2166461"/>
                  <a:gd name="connsiteX478" fmla="*/ 389680 w 3063398"/>
                  <a:gd name="connsiteY478" fmla="*/ 1264712 h 2166461"/>
                  <a:gd name="connsiteX479" fmla="*/ 577156 w 3063398"/>
                  <a:gd name="connsiteY479" fmla="*/ 1252014 h 2166461"/>
                  <a:gd name="connsiteX480" fmla="*/ 572228 w 3063398"/>
                  <a:gd name="connsiteY480" fmla="*/ 1258143 h 2166461"/>
                  <a:gd name="connsiteX481" fmla="*/ 572794 w 3063398"/>
                  <a:gd name="connsiteY481" fmla="*/ 1259050 h 2166461"/>
                  <a:gd name="connsiteX482" fmla="*/ 572249 w 3063398"/>
                  <a:gd name="connsiteY482" fmla="*/ 1259929 h 2166461"/>
                  <a:gd name="connsiteX483" fmla="*/ 577325 w 3063398"/>
                  <a:gd name="connsiteY483" fmla="*/ 1266298 h 2166461"/>
                  <a:gd name="connsiteX484" fmla="*/ 572794 w 3063398"/>
                  <a:gd name="connsiteY484" fmla="*/ 1259050 h 2166461"/>
                  <a:gd name="connsiteX485" fmla="*/ 2207676 w 3063398"/>
                  <a:gd name="connsiteY485" fmla="*/ 1250784 h 2166461"/>
                  <a:gd name="connsiteX486" fmla="*/ 2199241 w 3063398"/>
                  <a:gd name="connsiteY486" fmla="*/ 1262313 h 2166461"/>
                  <a:gd name="connsiteX487" fmla="*/ 2207676 w 3063398"/>
                  <a:gd name="connsiteY487" fmla="*/ 1250784 h 2166461"/>
                  <a:gd name="connsiteX488" fmla="*/ 631255 w 3063398"/>
                  <a:gd name="connsiteY488" fmla="*/ 1236133 h 2166461"/>
                  <a:gd name="connsiteX489" fmla="*/ 688956 w 3063398"/>
                  <a:gd name="connsiteY489" fmla="*/ 1283070 h 2166461"/>
                  <a:gd name="connsiteX490" fmla="*/ 631255 w 3063398"/>
                  <a:gd name="connsiteY490" fmla="*/ 1236133 h 2166461"/>
                  <a:gd name="connsiteX491" fmla="*/ 1086034 w 3063398"/>
                  <a:gd name="connsiteY491" fmla="*/ 1226220 h 2166461"/>
                  <a:gd name="connsiteX492" fmla="*/ 1075097 w 3063398"/>
                  <a:gd name="connsiteY492" fmla="*/ 1237541 h 2166461"/>
                  <a:gd name="connsiteX493" fmla="*/ 1087069 w 3063398"/>
                  <a:gd name="connsiteY493" fmla="*/ 1226602 h 2166461"/>
                  <a:gd name="connsiteX494" fmla="*/ 1097873 w 3063398"/>
                  <a:gd name="connsiteY494" fmla="*/ 1230603 h 2166461"/>
                  <a:gd name="connsiteX495" fmla="*/ 1087110 w 3063398"/>
                  <a:gd name="connsiteY495" fmla="*/ 1226564 h 2166461"/>
                  <a:gd name="connsiteX496" fmla="*/ 1087069 w 3063398"/>
                  <a:gd name="connsiteY496" fmla="*/ 1226602 h 2166461"/>
                  <a:gd name="connsiteX497" fmla="*/ 1705327 w 3063398"/>
                  <a:gd name="connsiteY497" fmla="*/ 1214832 h 2166461"/>
                  <a:gd name="connsiteX498" fmla="*/ 1703195 w 3063398"/>
                  <a:gd name="connsiteY498" fmla="*/ 1225810 h 2166461"/>
                  <a:gd name="connsiteX499" fmla="*/ 1703599 w 3063398"/>
                  <a:gd name="connsiteY499" fmla="*/ 1226265 h 2166461"/>
                  <a:gd name="connsiteX500" fmla="*/ 1703560 w 3063398"/>
                  <a:gd name="connsiteY500" fmla="*/ 1226519 h 2166461"/>
                  <a:gd name="connsiteX501" fmla="*/ 1710315 w 3063398"/>
                  <a:gd name="connsiteY501" fmla="*/ 1233821 h 2166461"/>
                  <a:gd name="connsiteX502" fmla="*/ 1703599 w 3063398"/>
                  <a:gd name="connsiteY502" fmla="*/ 1226265 h 2166461"/>
                  <a:gd name="connsiteX503" fmla="*/ 2325020 w 3063398"/>
                  <a:gd name="connsiteY503" fmla="*/ 1207130 h 2166461"/>
                  <a:gd name="connsiteX504" fmla="*/ 2308189 w 3063398"/>
                  <a:gd name="connsiteY504" fmla="*/ 1213401 h 2166461"/>
                  <a:gd name="connsiteX505" fmla="*/ 2343356 w 3063398"/>
                  <a:gd name="connsiteY505" fmla="*/ 1207270 h 2166461"/>
                  <a:gd name="connsiteX506" fmla="*/ 2325020 w 3063398"/>
                  <a:gd name="connsiteY506" fmla="*/ 1207130 h 2166461"/>
                  <a:gd name="connsiteX507" fmla="*/ 370876 w 3063398"/>
                  <a:gd name="connsiteY507" fmla="*/ 1204933 h 2166461"/>
                  <a:gd name="connsiteX508" fmla="*/ 363472 w 3063398"/>
                  <a:gd name="connsiteY508" fmla="*/ 1223116 h 2166461"/>
                  <a:gd name="connsiteX509" fmla="*/ 370876 w 3063398"/>
                  <a:gd name="connsiteY509" fmla="*/ 1204933 h 2166461"/>
                  <a:gd name="connsiteX510" fmla="*/ 2267060 w 3063398"/>
                  <a:gd name="connsiteY510" fmla="*/ 1198650 h 2166461"/>
                  <a:gd name="connsiteX511" fmla="*/ 2263725 w 3063398"/>
                  <a:gd name="connsiteY511" fmla="*/ 1238691 h 2166461"/>
                  <a:gd name="connsiteX512" fmla="*/ 2267060 w 3063398"/>
                  <a:gd name="connsiteY512" fmla="*/ 1198650 h 2166461"/>
                  <a:gd name="connsiteX513" fmla="*/ 2459354 w 3063398"/>
                  <a:gd name="connsiteY513" fmla="*/ 1190656 h 2166461"/>
                  <a:gd name="connsiteX514" fmla="*/ 2467322 w 3063398"/>
                  <a:gd name="connsiteY514" fmla="*/ 1220087 h 2166461"/>
                  <a:gd name="connsiteX515" fmla="*/ 2459354 w 3063398"/>
                  <a:gd name="connsiteY515" fmla="*/ 1190656 h 2166461"/>
                  <a:gd name="connsiteX516" fmla="*/ 554508 w 3063398"/>
                  <a:gd name="connsiteY516" fmla="*/ 1189423 h 2166461"/>
                  <a:gd name="connsiteX517" fmla="*/ 560142 w 3063398"/>
                  <a:gd name="connsiteY517" fmla="*/ 1202689 h 2166461"/>
                  <a:gd name="connsiteX518" fmla="*/ 560211 w 3063398"/>
                  <a:gd name="connsiteY518" fmla="*/ 1202710 h 2166461"/>
                  <a:gd name="connsiteX519" fmla="*/ 560508 w 3063398"/>
                  <a:gd name="connsiteY519" fmla="*/ 1203400 h 2166461"/>
                  <a:gd name="connsiteX520" fmla="*/ 575673 w 3063398"/>
                  <a:gd name="connsiteY520" fmla="*/ 1207267 h 2166461"/>
                  <a:gd name="connsiteX521" fmla="*/ 560211 w 3063398"/>
                  <a:gd name="connsiteY521" fmla="*/ 1202710 h 2166461"/>
                  <a:gd name="connsiteX522" fmla="*/ 1368822 w 3063398"/>
                  <a:gd name="connsiteY522" fmla="*/ 1189295 h 2166461"/>
                  <a:gd name="connsiteX523" fmla="*/ 1422228 w 3063398"/>
                  <a:gd name="connsiteY523" fmla="*/ 1195329 h 2166461"/>
                  <a:gd name="connsiteX524" fmla="*/ 1368822 w 3063398"/>
                  <a:gd name="connsiteY524" fmla="*/ 1189295 h 2166461"/>
                  <a:gd name="connsiteX525" fmla="*/ 1178252 w 3063398"/>
                  <a:gd name="connsiteY525" fmla="*/ 1182030 h 2166461"/>
                  <a:gd name="connsiteX526" fmla="*/ 1169761 w 3063398"/>
                  <a:gd name="connsiteY526" fmla="*/ 1188798 h 2166461"/>
                  <a:gd name="connsiteX527" fmla="*/ 1178252 w 3063398"/>
                  <a:gd name="connsiteY527" fmla="*/ 1182030 h 2166461"/>
                  <a:gd name="connsiteX528" fmla="*/ 2167764 w 3063398"/>
                  <a:gd name="connsiteY528" fmla="*/ 1177921 h 2166461"/>
                  <a:gd name="connsiteX529" fmla="*/ 2139835 w 3063398"/>
                  <a:gd name="connsiteY529" fmla="*/ 1179959 h 2166461"/>
                  <a:gd name="connsiteX530" fmla="*/ 2137309 w 3063398"/>
                  <a:gd name="connsiteY530" fmla="*/ 1179830 h 2166461"/>
                  <a:gd name="connsiteX531" fmla="*/ 2106896 w 3063398"/>
                  <a:gd name="connsiteY531" fmla="*/ 1185309 h 2166461"/>
                  <a:gd name="connsiteX532" fmla="*/ 2136599 w 3063398"/>
                  <a:gd name="connsiteY532" fmla="*/ 1180195 h 2166461"/>
                  <a:gd name="connsiteX533" fmla="*/ 2139835 w 3063398"/>
                  <a:gd name="connsiteY533" fmla="*/ 1179959 h 2166461"/>
                  <a:gd name="connsiteX534" fmla="*/ 2152646 w 3063398"/>
                  <a:gd name="connsiteY534" fmla="*/ 1180615 h 2166461"/>
                  <a:gd name="connsiteX535" fmla="*/ 2167764 w 3063398"/>
                  <a:gd name="connsiteY535" fmla="*/ 1177921 h 2166461"/>
                  <a:gd name="connsiteX536" fmla="*/ 2421955 w 3063398"/>
                  <a:gd name="connsiteY536" fmla="*/ 1169194 h 2166461"/>
                  <a:gd name="connsiteX537" fmla="*/ 2410934 w 3063398"/>
                  <a:gd name="connsiteY537" fmla="*/ 1203611 h 2166461"/>
                  <a:gd name="connsiteX538" fmla="*/ 2421955 w 3063398"/>
                  <a:gd name="connsiteY538" fmla="*/ 1169194 h 2166461"/>
                  <a:gd name="connsiteX539" fmla="*/ 1125707 w 3063398"/>
                  <a:gd name="connsiteY539" fmla="*/ 1168366 h 2166461"/>
                  <a:gd name="connsiteX540" fmla="*/ 1150546 w 3063398"/>
                  <a:gd name="connsiteY540" fmla="*/ 1174739 h 2166461"/>
                  <a:gd name="connsiteX541" fmla="*/ 1125707 w 3063398"/>
                  <a:gd name="connsiteY541" fmla="*/ 1168366 h 2166461"/>
                  <a:gd name="connsiteX542" fmla="*/ 1216174 w 3063398"/>
                  <a:gd name="connsiteY542" fmla="*/ 1167294 h 2166461"/>
                  <a:gd name="connsiteX543" fmla="*/ 1248401 w 3063398"/>
                  <a:gd name="connsiteY543" fmla="*/ 1234533 h 2166461"/>
                  <a:gd name="connsiteX544" fmla="*/ 1264078 w 3063398"/>
                  <a:gd name="connsiteY544" fmla="*/ 1246372 h 2166461"/>
                  <a:gd name="connsiteX545" fmla="*/ 1265524 w 3063398"/>
                  <a:gd name="connsiteY545" fmla="*/ 1246872 h 2166461"/>
                  <a:gd name="connsiteX546" fmla="*/ 1270893 w 3063398"/>
                  <a:gd name="connsiteY546" fmla="*/ 1250740 h 2166461"/>
                  <a:gd name="connsiteX547" fmla="*/ 1274362 w 3063398"/>
                  <a:gd name="connsiteY547" fmla="*/ 1249926 h 2166461"/>
                  <a:gd name="connsiteX548" fmla="*/ 1275733 w 3063398"/>
                  <a:gd name="connsiteY548" fmla="*/ 1250400 h 2166461"/>
                  <a:gd name="connsiteX549" fmla="*/ 1280069 w 3063398"/>
                  <a:gd name="connsiteY549" fmla="*/ 1248587 h 2166461"/>
                  <a:gd name="connsiteX550" fmla="*/ 1287121 w 3063398"/>
                  <a:gd name="connsiteY550" fmla="*/ 1246932 h 2166461"/>
                  <a:gd name="connsiteX551" fmla="*/ 1299802 w 3063398"/>
                  <a:gd name="connsiteY551" fmla="*/ 1232019 h 2166461"/>
                  <a:gd name="connsiteX552" fmla="*/ 1286573 w 3063398"/>
                  <a:gd name="connsiteY552" fmla="*/ 1245867 h 2166461"/>
                  <a:gd name="connsiteX553" fmla="*/ 1280069 w 3063398"/>
                  <a:gd name="connsiteY553" fmla="*/ 1248587 h 2166461"/>
                  <a:gd name="connsiteX554" fmla="*/ 1274362 w 3063398"/>
                  <a:gd name="connsiteY554" fmla="*/ 1249926 h 2166461"/>
                  <a:gd name="connsiteX555" fmla="*/ 1265524 w 3063398"/>
                  <a:gd name="connsiteY555" fmla="*/ 1246872 h 2166461"/>
                  <a:gd name="connsiteX556" fmla="*/ 1248401 w 3063398"/>
                  <a:gd name="connsiteY556" fmla="*/ 1234533 h 2166461"/>
                  <a:gd name="connsiteX557" fmla="*/ 1216174 w 3063398"/>
                  <a:gd name="connsiteY557" fmla="*/ 1167294 h 2166461"/>
                  <a:gd name="connsiteX558" fmla="*/ 2054296 w 3063398"/>
                  <a:gd name="connsiteY558" fmla="*/ 1166885 h 2166461"/>
                  <a:gd name="connsiteX559" fmla="*/ 2040032 w 3063398"/>
                  <a:gd name="connsiteY559" fmla="*/ 1168839 h 2166461"/>
                  <a:gd name="connsiteX560" fmla="*/ 2039687 w 3063398"/>
                  <a:gd name="connsiteY560" fmla="*/ 1169148 h 2166461"/>
                  <a:gd name="connsiteX561" fmla="*/ 2039322 w 3063398"/>
                  <a:gd name="connsiteY561" fmla="*/ 1169205 h 2166461"/>
                  <a:gd name="connsiteX562" fmla="*/ 2025896 w 3063398"/>
                  <a:gd name="connsiteY562" fmla="*/ 1181508 h 2166461"/>
                  <a:gd name="connsiteX563" fmla="*/ 2039687 w 3063398"/>
                  <a:gd name="connsiteY563" fmla="*/ 1169148 h 2166461"/>
                  <a:gd name="connsiteX564" fmla="*/ 1072301 w 3063398"/>
                  <a:gd name="connsiteY564" fmla="*/ 1162333 h 2166461"/>
                  <a:gd name="connsiteX565" fmla="*/ 1088648 w 3063398"/>
                  <a:gd name="connsiteY565" fmla="*/ 1175473 h 2166461"/>
                  <a:gd name="connsiteX566" fmla="*/ 1111536 w 3063398"/>
                  <a:gd name="connsiteY566" fmla="*/ 1178059 h 2166461"/>
                  <a:gd name="connsiteX567" fmla="*/ 1088648 w 3063398"/>
                  <a:gd name="connsiteY567" fmla="*/ 1175473 h 2166461"/>
                  <a:gd name="connsiteX568" fmla="*/ 1072301 w 3063398"/>
                  <a:gd name="connsiteY568" fmla="*/ 1162333 h 2166461"/>
                  <a:gd name="connsiteX569" fmla="*/ 2955176 w 3063398"/>
                  <a:gd name="connsiteY569" fmla="*/ 1158112 h 2166461"/>
                  <a:gd name="connsiteX570" fmla="*/ 2953848 w 3063398"/>
                  <a:gd name="connsiteY570" fmla="*/ 1206701 h 2166461"/>
                  <a:gd name="connsiteX571" fmla="*/ 2955176 w 3063398"/>
                  <a:gd name="connsiteY571" fmla="*/ 1158112 h 2166461"/>
                  <a:gd name="connsiteX572" fmla="*/ 1174607 w 3063398"/>
                  <a:gd name="connsiteY572" fmla="*/ 1155762 h 2166461"/>
                  <a:gd name="connsiteX573" fmla="*/ 1174299 w 3063398"/>
                  <a:gd name="connsiteY573" fmla="*/ 1155995 h 2166461"/>
                  <a:gd name="connsiteX574" fmla="*/ 1172822 w 3063398"/>
                  <a:gd name="connsiteY574" fmla="*/ 1155784 h 2166461"/>
                  <a:gd name="connsiteX575" fmla="*/ 1157144 w 3063398"/>
                  <a:gd name="connsiteY575" fmla="*/ 1168946 h 2166461"/>
                  <a:gd name="connsiteX576" fmla="*/ 1174299 w 3063398"/>
                  <a:gd name="connsiteY576" fmla="*/ 1155995 h 2166461"/>
                  <a:gd name="connsiteX577" fmla="*/ 1195123 w 3063398"/>
                  <a:gd name="connsiteY577" fmla="*/ 1158972 h 2166461"/>
                  <a:gd name="connsiteX578" fmla="*/ 1174607 w 3063398"/>
                  <a:gd name="connsiteY578" fmla="*/ 1155762 h 2166461"/>
                  <a:gd name="connsiteX579" fmla="*/ 1517923 w 3063398"/>
                  <a:gd name="connsiteY579" fmla="*/ 1153241 h 2166461"/>
                  <a:gd name="connsiteX580" fmla="*/ 1555153 w 3063398"/>
                  <a:gd name="connsiteY580" fmla="*/ 1160419 h 2166461"/>
                  <a:gd name="connsiteX581" fmla="*/ 1517923 w 3063398"/>
                  <a:gd name="connsiteY581" fmla="*/ 1153241 h 2166461"/>
                  <a:gd name="connsiteX582" fmla="*/ 2549369 w 3063398"/>
                  <a:gd name="connsiteY582" fmla="*/ 1151492 h 2166461"/>
                  <a:gd name="connsiteX583" fmla="*/ 2520164 w 3063398"/>
                  <a:gd name="connsiteY583" fmla="*/ 1178506 h 2166461"/>
                  <a:gd name="connsiteX584" fmla="*/ 2496226 w 3063398"/>
                  <a:gd name="connsiteY584" fmla="*/ 1176457 h 2166461"/>
                  <a:gd name="connsiteX585" fmla="*/ 2484710 w 3063398"/>
                  <a:gd name="connsiteY585" fmla="*/ 1170488 h 2166461"/>
                  <a:gd name="connsiteX586" fmla="*/ 2473243 w 3063398"/>
                  <a:gd name="connsiteY586" fmla="*/ 1157158 h 2166461"/>
                  <a:gd name="connsiteX587" fmla="*/ 2495733 w 3063398"/>
                  <a:gd name="connsiteY587" fmla="*/ 1176415 h 2166461"/>
                  <a:gd name="connsiteX588" fmla="*/ 2496226 w 3063398"/>
                  <a:gd name="connsiteY588" fmla="*/ 1176457 h 2166461"/>
                  <a:gd name="connsiteX589" fmla="*/ 2496809 w 3063398"/>
                  <a:gd name="connsiteY589" fmla="*/ 1176759 h 2166461"/>
                  <a:gd name="connsiteX590" fmla="*/ 2520164 w 3063398"/>
                  <a:gd name="connsiteY590" fmla="*/ 1178506 h 2166461"/>
                  <a:gd name="connsiteX591" fmla="*/ 2541628 w 3063398"/>
                  <a:gd name="connsiteY591" fmla="*/ 1171347 h 2166461"/>
                  <a:gd name="connsiteX592" fmla="*/ 2549369 w 3063398"/>
                  <a:gd name="connsiteY592" fmla="*/ 1151492 h 2166461"/>
                  <a:gd name="connsiteX593" fmla="*/ 1839750 w 3063398"/>
                  <a:gd name="connsiteY593" fmla="*/ 1145617 h 2166461"/>
                  <a:gd name="connsiteX594" fmla="*/ 1804696 w 3063398"/>
                  <a:gd name="connsiteY594" fmla="*/ 1161271 h 2166461"/>
                  <a:gd name="connsiteX595" fmla="*/ 1839750 w 3063398"/>
                  <a:gd name="connsiteY595" fmla="*/ 1145617 h 2166461"/>
                  <a:gd name="connsiteX596" fmla="*/ 1749170 w 3063398"/>
                  <a:gd name="connsiteY596" fmla="*/ 1137167 h 2166461"/>
                  <a:gd name="connsiteX597" fmla="*/ 1760770 w 3063398"/>
                  <a:gd name="connsiteY597" fmla="*/ 1157375 h 2166461"/>
                  <a:gd name="connsiteX598" fmla="*/ 1760952 w 3063398"/>
                  <a:gd name="connsiteY598" fmla="*/ 1160137 h 2166461"/>
                  <a:gd name="connsiteX599" fmla="*/ 1759215 w 3063398"/>
                  <a:gd name="connsiteY599" fmla="*/ 1176202 h 2166461"/>
                  <a:gd name="connsiteX600" fmla="*/ 1730859 w 3063398"/>
                  <a:gd name="connsiteY600" fmla="*/ 1199291 h 2166461"/>
                  <a:gd name="connsiteX601" fmla="*/ 1758610 w 3063398"/>
                  <a:gd name="connsiteY601" fmla="*/ 1181801 h 2166461"/>
                  <a:gd name="connsiteX602" fmla="*/ 1759215 w 3063398"/>
                  <a:gd name="connsiteY602" fmla="*/ 1176202 h 2166461"/>
                  <a:gd name="connsiteX603" fmla="*/ 1761870 w 3063398"/>
                  <a:gd name="connsiteY603" fmla="*/ 1174041 h 2166461"/>
                  <a:gd name="connsiteX604" fmla="*/ 1760952 w 3063398"/>
                  <a:gd name="connsiteY604" fmla="*/ 1160137 h 2166461"/>
                  <a:gd name="connsiteX605" fmla="*/ 1761174 w 3063398"/>
                  <a:gd name="connsiteY605" fmla="*/ 1158081 h 2166461"/>
                  <a:gd name="connsiteX606" fmla="*/ 1760770 w 3063398"/>
                  <a:gd name="connsiteY606" fmla="*/ 1157375 h 2166461"/>
                  <a:gd name="connsiteX607" fmla="*/ 1760763 w 3063398"/>
                  <a:gd name="connsiteY607" fmla="*/ 1157283 h 2166461"/>
                  <a:gd name="connsiteX608" fmla="*/ 1749170 w 3063398"/>
                  <a:gd name="connsiteY608" fmla="*/ 1137167 h 2166461"/>
                  <a:gd name="connsiteX609" fmla="*/ 1060094 w 3063398"/>
                  <a:gd name="connsiteY609" fmla="*/ 1136881 h 2166461"/>
                  <a:gd name="connsiteX610" fmla="*/ 1029448 w 3063398"/>
                  <a:gd name="connsiteY610" fmla="*/ 1162840 h 2166461"/>
                  <a:gd name="connsiteX611" fmla="*/ 1099725 w 3063398"/>
                  <a:gd name="connsiteY611" fmla="*/ 1145816 h 2166461"/>
                  <a:gd name="connsiteX612" fmla="*/ 1060094 w 3063398"/>
                  <a:gd name="connsiteY612" fmla="*/ 1136881 h 2166461"/>
                  <a:gd name="connsiteX613" fmla="*/ 576806 w 3063398"/>
                  <a:gd name="connsiteY613" fmla="*/ 1132132 h 2166461"/>
                  <a:gd name="connsiteX614" fmla="*/ 570983 w 3063398"/>
                  <a:gd name="connsiteY614" fmla="*/ 1133034 h 2166461"/>
                  <a:gd name="connsiteX615" fmla="*/ 580563 w 3063398"/>
                  <a:gd name="connsiteY615" fmla="*/ 1137683 h 2166461"/>
                  <a:gd name="connsiteX616" fmla="*/ 618074 w 3063398"/>
                  <a:gd name="connsiteY616" fmla="*/ 1168669 h 2166461"/>
                  <a:gd name="connsiteX617" fmla="*/ 580563 w 3063398"/>
                  <a:gd name="connsiteY617" fmla="*/ 1137683 h 2166461"/>
                  <a:gd name="connsiteX618" fmla="*/ 576806 w 3063398"/>
                  <a:gd name="connsiteY618" fmla="*/ 1132132 h 2166461"/>
                  <a:gd name="connsiteX619" fmla="*/ 2473879 w 3063398"/>
                  <a:gd name="connsiteY619" fmla="*/ 1130482 h 2166461"/>
                  <a:gd name="connsiteX620" fmla="*/ 2469174 w 3063398"/>
                  <a:gd name="connsiteY620" fmla="*/ 1135299 h 2166461"/>
                  <a:gd name="connsiteX621" fmla="*/ 2473879 w 3063398"/>
                  <a:gd name="connsiteY621" fmla="*/ 1130482 h 2166461"/>
                  <a:gd name="connsiteX622" fmla="*/ 1471921 w 3063398"/>
                  <a:gd name="connsiteY622" fmla="*/ 1129024 h 2166461"/>
                  <a:gd name="connsiteX623" fmla="*/ 1450232 w 3063398"/>
                  <a:gd name="connsiteY623" fmla="*/ 1147376 h 2166461"/>
                  <a:gd name="connsiteX624" fmla="*/ 1471921 w 3063398"/>
                  <a:gd name="connsiteY624" fmla="*/ 1129024 h 2166461"/>
                  <a:gd name="connsiteX625" fmla="*/ 2343202 w 3063398"/>
                  <a:gd name="connsiteY625" fmla="*/ 1113935 h 2166461"/>
                  <a:gd name="connsiteX626" fmla="*/ 2343484 w 3063398"/>
                  <a:gd name="connsiteY626" fmla="*/ 1137742 h 2166461"/>
                  <a:gd name="connsiteX627" fmla="*/ 2341873 w 3063398"/>
                  <a:gd name="connsiteY627" fmla="*/ 1162523 h 2166461"/>
                  <a:gd name="connsiteX628" fmla="*/ 2343484 w 3063398"/>
                  <a:gd name="connsiteY628" fmla="*/ 1137742 h 2166461"/>
                  <a:gd name="connsiteX629" fmla="*/ 2343202 w 3063398"/>
                  <a:gd name="connsiteY629" fmla="*/ 1113935 h 2166461"/>
                  <a:gd name="connsiteX630" fmla="*/ 547869 w 3063398"/>
                  <a:gd name="connsiteY630" fmla="*/ 1111403 h 2166461"/>
                  <a:gd name="connsiteX631" fmla="*/ 540578 w 3063398"/>
                  <a:gd name="connsiteY631" fmla="*/ 1139110 h 2166461"/>
                  <a:gd name="connsiteX632" fmla="*/ 560598 w 3063398"/>
                  <a:gd name="connsiteY632" fmla="*/ 1140777 h 2166461"/>
                  <a:gd name="connsiteX633" fmla="*/ 540578 w 3063398"/>
                  <a:gd name="connsiteY633" fmla="*/ 1139110 h 2166461"/>
                  <a:gd name="connsiteX634" fmla="*/ 547869 w 3063398"/>
                  <a:gd name="connsiteY634" fmla="*/ 1111403 h 2166461"/>
                  <a:gd name="connsiteX635" fmla="*/ 503872 w 3063398"/>
                  <a:gd name="connsiteY635" fmla="*/ 1095734 h 2166461"/>
                  <a:gd name="connsiteX636" fmla="*/ 513677 w 3063398"/>
                  <a:gd name="connsiteY636" fmla="*/ 1119428 h 2166461"/>
                  <a:gd name="connsiteX637" fmla="*/ 503872 w 3063398"/>
                  <a:gd name="connsiteY637" fmla="*/ 1095734 h 2166461"/>
                  <a:gd name="connsiteX638" fmla="*/ 420004 w 3063398"/>
                  <a:gd name="connsiteY638" fmla="*/ 1091013 h 2166461"/>
                  <a:gd name="connsiteX639" fmla="*/ 397397 w 3063398"/>
                  <a:gd name="connsiteY639" fmla="*/ 1112234 h 2166461"/>
                  <a:gd name="connsiteX640" fmla="*/ 420004 w 3063398"/>
                  <a:gd name="connsiteY640" fmla="*/ 1091013 h 2166461"/>
                  <a:gd name="connsiteX641" fmla="*/ 472378 w 3063398"/>
                  <a:gd name="connsiteY641" fmla="*/ 1090392 h 2166461"/>
                  <a:gd name="connsiteX642" fmla="*/ 479139 w 3063398"/>
                  <a:gd name="connsiteY642" fmla="*/ 1098288 h 2166461"/>
                  <a:gd name="connsiteX643" fmla="*/ 480766 w 3063398"/>
                  <a:gd name="connsiteY643" fmla="*/ 1098472 h 2166461"/>
                  <a:gd name="connsiteX644" fmla="*/ 481290 w 3063398"/>
                  <a:gd name="connsiteY644" fmla="*/ 1098977 h 2166461"/>
                  <a:gd name="connsiteX645" fmla="*/ 491537 w 3063398"/>
                  <a:gd name="connsiteY645" fmla="*/ 1099689 h 2166461"/>
                  <a:gd name="connsiteX646" fmla="*/ 480766 w 3063398"/>
                  <a:gd name="connsiteY646" fmla="*/ 1098472 h 2166461"/>
                  <a:gd name="connsiteX647" fmla="*/ 1440033 w 3063398"/>
                  <a:gd name="connsiteY647" fmla="*/ 1090353 h 2166461"/>
                  <a:gd name="connsiteX648" fmla="*/ 1410659 w 3063398"/>
                  <a:gd name="connsiteY648" fmla="*/ 1103082 h 2166461"/>
                  <a:gd name="connsiteX649" fmla="*/ 1440033 w 3063398"/>
                  <a:gd name="connsiteY649" fmla="*/ 1090353 h 2166461"/>
                  <a:gd name="connsiteX650" fmla="*/ 996191 w 3063398"/>
                  <a:gd name="connsiteY650" fmla="*/ 1088945 h 2166461"/>
                  <a:gd name="connsiteX651" fmla="*/ 1004851 w 3063398"/>
                  <a:gd name="connsiteY651" fmla="*/ 1096462 h 2166461"/>
                  <a:gd name="connsiteX652" fmla="*/ 996191 w 3063398"/>
                  <a:gd name="connsiteY652" fmla="*/ 1088945 h 2166461"/>
                  <a:gd name="connsiteX653" fmla="*/ 1866666 w 3063398"/>
                  <a:gd name="connsiteY653" fmla="*/ 1086248 h 2166461"/>
                  <a:gd name="connsiteX654" fmla="*/ 1854501 w 3063398"/>
                  <a:gd name="connsiteY654" fmla="*/ 1104488 h 2166461"/>
                  <a:gd name="connsiteX655" fmla="*/ 1866666 w 3063398"/>
                  <a:gd name="connsiteY655" fmla="*/ 1086248 h 2166461"/>
                  <a:gd name="connsiteX656" fmla="*/ 2690333 w 3063398"/>
                  <a:gd name="connsiteY656" fmla="*/ 1071724 h 2166461"/>
                  <a:gd name="connsiteX657" fmla="*/ 2703377 w 3063398"/>
                  <a:gd name="connsiteY657" fmla="*/ 1087479 h 2166461"/>
                  <a:gd name="connsiteX658" fmla="*/ 2703555 w 3063398"/>
                  <a:gd name="connsiteY658" fmla="*/ 1088825 h 2166461"/>
                  <a:gd name="connsiteX659" fmla="*/ 2704548 w 3063398"/>
                  <a:gd name="connsiteY659" fmla="*/ 1109662 h 2166461"/>
                  <a:gd name="connsiteX660" fmla="*/ 2698753 w 3063398"/>
                  <a:gd name="connsiteY660" fmla="*/ 1139246 h 2166461"/>
                  <a:gd name="connsiteX661" fmla="*/ 2704747 w 3063398"/>
                  <a:gd name="connsiteY661" fmla="*/ 1113844 h 2166461"/>
                  <a:gd name="connsiteX662" fmla="*/ 2704548 w 3063398"/>
                  <a:gd name="connsiteY662" fmla="*/ 1109662 h 2166461"/>
                  <a:gd name="connsiteX663" fmla="*/ 2705601 w 3063398"/>
                  <a:gd name="connsiteY663" fmla="*/ 1104282 h 2166461"/>
                  <a:gd name="connsiteX664" fmla="*/ 2703555 w 3063398"/>
                  <a:gd name="connsiteY664" fmla="*/ 1088825 h 2166461"/>
                  <a:gd name="connsiteX665" fmla="*/ 2703498 w 3063398"/>
                  <a:gd name="connsiteY665" fmla="*/ 1087625 h 2166461"/>
                  <a:gd name="connsiteX666" fmla="*/ 2703377 w 3063398"/>
                  <a:gd name="connsiteY666" fmla="*/ 1087479 h 2166461"/>
                  <a:gd name="connsiteX667" fmla="*/ 2703361 w 3063398"/>
                  <a:gd name="connsiteY667" fmla="*/ 1087359 h 2166461"/>
                  <a:gd name="connsiteX668" fmla="*/ 2690333 w 3063398"/>
                  <a:gd name="connsiteY668" fmla="*/ 1071724 h 2166461"/>
                  <a:gd name="connsiteX669" fmla="*/ 1579781 w 3063398"/>
                  <a:gd name="connsiteY669" fmla="*/ 1068696 h 2166461"/>
                  <a:gd name="connsiteX670" fmla="*/ 1520867 w 3063398"/>
                  <a:gd name="connsiteY670" fmla="*/ 1100228 h 2166461"/>
                  <a:gd name="connsiteX671" fmla="*/ 1490215 w 3063398"/>
                  <a:gd name="connsiteY671" fmla="*/ 1100956 h 2166461"/>
                  <a:gd name="connsiteX672" fmla="*/ 1457185 w 3063398"/>
                  <a:gd name="connsiteY672" fmla="*/ 1091101 h 2166461"/>
                  <a:gd name="connsiteX673" fmla="*/ 1489625 w 3063398"/>
                  <a:gd name="connsiteY673" fmla="*/ 1100971 h 2166461"/>
                  <a:gd name="connsiteX674" fmla="*/ 1490215 w 3063398"/>
                  <a:gd name="connsiteY674" fmla="*/ 1100956 h 2166461"/>
                  <a:gd name="connsiteX675" fmla="*/ 1491100 w 3063398"/>
                  <a:gd name="connsiteY675" fmla="*/ 1101221 h 2166461"/>
                  <a:gd name="connsiteX676" fmla="*/ 1552119 w 3063398"/>
                  <a:gd name="connsiteY676" fmla="*/ 1089039 h 2166461"/>
                  <a:gd name="connsiteX677" fmla="*/ 1579781 w 3063398"/>
                  <a:gd name="connsiteY677" fmla="*/ 1068696 h 2166461"/>
                  <a:gd name="connsiteX678" fmla="*/ 2371150 w 3063398"/>
                  <a:gd name="connsiteY678" fmla="*/ 1061221 h 2166461"/>
                  <a:gd name="connsiteX679" fmla="*/ 2371602 w 3063398"/>
                  <a:gd name="connsiteY679" fmla="*/ 1099312 h 2166461"/>
                  <a:gd name="connsiteX680" fmla="*/ 2371150 w 3063398"/>
                  <a:gd name="connsiteY680" fmla="*/ 1061221 h 2166461"/>
                  <a:gd name="connsiteX681" fmla="*/ 2417789 w 3063398"/>
                  <a:gd name="connsiteY681" fmla="*/ 1058763 h 2166461"/>
                  <a:gd name="connsiteX682" fmla="*/ 2418353 w 3063398"/>
                  <a:gd name="connsiteY682" fmla="*/ 1106377 h 2166461"/>
                  <a:gd name="connsiteX683" fmla="*/ 2417789 w 3063398"/>
                  <a:gd name="connsiteY683" fmla="*/ 1058763 h 2166461"/>
                  <a:gd name="connsiteX684" fmla="*/ 292774 w 3063398"/>
                  <a:gd name="connsiteY684" fmla="*/ 1043948 h 2166461"/>
                  <a:gd name="connsiteX685" fmla="*/ 312399 w 3063398"/>
                  <a:gd name="connsiteY685" fmla="*/ 1073217 h 2166461"/>
                  <a:gd name="connsiteX686" fmla="*/ 312539 w 3063398"/>
                  <a:gd name="connsiteY686" fmla="*/ 1073533 h 2166461"/>
                  <a:gd name="connsiteX687" fmla="*/ 348567 w 3063398"/>
                  <a:gd name="connsiteY687" fmla="*/ 1170910 h 2166461"/>
                  <a:gd name="connsiteX688" fmla="*/ 366114 w 3063398"/>
                  <a:gd name="connsiteY688" fmla="*/ 1204989 h 2166461"/>
                  <a:gd name="connsiteX689" fmla="*/ 348567 w 3063398"/>
                  <a:gd name="connsiteY689" fmla="*/ 1170910 h 2166461"/>
                  <a:gd name="connsiteX690" fmla="*/ 326350 w 3063398"/>
                  <a:gd name="connsiteY690" fmla="*/ 1104504 h 2166461"/>
                  <a:gd name="connsiteX691" fmla="*/ 312539 w 3063398"/>
                  <a:gd name="connsiteY691" fmla="*/ 1073533 h 2166461"/>
                  <a:gd name="connsiteX692" fmla="*/ 312453 w 3063398"/>
                  <a:gd name="connsiteY692" fmla="*/ 1073299 h 2166461"/>
                  <a:gd name="connsiteX693" fmla="*/ 312399 w 3063398"/>
                  <a:gd name="connsiteY693" fmla="*/ 1073217 h 2166461"/>
                  <a:gd name="connsiteX694" fmla="*/ 312316 w 3063398"/>
                  <a:gd name="connsiteY694" fmla="*/ 1073033 h 2166461"/>
                  <a:gd name="connsiteX695" fmla="*/ 292774 w 3063398"/>
                  <a:gd name="connsiteY695" fmla="*/ 1043948 h 2166461"/>
                  <a:gd name="connsiteX696" fmla="*/ 1394553 w 3063398"/>
                  <a:gd name="connsiteY696" fmla="*/ 1029937 h 2166461"/>
                  <a:gd name="connsiteX697" fmla="*/ 1402465 w 3063398"/>
                  <a:gd name="connsiteY697" fmla="*/ 1054606 h 2166461"/>
                  <a:gd name="connsiteX698" fmla="*/ 1407050 w 3063398"/>
                  <a:gd name="connsiteY698" fmla="*/ 1060202 h 2166461"/>
                  <a:gd name="connsiteX699" fmla="*/ 1409289 w 3063398"/>
                  <a:gd name="connsiteY699" fmla="*/ 1067859 h 2166461"/>
                  <a:gd name="connsiteX700" fmla="*/ 1407296 w 3063398"/>
                  <a:gd name="connsiteY700" fmla="*/ 1060500 h 2166461"/>
                  <a:gd name="connsiteX701" fmla="*/ 1407050 w 3063398"/>
                  <a:gd name="connsiteY701" fmla="*/ 1060202 h 2166461"/>
                  <a:gd name="connsiteX702" fmla="*/ 1406931 w 3063398"/>
                  <a:gd name="connsiteY702" fmla="*/ 1059791 h 2166461"/>
                  <a:gd name="connsiteX703" fmla="*/ 1402465 w 3063398"/>
                  <a:gd name="connsiteY703" fmla="*/ 1054606 h 2166461"/>
                  <a:gd name="connsiteX704" fmla="*/ 1394553 w 3063398"/>
                  <a:gd name="connsiteY704" fmla="*/ 1029937 h 2166461"/>
                  <a:gd name="connsiteX705" fmla="*/ 511655 w 3063398"/>
                  <a:gd name="connsiteY705" fmla="*/ 1009091 h 2166461"/>
                  <a:gd name="connsiteX706" fmla="*/ 498151 w 3063398"/>
                  <a:gd name="connsiteY706" fmla="*/ 1014846 h 2166461"/>
                  <a:gd name="connsiteX707" fmla="*/ 526664 w 3063398"/>
                  <a:gd name="connsiteY707" fmla="*/ 1009746 h 2166461"/>
                  <a:gd name="connsiteX708" fmla="*/ 499691 w 3063398"/>
                  <a:gd name="connsiteY708" fmla="*/ 1064354 h 2166461"/>
                  <a:gd name="connsiteX709" fmla="*/ 526664 w 3063398"/>
                  <a:gd name="connsiteY709" fmla="*/ 1009746 h 2166461"/>
                  <a:gd name="connsiteX710" fmla="*/ 511655 w 3063398"/>
                  <a:gd name="connsiteY710" fmla="*/ 1009091 h 2166461"/>
                  <a:gd name="connsiteX711" fmla="*/ 1489217 w 3063398"/>
                  <a:gd name="connsiteY711" fmla="*/ 981194 h 2166461"/>
                  <a:gd name="connsiteX712" fmla="*/ 1485713 w 3063398"/>
                  <a:gd name="connsiteY712" fmla="*/ 1006951 h 2166461"/>
                  <a:gd name="connsiteX713" fmla="*/ 1489217 w 3063398"/>
                  <a:gd name="connsiteY713" fmla="*/ 981194 h 2166461"/>
                  <a:gd name="connsiteX714" fmla="*/ 2372027 w 3063398"/>
                  <a:gd name="connsiteY714" fmla="*/ 974540 h 2166461"/>
                  <a:gd name="connsiteX715" fmla="*/ 2383669 w 3063398"/>
                  <a:gd name="connsiteY715" fmla="*/ 992498 h 2166461"/>
                  <a:gd name="connsiteX716" fmla="*/ 2372027 w 3063398"/>
                  <a:gd name="connsiteY716" fmla="*/ 974540 h 2166461"/>
                  <a:gd name="connsiteX717" fmla="*/ 2062480 w 3063398"/>
                  <a:gd name="connsiteY717" fmla="*/ 973447 h 2166461"/>
                  <a:gd name="connsiteX718" fmla="*/ 2043433 w 3063398"/>
                  <a:gd name="connsiteY718" fmla="*/ 973673 h 2166461"/>
                  <a:gd name="connsiteX719" fmla="*/ 2062480 w 3063398"/>
                  <a:gd name="connsiteY719" fmla="*/ 973447 h 2166461"/>
                  <a:gd name="connsiteX720" fmla="*/ 388131 w 3063398"/>
                  <a:gd name="connsiteY720" fmla="*/ 973292 h 2166461"/>
                  <a:gd name="connsiteX721" fmla="*/ 384422 w 3063398"/>
                  <a:gd name="connsiteY721" fmla="*/ 981788 h 2166461"/>
                  <a:gd name="connsiteX722" fmla="*/ 384818 w 3063398"/>
                  <a:gd name="connsiteY722" fmla="*/ 982414 h 2166461"/>
                  <a:gd name="connsiteX723" fmla="*/ 384788 w 3063398"/>
                  <a:gd name="connsiteY723" fmla="*/ 982497 h 2166461"/>
                  <a:gd name="connsiteX724" fmla="*/ 389275 w 3063398"/>
                  <a:gd name="connsiteY724" fmla="*/ 989469 h 2166461"/>
                  <a:gd name="connsiteX725" fmla="*/ 424950 w 3063398"/>
                  <a:gd name="connsiteY725" fmla="*/ 1026190 h 2166461"/>
                  <a:gd name="connsiteX726" fmla="*/ 474626 w 3063398"/>
                  <a:gd name="connsiteY726" fmla="*/ 1038936 h 2166461"/>
                  <a:gd name="connsiteX727" fmla="*/ 424950 w 3063398"/>
                  <a:gd name="connsiteY727" fmla="*/ 1026190 h 2166461"/>
                  <a:gd name="connsiteX728" fmla="*/ 389275 w 3063398"/>
                  <a:gd name="connsiteY728" fmla="*/ 989469 h 2166461"/>
                  <a:gd name="connsiteX729" fmla="*/ 384818 w 3063398"/>
                  <a:gd name="connsiteY729" fmla="*/ 982414 h 2166461"/>
                  <a:gd name="connsiteX730" fmla="*/ 2124321 w 3063398"/>
                  <a:gd name="connsiteY730" fmla="*/ 967952 h 2166461"/>
                  <a:gd name="connsiteX731" fmla="*/ 2097759 w 3063398"/>
                  <a:gd name="connsiteY731" fmla="*/ 976839 h 2166461"/>
                  <a:gd name="connsiteX732" fmla="*/ 2112867 w 3063398"/>
                  <a:gd name="connsiteY732" fmla="*/ 975946 h 2166461"/>
                  <a:gd name="connsiteX733" fmla="*/ 2124321 w 3063398"/>
                  <a:gd name="connsiteY733" fmla="*/ 967952 h 2166461"/>
                  <a:gd name="connsiteX734" fmla="*/ 2658461 w 3063398"/>
                  <a:gd name="connsiteY734" fmla="*/ 954002 h 2166461"/>
                  <a:gd name="connsiteX735" fmla="*/ 2688384 w 3063398"/>
                  <a:gd name="connsiteY735" fmla="*/ 1067938 h 2166461"/>
                  <a:gd name="connsiteX736" fmla="*/ 2658461 w 3063398"/>
                  <a:gd name="connsiteY736" fmla="*/ 954002 h 2166461"/>
                  <a:gd name="connsiteX737" fmla="*/ 2990671 w 3063398"/>
                  <a:gd name="connsiteY737" fmla="*/ 938636 h 2166461"/>
                  <a:gd name="connsiteX738" fmla="*/ 2995884 w 3063398"/>
                  <a:gd name="connsiteY738" fmla="*/ 976670 h 2166461"/>
                  <a:gd name="connsiteX739" fmla="*/ 2965874 w 3063398"/>
                  <a:gd name="connsiteY739" fmla="*/ 1016076 h 2166461"/>
                  <a:gd name="connsiteX740" fmla="*/ 2995884 w 3063398"/>
                  <a:gd name="connsiteY740" fmla="*/ 976670 h 2166461"/>
                  <a:gd name="connsiteX741" fmla="*/ 2990671 w 3063398"/>
                  <a:gd name="connsiteY741" fmla="*/ 938636 h 2166461"/>
                  <a:gd name="connsiteX742" fmla="*/ 1980933 w 3063398"/>
                  <a:gd name="connsiteY742" fmla="*/ 934540 h 2166461"/>
                  <a:gd name="connsiteX743" fmla="*/ 1962151 w 3063398"/>
                  <a:gd name="connsiteY743" fmla="*/ 946064 h 2166461"/>
                  <a:gd name="connsiteX744" fmla="*/ 1955390 w 3063398"/>
                  <a:gd name="connsiteY744" fmla="*/ 950950 h 2166461"/>
                  <a:gd name="connsiteX745" fmla="*/ 1944137 w 3063398"/>
                  <a:gd name="connsiteY745" fmla="*/ 952944 h 2166461"/>
                  <a:gd name="connsiteX746" fmla="*/ 1954950 w 3063398"/>
                  <a:gd name="connsiteY746" fmla="*/ 951268 h 2166461"/>
                  <a:gd name="connsiteX747" fmla="*/ 1955390 w 3063398"/>
                  <a:gd name="connsiteY747" fmla="*/ 950950 h 2166461"/>
                  <a:gd name="connsiteX748" fmla="*/ 1955661 w 3063398"/>
                  <a:gd name="connsiteY748" fmla="*/ 950903 h 2166461"/>
                  <a:gd name="connsiteX749" fmla="*/ 1962151 w 3063398"/>
                  <a:gd name="connsiteY749" fmla="*/ 946064 h 2166461"/>
                  <a:gd name="connsiteX750" fmla="*/ 1976961 w 3063398"/>
                  <a:gd name="connsiteY750" fmla="*/ 937539 h 2166461"/>
                  <a:gd name="connsiteX751" fmla="*/ 1982795 w 3063398"/>
                  <a:gd name="connsiteY751" fmla="*/ 936518 h 2166461"/>
                  <a:gd name="connsiteX752" fmla="*/ 1988048 w 3063398"/>
                  <a:gd name="connsiteY752" fmla="*/ 942098 h 2166461"/>
                  <a:gd name="connsiteX753" fmla="*/ 1988094 w 3063398"/>
                  <a:gd name="connsiteY753" fmla="*/ 942185 h 2166461"/>
                  <a:gd name="connsiteX754" fmla="*/ 1990889 w 3063398"/>
                  <a:gd name="connsiteY754" fmla="*/ 960010 h 2166461"/>
                  <a:gd name="connsiteX755" fmla="*/ 2014003 w 3063398"/>
                  <a:gd name="connsiteY755" fmla="*/ 981641 h 2166461"/>
                  <a:gd name="connsiteX756" fmla="*/ 1990889 w 3063398"/>
                  <a:gd name="connsiteY756" fmla="*/ 960010 h 2166461"/>
                  <a:gd name="connsiteX757" fmla="*/ 1988636 w 3063398"/>
                  <a:gd name="connsiteY757" fmla="*/ 943205 h 2166461"/>
                  <a:gd name="connsiteX758" fmla="*/ 1988094 w 3063398"/>
                  <a:gd name="connsiteY758" fmla="*/ 942185 h 2166461"/>
                  <a:gd name="connsiteX759" fmla="*/ 1988088 w 3063398"/>
                  <a:gd name="connsiteY759" fmla="*/ 942140 h 2166461"/>
                  <a:gd name="connsiteX760" fmla="*/ 1988048 w 3063398"/>
                  <a:gd name="connsiteY760" fmla="*/ 942098 h 2166461"/>
                  <a:gd name="connsiteX761" fmla="*/ 1984891 w 3063398"/>
                  <a:gd name="connsiteY761" fmla="*/ 936151 h 2166461"/>
                  <a:gd name="connsiteX762" fmla="*/ 1982795 w 3063398"/>
                  <a:gd name="connsiteY762" fmla="*/ 936518 h 2166461"/>
                  <a:gd name="connsiteX763" fmla="*/ 2145783 w 3063398"/>
                  <a:gd name="connsiteY763" fmla="*/ 930554 h 2166461"/>
                  <a:gd name="connsiteX764" fmla="*/ 2176470 w 3063398"/>
                  <a:gd name="connsiteY764" fmla="*/ 948286 h 2166461"/>
                  <a:gd name="connsiteX765" fmla="*/ 2179847 w 3063398"/>
                  <a:gd name="connsiteY765" fmla="*/ 960657 h 2166461"/>
                  <a:gd name="connsiteX766" fmla="*/ 2180090 w 3063398"/>
                  <a:gd name="connsiteY766" fmla="*/ 960872 h 2166461"/>
                  <a:gd name="connsiteX767" fmla="*/ 2180258 w 3063398"/>
                  <a:gd name="connsiteY767" fmla="*/ 961455 h 2166461"/>
                  <a:gd name="connsiteX768" fmla="*/ 2182154 w 3063398"/>
                  <a:gd name="connsiteY768" fmla="*/ 962694 h 2166461"/>
                  <a:gd name="connsiteX769" fmla="*/ 2187532 w 3063398"/>
                  <a:gd name="connsiteY769" fmla="*/ 967441 h 2166461"/>
                  <a:gd name="connsiteX770" fmla="*/ 2189911 w 3063398"/>
                  <a:gd name="connsiteY770" fmla="*/ 967760 h 2166461"/>
                  <a:gd name="connsiteX771" fmla="*/ 2192946 w 3063398"/>
                  <a:gd name="connsiteY771" fmla="*/ 969743 h 2166461"/>
                  <a:gd name="connsiteX772" fmla="*/ 2211977 w 3063398"/>
                  <a:gd name="connsiteY772" fmla="*/ 970723 h 2166461"/>
                  <a:gd name="connsiteX773" fmla="*/ 2277943 w 3063398"/>
                  <a:gd name="connsiteY773" fmla="*/ 991846 h 2166461"/>
                  <a:gd name="connsiteX774" fmla="*/ 2211977 w 3063398"/>
                  <a:gd name="connsiteY774" fmla="*/ 970723 h 2166461"/>
                  <a:gd name="connsiteX775" fmla="*/ 2189911 w 3063398"/>
                  <a:gd name="connsiteY775" fmla="*/ 967760 h 2166461"/>
                  <a:gd name="connsiteX776" fmla="*/ 2182154 w 3063398"/>
                  <a:gd name="connsiteY776" fmla="*/ 962694 h 2166461"/>
                  <a:gd name="connsiteX777" fmla="*/ 2180090 w 3063398"/>
                  <a:gd name="connsiteY777" fmla="*/ 960872 h 2166461"/>
                  <a:gd name="connsiteX778" fmla="*/ 2176470 w 3063398"/>
                  <a:gd name="connsiteY778" fmla="*/ 948286 h 2166461"/>
                  <a:gd name="connsiteX779" fmla="*/ 2145783 w 3063398"/>
                  <a:gd name="connsiteY779" fmla="*/ 930554 h 2166461"/>
                  <a:gd name="connsiteX780" fmla="*/ 182770 w 3063398"/>
                  <a:gd name="connsiteY780" fmla="*/ 923343 h 2166461"/>
                  <a:gd name="connsiteX781" fmla="*/ 176566 w 3063398"/>
                  <a:gd name="connsiteY781" fmla="*/ 962465 h 2166461"/>
                  <a:gd name="connsiteX782" fmla="*/ 164726 w 3063398"/>
                  <a:gd name="connsiteY782" fmla="*/ 967963 h 2166461"/>
                  <a:gd name="connsiteX783" fmla="*/ 164716 w 3063398"/>
                  <a:gd name="connsiteY783" fmla="*/ 968001 h 2166461"/>
                  <a:gd name="connsiteX784" fmla="*/ 164016 w 3063398"/>
                  <a:gd name="connsiteY784" fmla="*/ 968328 h 2166461"/>
                  <a:gd name="connsiteX785" fmla="*/ 161533 w 3063398"/>
                  <a:gd name="connsiteY785" fmla="*/ 979787 h 2166461"/>
                  <a:gd name="connsiteX786" fmla="*/ 164716 w 3063398"/>
                  <a:gd name="connsiteY786" fmla="*/ 968001 h 2166461"/>
                  <a:gd name="connsiteX787" fmla="*/ 176566 w 3063398"/>
                  <a:gd name="connsiteY787" fmla="*/ 962465 h 2166461"/>
                  <a:gd name="connsiteX788" fmla="*/ 182770 w 3063398"/>
                  <a:gd name="connsiteY788" fmla="*/ 923343 h 2166461"/>
                  <a:gd name="connsiteX789" fmla="*/ 2393151 w 3063398"/>
                  <a:gd name="connsiteY789" fmla="*/ 908573 h 2166461"/>
                  <a:gd name="connsiteX790" fmla="*/ 2399057 w 3063398"/>
                  <a:gd name="connsiteY790" fmla="*/ 924694 h 2166461"/>
                  <a:gd name="connsiteX791" fmla="*/ 2393151 w 3063398"/>
                  <a:gd name="connsiteY791" fmla="*/ 908573 h 2166461"/>
                  <a:gd name="connsiteX792" fmla="*/ 2656696 w 3063398"/>
                  <a:gd name="connsiteY792" fmla="*/ 885449 h 2166461"/>
                  <a:gd name="connsiteX793" fmla="*/ 2639826 w 3063398"/>
                  <a:gd name="connsiteY793" fmla="*/ 908507 h 2166461"/>
                  <a:gd name="connsiteX794" fmla="*/ 2674769 w 3063398"/>
                  <a:gd name="connsiteY794" fmla="*/ 924989 h 2166461"/>
                  <a:gd name="connsiteX795" fmla="*/ 2689119 w 3063398"/>
                  <a:gd name="connsiteY795" fmla="*/ 935954 h 2166461"/>
                  <a:gd name="connsiteX796" fmla="*/ 2694289 w 3063398"/>
                  <a:gd name="connsiteY796" fmla="*/ 940531 h 2166461"/>
                  <a:gd name="connsiteX797" fmla="*/ 2703320 w 3063398"/>
                  <a:gd name="connsiteY797" fmla="*/ 962043 h 2166461"/>
                  <a:gd name="connsiteX798" fmla="*/ 2694450 w 3063398"/>
                  <a:gd name="connsiteY798" fmla="*/ 940673 h 2166461"/>
                  <a:gd name="connsiteX799" fmla="*/ 2694289 w 3063398"/>
                  <a:gd name="connsiteY799" fmla="*/ 940531 h 2166461"/>
                  <a:gd name="connsiteX800" fmla="*/ 2693901 w 3063398"/>
                  <a:gd name="connsiteY800" fmla="*/ 939608 h 2166461"/>
                  <a:gd name="connsiteX801" fmla="*/ 2689119 w 3063398"/>
                  <a:gd name="connsiteY801" fmla="*/ 935954 h 2166461"/>
                  <a:gd name="connsiteX802" fmla="*/ 2678974 w 3063398"/>
                  <a:gd name="connsiteY802" fmla="*/ 926972 h 2166461"/>
                  <a:gd name="connsiteX803" fmla="*/ 2674769 w 3063398"/>
                  <a:gd name="connsiteY803" fmla="*/ 924989 h 2166461"/>
                  <a:gd name="connsiteX804" fmla="*/ 2668982 w 3063398"/>
                  <a:gd name="connsiteY804" fmla="*/ 920567 h 2166461"/>
                  <a:gd name="connsiteX805" fmla="*/ 2639826 w 3063398"/>
                  <a:gd name="connsiteY805" fmla="*/ 908507 h 2166461"/>
                  <a:gd name="connsiteX806" fmla="*/ 2656696 w 3063398"/>
                  <a:gd name="connsiteY806" fmla="*/ 885449 h 2166461"/>
                  <a:gd name="connsiteX807" fmla="*/ 2118955 w 3063398"/>
                  <a:gd name="connsiteY807" fmla="*/ 876777 h 2166461"/>
                  <a:gd name="connsiteX808" fmla="*/ 2104259 w 3063398"/>
                  <a:gd name="connsiteY808" fmla="*/ 882473 h 2166461"/>
                  <a:gd name="connsiteX809" fmla="*/ 2166440 w 3063398"/>
                  <a:gd name="connsiteY809" fmla="*/ 905546 h 2166461"/>
                  <a:gd name="connsiteX810" fmla="*/ 2118955 w 3063398"/>
                  <a:gd name="connsiteY810" fmla="*/ 876777 h 2166461"/>
                  <a:gd name="connsiteX811" fmla="*/ 606766 w 3063398"/>
                  <a:gd name="connsiteY811" fmla="*/ 863747 h 2166461"/>
                  <a:gd name="connsiteX812" fmla="*/ 598284 w 3063398"/>
                  <a:gd name="connsiteY812" fmla="*/ 865083 h 2166461"/>
                  <a:gd name="connsiteX813" fmla="*/ 636658 w 3063398"/>
                  <a:gd name="connsiteY813" fmla="*/ 888438 h 2166461"/>
                  <a:gd name="connsiteX814" fmla="*/ 630229 w 3063398"/>
                  <a:gd name="connsiteY814" fmla="*/ 908515 h 2166461"/>
                  <a:gd name="connsiteX815" fmla="*/ 636658 w 3063398"/>
                  <a:gd name="connsiteY815" fmla="*/ 888438 h 2166461"/>
                  <a:gd name="connsiteX816" fmla="*/ 606766 w 3063398"/>
                  <a:gd name="connsiteY816" fmla="*/ 863747 h 2166461"/>
                  <a:gd name="connsiteX817" fmla="*/ 1490674 w 3063398"/>
                  <a:gd name="connsiteY817" fmla="*/ 863077 h 2166461"/>
                  <a:gd name="connsiteX818" fmla="*/ 1546031 w 3063398"/>
                  <a:gd name="connsiteY818" fmla="*/ 872898 h 2166461"/>
                  <a:gd name="connsiteX819" fmla="*/ 1490674 w 3063398"/>
                  <a:gd name="connsiteY819" fmla="*/ 863077 h 2166461"/>
                  <a:gd name="connsiteX820" fmla="*/ 1647745 w 3063398"/>
                  <a:gd name="connsiteY820" fmla="*/ 856453 h 2166461"/>
                  <a:gd name="connsiteX821" fmla="*/ 1629094 w 3063398"/>
                  <a:gd name="connsiteY821" fmla="*/ 890009 h 2166461"/>
                  <a:gd name="connsiteX822" fmla="*/ 1647745 w 3063398"/>
                  <a:gd name="connsiteY822" fmla="*/ 856453 h 2166461"/>
                  <a:gd name="connsiteX823" fmla="*/ 189553 w 3063398"/>
                  <a:gd name="connsiteY823" fmla="*/ 852783 h 2166461"/>
                  <a:gd name="connsiteX824" fmla="*/ 208768 w 3063398"/>
                  <a:gd name="connsiteY824" fmla="*/ 866842 h 2166461"/>
                  <a:gd name="connsiteX825" fmla="*/ 189553 w 3063398"/>
                  <a:gd name="connsiteY825" fmla="*/ 852783 h 2166461"/>
                  <a:gd name="connsiteX826" fmla="*/ 1770397 w 3063398"/>
                  <a:gd name="connsiteY826" fmla="*/ 838809 h 2166461"/>
                  <a:gd name="connsiteX827" fmla="*/ 1762187 w 3063398"/>
                  <a:gd name="connsiteY827" fmla="*/ 869384 h 2166461"/>
                  <a:gd name="connsiteX828" fmla="*/ 1770397 w 3063398"/>
                  <a:gd name="connsiteY828" fmla="*/ 838809 h 2166461"/>
                  <a:gd name="connsiteX829" fmla="*/ 1458899 w 3063398"/>
                  <a:gd name="connsiteY829" fmla="*/ 833929 h 2166461"/>
                  <a:gd name="connsiteX830" fmla="*/ 1445208 w 3063398"/>
                  <a:gd name="connsiteY830" fmla="*/ 845034 h 2166461"/>
                  <a:gd name="connsiteX831" fmla="*/ 1433312 w 3063398"/>
                  <a:gd name="connsiteY831" fmla="*/ 844709 h 2166461"/>
                  <a:gd name="connsiteX832" fmla="*/ 1444749 w 3063398"/>
                  <a:gd name="connsiteY832" fmla="*/ 845407 h 2166461"/>
                  <a:gd name="connsiteX833" fmla="*/ 1445208 w 3063398"/>
                  <a:gd name="connsiteY833" fmla="*/ 845034 h 2166461"/>
                  <a:gd name="connsiteX834" fmla="*/ 1445459 w 3063398"/>
                  <a:gd name="connsiteY834" fmla="*/ 845042 h 2166461"/>
                  <a:gd name="connsiteX835" fmla="*/ 1458899 w 3063398"/>
                  <a:gd name="connsiteY835" fmla="*/ 833929 h 2166461"/>
                  <a:gd name="connsiteX836" fmla="*/ 396936 w 3063398"/>
                  <a:gd name="connsiteY836" fmla="*/ 832230 h 2166461"/>
                  <a:gd name="connsiteX837" fmla="*/ 394463 w 3063398"/>
                  <a:gd name="connsiteY837" fmla="*/ 864641 h 2166461"/>
                  <a:gd name="connsiteX838" fmla="*/ 396936 w 3063398"/>
                  <a:gd name="connsiteY838" fmla="*/ 832230 h 2166461"/>
                  <a:gd name="connsiteX839" fmla="*/ 2700821 w 3063398"/>
                  <a:gd name="connsiteY839" fmla="*/ 831591 h 2166461"/>
                  <a:gd name="connsiteX840" fmla="*/ 2706864 w 3063398"/>
                  <a:gd name="connsiteY840" fmla="*/ 839257 h 2166461"/>
                  <a:gd name="connsiteX841" fmla="*/ 2707761 w 3063398"/>
                  <a:gd name="connsiteY841" fmla="*/ 839401 h 2166461"/>
                  <a:gd name="connsiteX842" fmla="*/ 2707940 w 3063398"/>
                  <a:gd name="connsiteY842" fmla="*/ 839602 h 2166461"/>
                  <a:gd name="connsiteX843" fmla="*/ 2722848 w 3063398"/>
                  <a:gd name="connsiteY843" fmla="*/ 841807 h 2166461"/>
                  <a:gd name="connsiteX844" fmla="*/ 2707761 w 3063398"/>
                  <a:gd name="connsiteY844" fmla="*/ 839401 h 2166461"/>
                  <a:gd name="connsiteX845" fmla="*/ 1984547 w 3063398"/>
                  <a:gd name="connsiteY845" fmla="*/ 826747 h 2166461"/>
                  <a:gd name="connsiteX846" fmla="*/ 1944789 w 3063398"/>
                  <a:gd name="connsiteY846" fmla="*/ 847219 h 2166461"/>
                  <a:gd name="connsiteX847" fmla="*/ 1984547 w 3063398"/>
                  <a:gd name="connsiteY847" fmla="*/ 826747 h 2166461"/>
                  <a:gd name="connsiteX848" fmla="*/ 2001346 w 3063398"/>
                  <a:gd name="connsiteY848" fmla="*/ 877978 h 2166461"/>
                  <a:gd name="connsiteX849" fmla="*/ 1984547 w 3063398"/>
                  <a:gd name="connsiteY849" fmla="*/ 826747 h 2166461"/>
                  <a:gd name="connsiteX850" fmla="*/ 1110229 w 3063398"/>
                  <a:gd name="connsiteY850" fmla="*/ 826633 h 2166461"/>
                  <a:gd name="connsiteX851" fmla="*/ 1126914 w 3063398"/>
                  <a:gd name="connsiteY851" fmla="*/ 868341 h 2166461"/>
                  <a:gd name="connsiteX852" fmla="*/ 1110229 w 3063398"/>
                  <a:gd name="connsiteY852" fmla="*/ 826633 h 2166461"/>
                  <a:gd name="connsiteX853" fmla="*/ 1317724 w 3063398"/>
                  <a:gd name="connsiteY853" fmla="*/ 815602 h 2166461"/>
                  <a:gd name="connsiteX854" fmla="*/ 1394753 w 3063398"/>
                  <a:gd name="connsiteY854" fmla="*/ 886120 h 2166461"/>
                  <a:gd name="connsiteX855" fmla="*/ 1475738 w 3063398"/>
                  <a:gd name="connsiteY855" fmla="*/ 968972 h 2166461"/>
                  <a:gd name="connsiteX856" fmla="*/ 1394753 w 3063398"/>
                  <a:gd name="connsiteY856" fmla="*/ 886120 h 2166461"/>
                  <a:gd name="connsiteX857" fmla="*/ 1317724 w 3063398"/>
                  <a:gd name="connsiteY857" fmla="*/ 815602 h 2166461"/>
                  <a:gd name="connsiteX858" fmla="*/ 2786300 w 3063398"/>
                  <a:gd name="connsiteY858" fmla="*/ 811530 h 2166461"/>
                  <a:gd name="connsiteX859" fmla="*/ 2795378 w 3063398"/>
                  <a:gd name="connsiteY859" fmla="*/ 814041 h 2166461"/>
                  <a:gd name="connsiteX860" fmla="*/ 2796798 w 3063398"/>
                  <a:gd name="connsiteY860" fmla="*/ 813310 h 2166461"/>
                  <a:gd name="connsiteX861" fmla="*/ 2786300 w 3063398"/>
                  <a:gd name="connsiteY861" fmla="*/ 811530 h 2166461"/>
                  <a:gd name="connsiteX862" fmla="*/ 2081500 w 3063398"/>
                  <a:gd name="connsiteY862" fmla="*/ 810359 h 2166461"/>
                  <a:gd name="connsiteX863" fmla="*/ 2032218 w 3063398"/>
                  <a:gd name="connsiteY863" fmla="*/ 830943 h 2166461"/>
                  <a:gd name="connsiteX864" fmla="*/ 2081500 w 3063398"/>
                  <a:gd name="connsiteY864" fmla="*/ 810359 h 2166461"/>
                  <a:gd name="connsiteX865" fmla="*/ 2470042 w 3063398"/>
                  <a:gd name="connsiteY865" fmla="*/ 806706 h 2166461"/>
                  <a:gd name="connsiteX866" fmla="*/ 2493269 w 3063398"/>
                  <a:gd name="connsiteY866" fmla="*/ 837860 h 2166461"/>
                  <a:gd name="connsiteX867" fmla="*/ 2470042 w 3063398"/>
                  <a:gd name="connsiteY867" fmla="*/ 806706 h 2166461"/>
                  <a:gd name="connsiteX868" fmla="*/ 191744 w 3063398"/>
                  <a:gd name="connsiteY868" fmla="*/ 796565 h 2166461"/>
                  <a:gd name="connsiteX869" fmla="*/ 192774 w 3063398"/>
                  <a:gd name="connsiteY869" fmla="*/ 803219 h 2166461"/>
                  <a:gd name="connsiteX870" fmla="*/ 191744 w 3063398"/>
                  <a:gd name="connsiteY870" fmla="*/ 796565 h 2166461"/>
                  <a:gd name="connsiteX871" fmla="*/ 1605077 w 3063398"/>
                  <a:gd name="connsiteY871" fmla="*/ 792196 h 2166461"/>
                  <a:gd name="connsiteX872" fmla="*/ 1593888 w 3063398"/>
                  <a:gd name="connsiteY872" fmla="*/ 802448 h 2166461"/>
                  <a:gd name="connsiteX873" fmla="*/ 1593931 w 3063398"/>
                  <a:gd name="connsiteY873" fmla="*/ 803142 h 2166461"/>
                  <a:gd name="connsiteX874" fmla="*/ 1593544 w 3063398"/>
                  <a:gd name="connsiteY874" fmla="*/ 803523 h 2166461"/>
                  <a:gd name="connsiteX875" fmla="*/ 1594918 w 3063398"/>
                  <a:gd name="connsiteY875" fmla="*/ 818983 h 2166461"/>
                  <a:gd name="connsiteX876" fmla="*/ 1593931 w 3063398"/>
                  <a:gd name="connsiteY876" fmla="*/ 803142 h 2166461"/>
                  <a:gd name="connsiteX877" fmla="*/ 781578 w 3063398"/>
                  <a:gd name="connsiteY877" fmla="*/ 790765 h 2166461"/>
                  <a:gd name="connsiteX878" fmla="*/ 754621 w 3063398"/>
                  <a:gd name="connsiteY878" fmla="*/ 796560 h 2166461"/>
                  <a:gd name="connsiteX879" fmla="*/ 802292 w 3063398"/>
                  <a:gd name="connsiteY879" fmla="*/ 800758 h 2166461"/>
                  <a:gd name="connsiteX880" fmla="*/ 781578 w 3063398"/>
                  <a:gd name="connsiteY880" fmla="*/ 790765 h 2166461"/>
                  <a:gd name="connsiteX881" fmla="*/ 954488 w 3063398"/>
                  <a:gd name="connsiteY881" fmla="*/ 784667 h 2166461"/>
                  <a:gd name="connsiteX882" fmla="*/ 969166 w 3063398"/>
                  <a:gd name="connsiteY882" fmla="*/ 817828 h 2166461"/>
                  <a:gd name="connsiteX883" fmla="*/ 1004544 w 3063398"/>
                  <a:gd name="connsiteY883" fmla="*/ 909793 h 2166461"/>
                  <a:gd name="connsiteX884" fmla="*/ 969166 w 3063398"/>
                  <a:gd name="connsiteY884" fmla="*/ 817828 h 2166461"/>
                  <a:gd name="connsiteX885" fmla="*/ 954488 w 3063398"/>
                  <a:gd name="connsiteY885" fmla="*/ 784667 h 2166461"/>
                  <a:gd name="connsiteX886" fmla="*/ 359199 w 3063398"/>
                  <a:gd name="connsiteY886" fmla="*/ 782199 h 2166461"/>
                  <a:gd name="connsiteX887" fmla="*/ 354693 w 3063398"/>
                  <a:gd name="connsiteY887" fmla="*/ 793800 h 2166461"/>
                  <a:gd name="connsiteX888" fmla="*/ 355132 w 3063398"/>
                  <a:gd name="connsiteY888" fmla="*/ 794291 h 2166461"/>
                  <a:gd name="connsiteX889" fmla="*/ 355059 w 3063398"/>
                  <a:gd name="connsiteY889" fmla="*/ 794510 h 2166461"/>
                  <a:gd name="connsiteX890" fmla="*/ 368085 w 3063398"/>
                  <a:gd name="connsiteY890" fmla="*/ 808761 h 2166461"/>
                  <a:gd name="connsiteX891" fmla="*/ 355132 w 3063398"/>
                  <a:gd name="connsiteY891" fmla="*/ 794291 h 2166461"/>
                  <a:gd name="connsiteX892" fmla="*/ 2718328 w 3063398"/>
                  <a:gd name="connsiteY892" fmla="*/ 781858 h 2166461"/>
                  <a:gd name="connsiteX893" fmla="*/ 2739364 w 3063398"/>
                  <a:gd name="connsiteY893" fmla="*/ 869231 h 2166461"/>
                  <a:gd name="connsiteX894" fmla="*/ 2718328 w 3063398"/>
                  <a:gd name="connsiteY894" fmla="*/ 781858 h 2166461"/>
                  <a:gd name="connsiteX895" fmla="*/ 1830643 w 3063398"/>
                  <a:gd name="connsiteY895" fmla="*/ 779045 h 2166461"/>
                  <a:gd name="connsiteX896" fmla="*/ 1811130 w 3063398"/>
                  <a:gd name="connsiteY896" fmla="*/ 820231 h 2166461"/>
                  <a:gd name="connsiteX897" fmla="*/ 1830643 w 3063398"/>
                  <a:gd name="connsiteY897" fmla="*/ 779045 h 2166461"/>
                  <a:gd name="connsiteX898" fmla="*/ 412492 w 3063398"/>
                  <a:gd name="connsiteY898" fmla="*/ 778710 h 2166461"/>
                  <a:gd name="connsiteX899" fmla="*/ 422483 w 3063398"/>
                  <a:gd name="connsiteY899" fmla="*/ 786304 h 2166461"/>
                  <a:gd name="connsiteX900" fmla="*/ 423216 w 3063398"/>
                  <a:gd name="connsiteY900" fmla="*/ 799536 h 2166461"/>
                  <a:gd name="connsiteX901" fmla="*/ 422824 w 3063398"/>
                  <a:gd name="connsiteY901" fmla="*/ 786563 h 2166461"/>
                  <a:gd name="connsiteX902" fmla="*/ 422483 w 3063398"/>
                  <a:gd name="connsiteY902" fmla="*/ 786304 h 2166461"/>
                  <a:gd name="connsiteX903" fmla="*/ 422458 w 3063398"/>
                  <a:gd name="connsiteY903" fmla="*/ 785853 h 2166461"/>
                  <a:gd name="connsiteX904" fmla="*/ 412492 w 3063398"/>
                  <a:gd name="connsiteY904" fmla="*/ 778710 h 2166461"/>
                  <a:gd name="connsiteX905" fmla="*/ 1961095 w 3063398"/>
                  <a:gd name="connsiteY905" fmla="*/ 776547 h 2166461"/>
                  <a:gd name="connsiteX906" fmla="*/ 2016507 w 3063398"/>
                  <a:gd name="connsiteY906" fmla="*/ 791129 h 2166461"/>
                  <a:gd name="connsiteX907" fmla="*/ 1961095 w 3063398"/>
                  <a:gd name="connsiteY907" fmla="*/ 776547 h 2166461"/>
                  <a:gd name="connsiteX908" fmla="*/ 546673 w 3063398"/>
                  <a:gd name="connsiteY908" fmla="*/ 769500 h 2166461"/>
                  <a:gd name="connsiteX909" fmla="*/ 568588 w 3063398"/>
                  <a:gd name="connsiteY909" fmla="*/ 770193 h 2166461"/>
                  <a:gd name="connsiteX910" fmla="*/ 546673 w 3063398"/>
                  <a:gd name="connsiteY910" fmla="*/ 769500 h 2166461"/>
                  <a:gd name="connsiteX911" fmla="*/ 992353 w 3063398"/>
                  <a:gd name="connsiteY911" fmla="*/ 765170 h 2166461"/>
                  <a:gd name="connsiteX912" fmla="*/ 1006750 w 3063398"/>
                  <a:gd name="connsiteY912" fmla="*/ 774524 h 2166461"/>
                  <a:gd name="connsiteX913" fmla="*/ 1021147 w 3063398"/>
                  <a:gd name="connsiteY913" fmla="*/ 783877 h 2166461"/>
                  <a:gd name="connsiteX914" fmla="*/ 1006750 w 3063398"/>
                  <a:gd name="connsiteY914" fmla="*/ 774524 h 2166461"/>
                  <a:gd name="connsiteX915" fmla="*/ 992353 w 3063398"/>
                  <a:gd name="connsiteY915" fmla="*/ 765170 h 2166461"/>
                  <a:gd name="connsiteX916" fmla="*/ 2410390 w 3063398"/>
                  <a:gd name="connsiteY916" fmla="*/ 755982 h 2166461"/>
                  <a:gd name="connsiteX917" fmla="*/ 2448651 w 3063398"/>
                  <a:gd name="connsiteY917" fmla="*/ 769815 h 2166461"/>
                  <a:gd name="connsiteX918" fmla="*/ 2410390 w 3063398"/>
                  <a:gd name="connsiteY918" fmla="*/ 755982 h 2166461"/>
                  <a:gd name="connsiteX919" fmla="*/ 928392 w 3063398"/>
                  <a:gd name="connsiteY919" fmla="*/ 752595 h 2166461"/>
                  <a:gd name="connsiteX920" fmla="*/ 926998 w 3063398"/>
                  <a:gd name="connsiteY920" fmla="*/ 765587 h 2166461"/>
                  <a:gd name="connsiteX921" fmla="*/ 927131 w 3063398"/>
                  <a:gd name="connsiteY921" fmla="*/ 767987 h 2166461"/>
                  <a:gd name="connsiteX922" fmla="*/ 926089 w 3063398"/>
                  <a:gd name="connsiteY922" fmla="*/ 772980 h 2166461"/>
                  <a:gd name="connsiteX923" fmla="*/ 927755 w 3063398"/>
                  <a:gd name="connsiteY923" fmla="*/ 779270 h 2166461"/>
                  <a:gd name="connsiteX924" fmla="*/ 927131 w 3063398"/>
                  <a:gd name="connsiteY924" fmla="*/ 767987 h 2166461"/>
                  <a:gd name="connsiteX925" fmla="*/ 927708 w 3063398"/>
                  <a:gd name="connsiteY925" fmla="*/ 765222 h 2166461"/>
                  <a:gd name="connsiteX926" fmla="*/ 928392 w 3063398"/>
                  <a:gd name="connsiteY926" fmla="*/ 752595 h 2166461"/>
                  <a:gd name="connsiteX927" fmla="*/ 1635030 w 3063398"/>
                  <a:gd name="connsiteY927" fmla="*/ 748029 h 2166461"/>
                  <a:gd name="connsiteX928" fmla="*/ 1636175 w 3063398"/>
                  <a:gd name="connsiteY928" fmla="*/ 764206 h 2166461"/>
                  <a:gd name="connsiteX929" fmla="*/ 1632614 w 3063398"/>
                  <a:gd name="connsiteY929" fmla="*/ 785202 h 2166461"/>
                  <a:gd name="connsiteX930" fmla="*/ 1636175 w 3063398"/>
                  <a:gd name="connsiteY930" fmla="*/ 764206 h 2166461"/>
                  <a:gd name="connsiteX931" fmla="*/ 1635030 w 3063398"/>
                  <a:gd name="connsiteY931" fmla="*/ 748029 h 2166461"/>
                  <a:gd name="connsiteX932" fmla="*/ 2617703 w 3063398"/>
                  <a:gd name="connsiteY932" fmla="*/ 729477 h 2166461"/>
                  <a:gd name="connsiteX933" fmla="*/ 2584387 w 3063398"/>
                  <a:gd name="connsiteY933" fmla="*/ 731062 h 2166461"/>
                  <a:gd name="connsiteX934" fmla="*/ 2648348 w 3063398"/>
                  <a:gd name="connsiteY934" fmla="*/ 743638 h 2166461"/>
                  <a:gd name="connsiteX935" fmla="*/ 2617703 w 3063398"/>
                  <a:gd name="connsiteY935" fmla="*/ 729477 h 2166461"/>
                  <a:gd name="connsiteX936" fmla="*/ 2104348 w 3063398"/>
                  <a:gd name="connsiteY936" fmla="*/ 729133 h 2166461"/>
                  <a:gd name="connsiteX937" fmla="*/ 2117136 w 3063398"/>
                  <a:gd name="connsiteY937" fmla="*/ 731201 h 2166461"/>
                  <a:gd name="connsiteX938" fmla="*/ 2125455 w 3063398"/>
                  <a:gd name="connsiteY938" fmla="*/ 742216 h 2166461"/>
                  <a:gd name="connsiteX939" fmla="*/ 2118064 w 3063398"/>
                  <a:gd name="connsiteY939" fmla="*/ 731351 h 2166461"/>
                  <a:gd name="connsiteX940" fmla="*/ 2117136 w 3063398"/>
                  <a:gd name="connsiteY940" fmla="*/ 731201 h 2166461"/>
                  <a:gd name="connsiteX941" fmla="*/ 2116989 w 3063398"/>
                  <a:gd name="connsiteY941" fmla="*/ 731006 h 2166461"/>
                  <a:gd name="connsiteX942" fmla="*/ 2104348 w 3063398"/>
                  <a:gd name="connsiteY942" fmla="*/ 729133 h 2166461"/>
                  <a:gd name="connsiteX943" fmla="*/ 2445275 w 3063398"/>
                  <a:gd name="connsiteY943" fmla="*/ 726044 h 2166461"/>
                  <a:gd name="connsiteX944" fmla="*/ 2449287 w 3063398"/>
                  <a:gd name="connsiteY944" fmla="*/ 743140 h 2166461"/>
                  <a:gd name="connsiteX945" fmla="*/ 2445275 w 3063398"/>
                  <a:gd name="connsiteY945" fmla="*/ 726044 h 2166461"/>
                  <a:gd name="connsiteX946" fmla="*/ 348829 w 3063398"/>
                  <a:gd name="connsiteY946" fmla="*/ 710891 h 2166461"/>
                  <a:gd name="connsiteX947" fmla="*/ 369019 w 3063398"/>
                  <a:gd name="connsiteY947" fmla="*/ 726842 h 2166461"/>
                  <a:gd name="connsiteX948" fmla="*/ 348829 w 3063398"/>
                  <a:gd name="connsiteY948" fmla="*/ 710891 h 2166461"/>
                  <a:gd name="connsiteX949" fmla="*/ 2553587 w 3063398"/>
                  <a:gd name="connsiteY949" fmla="*/ 703808 h 2166461"/>
                  <a:gd name="connsiteX950" fmla="*/ 2548938 w 3063398"/>
                  <a:gd name="connsiteY950" fmla="*/ 713387 h 2166461"/>
                  <a:gd name="connsiteX951" fmla="*/ 2556365 w 3063398"/>
                  <a:gd name="connsiteY951" fmla="*/ 727228 h 2166461"/>
                  <a:gd name="connsiteX952" fmla="*/ 2557424 w 3063398"/>
                  <a:gd name="connsiteY952" fmla="*/ 727545 h 2166461"/>
                  <a:gd name="connsiteX953" fmla="*/ 2557440 w 3063398"/>
                  <a:gd name="connsiteY953" fmla="*/ 727572 h 2166461"/>
                  <a:gd name="connsiteX954" fmla="*/ 2575839 w 3063398"/>
                  <a:gd name="connsiteY954" fmla="*/ 733069 h 2166461"/>
                  <a:gd name="connsiteX955" fmla="*/ 2557424 w 3063398"/>
                  <a:gd name="connsiteY955" fmla="*/ 727545 h 2166461"/>
                  <a:gd name="connsiteX956" fmla="*/ 2548938 w 3063398"/>
                  <a:gd name="connsiteY956" fmla="*/ 713387 h 2166461"/>
                  <a:gd name="connsiteX957" fmla="*/ 2553587 w 3063398"/>
                  <a:gd name="connsiteY957" fmla="*/ 703808 h 2166461"/>
                  <a:gd name="connsiteX958" fmla="*/ 426792 w 3063398"/>
                  <a:gd name="connsiteY958" fmla="*/ 699490 h 2166461"/>
                  <a:gd name="connsiteX959" fmla="*/ 418582 w 3063398"/>
                  <a:gd name="connsiteY959" fmla="*/ 730065 h 2166461"/>
                  <a:gd name="connsiteX960" fmla="*/ 397813 w 3063398"/>
                  <a:gd name="connsiteY960" fmla="*/ 745549 h 2166461"/>
                  <a:gd name="connsiteX961" fmla="*/ 418582 w 3063398"/>
                  <a:gd name="connsiteY961" fmla="*/ 730065 h 2166461"/>
                  <a:gd name="connsiteX962" fmla="*/ 426792 w 3063398"/>
                  <a:gd name="connsiteY962" fmla="*/ 699490 h 2166461"/>
                  <a:gd name="connsiteX963" fmla="*/ 2343605 w 3063398"/>
                  <a:gd name="connsiteY963" fmla="*/ 691820 h 2166461"/>
                  <a:gd name="connsiteX964" fmla="*/ 2336617 w 3063398"/>
                  <a:gd name="connsiteY964" fmla="*/ 693229 h 2166461"/>
                  <a:gd name="connsiteX965" fmla="*/ 2332966 w 3063398"/>
                  <a:gd name="connsiteY965" fmla="*/ 692255 h 2166461"/>
                  <a:gd name="connsiteX966" fmla="*/ 2315432 w 3063398"/>
                  <a:gd name="connsiteY966" fmla="*/ 697501 h 2166461"/>
                  <a:gd name="connsiteX967" fmla="*/ 2314844 w 3063398"/>
                  <a:gd name="connsiteY967" fmla="*/ 697619 h 2166461"/>
                  <a:gd name="connsiteX968" fmla="*/ 2314728 w 3063398"/>
                  <a:gd name="connsiteY968" fmla="*/ 697711 h 2166461"/>
                  <a:gd name="connsiteX969" fmla="*/ 2314578 w 3063398"/>
                  <a:gd name="connsiteY969" fmla="*/ 697756 h 2166461"/>
                  <a:gd name="connsiteX970" fmla="*/ 2298420 w 3063398"/>
                  <a:gd name="connsiteY970" fmla="*/ 710641 h 2166461"/>
                  <a:gd name="connsiteX971" fmla="*/ 2314728 w 3063398"/>
                  <a:gd name="connsiteY971" fmla="*/ 697711 h 2166461"/>
                  <a:gd name="connsiteX972" fmla="*/ 2315432 w 3063398"/>
                  <a:gd name="connsiteY972" fmla="*/ 697501 h 2166461"/>
                  <a:gd name="connsiteX973" fmla="*/ 2336617 w 3063398"/>
                  <a:gd name="connsiteY973" fmla="*/ 693229 h 2166461"/>
                  <a:gd name="connsiteX974" fmla="*/ 2373572 w 3063398"/>
                  <a:gd name="connsiteY974" fmla="*/ 703084 h 2166461"/>
                  <a:gd name="connsiteX975" fmla="*/ 2416537 w 3063398"/>
                  <a:gd name="connsiteY975" fmla="*/ 712099 h 2166461"/>
                  <a:gd name="connsiteX976" fmla="*/ 2373572 w 3063398"/>
                  <a:gd name="connsiteY976" fmla="*/ 703084 h 2166461"/>
                  <a:gd name="connsiteX977" fmla="*/ 2343605 w 3063398"/>
                  <a:gd name="connsiteY977" fmla="*/ 691820 h 2166461"/>
                  <a:gd name="connsiteX978" fmla="*/ 1942870 w 3063398"/>
                  <a:gd name="connsiteY978" fmla="*/ 685331 h 2166461"/>
                  <a:gd name="connsiteX979" fmla="*/ 1942402 w 3063398"/>
                  <a:gd name="connsiteY979" fmla="*/ 709444 h 2166461"/>
                  <a:gd name="connsiteX980" fmla="*/ 1942990 w 3063398"/>
                  <a:gd name="connsiteY980" fmla="*/ 711558 h 2166461"/>
                  <a:gd name="connsiteX981" fmla="*/ 1943021 w 3063398"/>
                  <a:gd name="connsiteY981" fmla="*/ 718187 h 2166461"/>
                  <a:gd name="connsiteX982" fmla="*/ 1948588 w 3063398"/>
                  <a:gd name="connsiteY982" fmla="*/ 731670 h 2166461"/>
                  <a:gd name="connsiteX983" fmla="*/ 1948644 w 3063398"/>
                  <a:gd name="connsiteY983" fmla="*/ 731871 h 2166461"/>
                  <a:gd name="connsiteX984" fmla="*/ 1948679 w 3063398"/>
                  <a:gd name="connsiteY984" fmla="*/ 731890 h 2166461"/>
                  <a:gd name="connsiteX985" fmla="*/ 1948781 w 3063398"/>
                  <a:gd name="connsiteY985" fmla="*/ 732137 h 2166461"/>
                  <a:gd name="connsiteX986" fmla="*/ 1967354 w 3063398"/>
                  <a:gd name="connsiteY986" fmla="*/ 742185 h 2166461"/>
                  <a:gd name="connsiteX987" fmla="*/ 1948679 w 3063398"/>
                  <a:gd name="connsiteY987" fmla="*/ 731890 h 2166461"/>
                  <a:gd name="connsiteX988" fmla="*/ 1948588 w 3063398"/>
                  <a:gd name="connsiteY988" fmla="*/ 731670 h 2166461"/>
                  <a:gd name="connsiteX989" fmla="*/ 1942990 w 3063398"/>
                  <a:gd name="connsiteY989" fmla="*/ 711558 h 2166461"/>
                  <a:gd name="connsiteX990" fmla="*/ 2703833 w 3063398"/>
                  <a:gd name="connsiteY990" fmla="*/ 683931 h 2166461"/>
                  <a:gd name="connsiteX991" fmla="*/ 2687824 w 3063398"/>
                  <a:gd name="connsiteY991" fmla="*/ 699359 h 2166461"/>
                  <a:gd name="connsiteX992" fmla="*/ 2703833 w 3063398"/>
                  <a:gd name="connsiteY992" fmla="*/ 683931 h 2166461"/>
                  <a:gd name="connsiteX993" fmla="*/ 1520193 w 3063398"/>
                  <a:gd name="connsiteY993" fmla="*/ 678004 h 2166461"/>
                  <a:gd name="connsiteX994" fmla="*/ 1510387 w 3063398"/>
                  <a:gd name="connsiteY994" fmla="*/ 678075 h 2166461"/>
                  <a:gd name="connsiteX995" fmla="*/ 1529772 w 3063398"/>
                  <a:gd name="connsiteY995" fmla="*/ 706418 h 2166461"/>
                  <a:gd name="connsiteX996" fmla="*/ 1520193 w 3063398"/>
                  <a:gd name="connsiteY996" fmla="*/ 678004 h 2166461"/>
                  <a:gd name="connsiteX997" fmla="*/ 2265614 w 3063398"/>
                  <a:gd name="connsiteY997" fmla="*/ 674838 h 2166461"/>
                  <a:gd name="connsiteX998" fmla="*/ 2274501 w 3063398"/>
                  <a:gd name="connsiteY998" fmla="*/ 701401 h 2166461"/>
                  <a:gd name="connsiteX999" fmla="*/ 2265614 w 3063398"/>
                  <a:gd name="connsiteY999" fmla="*/ 674838 h 2166461"/>
                  <a:gd name="connsiteX1000" fmla="*/ 1776052 w 3063398"/>
                  <a:gd name="connsiteY1000" fmla="*/ 673021 h 2166461"/>
                  <a:gd name="connsiteX1001" fmla="*/ 1759689 w 3063398"/>
                  <a:gd name="connsiteY1001" fmla="*/ 738932 h 2166461"/>
                  <a:gd name="connsiteX1002" fmla="*/ 1776052 w 3063398"/>
                  <a:gd name="connsiteY1002" fmla="*/ 673021 h 2166461"/>
                  <a:gd name="connsiteX1003" fmla="*/ 2235096 w 3063398"/>
                  <a:gd name="connsiteY1003" fmla="*/ 671390 h 2166461"/>
                  <a:gd name="connsiteX1004" fmla="*/ 2181165 w 3063398"/>
                  <a:gd name="connsiteY1004" fmla="*/ 701554 h 2166461"/>
                  <a:gd name="connsiteX1005" fmla="*/ 2235096 w 3063398"/>
                  <a:gd name="connsiteY1005" fmla="*/ 671390 h 2166461"/>
                  <a:gd name="connsiteX1006" fmla="*/ 1493122 w 3063398"/>
                  <a:gd name="connsiteY1006" fmla="*/ 667803 h 2166461"/>
                  <a:gd name="connsiteX1007" fmla="*/ 1502814 w 3063398"/>
                  <a:gd name="connsiteY1007" fmla="*/ 681975 h 2166461"/>
                  <a:gd name="connsiteX1008" fmla="*/ 1493122 w 3063398"/>
                  <a:gd name="connsiteY1008" fmla="*/ 667803 h 2166461"/>
                  <a:gd name="connsiteX1009" fmla="*/ 2001561 w 3063398"/>
                  <a:gd name="connsiteY1009" fmla="*/ 655110 h 2166461"/>
                  <a:gd name="connsiteX1010" fmla="*/ 1981767 w 3063398"/>
                  <a:gd name="connsiteY1010" fmla="*/ 672488 h 2166461"/>
                  <a:gd name="connsiteX1011" fmla="*/ 2001561 w 3063398"/>
                  <a:gd name="connsiteY1011" fmla="*/ 655110 h 2166461"/>
                  <a:gd name="connsiteX1012" fmla="*/ 334852 w 3063398"/>
                  <a:gd name="connsiteY1012" fmla="*/ 646530 h 2166461"/>
                  <a:gd name="connsiteX1013" fmla="*/ 321421 w 3063398"/>
                  <a:gd name="connsiteY1013" fmla="*/ 648356 h 2166461"/>
                  <a:gd name="connsiteX1014" fmla="*/ 340579 w 3063398"/>
                  <a:gd name="connsiteY1014" fmla="*/ 657654 h 2166461"/>
                  <a:gd name="connsiteX1015" fmla="*/ 334852 w 3063398"/>
                  <a:gd name="connsiteY1015" fmla="*/ 646530 h 2166461"/>
                  <a:gd name="connsiteX1016" fmla="*/ 1637575 w 3063398"/>
                  <a:gd name="connsiteY1016" fmla="*/ 641328 h 2166461"/>
                  <a:gd name="connsiteX1017" fmla="*/ 1593506 w 3063398"/>
                  <a:gd name="connsiteY1017" fmla="*/ 699948 h 2166461"/>
                  <a:gd name="connsiteX1018" fmla="*/ 1585059 w 3063398"/>
                  <a:gd name="connsiteY1018" fmla="*/ 710444 h 2166461"/>
                  <a:gd name="connsiteX1019" fmla="*/ 1584541 w 3063398"/>
                  <a:gd name="connsiteY1019" fmla="*/ 713475 h 2166461"/>
                  <a:gd name="connsiteX1020" fmla="*/ 1583565 w 3063398"/>
                  <a:gd name="connsiteY1020" fmla="*/ 714947 h 2166461"/>
                  <a:gd name="connsiteX1021" fmla="*/ 1583509 w 3063398"/>
                  <a:gd name="connsiteY1021" fmla="*/ 719515 h 2166461"/>
                  <a:gd name="connsiteX1022" fmla="*/ 1583055 w 3063398"/>
                  <a:gd name="connsiteY1022" fmla="*/ 722171 h 2166461"/>
                  <a:gd name="connsiteX1023" fmla="*/ 1583470 w 3063398"/>
                  <a:gd name="connsiteY1023" fmla="*/ 722663 h 2166461"/>
                  <a:gd name="connsiteX1024" fmla="*/ 1583466 w 3063398"/>
                  <a:gd name="connsiteY1024" fmla="*/ 722969 h 2166461"/>
                  <a:gd name="connsiteX1025" fmla="*/ 1590059 w 3063398"/>
                  <a:gd name="connsiteY1025" fmla="*/ 730466 h 2166461"/>
                  <a:gd name="connsiteX1026" fmla="*/ 1583470 w 3063398"/>
                  <a:gd name="connsiteY1026" fmla="*/ 722663 h 2166461"/>
                  <a:gd name="connsiteX1027" fmla="*/ 1583509 w 3063398"/>
                  <a:gd name="connsiteY1027" fmla="*/ 719515 h 2166461"/>
                  <a:gd name="connsiteX1028" fmla="*/ 1584541 w 3063398"/>
                  <a:gd name="connsiteY1028" fmla="*/ 713475 h 2166461"/>
                  <a:gd name="connsiteX1029" fmla="*/ 1593506 w 3063398"/>
                  <a:gd name="connsiteY1029" fmla="*/ 699948 h 2166461"/>
                  <a:gd name="connsiteX1030" fmla="*/ 1637575 w 3063398"/>
                  <a:gd name="connsiteY1030" fmla="*/ 641328 h 2166461"/>
                  <a:gd name="connsiteX1031" fmla="*/ 2752833 w 3063398"/>
                  <a:gd name="connsiteY1031" fmla="*/ 639539 h 2166461"/>
                  <a:gd name="connsiteX1032" fmla="*/ 2760336 w 3063398"/>
                  <a:gd name="connsiteY1032" fmla="*/ 659927 h 2166461"/>
                  <a:gd name="connsiteX1033" fmla="*/ 2760656 w 3063398"/>
                  <a:gd name="connsiteY1033" fmla="*/ 660515 h 2166461"/>
                  <a:gd name="connsiteX1034" fmla="*/ 2760702 w 3063398"/>
                  <a:gd name="connsiteY1034" fmla="*/ 660637 h 2166461"/>
                  <a:gd name="connsiteX1035" fmla="*/ 2771410 w 3063398"/>
                  <a:gd name="connsiteY1035" fmla="*/ 680272 h 2166461"/>
                  <a:gd name="connsiteX1036" fmla="*/ 2760656 w 3063398"/>
                  <a:gd name="connsiteY1036" fmla="*/ 660515 h 2166461"/>
                  <a:gd name="connsiteX1037" fmla="*/ 1712783 w 3063398"/>
                  <a:gd name="connsiteY1037" fmla="*/ 638532 h 2166461"/>
                  <a:gd name="connsiteX1038" fmla="*/ 1669930 w 3063398"/>
                  <a:gd name="connsiteY1038" fmla="*/ 639040 h 2166461"/>
                  <a:gd name="connsiteX1039" fmla="*/ 1712783 w 3063398"/>
                  <a:gd name="connsiteY1039" fmla="*/ 638532 h 2166461"/>
                  <a:gd name="connsiteX1040" fmla="*/ 979300 w 3063398"/>
                  <a:gd name="connsiteY1040" fmla="*/ 628178 h 2166461"/>
                  <a:gd name="connsiteX1041" fmla="*/ 977422 w 3063398"/>
                  <a:gd name="connsiteY1041" fmla="*/ 646772 h 2166461"/>
                  <a:gd name="connsiteX1042" fmla="*/ 980373 w 3063398"/>
                  <a:gd name="connsiteY1042" fmla="*/ 660554 h 2166461"/>
                  <a:gd name="connsiteX1043" fmla="*/ 980412 w 3063398"/>
                  <a:gd name="connsiteY1043" fmla="*/ 661737 h 2166461"/>
                  <a:gd name="connsiteX1044" fmla="*/ 980707 w 3063398"/>
                  <a:gd name="connsiteY1044" fmla="*/ 662113 h 2166461"/>
                  <a:gd name="connsiteX1045" fmla="*/ 980777 w 3063398"/>
                  <a:gd name="connsiteY1045" fmla="*/ 662447 h 2166461"/>
                  <a:gd name="connsiteX1046" fmla="*/ 981296 w 3063398"/>
                  <a:gd name="connsiteY1046" fmla="*/ 662868 h 2166461"/>
                  <a:gd name="connsiteX1047" fmla="*/ 990295 w 3063398"/>
                  <a:gd name="connsiteY1047" fmla="*/ 674388 h 2166461"/>
                  <a:gd name="connsiteX1048" fmla="*/ 1008546 w 3063398"/>
                  <a:gd name="connsiteY1048" fmla="*/ 684976 h 2166461"/>
                  <a:gd name="connsiteX1049" fmla="*/ 981296 w 3063398"/>
                  <a:gd name="connsiteY1049" fmla="*/ 662868 h 2166461"/>
                  <a:gd name="connsiteX1050" fmla="*/ 980707 w 3063398"/>
                  <a:gd name="connsiteY1050" fmla="*/ 662113 h 2166461"/>
                  <a:gd name="connsiteX1051" fmla="*/ 980373 w 3063398"/>
                  <a:gd name="connsiteY1051" fmla="*/ 660554 h 2166461"/>
                  <a:gd name="connsiteX1052" fmla="*/ 2657435 w 3063398"/>
                  <a:gd name="connsiteY1052" fmla="*/ 626384 h 2166461"/>
                  <a:gd name="connsiteX1053" fmla="*/ 2634942 w 3063398"/>
                  <a:gd name="connsiteY1053" fmla="*/ 657128 h 2166461"/>
                  <a:gd name="connsiteX1054" fmla="*/ 2615316 w 3063398"/>
                  <a:gd name="connsiteY1054" fmla="*/ 688790 h 2166461"/>
                  <a:gd name="connsiteX1055" fmla="*/ 2634942 w 3063398"/>
                  <a:gd name="connsiteY1055" fmla="*/ 657128 h 2166461"/>
                  <a:gd name="connsiteX1056" fmla="*/ 2657435 w 3063398"/>
                  <a:gd name="connsiteY1056" fmla="*/ 626384 h 2166461"/>
                  <a:gd name="connsiteX1057" fmla="*/ 2605038 w 3063398"/>
                  <a:gd name="connsiteY1057" fmla="*/ 625219 h 2166461"/>
                  <a:gd name="connsiteX1058" fmla="*/ 2594618 w 3063398"/>
                  <a:gd name="connsiteY1058" fmla="*/ 629985 h 2166461"/>
                  <a:gd name="connsiteX1059" fmla="*/ 2574141 w 3063398"/>
                  <a:gd name="connsiteY1059" fmla="*/ 645198 h 2166461"/>
                  <a:gd name="connsiteX1060" fmla="*/ 2563170 w 3063398"/>
                  <a:gd name="connsiteY1060" fmla="*/ 643483 h 2166461"/>
                  <a:gd name="connsiteX1061" fmla="*/ 2550847 w 3063398"/>
                  <a:gd name="connsiteY1061" fmla="*/ 633361 h 2166461"/>
                  <a:gd name="connsiteX1062" fmla="*/ 2573611 w 3063398"/>
                  <a:gd name="connsiteY1062" fmla="*/ 645592 h 2166461"/>
                  <a:gd name="connsiteX1063" fmla="*/ 2574141 w 3063398"/>
                  <a:gd name="connsiteY1063" fmla="*/ 645198 h 2166461"/>
                  <a:gd name="connsiteX1064" fmla="*/ 2574322 w 3063398"/>
                  <a:gd name="connsiteY1064" fmla="*/ 645226 h 2166461"/>
                  <a:gd name="connsiteX1065" fmla="*/ 2594618 w 3063398"/>
                  <a:gd name="connsiteY1065" fmla="*/ 629985 h 2166461"/>
                  <a:gd name="connsiteX1066" fmla="*/ 2618426 w 3063398"/>
                  <a:gd name="connsiteY1066" fmla="*/ 629703 h 2166461"/>
                  <a:gd name="connsiteX1067" fmla="*/ 2605038 w 3063398"/>
                  <a:gd name="connsiteY1067" fmla="*/ 625219 h 2166461"/>
                  <a:gd name="connsiteX1068" fmla="*/ 2507882 w 3063398"/>
                  <a:gd name="connsiteY1068" fmla="*/ 624346 h 2166461"/>
                  <a:gd name="connsiteX1069" fmla="*/ 2497723 w 3063398"/>
                  <a:gd name="connsiteY1069" fmla="*/ 651134 h 2166461"/>
                  <a:gd name="connsiteX1070" fmla="*/ 2507882 w 3063398"/>
                  <a:gd name="connsiteY1070" fmla="*/ 624346 h 2166461"/>
                  <a:gd name="connsiteX1071" fmla="*/ 1743994 w 3063398"/>
                  <a:gd name="connsiteY1071" fmla="*/ 620066 h 2166461"/>
                  <a:gd name="connsiteX1072" fmla="*/ 1780361 w 3063398"/>
                  <a:gd name="connsiteY1072" fmla="*/ 634874 h 2166461"/>
                  <a:gd name="connsiteX1073" fmla="*/ 1800438 w 3063398"/>
                  <a:gd name="connsiteY1073" fmla="*/ 641303 h 2166461"/>
                  <a:gd name="connsiteX1074" fmla="*/ 1811321 w 3063398"/>
                  <a:gd name="connsiteY1074" fmla="*/ 647217 h 2166461"/>
                  <a:gd name="connsiteX1075" fmla="*/ 1811676 w 3063398"/>
                  <a:gd name="connsiteY1075" fmla="*/ 648316 h 2166461"/>
                  <a:gd name="connsiteX1076" fmla="*/ 1813372 w 3063398"/>
                  <a:gd name="connsiteY1076" fmla="*/ 658343 h 2166461"/>
                  <a:gd name="connsiteX1077" fmla="*/ 1810356 w 3063398"/>
                  <a:gd name="connsiteY1077" fmla="*/ 674520 h 2166461"/>
                  <a:gd name="connsiteX1078" fmla="*/ 1813793 w 3063398"/>
                  <a:gd name="connsiteY1078" fmla="*/ 660834 h 2166461"/>
                  <a:gd name="connsiteX1079" fmla="*/ 1813372 w 3063398"/>
                  <a:gd name="connsiteY1079" fmla="*/ 658343 h 2166461"/>
                  <a:gd name="connsiteX1080" fmla="*/ 1813938 w 3063398"/>
                  <a:gd name="connsiteY1080" fmla="*/ 655309 h 2166461"/>
                  <a:gd name="connsiteX1081" fmla="*/ 1811676 w 3063398"/>
                  <a:gd name="connsiteY1081" fmla="*/ 648316 h 2166461"/>
                  <a:gd name="connsiteX1082" fmla="*/ 1811507 w 3063398"/>
                  <a:gd name="connsiteY1082" fmla="*/ 647317 h 2166461"/>
                  <a:gd name="connsiteX1083" fmla="*/ 1811321 w 3063398"/>
                  <a:gd name="connsiteY1083" fmla="*/ 647217 h 2166461"/>
                  <a:gd name="connsiteX1084" fmla="*/ 1811096 w 3063398"/>
                  <a:gd name="connsiteY1084" fmla="*/ 646519 h 2166461"/>
                  <a:gd name="connsiteX1085" fmla="*/ 1800438 w 3063398"/>
                  <a:gd name="connsiteY1085" fmla="*/ 641303 h 2166461"/>
                  <a:gd name="connsiteX1086" fmla="*/ 1780361 w 3063398"/>
                  <a:gd name="connsiteY1086" fmla="*/ 634874 h 2166461"/>
                  <a:gd name="connsiteX1087" fmla="*/ 1743994 w 3063398"/>
                  <a:gd name="connsiteY1087" fmla="*/ 620066 h 2166461"/>
                  <a:gd name="connsiteX1088" fmla="*/ 1570319 w 3063398"/>
                  <a:gd name="connsiteY1088" fmla="*/ 611886 h 2166461"/>
                  <a:gd name="connsiteX1089" fmla="*/ 1557267 w 3063398"/>
                  <a:gd name="connsiteY1089" fmla="*/ 615613 h 2166461"/>
                  <a:gd name="connsiteX1090" fmla="*/ 1579238 w 3063398"/>
                  <a:gd name="connsiteY1090" fmla="*/ 621067 h 2166461"/>
                  <a:gd name="connsiteX1091" fmla="*/ 1570319 w 3063398"/>
                  <a:gd name="connsiteY1091" fmla="*/ 611886 h 2166461"/>
                  <a:gd name="connsiteX1092" fmla="*/ 959054 w 3063398"/>
                  <a:gd name="connsiteY1092" fmla="*/ 607464 h 2166461"/>
                  <a:gd name="connsiteX1093" fmla="*/ 835484 w 3063398"/>
                  <a:gd name="connsiteY1093" fmla="*/ 627977 h 2166461"/>
                  <a:gd name="connsiteX1094" fmla="*/ 959054 w 3063398"/>
                  <a:gd name="connsiteY1094" fmla="*/ 607464 h 2166461"/>
                  <a:gd name="connsiteX1095" fmla="*/ 100744 w 3063398"/>
                  <a:gd name="connsiteY1095" fmla="*/ 591921 h 2166461"/>
                  <a:gd name="connsiteX1096" fmla="*/ 94540 w 3063398"/>
                  <a:gd name="connsiteY1096" fmla="*/ 631044 h 2166461"/>
                  <a:gd name="connsiteX1097" fmla="*/ 100744 w 3063398"/>
                  <a:gd name="connsiteY1097" fmla="*/ 591921 h 2166461"/>
                  <a:gd name="connsiteX1098" fmla="*/ 2044599 w 3063398"/>
                  <a:gd name="connsiteY1098" fmla="*/ 589836 h 2166461"/>
                  <a:gd name="connsiteX1099" fmla="*/ 2044937 w 3063398"/>
                  <a:gd name="connsiteY1099" fmla="*/ 618404 h 2166461"/>
                  <a:gd name="connsiteX1100" fmla="*/ 2044599 w 3063398"/>
                  <a:gd name="connsiteY1100" fmla="*/ 589836 h 2166461"/>
                  <a:gd name="connsiteX1101" fmla="*/ 1435944 w 3063398"/>
                  <a:gd name="connsiteY1101" fmla="*/ 584668 h 2166461"/>
                  <a:gd name="connsiteX1102" fmla="*/ 1490890 w 3063398"/>
                  <a:gd name="connsiteY1102" fmla="*/ 640209 h 2166461"/>
                  <a:gd name="connsiteX1103" fmla="*/ 1435944 w 3063398"/>
                  <a:gd name="connsiteY1103" fmla="*/ 584668 h 2166461"/>
                  <a:gd name="connsiteX1104" fmla="*/ 2557970 w 3063398"/>
                  <a:gd name="connsiteY1104" fmla="*/ 571385 h 2166461"/>
                  <a:gd name="connsiteX1105" fmla="*/ 2543459 w 3063398"/>
                  <a:gd name="connsiteY1105" fmla="*/ 572495 h 2166461"/>
                  <a:gd name="connsiteX1106" fmla="*/ 2573285 w 3063398"/>
                  <a:gd name="connsiteY1106" fmla="*/ 597856 h 2166461"/>
                  <a:gd name="connsiteX1107" fmla="*/ 2566742 w 3063398"/>
                  <a:gd name="connsiteY1107" fmla="*/ 608410 h 2166461"/>
                  <a:gd name="connsiteX1108" fmla="*/ 2573285 w 3063398"/>
                  <a:gd name="connsiteY1108" fmla="*/ 597856 h 2166461"/>
                  <a:gd name="connsiteX1109" fmla="*/ 2557970 w 3063398"/>
                  <a:gd name="connsiteY1109" fmla="*/ 571385 h 2166461"/>
                  <a:gd name="connsiteX1110" fmla="*/ 986245 w 3063398"/>
                  <a:gd name="connsiteY1110" fmla="*/ 571307 h 2166461"/>
                  <a:gd name="connsiteX1111" fmla="*/ 951086 w 3063398"/>
                  <a:gd name="connsiteY1111" fmla="*/ 578034 h 2166461"/>
                  <a:gd name="connsiteX1112" fmla="*/ 928165 w 3063398"/>
                  <a:gd name="connsiteY1112" fmla="*/ 590098 h 2166461"/>
                  <a:gd name="connsiteX1113" fmla="*/ 923975 w 3063398"/>
                  <a:gd name="connsiteY1113" fmla="*/ 591417 h 2166461"/>
                  <a:gd name="connsiteX1114" fmla="*/ 903529 w 3063398"/>
                  <a:gd name="connsiteY1114" fmla="*/ 583359 h 2166461"/>
                  <a:gd name="connsiteX1115" fmla="*/ 923863 w 3063398"/>
                  <a:gd name="connsiteY1115" fmla="*/ 591452 h 2166461"/>
                  <a:gd name="connsiteX1116" fmla="*/ 923975 w 3063398"/>
                  <a:gd name="connsiteY1116" fmla="*/ 591417 h 2166461"/>
                  <a:gd name="connsiteX1117" fmla="*/ 924938 w 3063398"/>
                  <a:gd name="connsiteY1117" fmla="*/ 591796 h 2166461"/>
                  <a:gd name="connsiteX1118" fmla="*/ 928165 w 3063398"/>
                  <a:gd name="connsiteY1118" fmla="*/ 590098 h 2166461"/>
                  <a:gd name="connsiteX1119" fmla="*/ 935457 w 3063398"/>
                  <a:gd name="connsiteY1119" fmla="*/ 587803 h 2166461"/>
                  <a:gd name="connsiteX1120" fmla="*/ 951086 w 3063398"/>
                  <a:gd name="connsiteY1120" fmla="*/ 578034 h 2166461"/>
                  <a:gd name="connsiteX1121" fmla="*/ 1010342 w 3063398"/>
                  <a:gd name="connsiteY1121" fmla="*/ 595427 h 2166461"/>
                  <a:gd name="connsiteX1122" fmla="*/ 1043729 w 3063398"/>
                  <a:gd name="connsiteY1122" fmla="*/ 599794 h 2166461"/>
                  <a:gd name="connsiteX1123" fmla="*/ 1010342 w 3063398"/>
                  <a:gd name="connsiteY1123" fmla="*/ 595427 h 2166461"/>
                  <a:gd name="connsiteX1124" fmla="*/ 986245 w 3063398"/>
                  <a:gd name="connsiteY1124" fmla="*/ 571307 h 2166461"/>
                  <a:gd name="connsiteX1125" fmla="*/ 333827 w 3063398"/>
                  <a:gd name="connsiteY1125" fmla="*/ 570111 h 2166461"/>
                  <a:gd name="connsiteX1126" fmla="*/ 310697 w 3063398"/>
                  <a:gd name="connsiteY1126" fmla="*/ 627529 h 2166461"/>
                  <a:gd name="connsiteX1127" fmla="*/ 333827 w 3063398"/>
                  <a:gd name="connsiteY1127" fmla="*/ 570111 h 2166461"/>
                  <a:gd name="connsiteX1128" fmla="*/ 1038572 w 3063398"/>
                  <a:gd name="connsiteY1128" fmla="*/ 566520 h 2166461"/>
                  <a:gd name="connsiteX1129" fmla="*/ 1044703 w 3063398"/>
                  <a:gd name="connsiteY1129" fmla="*/ 601687 h 2166461"/>
                  <a:gd name="connsiteX1130" fmla="*/ 1038572 w 3063398"/>
                  <a:gd name="connsiteY1130" fmla="*/ 566520 h 2166461"/>
                  <a:gd name="connsiteX1131" fmla="*/ 125187 w 3063398"/>
                  <a:gd name="connsiteY1131" fmla="*/ 564965 h 2166461"/>
                  <a:gd name="connsiteX1132" fmla="*/ 123053 w 3063398"/>
                  <a:gd name="connsiteY1132" fmla="*/ 625944 h 2166461"/>
                  <a:gd name="connsiteX1133" fmla="*/ 77147 w 3063398"/>
                  <a:gd name="connsiteY1133" fmla="*/ 690300 h 2166461"/>
                  <a:gd name="connsiteX1134" fmla="*/ 123053 w 3063398"/>
                  <a:gd name="connsiteY1134" fmla="*/ 625944 h 2166461"/>
                  <a:gd name="connsiteX1135" fmla="*/ 125187 w 3063398"/>
                  <a:gd name="connsiteY1135" fmla="*/ 564965 h 2166461"/>
                  <a:gd name="connsiteX1136" fmla="*/ 1402276 w 3063398"/>
                  <a:gd name="connsiteY1136" fmla="*/ 556494 h 2166461"/>
                  <a:gd name="connsiteX1137" fmla="*/ 1412024 w 3063398"/>
                  <a:gd name="connsiteY1137" fmla="*/ 575428 h 2166461"/>
                  <a:gd name="connsiteX1138" fmla="*/ 1402276 w 3063398"/>
                  <a:gd name="connsiteY1138" fmla="*/ 556494 h 2166461"/>
                  <a:gd name="connsiteX1139" fmla="*/ 1932742 w 3063398"/>
                  <a:gd name="connsiteY1139" fmla="*/ 554018 h 2166461"/>
                  <a:gd name="connsiteX1140" fmla="*/ 1935472 w 3063398"/>
                  <a:gd name="connsiteY1140" fmla="*/ 563390 h 2166461"/>
                  <a:gd name="connsiteX1141" fmla="*/ 1935652 w 3063398"/>
                  <a:gd name="connsiteY1141" fmla="*/ 563495 h 2166461"/>
                  <a:gd name="connsiteX1142" fmla="*/ 1935837 w 3063398"/>
                  <a:gd name="connsiteY1142" fmla="*/ 564100 h 2166461"/>
                  <a:gd name="connsiteX1143" fmla="*/ 1945302 w 3063398"/>
                  <a:gd name="connsiteY1143" fmla="*/ 569107 h 2166461"/>
                  <a:gd name="connsiteX1144" fmla="*/ 2046363 w 3063398"/>
                  <a:gd name="connsiteY1144" fmla="*/ 658389 h 2166461"/>
                  <a:gd name="connsiteX1145" fmla="*/ 1945302 w 3063398"/>
                  <a:gd name="connsiteY1145" fmla="*/ 569107 h 2166461"/>
                  <a:gd name="connsiteX1146" fmla="*/ 1935652 w 3063398"/>
                  <a:gd name="connsiteY1146" fmla="*/ 563495 h 2166461"/>
                  <a:gd name="connsiteX1147" fmla="*/ 1349787 w 3063398"/>
                  <a:gd name="connsiteY1147" fmla="*/ 547593 h 2166461"/>
                  <a:gd name="connsiteX1148" fmla="*/ 1362292 w 3063398"/>
                  <a:gd name="connsiteY1148" fmla="*/ 557922 h 2166461"/>
                  <a:gd name="connsiteX1149" fmla="*/ 1349787 w 3063398"/>
                  <a:gd name="connsiteY1149" fmla="*/ 547593 h 2166461"/>
                  <a:gd name="connsiteX1150" fmla="*/ 737290 w 3063398"/>
                  <a:gd name="connsiteY1150" fmla="*/ 539613 h 2166461"/>
                  <a:gd name="connsiteX1151" fmla="*/ 682498 w 3063398"/>
                  <a:gd name="connsiteY1151" fmla="*/ 577407 h 2166461"/>
                  <a:gd name="connsiteX1152" fmla="*/ 737290 w 3063398"/>
                  <a:gd name="connsiteY1152" fmla="*/ 539613 h 2166461"/>
                  <a:gd name="connsiteX1153" fmla="*/ 1072538 w 3063398"/>
                  <a:gd name="connsiteY1153" fmla="*/ 539450 h 2166461"/>
                  <a:gd name="connsiteX1154" fmla="*/ 1083092 w 3063398"/>
                  <a:gd name="connsiteY1154" fmla="*/ 545992 h 2166461"/>
                  <a:gd name="connsiteX1155" fmla="*/ 1072538 w 3063398"/>
                  <a:gd name="connsiteY1155" fmla="*/ 539450 h 2166461"/>
                  <a:gd name="connsiteX1156" fmla="*/ 942835 w 3063398"/>
                  <a:gd name="connsiteY1156" fmla="*/ 524796 h 2166461"/>
                  <a:gd name="connsiteX1157" fmla="*/ 941168 w 3063398"/>
                  <a:gd name="connsiteY1157" fmla="*/ 544817 h 2166461"/>
                  <a:gd name="connsiteX1158" fmla="*/ 942835 w 3063398"/>
                  <a:gd name="connsiteY1158" fmla="*/ 524796 h 2166461"/>
                  <a:gd name="connsiteX1159" fmla="*/ 904631 w 3063398"/>
                  <a:gd name="connsiteY1159" fmla="*/ 515725 h 2166461"/>
                  <a:gd name="connsiteX1160" fmla="*/ 916217 w 3063398"/>
                  <a:gd name="connsiteY1160" fmla="*/ 528921 h 2166461"/>
                  <a:gd name="connsiteX1161" fmla="*/ 904631 w 3063398"/>
                  <a:gd name="connsiteY1161" fmla="*/ 515725 h 2166461"/>
                  <a:gd name="connsiteX1162" fmla="*/ 2716029 w 3063398"/>
                  <a:gd name="connsiteY1162" fmla="*/ 507590 h 2166461"/>
                  <a:gd name="connsiteX1163" fmla="*/ 2710221 w 3063398"/>
                  <a:gd name="connsiteY1163" fmla="*/ 580041 h 2166461"/>
                  <a:gd name="connsiteX1164" fmla="*/ 2716029 w 3063398"/>
                  <a:gd name="connsiteY1164" fmla="*/ 507590 h 2166461"/>
                  <a:gd name="connsiteX1165" fmla="*/ 339748 w 3063398"/>
                  <a:gd name="connsiteY1165" fmla="*/ 507182 h 2166461"/>
                  <a:gd name="connsiteX1166" fmla="*/ 320703 w 3063398"/>
                  <a:gd name="connsiteY1166" fmla="*/ 507407 h 2166461"/>
                  <a:gd name="connsiteX1167" fmla="*/ 339748 w 3063398"/>
                  <a:gd name="connsiteY1167" fmla="*/ 507182 h 2166461"/>
                  <a:gd name="connsiteX1168" fmla="*/ 812102 w 3063398"/>
                  <a:gd name="connsiteY1168" fmla="*/ 503487 h 2166461"/>
                  <a:gd name="connsiteX1169" fmla="*/ 803203 w 3063398"/>
                  <a:gd name="connsiteY1169" fmla="*/ 505974 h 2166461"/>
                  <a:gd name="connsiteX1170" fmla="*/ 803152 w 3063398"/>
                  <a:gd name="connsiteY1170" fmla="*/ 506143 h 2166461"/>
                  <a:gd name="connsiteX1171" fmla="*/ 802493 w 3063398"/>
                  <a:gd name="connsiteY1171" fmla="*/ 506339 h 2166461"/>
                  <a:gd name="connsiteX1172" fmla="*/ 800799 w 3063398"/>
                  <a:gd name="connsiteY1172" fmla="*/ 514098 h 2166461"/>
                  <a:gd name="connsiteX1173" fmla="*/ 803152 w 3063398"/>
                  <a:gd name="connsiteY1173" fmla="*/ 506143 h 2166461"/>
                  <a:gd name="connsiteX1174" fmla="*/ 1064456 w 3063398"/>
                  <a:gd name="connsiteY1174" fmla="*/ 500497 h 2166461"/>
                  <a:gd name="connsiteX1175" fmla="*/ 1038757 w 3063398"/>
                  <a:gd name="connsiteY1175" fmla="*/ 501754 h 2166461"/>
                  <a:gd name="connsiteX1176" fmla="*/ 1064456 w 3063398"/>
                  <a:gd name="connsiteY1176" fmla="*/ 500497 h 2166461"/>
                  <a:gd name="connsiteX1177" fmla="*/ 1392881 w 3063398"/>
                  <a:gd name="connsiteY1177" fmla="*/ 487080 h 2166461"/>
                  <a:gd name="connsiteX1178" fmla="*/ 1391223 w 3063398"/>
                  <a:gd name="connsiteY1178" fmla="*/ 497814 h 2166461"/>
                  <a:gd name="connsiteX1179" fmla="*/ 1391588 w 3063398"/>
                  <a:gd name="connsiteY1179" fmla="*/ 498524 h 2166461"/>
                  <a:gd name="connsiteX1180" fmla="*/ 1094749 w 3063398"/>
                  <a:gd name="connsiteY1180" fmla="*/ 484899 h 2166461"/>
                  <a:gd name="connsiteX1181" fmla="*/ 1091132 w 3063398"/>
                  <a:gd name="connsiteY1181" fmla="*/ 501133 h 2166461"/>
                  <a:gd name="connsiteX1182" fmla="*/ 1094749 w 3063398"/>
                  <a:gd name="connsiteY1182" fmla="*/ 484899 h 2166461"/>
                  <a:gd name="connsiteX1183" fmla="*/ 116598 w 3063398"/>
                  <a:gd name="connsiteY1183" fmla="*/ 483158 h 2166461"/>
                  <a:gd name="connsiteX1184" fmla="*/ 121980 w 3063398"/>
                  <a:gd name="connsiteY1184" fmla="*/ 535477 h 2166461"/>
                  <a:gd name="connsiteX1185" fmla="*/ 116598 w 3063398"/>
                  <a:gd name="connsiteY1185" fmla="*/ 483158 h 2166461"/>
                  <a:gd name="connsiteX1186" fmla="*/ 2259514 w 3063398"/>
                  <a:gd name="connsiteY1186" fmla="*/ 481571 h 2166461"/>
                  <a:gd name="connsiteX1187" fmla="*/ 2237246 w 3063398"/>
                  <a:gd name="connsiteY1187" fmla="*/ 531360 h 2166461"/>
                  <a:gd name="connsiteX1188" fmla="*/ 2259514 w 3063398"/>
                  <a:gd name="connsiteY1188" fmla="*/ 481571 h 2166461"/>
                  <a:gd name="connsiteX1189" fmla="*/ 1992024 w 3063398"/>
                  <a:gd name="connsiteY1189" fmla="*/ 473193 h 2166461"/>
                  <a:gd name="connsiteX1190" fmla="*/ 1991450 w 3063398"/>
                  <a:gd name="connsiteY1190" fmla="*/ 473599 h 2166461"/>
                  <a:gd name="connsiteX1191" fmla="*/ 1991314 w 3063398"/>
                  <a:gd name="connsiteY1191" fmla="*/ 473558 h 2166461"/>
                  <a:gd name="connsiteX1192" fmla="*/ 1979509 w 3063398"/>
                  <a:gd name="connsiteY1192" fmla="*/ 482032 h 2166461"/>
                  <a:gd name="connsiteX1193" fmla="*/ 1991450 w 3063398"/>
                  <a:gd name="connsiteY1193" fmla="*/ 473599 h 2166461"/>
                  <a:gd name="connsiteX1194" fmla="*/ 2006128 w 3063398"/>
                  <a:gd name="connsiteY1194" fmla="*/ 477907 h 2166461"/>
                  <a:gd name="connsiteX1195" fmla="*/ 1992024 w 3063398"/>
                  <a:gd name="connsiteY1195" fmla="*/ 473193 h 2166461"/>
                  <a:gd name="connsiteX1196" fmla="*/ 299312 w 3063398"/>
                  <a:gd name="connsiteY1196" fmla="*/ 470517 h 2166461"/>
                  <a:gd name="connsiteX1197" fmla="*/ 288910 w 3063398"/>
                  <a:gd name="connsiteY1197" fmla="*/ 475274 h 2166461"/>
                  <a:gd name="connsiteX1198" fmla="*/ 275505 w 3063398"/>
                  <a:gd name="connsiteY1198" fmla="*/ 470798 h 2166461"/>
                  <a:gd name="connsiteX1199" fmla="*/ 288892 w 3063398"/>
                  <a:gd name="connsiteY1199" fmla="*/ 475283 h 2166461"/>
                  <a:gd name="connsiteX1200" fmla="*/ 288910 w 3063398"/>
                  <a:gd name="connsiteY1200" fmla="*/ 475274 h 2166461"/>
                  <a:gd name="connsiteX1201" fmla="*/ 289968 w 3063398"/>
                  <a:gd name="connsiteY1201" fmla="*/ 475627 h 2166461"/>
                  <a:gd name="connsiteX1202" fmla="*/ 299312 w 3063398"/>
                  <a:gd name="connsiteY1202" fmla="*/ 470517 h 2166461"/>
                  <a:gd name="connsiteX1203" fmla="*/ 631692 w 3063398"/>
                  <a:gd name="connsiteY1203" fmla="*/ 469434 h 2166461"/>
                  <a:gd name="connsiteX1204" fmla="*/ 604324 w 3063398"/>
                  <a:gd name="connsiteY1204" fmla="*/ 490712 h 2166461"/>
                  <a:gd name="connsiteX1205" fmla="*/ 619147 w 3063398"/>
                  <a:gd name="connsiteY1205" fmla="*/ 485774 h 2166461"/>
                  <a:gd name="connsiteX1206" fmla="*/ 631692 w 3063398"/>
                  <a:gd name="connsiteY1206" fmla="*/ 469434 h 2166461"/>
                  <a:gd name="connsiteX1207" fmla="*/ 1433615 w 3063398"/>
                  <a:gd name="connsiteY1207" fmla="*/ 468501 h 2166461"/>
                  <a:gd name="connsiteX1208" fmla="*/ 1443420 w 3063398"/>
                  <a:gd name="connsiteY1208" fmla="*/ 492195 h 2166461"/>
                  <a:gd name="connsiteX1209" fmla="*/ 1434461 w 3063398"/>
                  <a:gd name="connsiteY1209" fmla="*/ 539922 h 2166461"/>
                  <a:gd name="connsiteX1210" fmla="*/ 1443420 w 3063398"/>
                  <a:gd name="connsiteY1210" fmla="*/ 492195 h 2166461"/>
                  <a:gd name="connsiteX1211" fmla="*/ 1433615 w 3063398"/>
                  <a:gd name="connsiteY1211" fmla="*/ 468501 h 2166461"/>
                  <a:gd name="connsiteX1212" fmla="*/ 727662 w 3063398"/>
                  <a:gd name="connsiteY1212" fmla="*/ 450558 h 2166461"/>
                  <a:gd name="connsiteX1213" fmla="*/ 727082 w 3063398"/>
                  <a:gd name="connsiteY1213" fmla="*/ 450975 h 2166461"/>
                  <a:gd name="connsiteX1214" fmla="*/ 726952 w 3063398"/>
                  <a:gd name="connsiteY1214" fmla="*/ 450924 h 2166461"/>
                  <a:gd name="connsiteX1215" fmla="*/ 701220 w 3063398"/>
                  <a:gd name="connsiteY1215" fmla="*/ 469562 h 2166461"/>
                  <a:gd name="connsiteX1216" fmla="*/ 727082 w 3063398"/>
                  <a:gd name="connsiteY1216" fmla="*/ 450975 h 2166461"/>
                  <a:gd name="connsiteX1217" fmla="*/ 748721 w 3063398"/>
                  <a:gd name="connsiteY1217" fmla="*/ 459475 h 2166461"/>
                  <a:gd name="connsiteX1218" fmla="*/ 745104 w 3063398"/>
                  <a:gd name="connsiteY1218" fmla="*/ 475709 h 2166461"/>
                  <a:gd name="connsiteX1219" fmla="*/ 748721 w 3063398"/>
                  <a:gd name="connsiteY1219" fmla="*/ 459475 h 2166461"/>
                  <a:gd name="connsiteX1220" fmla="*/ 727662 w 3063398"/>
                  <a:gd name="connsiteY1220" fmla="*/ 450558 h 2166461"/>
                  <a:gd name="connsiteX1221" fmla="*/ 2021967 w 3063398"/>
                  <a:gd name="connsiteY1221" fmla="*/ 448194 h 2166461"/>
                  <a:gd name="connsiteX1222" fmla="*/ 2016400 w 3063398"/>
                  <a:gd name="connsiteY1222" fmla="*/ 460641 h 2166461"/>
                  <a:gd name="connsiteX1223" fmla="*/ 2021967 w 3063398"/>
                  <a:gd name="connsiteY1223" fmla="*/ 448194 h 2166461"/>
                  <a:gd name="connsiteX1224" fmla="*/ 1343671 w 3063398"/>
                  <a:gd name="connsiteY1224" fmla="*/ 433375 h 2166461"/>
                  <a:gd name="connsiteX1225" fmla="*/ 1352880 w 3063398"/>
                  <a:gd name="connsiteY1225" fmla="*/ 445864 h 2166461"/>
                  <a:gd name="connsiteX1226" fmla="*/ 1353533 w 3063398"/>
                  <a:gd name="connsiteY1226" fmla="*/ 461831 h 2166461"/>
                  <a:gd name="connsiteX1227" fmla="*/ 1338782 w 3063398"/>
                  <a:gd name="connsiteY1227" fmla="*/ 502960 h 2166461"/>
                  <a:gd name="connsiteX1228" fmla="*/ 1327984 w 3063398"/>
                  <a:gd name="connsiteY1228" fmla="*/ 516004 h 2166461"/>
                  <a:gd name="connsiteX1229" fmla="*/ 1326697 w 3063398"/>
                  <a:gd name="connsiteY1229" fmla="*/ 526005 h 2166461"/>
                  <a:gd name="connsiteX1230" fmla="*/ 1326092 w 3063398"/>
                  <a:gd name="connsiteY1230" fmla="*/ 527159 h 2166461"/>
                  <a:gd name="connsiteX1231" fmla="*/ 1326475 w 3063398"/>
                  <a:gd name="connsiteY1231" fmla="*/ 527727 h 2166461"/>
                  <a:gd name="connsiteX1232" fmla="*/ 1326457 w 3063398"/>
                  <a:gd name="connsiteY1232" fmla="*/ 527868 h 2166461"/>
                  <a:gd name="connsiteX1233" fmla="*/ 1341239 w 3063398"/>
                  <a:gd name="connsiteY1233" fmla="*/ 549599 h 2166461"/>
                  <a:gd name="connsiteX1234" fmla="*/ 1326475 w 3063398"/>
                  <a:gd name="connsiteY1234" fmla="*/ 527727 h 2166461"/>
                  <a:gd name="connsiteX1235" fmla="*/ 1326697 w 3063398"/>
                  <a:gd name="connsiteY1235" fmla="*/ 526005 h 2166461"/>
                  <a:gd name="connsiteX1236" fmla="*/ 1338782 w 3063398"/>
                  <a:gd name="connsiteY1236" fmla="*/ 502960 h 2166461"/>
                  <a:gd name="connsiteX1237" fmla="*/ 1353533 w 3063398"/>
                  <a:gd name="connsiteY1237" fmla="*/ 461831 h 2166461"/>
                  <a:gd name="connsiteX1238" fmla="*/ 1353593 w 3063398"/>
                  <a:gd name="connsiteY1238" fmla="*/ 446830 h 2166461"/>
                  <a:gd name="connsiteX1239" fmla="*/ 1352880 w 3063398"/>
                  <a:gd name="connsiteY1239" fmla="*/ 445864 h 2166461"/>
                  <a:gd name="connsiteX1240" fmla="*/ 1352862 w 3063398"/>
                  <a:gd name="connsiteY1240" fmla="*/ 445410 h 2166461"/>
                  <a:gd name="connsiteX1241" fmla="*/ 1343671 w 3063398"/>
                  <a:gd name="connsiteY1241" fmla="*/ 433375 h 2166461"/>
                  <a:gd name="connsiteX1242" fmla="*/ 2570334 w 3063398"/>
                  <a:gd name="connsiteY1242" fmla="*/ 429314 h 2166461"/>
                  <a:gd name="connsiteX1243" fmla="*/ 2604977 w 3063398"/>
                  <a:gd name="connsiteY1243" fmla="*/ 459380 h 2166461"/>
                  <a:gd name="connsiteX1244" fmla="*/ 2591089 w 3063398"/>
                  <a:gd name="connsiteY1244" fmla="*/ 492879 h 2166461"/>
                  <a:gd name="connsiteX1245" fmla="*/ 2604977 w 3063398"/>
                  <a:gd name="connsiteY1245" fmla="*/ 459380 h 2166461"/>
                  <a:gd name="connsiteX1246" fmla="*/ 2570334 w 3063398"/>
                  <a:gd name="connsiteY1246" fmla="*/ 429314 h 2166461"/>
                  <a:gd name="connsiteX1247" fmla="*/ 1276843 w 3063398"/>
                  <a:gd name="connsiteY1247" fmla="*/ 419882 h 2166461"/>
                  <a:gd name="connsiteX1248" fmla="*/ 1290209 w 3063398"/>
                  <a:gd name="connsiteY1248" fmla="*/ 422580 h 2166461"/>
                  <a:gd name="connsiteX1249" fmla="*/ 1276843 w 3063398"/>
                  <a:gd name="connsiteY1249" fmla="*/ 419882 h 2166461"/>
                  <a:gd name="connsiteX1250" fmla="*/ 650117 w 3063398"/>
                  <a:gd name="connsiteY1250" fmla="*/ 416832 h 2166461"/>
                  <a:gd name="connsiteX1251" fmla="*/ 609214 w 3063398"/>
                  <a:gd name="connsiteY1251" fmla="*/ 421127 h 2166461"/>
                  <a:gd name="connsiteX1252" fmla="*/ 650117 w 3063398"/>
                  <a:gd name="connsiteY1252" fmla="*/ 416832 h 2166461"/>
                  <a:gd name="connsiteX1253" fmla="*/ 1109162 w 3063398"/>
                  <a:gd name="connsiteY1253" fmla="*/ 415202 h 2166461"/>
                  <a:gd name="connsiteX1254" fmla="*/ 1104106 w 3063398"/>
                  <a:gd name="connsiteY1254" fmla="*/ 434032 h 2166461"/>
                  <a:gd name="connsiteX1255" fmla="*/ 1086555 w 3063398"/>
                  <a:gd name="connsiteY1255" fmla="*/ 436424 h 2166461"/>
                  <a:gd name="connsiteX1256" fmla="*/ 1071409 w 3063398"/>
                  <a:gd name="connsiteY1256" fmla="*/ 444222 h 2166461"/>
                  <a:gd name="connsiteX1257" fmla="*/ 1086555 w 3063398"/>
                  <a:gd name="connsiteY1257" fmla="*/ 436424 h 2166461"/>
                  <a:gd name="connsiteX1258" fmla="*/ 1104031 w 3063398"/>
                  <a:gd name="connsiteY1258" fmla="*/ 434310 h 2166461"/>
                  <a:gd name="connsiteX1259" fmla="*/ 1104106 w 3063398"/>
                  <a:gd name="connsiteY1259" fmla="*/ 434032 h 2166461"/>
                  <a:gd name="connsiteX1260" fmla="*/ 1104740 w 3063398"/>
                  <a:gd name="connsiteY1260" fmla="*/ 433945 h 2166461"/>
                  <a:gd name="connsiteX1261" fmla="*/ 1109162 w 3063398"/>
                  <a:gd name="connsiteY1261" fmla="*/ 415202 h 2166461"/>
                  <a:gd name="connsiteX1262" fmla="*/ 1239557 w 3063398"/>
                  <a:gd name="connsiteY1262" fmla="*/ 407942 h 2166461"/>
                  <a:gd name="connsiteX1263" fmla="*/ 1222855 w 3063398"/>
                  <a:gd name="connsiteY1263" fmla="*/ 445284 h 2166461"/>
                  <a:gd name="connsiteX1264" fmla="*/ 1239557 w 3063398"/>
                  <a:gd name="connsiteY1264" fmla="*/ 407942 h 2166461"/>
                  <a:gd name="connsiteX1265" fmla="*/ 210923 w 3063398"/>
                  <a:gd name="connsiteY1265" fmla="*/ 405848 h 2166461"/>
                  <a:gd name="connsiteX1266" fmla="*/ 219979 w 3063398"/>
                  <a:gd name="connsiteY1266" fmla="*/ 446694 h 2166461"/>
                  <a:gd name="connsiteX1267" fmla="*/ 210923 w 3063398"/>
                  <a:gd name="connsiteY1267" fmla="*/ 405848 h 2166461"/>
                  <a:gd name="connsiteX1268" fmla="*/ 562349 w 3063398"/>
                  <a:gd name="connsiteY1268" fmla="*/ 404539 h 2166461"/>
                  <a:gd name="connsiteX1269" fmla="*/ 570650 w 3063398"/>
                  <a:gd name="connsiteY1269" fmla="*/ 410612 h 2166461"/>
                  <a:gd name="connsiteX1270" fmla="*/ 571122 w 3063398"/>
                  <a:gd name="connsiteY1270" fmla="*/ 421578 h 2166461"/>
                  <a:gd name="connsiteX1271" fmla="*/ 592457 w 3063398"/>
                  <a:gd name="connsiteY1271" fmla="*/ 453708 h 2166461"/>
                  <a:gd name="connsiteX1272" fmla="*/ 571122 w 3063398"/>
                  <a:gd name="connsiteY1272" fmla="*/ 421578 h 2166461"/>
                  <a:gd name="connsiteX1273" fmla="*/ 570996 w 3063398"/>
                  <a:gd name="connsiteY1273" fmla="*/ 410865 h 2166461"/>
                  <a:gd name="connsiteX1274" fmla="*/ 570650 w 3063398"/>
                  <a:gd name="connsiteY1274" fmla="*/ 410612 h 2166461"/>
                  <a:gd name="connsiteX1275" fmla="*/ 570630 w 3063398"/>
                  <a:gd name="connsiteY1275" fmla="*/ 410155 h 2166461"/>
                  <a:gd name="connsiteX1276" fmla="*/ 562349 w 3063398"/>
                  <a:gd name="connsiteY1276" fmla="*/ 404539 h 2166461"/>
                  <a:gd name="connsiteX1277" fmla="*/ 1198145 w 3063398"/>
                  <a:gd name="connsiteY1277" fmla="*/ 395694 h 2166461"/>
                  <a:gd name="connsiteX1278" fmla="*/ 1178802 w 3063398"/>
                  <a:gd name="connsiteY1278" fmla="*/ 424853 h 2166461"/>
                  <a:gd name="connsiteX1279" fmla="*/ 1214662 w 3063398"/>
                  <a:gd name="connsiteY1279" fmla="*/ 396808 h 2166461"/>
                  <a:gd name="connsiteX1280" fmla="*/ 1198145 w 3063398"/>
                  <a:gd name="connsiteY1280" fmla="*/ 395694 h 2166461"/>
                  <a:gd name="connsiteX1281" fmla="*/ 2448898 w 3063398"/>
                  <a:gd name="connsiteY1281" fmla="*/ 388846 h 2166461"/>
                  <a:gd name="connsiteX1282" fmla="*/ 2453581 w 3063398"/>
                  <a:gd name="connsiteY1282" fmla="*/ 392128 h 2166461"/>
                  <a:gd name="connsiteX1283" fmla="*/ 2460447 w 3063398"/>
                  <a:gd name="connsiteY1283" fmla="*/ 395981 h 2166461"/>
                  <a:gd name="connsiteX1284" fmla="*/ 2465418 w 3063398"/>
                  <a:gd name="connsiteY1284" fmla="*/ 399053 h 2166461"/>
                  <a:gd name="connsiteX1285" fmla="*/ 2485609 w 3063398"/>
                  <a:gd name="connsiteY1285" fmla="*/ 409099 h 2166461"/>
                  <a:gd name="connsiteX1286" fmla="*/ 2497905 w 3063398"/>
                  <a:gd name="connsiteY1286" fmla="*/ 415410 h 2166461"/>
                  <a:gd name="connsiteX1287" fmla="*/ 2547558 w 3063398"/>
                  <a:gd name="connsiteY1287" fmla="*/ 436250 h 2166461"/>
                  <a:gd name="connsiteX1288" fmla="*/ 2498980 w 3063398"/>
                  <a:gd name="connsiteY1288" fmla="*/ 415754 h 2166461"/>
                  <a:gd name="connsiteX1289" fmla="*/ 2485609 w 3063398"/>
                  <a:gd name="connsiteY1289" fmla="*/ 409099 h 2166461"/>
                  <a:gd name="connsiteX1290" fmla="*/ 2464741 w 3063398"/>
                  <a:gd name="connsiteY1290" fmla="*/ 398392 h 2166461"/>
                  <a:gd name="connsiteX1291" fmla="*/ 2460447 w 3063398"/>
                  <a:gd name="connsiteY1291" fmla="*/ 395981 h 2166461"/>
                  <a:gd name="connsiteX1292" fmla="*/ 1041188 w 3063398"/>
                  <a:gd name="connsiteY1292" fmla="*/ 385530 h 2166461"/>
                  <a:gd name="connsiteX1293" fmla="*/ 1041962 w 3063398"/>
                  <a:gd name="connsiteY1293" fmla="*/ 395536 h 2166461"/>
                  <a:gd name="connsiteX1294" fmla="*/ 1042463 w 3063398"/>
                  <a:gd name="connsiteY1294" fmla="*/ 396204 h 2166461"/>
                  <a:gd name="connsiteX1295" fmla="*/ 1042510 w 3063398"/>
                  <a:gd name="connsiteY1295" fmla="*/ 396601 h 2166461"/>
                  <a:gd name="connsiteX1296" fmla="*/ 1048076 w 3063398"/>
                  <a:gd name="connsiteY1296" fmla="*/ 404139 h 2166461"/>
                  <a:gd name="connsiteX1297" fmla="*/ 1054259 w 3063398"/>
                  <a:gd name="connsiteY1297" fmla="*/ 410337 h 2166461"/>
                  <a:gd name="connsiteX1298" fmla="*/ 1057761 w 3063398"/>
                  <a:gd name="connsiteY1298" fmla="*/ 417716 h 2166461"/>
                  <a:gd name="connsiteX1299" fmla="*/ 1049496 w 3063398"/>
                  <a:gd name="connsiteY1299" fmla="*/ 443529 h 2166461"/>
                  <a:gd name="connsiteX1300" fmla="*/ 1026140 w 3063398"/>
                  <a:gd name="connsiteY1300" fmla="*/ 481902 h 2166461"/>
                  <a:gd name="connsiteX1301" fmla="*/ 1049496 w 3063398"/>
                  <a:gd name="connsiteY1301" fmla="*/ 443529 h 2166461"/>
                  <a:gd name="connsiteX1302" fmla="*/ 1057761 w 3063398"/>
                  <a:gd name="connsiteY1302" fmla="*/ 417716 h 2166461"/>
                  <a:gd name="connsiteX1303" fmla="*/ 1054341 w 3063398"/>
                  <a:gd name="connsiteY1303" fmla="*/ 410420 h 2166461"/>
                  <a:gd name="connsiteX1304" fmla="*/ 1054259 w 3063398"/>
                  <a:gd name="connsiteY1304" fmla="*/ 410337 h 2166461"/>
                  <a:gd name="connsiteX1305" fmla="*/ 1053793 w 3063398"/>
                  <a:gd name="connsiteY1305" fmla="*/ 409355 h 2166461"/>
                  <a:gd name="connsiteX1306" fmla="*/ 1047345 w 3063398"/>
                  <a:gd name="connsiteY1306" fmla="*/ 402720 h 2166461"/>
                  <a:gd name="connsiteX1307" fmla="*/ 1042463 w 3063398"/>
                  <a:gd name="connsiteY1307" fmla="*/ 396204 h 2166461"/>
                  <a:gd name="connsiteX1308" fmla="*/ 1746739 w 3063398"/>
                  <a:gd name="connsiteY1308" fmla="*/ 369549 h 2166461"/>
                  <a:gd name="connsiteX1309" fmla="*/ 1761551 w 3063398"/>
                  <a:gd name="connsiteY1309" fmla="*/ 386676 h 2166461"/>
                  <a:gd name="connsiteX1310" fmla="*/ 1761811 w 3063398"/>
                  <a:gd name="connsiteY1310" fmla="*/ 387230 h 2166461"/>
                  <a:gd name="connsiteX1311" fmla="*/ 1787739 w 3063398"/>
                  <a:gd name="connsiteY1311" fmla="*/ 453827 h 2166461"/>
                  <a:gd name="connsiteX1312" fmla="*/ 1814350 w 3063398"/>
                  <a:gd name="connsiteY1312" fmla="*/ 424065 h 2166461"/>
                  <a:gd name="connsiteX1313" fmla="*/ 1830453 w 3063398"/>
                  <a:gd name="connsiteY1313" fmla="*/ 419034 h 2166461"/>
                  <a:gd name="connsiteX1314" fmla="*/ 1850217 w 3063398"/>
                  <a:gd name="connsiteY1314" fmla="*/ 421657 h 2166461"/>
                  <a:gd name="connsiteX1315" fmla="*/ 1879011 w 3063398"/>
                  <a:gd name="connsiteY1315" fmla="*/ 440364 h 2166461"/>
                  <a:gd name="connsiteX1316" fmla="*/ 1850217 w 3063398"/>
                  <a:gd name="connsiteY1316" fmla="*/ 421657 h 2166461"/>
                  <a:gd name="connsiteX1317" fmla="*/ 1814528 w 3063398"/>
                  <a:gd name="connsiteY1317" fmla="*/ 423866 h 2166461"/>
                  <a:gd name="connsiteX1318" fmla="*/ 1814350 w 3063398"/>
                  <a:gd name="connsiteY1318" fmla="*/ 424065 h 2166461"/>
                  <a:gd name="connsiteX1319" fmla="*/ 1813819 w 3063398"/>
                  <a:gd name="connsiteY1319" fmla="*/ 424232 h 2166461"/>
                  <a:gd name="connsiteX1320" fmla="*/ 1787739 w 3063398"/>
                  <a:gd name="connsiteY1320" fmla="*/ 453827 h 2166461"/>
                  <a:gd name="connsiteX1321" fmla="*/ 1770746 w 3063398"/>
                  <a:gd name="connsiteY1321" fmla="*/ 406289 h 2166461"/>
                  <a:gd name="connsiteX1322" fmla="*/ 1761811 w 3063398"/>
                  <a:gd name="connsiteY1322" fmla="*/ 387230 h 2166461"/>
                  <a:gd name="connsiteX1323" fmla="*/ 1761631 w 3063398"/>
                  <a:gd name="connsiteY1323" fmla="*/ 386768 h 2166461"/>
                  <a:gd name="connsiteX1324" fmla="*/ 1761551 w 3063398"/>
                  <a:gd name="connsiteY1324" fmla="*/ 386676 h 2166461"/>
                  <a:gd name="connsiteX1325" fmla="*/ 1761220 w 3063398"/>
                  <a:gd name="connsiteY1325" fmla="*/ 385970 h 2166461"/>
                  <a:gd name="connsiteX1326" fmla="*/ 1746739 w 3063398"/>
                  <a:gd name="connsiteY1326" fmla="*/ 369549 h 2166461"/>
                  <a:gd name="connsiteX1327" fmla="*/ 1465703 w 3063398"/>
                  <a:gd name="connsiteY1327" fmla="*/ 363356 h 2166461"/>
                  <a:gd name="connsiteX1328" fmla="*/ 1461224 w 3063398"/>
                  <a:gd name="connsiteY1328" fmla="*/ 387219 h 2166461"/>
                  <a:gd name="connsiteX1329" fmla="*/ 1465703 w 3063398"/>
                  <a:gd name="connsiteY1329" fmla="*/ 363356 h 2166461"/>
                  <a:gd name="connsiteX1330" fmla="*/ 1138890 w 3063398"/>
                  <a:gd name="connsiteY1330" fmla="*/ 351990 h 2166461"/>
                  <a:gd name="connsiteX1331" fmla="*/ 1130511 w 3063398"/>
                  <a:gd name="connsiteY1331" fmla="*/ 368281 h 2166461"/>
                  <a:gd name="connsiteX1332" fmla="*/ 1138890 w 3063398"/>
                  <a:gd name="connsiteY1332" fmla="*/ 351990 h 2166461"/>
                  <a:gd name="connsiteX1333" fmla="*/ 1219834 w 3063398"/>
                  <a:gd name="connsiteY1333" fmla="*/ 351030 h 2166461"/>
                  <a:gd name="connsiteX1334" fmla="*/ 1226771 w 3063398"/>
                  <a:gd name="connsiteY1334" fmla="*/ 373806 h 2166461"/>
                  <a:gd name="connsiteX1335" fmla="*/ 1219834 w 3063398"/>
                  <a:gd name="connsiteY1335" fmla="*/ 351030 h 2166461"/>
                  <a:gd name="connsiteX1336" fmla="*/ 734208 w 3063398"/>
                  <a:gd name="connsiteY1336" fmla="*/ 349881 h 2166461"/>
                  <a:gd name="connsiteX1337" fmla="*/ 731246 w 3063398"/>
                  <a:gd name="connsiteY1337" fmla="*/ 351107 h 2166461"/>
                  <a:gd name="connsiteX1338" fmla="*/ 737900 w 3063398"/>
                  <a:gd name="connsiteY1338" fmla="*/ 350076 h 2166461"/>
                  <a:gd name="connsiteX1339" fmla="*/ 734208 w 3063398"/>
                  <a:gd name="connsiteY1339" fmla="*/ 349881 h 2166461"/>
                  <a:gd name="connsiteX1340" fmla="*/ 96891 w 3063398"/>
                  <a:gd name="connsiteY1340" fmla="*/ 347197 h 2166461"/>
                  <a:gd name="connsiteX1341" fmla="*/ 81673 w 3063398"/>
                  <a:gd name="connsiteY1341" fmla="*/ 429284 h 2166461"/>
                  <a:gd name="connsiteX1342" fmla="*/ 96891 w 3063398"/>
                  <a:gd name="connsiteY1342" fmla="*/ 347197 h 2166461"/>
                  <a:gd name="connsiteX1343" fmla="*/ 669291 w 3063398"/>
                  <a:gd name="connsiteY1343" fmla="*/ 347079 h 2166461"/>
                  <a:gd name="connsiteX1344" fmla="*/ 645878 w 3063398"/>
                  <a:gd name="connsiteY1344" fmla="*/ 380691 h 2166461"/>
                  <a:gd name="connsiteX1345" fmla="*/ 669291 w 3063398"/>
                  <a:gd name="connsiteY1345" fmla="*/ 347079 h 2166461"/>
                  <a:gd name="connsiteX1346" fmla="*/ 287290 w 3063398"/>
                  <a:gd name="connsiteY1346" fmla="*/ 340178 h 2166461"/>
                  <a:gd name="connsiteX1347" fmla="*/ 271226 w 3063398"/>
                  <a:gd name="connsiteY1347" fmla="*/ 350844 h 2166461"/>
                  <a:gd name="connsiteX1348" fmla="*/ 281451 w 3063398"/>
                  <a:gd name="connsiteY1348" fmla="*/ 349771 h 2166461"/>
                  <a:gd name="connsiteX1349" fmla="*/ 287290 w 3063398"/>
                  <a:gd name="connsiteY1349" fmla="*/ 340178 h 2166461"/>
                  <a:gd name="connsiteX1350" fmla="*/ 2489754 w 3063398"/>
                  <a:gd name="connsiteY1350" fmla="*/ 330384 h 2166461"/>
                  <a:gd name="connsiteX1351" fmla="*/ 2452982 w 3063398"/>
                  <a:gd name="connsiteY1351" fmla="*/ 331653 h 2166461"/>
                  <a:gd name="connsiteX1352" fmla="*/ 2490391 w 3063398"/>
                  <a:gd name="connsiteY1352" fmla="*/ 330739 h 2166461"/>
                  <a:gd name="connsiteX1353" fmla="*/ 2524629 w 3063398"/>
                  <a:gd name="connsiteY1353" fmla="*/ 349852 h 2166461"/>
                  <a:gd name="connsiteX1354" fmla="*/ 2524105 w 3063398"/>
                  <a:gd name="connsiteY1354" fmla="*/ 386050 h 2166461"/>
                  <a:gd name="connsiteX1355" fmla="*/ 2524629 w 3063398"/>
                  <a:gd name="connsiteY1355" fmla="*/ 349852 h 2166461"/>
                  <a:gd name="connsiteX1356" fmla="*/ 2490830 w 3063398"/>
                  <a:gd name="connsiteY1356" fmla="*/ 330728 h 2166461"/>
                  <a:gd name="connsiteX1357" fmla="*/ 2490391 w 3063398"/>
                  <a:gd name="connsiteY1357" fmla="*/ 330739 h 2166461"/>
                  <a:gd name="connsiteX1358" fmla="*/ 2433824 w 3063398"/>
                  <a:gd name="connsiteY1358" fmla="*/ 322356 h 2166461"/>
                  <a:gd name="connsiteX1359" fmla="*/ 2429288 w 3063398"/>
                  <a:gd name="connsiteY1359" fmla="*/ 341458 h 2166461"/>
                  <a:gd name="connsiteX1360" fmla="*/ 2433824 w 3063398"/>
                  <a:gd name="connsiteY1360" fmla="*/ 322356 h 2166461"/>
                  <a:gd name="connsiteX1361" fmla="*/ 2728975 w 3063398"/>
                  <a:gd name="connsiteY1361" fmla="*/ 314096 h 2166461"/>
                  <a:gd name="connsiteX1362" fmla="*/ 2712315 w 3063398"/>
                  <a:gd name="connsiteY1362" fmla="*/ 435250 h 2166461"/>
                  <a:gd name="connsiteX1363" fmla="*/ 2728975 w 3063398"/>
                  <a:gd name="connsiteY1363" fmla="*/ 314096 h 2166461"/>
                  <a:gd name="connsiteX1364" fmla="*/ 653473 w 3063398"/>
                  <a:gd name="connsiteY1364" fmla="*/ 308218 h 2166461"/>
                  <a:gd name="connsiteX1365" fmla="*/ 646007 w 3063398"/>
                  <a:gd name="connsiteY1365" fmla="*/ 311163 h 2166461"/>
                  <a:gd name="connsiteX1366" fmla="*/ 660292 w 3063398"/>
                  <a:gd name="connsiteY1366" fmla="*/ 310994 h 2166461"/>
                  <a:gd name="connsiteX1367" fmla="*/ 653473 w 3063398"/>
                  <a:gd name="connsiteY1367" fmla="*/ 308218 h 2166461"/>
                  <a:gd name="connsiteX1368" fmla="*/ 602123 w 3063398"/>
                  <a:gd name="connsiteY1368" fmla="*/ 305017 h 2166461"/>
                  <a:gd name="connsiteX1369" fmla="*/ 574119 w 3063398"/>
                  <a:gd name="connsiteY1369" fmla="*/ 352969 h 2166461"/>
                  <a:gd name="connsiteX1370" fmla="*/ 602123 w 3063398"/>
                  <a:gd name="connsiteY1370" fmla="*/ 305017 h 2166461"/>
                  <a:gd name="connsiteX1371" fmla="*/ 1047746 w 3063398"/>
                  <a:gd name="connsiteY1371" fmla="*/ 295926 h 2166461"/>
                  <a:gd name="connsiteX1372" fmla="*/ 1109870 w 3063398"/>
                  <a:gd name="connsiteY1372" fmla="*/ 314237 h 2166461"/>
                  <a:gd name="connsiteX1373" fmla="*/ 1047746 w 3063398"/>
                  <a:gd name="connsiteY1373" fmla="*/ 295926 h 2166461"/>
                  <a:gd name="connsiteX1374" fmla="*/ 1147735 w 3063398"/>
                  <a:gd name="connsiteY1374" fmla="*/ 294740 h 2166461"/>
                  <a:gd name="connsiteX1375" fmla="*/ 1140388 w 3063398"/>
                  <a:gd name="connsiteY1375" fmla="*/ 317686 h 2166461"/>
                  <a:gd name="connsiteX1376" fmla="*/ 1147735 w 3063398"/>
                  <a:gd name="connsiteY1376" fmla="*/ 294740 h 2166461"/>
                  <a:gd name="connsiteX1377" fmla="*/ 1032374 w 3063398"/>
                  <a:gd name="connsiteY1377" fmla="*/ 284679 h 2166461"/>
                  <a:gd name="connsiteX1378" fmla="*/ 1041486 w 3063398"/>
                  <a:gd name="connsiteY1378" fmla="*/ 330286 h 2166461"/>
                  <a:gd name="connsiteX1379" fmla="*/ 1042904 w 3063398"/>
                  <a:gd name="connsiteY1379" fmla="*/ 339437 h 2166461"/>
                  <a:gd name="connsiteX1380" fmla="*/ 1043178 w 3063398"/>
                  <a:gd name="connsiteY1380" fmla="*/ 339641 h 2166461"/>
                  <a:gd name="connsiteX1381" fmla="*/ 1043270 w 3063398"/>
                  <a:gd name="connsiteY1381" fmla="*/ 340146 h 2166461"/>
                  <a:gd name="connsiteX1382" fmla="*/ 1052154 w 3063398"/>
                  <a:gd name="connsiteY1382" fmla="*/ 346351 h 2166461"/>
                  <a:gd name="connsiteX1383" fmla="*/ 1043178 w 3063398"/>
                  <a:gd name="connsiteY1383" fmla="*/ 339641 h 2166461"/>
                  <a:gd name="connsiteX1384" fmla="*/ 1041486 w 3063398"/>
                  <a:gd name="connsiteY1384" fmla="*/ 330286 h 2166461"/>
                  <a:gd name="connsiteX1385" fmla="*/ 1032374 w 3063398"/>
                  <a:gd name="connsiteY1385" fmla="*/ 284679 h 2166461"/>
                  <a:gd name="connsiteX1386" fmla="*/ 1537139 w 3063398"/>
                  <a:gd name="connsiteY1386" fmla="*/ 283458 h 2166461"/>
                  <a:gd name="connsiteX1387" fmla="*/ 1543328 w 3063398"/>
                  <a:gd name="connsiteY1387" fmla="*/ 323386 h 2166461"/>
                  <a:gd name="connsiteX1388" fmla="*/ 1563627 w 3063398"/>
                  <a:gd name="connsiteY1388" fmla="*/ 341174 h 2166461"/>
                  <a:gd name="connsiteX1389" fmla="*/ 1573775 w 3063398"/>
                  <a:gd name="connsiteY1389" fmla="*/ 354833 h 2166461"/>
                  <a:gd name="connsiteX1390" fmla="*/ 1574569 w 3063398"/>
                  <a:gd name="connsiteY1390" fmla="*/ 356070 h 2166461"/>
                  <a:gd name="connsiteX1391" fmla="*/ 1578196 w 3063398"/>
                  <a:gd name="connsiteY1391" fmla="*/ 372498 h 2166461"/>
                  <a:gd name="connsiteX1392" fmla="*/ 1574927 w 3063398"/>
                  <a:gd name="connsiteY1392" fmla="*/ 356629 h 2166461"/>
                  <a:gd name="connsiteX1393" fmla="*/ 1574569 w 3063398"/>
                  <a:gd name="connsiteY1393" fmla="*/ 356070 h 2166461"/>
                  <a:gd name="connsiteX1394" fmla="*/ 1574516 w 3063398"/>
                  <a:gd name="connsiteY1394" fmla="*/ 355830 h 2166461"/>
                  <a:gd name="connsiteX1395" fmla="*/ 1573775 w 3063398"/>
                  <a:gd name="connsiteY1395" fmla="*/ 354833 h 2166461"/>
                  <a:gd name="connsiteX1396" fmla="*/ 1566786 w 3063398"/>
                  <a:gd name="connsiteY1396" fmla="*/ 343942 h 2166461"/>
                  <a:gd name="connsiteX1397" fmla="*/ 1563627 w 3063398"/>
                  <a:gd name="connsiteY1397" fmla="*/ 341174 h 2166461"/>
                  <a:gd name="connsiteX1398" fmla="*/ 1561212 w 3063398"/>
                  <a:gd name="connsiteY1398" fmla="*/ 337923 h 2166461"/>
                  <a:gd name="connsiteX1399" fmla="*/ 1543328 w 3063398"/>
                  <a:gd name="connsiteY1399" fmla="*/ 323386 h 2166461"/>
                  <a:gd name="connsiteX1400" fmla="*/ 1537139 w 3063398"/>
                  <a:gd name="connsiteY1400" fmla="*/ 283458 h 2166461"/>
                  <a:gd name="connsiteX1401" fmla="*/ 356141 w 3063398"/>
                  <a:gd name="connsiteY1401" fmla="*/ 283169 h 2166461"/>
                  <a:gd name="connsiteX1402" fmla="*/ 345870 w 3063398"/>
                  <a:gd name="connsiteY1402" fmla="*/ 300434 h 2166461"/>
                  <a:gd name="connsiteX1403" fmla="*/ 356141 w 3063398"/>
                  <a:gd name="connsiteY1403" fmla="*/ 283169 h 2166461"/>
                  <a:gd name="connsiteX1404" fmla="*/ 1769474 w 3063398"/>
                  <a:gd name="connsiteY1404" fmla="*/ 278800 h 2166461"/>
                  <a:gd name="connsiteX1405" fmla="*/ 1745780 w 3063398"/>
                  <a:gd name="connsiteY1405" fmla="*/ 288605 h 2166461"/>
                  <a:gd name="connsiteX1406" fmla="*/ 1729490 w 3063398"/>
                  <a:gd name="connsiteY1406" fmla="*/ 280226 h 2166461"/>
                  <a:gd name="connsiteX1407" fmla="*/ 1745780 w 3063398"/>
                  <a:gd name="connsiteY1407" fmla="*/ 288605 h 2166461"/>
                  <a:gd name="connsiteX1408" fmla="*/ 1769474 w 3063398"/>
                  <a:gd name="connsiteY1408" fmla="*/ 278800 h 2166461"/>
                  <a:gd name="connsiteX1409" fmla="*/ 1168170 w 3063398"/>
                  <a:gd name="connsiteY1409" fmla="*/ 271045 h 2166461"/>
                  <a:gd name="connsiteX1410" fmla="*/ 1146535 w 3063398"/>
                  <a:gd name="connsiteY1410" fmla="*/ 273801 h 2166461"/>
                  <a:gd name="connsiteX1411" fmla="*/ 1179865 w 3063398"/>
                  <a:gd name="connsiteY1411" fmla="*/ 273406 h 2166461"/>
                  <a:gd name="connsiteX1412" fmla="*/ 1168170 w 3063398"/>
                  <a:gd name="connsiteY1412" fmla="*/ 271045 h 2166461"/>
                  <a:gd name="connsiteX1413" fmla="*/ 1225529 w 3063398"/>
                  <a:gd name="connsiteY1413" fmla="*/ 269055 h 2166461"/>
                  <a:gd name="connsiteX1414" fmla="*/ 1214565 w 3063398"/>
                  <a:gd name="connsiteY1414" fmla="*/ 308234 h 2166461"/>
                  <a:gd name="connsiteX1415" fmla="*/ 1225529 w 3063398"/>
                  <a:gd name="connsiteY1415" fmla="*/ 269055 h 2166461"/>
                  <a:gd name="connsiteX1416" fmla="*/ 1021651 w 3063398"/>
                  <a:gd name="connsiteY1416" fmla="*/ 263852 h 2166461"/>
                  <a:gd name="connsiteX1417" fmla="*/ 1007705 w 3063398"/>
                  <a:gd name="connsiteY1417" fmla="*/ 292590 h 2166461"/>
                  <a:gd name="connsiteX1418" fmla="*/ 1002307 w 3063398"/>
                  <a:gd name="connsiteY1418" fmla="*/ 319322 h 2166461"/>
                  <a:gd name="connsiteX1419" fmla="*/ 1007705 w 3063398"/>
                  <a:gd name="connsiteY1419" fmla="*/ 292590 h 2166461"/>
                  <a:gd name="connsiteX1420" fmla="*/ 1021651 w 3063398"/>
                  <a:gd name="connsiteY1420" fmla="*/ 263852 h 2166461"/>
                  <a:gd name="connsiteX1421" fmla="*/ 477706 w 3063398"/>
                  <a:gd name="connsiteY1421" fmla="*/ 254108 h 2166461"/>
                  <a:gd name="connsiteX1422" fmla="*/ 517111 w 3063398"/>
                  <a:gd name="connsiteY1422" fmla="*/ 284119 h 2166461"/>
                  <a:gd name="connsiteX1423" fmla="*/ 477706 w 3063398"/>
                  <a:gd name="connsiteY1423" fmla="*/ 254108 h 2166461"/>
                  <a:gd name="connsiteX1424" fmla="*/ 713827 w 3063398"/>
                  <a:gd name="connsiteY1424" fmla="*/ 247500 h 2166461"/>
                  <a:gd name="connsiteX1425" fmla="*/ 689270 w 3063398"/>
                  <a:gd name="connsiteY1425" fmla="*/ 264934 h 2166461"/>
                  <a:gd name="connsiteX1426" fmla="*/ 704065 w 3063398"/>
                  <a:gd name="connsiteY1426" fmla="*/ 257616 h 2166461"/>
                  <a:gd name="connsiteX1427" fmla="*/ 713827 w 3063398"/>
                  <a:gd name="connsiteY1427" fmla="*/ 247500 h 2166461"/>
                  <a:gd name="connsiteX1428" fmla="*/ 1951131 w 3063398"/>
                  <a:gd name="connsiteY1428" fmla="*/ 247240 h 2166461"/>
                  <a:gd name="connsiteX1429" fmla="*/ 1923563 w 3063398"/>
                  <a:gd name="connsiteY1429" fmla="*/ 261734 h 2166461"/>
                  <a:gd name="connsiteX1430" fmla="*/ 1988329 w 3063398"/>
                  <a:gd name="connsiteY1430" fmla="*/ 261920 h 2166461"/>
                  <a:gd name="connsiteX1431" fmla="*/ 1951131 w 3063398"/>
                  <a:gd name="connsiteY1431" fmla="*/ 247240 h 2166461"/>
                  <a:gd name="connsiteX1432" fmla="*/ 1577648 w 3063398"/>
                  <a:gd name="connsiteY1432" fmla="*/ 245834 h 2166461"/>
                  <a:gd name="connsiteX1433" fmla="*/ 1573634 w 3063398"/>
                  <a:gd name="connsiteY1433" fmla="*/ 253195 h 2166461"/>
                  <a:gd name="connsiteX1434" fmla="*/ 1565370 w 3063398"/>
                  <a:gd name="connsiteY1434" fmla="*/ 254551 h 2166461"/>
                  <a:gd name="connsiteX1435" fmla="*/ 1573337 w 3063398"/>
                  <a:gd name="connsiteY1435" fmla="*/ 253742 h 2166461"/>
                  <a:gd name="connsiteX1436" fmla="*/ 1573634 w 3063398"/>
                  <a:gd name="connsiteY1436" fmla="*/ 253195 h 2166461"/>
                  <a:gd name="connsiteX1437" fmla="*/ 1574756 w 3063398"/>
                  <a:gd name="connsiteY1437" fmla="*/ 253011 h 2166461"/>
                  <a:gd name="connsiteX1438" fmla="*/ 1577648 w 3063398"/>
                  <a:gd name="connsiteY1438" fmla="*/ 245834 h 2166461"/>
                  <a:gd name="connsiteX1439" fmla="*/ 1843368 w 3063398"/>
                  <a:gd name="connsiteY1439" fmla="*/ 245542 h 2166461"/>
                  <a:gd name="connsiteX1440" fmla="*/ 1850601 w 3063398"/>
                  <a:gd name="connsiteY1440" fmla="*/ 254718 h 2166461"/>
                  <a:gd name="connsiteX1441" fmla="*/ 1854801 w 3063398"/>
                  <a:gd name="connsiteY1441" fmla="*/ 266002 h 2166461"/>
                  <a:gd name="connsiteX1442" fmla="*/ 1855038 w 3063398"/>
                  <a:gd name="connsiteY1442" fmla="*/ 266363 h 2166461"/>
                  <a:gd name="connsiteX1443" fmla="*/ 1855167 w 3063398"/>
                  <a:gd name="connsiteY1443" fmla="*/ 266712 h 2166461"/>
                  <a:gd name="connsiteX1444" fmla="*/ 1876175 w 3063398"/>
                  <a:gd name="connsiteY1444" fmla="*/ 281345 h 2166461"/>
                  <a:gd name="connsiteX1445" fmla="*/ 1861683 w 3063398"/>
                  <a:gd name="connsiteY1445" fmla="*/ 276531 h 2166461"/>
                  <a:gd name="connsiteX1446" fmla="*/ 1855038 w 3063398"/>
                  <a:gd name="connsiteY1446" fmla="*/ 266363 h 2166461"/>
                  <a:gd name="connsiteX1447" fmla="*/ 1850817 w 3063398"/>
                  <a:gd name="connsiteY1447" fmla="*/ 254992 h 2166461"/>
                  <a:gd name="connsiteX1448" fmla="*/ 1850601 w 3063398"/>
                  <a:gd name="connsiteY1448" fmla="*/ 254718 h 2166461"/>
                  <a:gd name="connsiteX1449" fmla="*/ 1850406 w 3063398"/>
                  <a:gd name="connsiteY1449" fmla="*/ 254194 h 2166461"/>
                  <a:gd name="connsiteX1450" fmla="*/ 1843368 w 3063398"/>
                  <a:gd name="connsiteY1450" fmla="*/ 245542 h 2166461"/>
                  <a:gd name="connsiteX1451" fmla="*/ 853744 w 3063398"/>
                  <a:gd name="connsiteY1451" fmla="*/ 240127 h 2166461"/>
                  <a:gd name="connsiteX1452" fmla="*/ 891087 w 3063398"/>
                  <a:gd name="connsiteY1452" fmla="*/ 256828 h 2166461"/>
                  <a:gd name="connsiteX1453" fmla="*/ 900565 w 3063398"/>
                  <a:gd name="connsiteY1453" fmla="*/ 263025 h 2166461"/>
                  <a:gd name="connsiteX1454" fmla="*/ 901199 w 3063398"/>
                  <a:gd name="connsiteY1454" fmla="*/ 262616 h 2166461"/>
                  <a:gd name="connsiteX1455" fmla="*/ 901275 w 3063398"/>
                  <a:gd name="connsiteY1455" fmla="*/ 262660 h 2166461"/>
                  <a:gd name="connsiteX1456" fmla="*/ 912025 w 3063398"/>
                  <a:gd name="connsiteY1456" fmla="*/ 255628 h 2166461"/>
                  <a:gd name="connsiteX1457" fmla="*/ 901199 w 3063398"/>
                  <a:gd name="connsiteY1457" fmla="*/ 262616 h 2166461"/>
                  <a:gd name="connsiteX1458" fmla="*/ 891087 w 3063398"/>
                  <a:gd name="connsiteY1458" fmla="*/ 256828 h 2166461"/>
                  <a:gd name="connsiteX1459" fmla="*/ 853744 w 3063398"/>
                  <a:gd name="connsiteY1459" fmla="*/ 240127 h 2166461"/>
                  <a:gd name="connsiteX1460" fmla="*/ 361541 w 3063398"/>
                  <a:gd name="connsiteY1460" fmla="*/ 236526 h 2166461"/>
                  <a:gd name="connsiteX1461" fmla="*/ 291205 w 3063398"/>
                  <a:gd name="connsiteY1461" fmla="*/ 268701 h 2166461"/>
                  <a:gd name="connsiteX1462" fmla="*/ 279958 w 3063398"/>
                  <a:gd name="connsiteY1462" fmla="*/ 284072 h 2166461"/>
                  <a:gd name="connsiteX1463" fmla="*/ 291205 w 3063398"/>
                  <a:gd name="connsiteY1463" fmla="*/ 268701 h 2166461"/>
                  <a:gd name="connsiteX1464" fmla="*/ 389882 w 3063398"/>
                  <a:gd name="connsiteY1464" fmla="*/ 237053 h 2166461"/>
                  <a:gd name="connsiteX1465" fmla="*/ 361541 w 3063398"/>
                  <a:gd name="connsiteY1465" fmla="*/ 236526 h 2166461"/>
                  <a:gd name="connsiteX1466" fmla="*/ 2545132 w 3063398"/>
                  <a:gd name="connsiteY1466" fmla="*/ 231509 h 2166461"/>
                  <a:gd name="connsiteX1467" fmla="*/ 2559529 w 3063398"/>
                  <a:gd name="connsiteY1467" fmla="*/ 240863 h 2166461"/>
                  <a:gd name="connsiteX1468" fmla="*/ 2552125 w 3063398"/>
                  <a:gd name="connsiteY1468" fmla="*/ 259047 h 2166461"/>
                  <a:gd name="connsiteX1469" fmla="*/ 2559529 w 3063398"/>
                  <a:gd name="connsiteY1469" fmla="*/ 240863 h 2166461"/>
                  <a:gd name="connsiteX1470" fmla="*/ 2545132 w 3063398"/>
                  <a:gd name="connsiteY1470" fmla="*/ 231509 h 2166461"/>
                  <a:gd name="connsiteX1471" fmla="*/ 2510828 w 3063398"/>
                  <a:gd name="connsiteY1471" fmla="*/ 230012 h 2166461"/>
                  <a:gd name="connsiteX1472" fmla="*/ 2525168 w 3063398"/>
                  <a:gd name="connsiteY1472" fmla="*/ 234604 h 2166461"/>
                  <a:gd name="connsiteX1473" fmla="*/ 2510828 w 3063398"/>
                  <a:gd name="connsiteY1473" fmla="*/ 230012 h 2166461"/>
                  <a:gd name="connsiteX1474" fmla="*/ 62093 w 3063398"/>
                  <a:gd name="connsiteY1474" fmla="*/ 223795 h 2166461"/>
                  <a:gd name="connsiteX1475" fmla="*/ 77933 w 3063398"/>
                  <a:gd name="connsiteY1475" fmla="*/ 236652 h 2166461"/>
                  <a:gd name="connsiteX1476" fmla="*/ 78059 w 3063398"/>
                  <a:gd name="connsiteY1476" fmla="*/ 236964 h 2166461"/>
                  <a:gd name="connsiteX1477" fmla="*/ 84267 w 3063398"/>
                  <a:gd name="connsiteY1477" fmla="*/ 257540 h 2166461"/>
                  <a:gd name="connsiteX1478" fmla="*/ 83823 w 3063398"/>
                  <a:gd name="connsiteY1478" fmla="*/ 289254 h 2166461"/>
                  <a:gd name="connsiteX1479" fmla="*/ 89092 w 3063398"/>
                  <a:gd name="connsiteY1479" fmla="*/ 332051 h 2166461"/>
                  <a:gd name="connsiteX1480" fmla="*/ 83823 w 3063398"/>
                  <a:gd name="connsiteY1480" fmla="*/ 289254 h 2166461"/>
                  <a:gd name="connsiteX1481" fmla="*/ 85661 w 3063398"/>
                  <a:gd name="connsiteY1481" fmla="*/ 262161 h 2166461"/>
                  <a:gd name="connsiteX1482" fmla="*/ 84267 w 3063398"/>
                  <a:gd name="connsiteY1482" fmla="*/ 257540 h 2166461"/>
                  <a:gd name="connsiteX1483" fmla="*/ 84338 w 3063398"/>
                  <a:gd name="connsiteY1483" fmla="*/ 252460 h 2166461"/>
                  <a:gd name="connsiteX1484" fmla="*/ 78059 w 3063398"/>
                  <a:gd name="connsiteY1484" fmla="*/ 236964 h 2166461"/>
                  <a:gd name="connsiteX1485" fmla="*/ 77976 w 3063398"/>
                  <a:gd name="connsiteY1485" fmla="*/ 236687 h 2166461"/>
                  <a:gd name="connsiteX1486" fmla="*/ 77933 w 3063398"/>
                  <a:gd name="connsiteY1486" fmla="*/ 236652 h 2166461"/>
                  <a:gd name="connsiteX1487" fmla="*/ 77839 w 3063398"/>
                  <a:gd name="connsiteY1487" fmla="*/ 236421 h 2166461"/>
                  <a:gd name="connsiteX1488" fmla="*/ 62093 w 3063398"/>
                  <a:gd name="connsiteY1488" fmla="*/ 223795 h 2166461"/>
                  <a:gd name="connsiteX1489" fmla="*/ 1335283 w 3063398"/>
                  <a:gd name="connsiteY1489" fmla="*/ 207752 h 2166461"/>
                  <a:gd name="connsiteX1490" fmla="*/ 1329829 w 3063398"/>
                  <a:gd name="connsiteY1490" fmla="*/ 229723 h 2166461"/>
                  <a:gd name="connsiteX1491" fmla="*/ 1335283 w 3063398"/>
                  <a:gd name="connsiteY1491" fmla="*/ 207752 h 2166461"/>
                  <a:gd name="connsiteX1492" fmla="*/ 231385 w 3063398"/>
                  <a:gd name="connsiteY1492" fmla="*/ 203693 h 2166461"/>
                  <a:gd name="connsiteX1493" fmla="*/ 222031 w 3063398"/>
                  <a:gd name="connsiteY1493" fmla="*/ 218090 h 2166461"/>
                  <a:gd name="connsiteX1494" fmla="*/ 172735 w 3063398"/>
                  <a:gd name="connsiteY1494" fmla="*/ 317725 h 2166461"/>
                  <a:gd name="connsiteX1495" fmla="*/ 222031 w 3063398"/>
                  <a:gd name="connsiteY1495" fmla="*/ 218090 h 2166461"/>
                  <a:gd name="connsiteX1496" fmla="*/ 231385 w 3063398"/>
                  <a:gd name="connsiteY1496" fmla="*/ 203693 h 2166461"/>
                  <a:gd name="connsiteX1497" fmla="*/ 1098018 w 3063398"/>
                  <a:gd name="connsiteY1497" fmla="*/ 198183 h 2166461"/>
                  <a:gd name="connsiteX1498" fmla="*/ 1085775 w 3063398"/>
                  <a:gd name="connsiteY1498" fmla="*/ 209876 h 2166461"/>
                  <a:gd name="connsiteX1499" fmla="*/ 1085593 w 3063398"/>
                  <a:gd name="connsiteY1499" fmla="*/ 210787 h 2166461"/>
                  <a:gd name="connsiteX1500" fmla="*/ 1085430 w 3063398"/>
                  <a:gd name="connsiteY1500" fmla="*/ 210951 h 2166461"/>
                  <a:gd name="connsiteX1501" fmla="*/ 1082179 w 3063398"/>
                  <a:gd name="connsiteY1501" fmla="*/ 227896 h 2166461"/>
                  <a:gd name="connsiteX1502" fmla="*/ 1085593 w 3063398"/>
                  <a:gd name="connsiteY1502" fmla="*/ 210787 h 2166461"/>
                  <a:gd name="connsiteX1503" fmla="*/ 1460803 w 3063398"/>
                  <a:gd name="connsiteY1503" fmla="*/ 191026 h 2166461"/>
                  <a:gd name="connsiteX1504" fmla="*/ 1425170 w 3063398"/>
                  <a:gd name="connsiteY1504" fmla="*/ 238117 h 2166461"/>
                  <a:gd name="connsiteX1505" fmla="*/ 1455956 w 3063398"/>
                  <a:gd name="connsiteY1505" fmla="*/ 224061 h 2166461"/>
                  <a:gd name="connsiteX1506" fmla="*/ 1460803 w 3063398"/>
                  <a:gd name="connsiteY1506" fmla="*/ 191026 h 2166461"/>
                  <a:gd name="connsiteX1507" fmla="*/ 2063142 w 3063398"/>
                  <a:gd name="connsiteY1507" fmla="*/ 185673 h 2166461"/>
                  <a:gd name="connsiteX1508" fmla="*/ 2051274 w 3063398"/>
                  <a:gd name="connsiteY1508" fmla="*/ 188790 h 2166461"/>
                  <a:gd name="connsiteX1509" fmla="*/ 2075138 w 3063398"/>
                  <a:gd name="connsiteY1509" fmla="*/ 193268 h 2166461"/>
                  <a:gd name="connsiteX1510" fmla="*/ 2102788 w 3063398"/>
                  <a:gd name="connsiteY1510" fmla="*/ 195798 h 2166461"/>
                  <a:gd name="connsiteX1511" fmla="*/ 2075138 w 3063398"/>
                  <a:gd name="connsiteY1511" fmla="*/ 193268 h 2166461"/>
                  <a:gd name="connsiteX1512" fmla="*/ 2063142 w 3063398"/>
                  <a:gd name="connsiteY1512" fmla="*/ 185673 h 2166461"/>
                  <a:gd name="connsiteX1513" fmla="*/ 1570259 w 3063398"/>
                  <a:gd name="connsiteY1513" fmla="*/ 184967 h 2166461"/>
                  <a:gd name="connsiteX1514" fmla="*/ 1574121 w 3063398"/>
                  <a:gd name="connsiteY1514" fmla="*/ 191422 h 2166461"/>
                  <a:gd name="connsiteX1515" fmla="*/ 1572618 w 3063398"/>
                  <a:gd name="connsiteY1515" fmla="*/ 196118 h 2166461"/>
                  <a:gd name="connsiteX1516" fmla="*/ 1570755 w 3063398"/>
                  <a:gd name="connsiteY1516" fmla="*/ 199933 h 2166461"/>
                  <a:gd name="connsiteX1517" fmla="*/ 1557232 w 3063398"/>
                  <a:gd name="connsiteY1517" fmla="*/ 210836 h 2166461"/>
                  <a:gd name="connsiteX1518" fmla="*/ 1568982 w 3063398"/>
                  <a:gd name="connsiteY1518" fmla="*/ 203565 h 2166461"/>
                  <a:gd name="connsiteX1519" fmla="*/ 1570755 w 3063398"/>
                  <a:gd name="connsiteY1519" fmla="*/ 199933 h 2166461"/>
                  <a:gd name="connsiteX1520" fmla="*/ 1571619 w 3063398"/>
                  <a:gd name="connsiteY1520" fmla="*/ 199237 h 2166461"/>
                  <a:gd name="connsiteX1521" fmla="*/ 1572618 w 3063398"/>
                  <a:gd name="connsiteY1521" fmla="*/ 196118 h 2166461"/>
                  <a:gd name="connsiteX1522" fmla="*/ 1574556 w 3063398"/>
                  <a:gd name="connsiteY1522" fmla="*/ 192148 h 2166461"/>
                  <a:gd name="connsiteX1523" fmla="*/ 1574121 w 3063398"/>
                  <a:gd name="connsiteY1523" fmla="*/ 191422 h 2166461"/>
                  <a:gd name="connsiteX1524" fmla="*/ 1574144 w 3063398"/>
                  <a:gd name="connsiteY1524" fmla="*/ 191349 h 2166461"/>
                  <a:gd name="connsiteX1525" fmla="*/ 1570259 w 3063398"/>
                  <a:gd name="connsiteY1525" fmla="*/ 184967 h 2166461"/>
                  <a:gd name="connsiteX1526" fmla="*/ 375894 w 3063398"/>
                  <a:gd name="connsiteY1526" fmla="*/ 181979 h 2166461"/>
                  <a:gd name="connsiteX1527" fmla="*/ 342565 w 3063398"/>
                  <a:gd name="connsiteY1527" fmla="*/ 182374 h 2166461"/>
                  <a:gd name="connsiteX1528" fmla="*/ 375894 w 3063398"/>
                  <a:gd name="connsiteY1528" fmla="*/ 181979 h 2166461"/>
                  <a:gd name="connsiteX1529" fmla="*/ 1243760 w 3063398"/>
                  <a:gd name="connsiteY1529" fmla="*/ 173702 h 2166461"/>
                  <a:gd name="connsiteX1530" fmla="*/ 1223482 w 3063398"/>
                  <a:gd name="connsiteY1530" fmla="*/ 176695 h 2166461"/>
                  <a:gd name="connsiteX1531" fmla="*/ 1306376 w 3063398"/>
                  <a:gd name="connsiteY1531" fmla="*/ 179523 h 2166461"/>
                  <a:gd name="connsiteX1532" fmla="*/ 1335227 w 3063398"/>
                  <a:gd name="connsiteY1532" fmla="*/ 202991 h 2166461"/>
                  <a:gd name="connsiteX1533" fmla="*/ 1306376 w 3063398"/>
                  <a:gd name="connsiteY1533" fmla="*/ 179523 h 2166461"/>
                  <a:gd name="connsiteX1534" fmla="*/ 1243760 w 3063398"/>
                  <a:gd name="connsiteY1534" fmla="*/ 173702 h 2166461"/>
                  <a:gd name="connsiteX1535" fmla="*/ 2377693 w 3063398"/>
                  <a:gd name="connsiteY1535" fmla="*/ 166826 h 2166461"/>
                  <a:gd name="connsiteX1536" fmla="*/ 2385520 w 3063398"/>
                  <a:gd name="connsiteY1536" fmla="*/ 175163 h 2166461"/>
                  <a:gd name="connsiteX1537" fmla="*/ 2380787 w 3063398"/>
                  <a:gd name="connsiteY1537" fmla="*/ 186790 h 2166461"/>
                  <a:gd name="connsiteX1538" fmla="*/ 2383074 w 3063398"/>
                  <a:gd name="connsiteY1538" fmla="*/ 219144 h 2166461"/>
                  <a:gd name="connsiteX1539" fmla="*/ 2380787 w 3063398"/>
                  <a:gd name="connsiteY1539" fmla="*/ 186790 h 2166461"/>
                  <a:gd name="connsiteX1540" fmla="*/ 2385650 w 3063398"/>
                  <a:gd name="connsiteY1540" fmla="*/ 175302 h 2166461"/>
                  <a:gd name="connsiteX1541" fmla="*/ 2385520 w 3063398"/>
                  <a:gd name="connsiteY1541" fmla="*/ 175163 h 2166461"/>
                  <a:gd name="connsiteX1542" fmla="*/ 2386339 w 3063398"/>
                  <a:gd name="connsiteY1542" fmla="*/ 173151 h 2166461"/>
                  <a:gd name="connsiteX1543" fmla="*/ 2377693 w 3063398"/>
                  <a:gd name="connsiteY1543" fmla="*/ 166826 h 2166461"/>
                  <a:gd name="connsiteX1544" fmla="*/ 1404133 w 3063398"/>
                  <a:gd name="connsiteY1544" fmla="*/ 150744 h 2166461"/>
                  <a:gd name="connsiteX1545" fmla="*/ 1405261 w 3063398"/>
                  <a:gd name="connsiteY1545" fmla="*/ 175613 h 2166461"/>
                  <a:gd name="connsiteX1546" fmla="*/ 1403808 w 3063398"/>
                  <a:gd name="connsiteY1546" fmla="*/ 177043 h 2166461"/>
                  <a:gd name="connsiteX1547" fmla="*/ 1385483 w 3063398"/>
                  <a:gd name="connsiteY1547" fmla="*/ 184299 h 2166461"/>
                  <a:gd name="connsiteX1548" fmla="*/ 1376597 w 3063398"/>
                  <a:gd name="connsiteY1548" fmla="*/ 187976 h 2166461"/>
                  <a:gd name="connsiteX1549" fmla="*/ 1376556 w 3063398"/>
                  <a:gd name="connsiteY1549" fmla="*/ 188059 h 2166461"/>
                  <a:gd name="connsiteX1550" fmla="*/ 1375888 w 3063398"/>
                  <a:gd name="connsiteY1550" fmla="*/ 188341 h 2166461"/>
                  <a:gd name="connsiteX1551" fmla="*/ 1371368 w 3063398"/>
                  <a:gd name="connsiteY1551" fmla="*/ 198753 h 2166461"/>
                  <a:gd name="connsiteX1552" fmla="*/ 1376556 w 3063398"/>
                  <a:gd name="connsiteY1552" fmla="*/ 188059 h 2166461"/>
                  <a:gd name="connsiteX1553" fmla="*/ 1385483 w 3063398"/>
                  <a:gd name="connsiteY1553" fmla="*/ 184299 h 2166461"/>
                  <a:gd name="connsiteX1554" fmla="*/ 1398480 w 3063398"/>
                  <a:gd name="connsiteY1554" fmla="*/ 182285 h 2166461"/>
                  <a:gd name="connsiteX1555" fmla="*/ 1403808 w 3063398"/>
                  <a:gd name="connsiteY1555" fmla="*/ 177043 h 2166461"/>
                  <a:gd name="connsiteX1556" fmla="*/ 1405627 w 3063398"/>
                  <a:gd name="connsiteY1556" fmla="*/ 176322 h 2166461"/>
                  <a:gd name="connsiteX1557" fmla="*/ 1404133 w 3063398"/>
                  <a:gd name="connsiteY1557" fmla="*/ 150744 h 2166461"/>
                  <a:gd name="connsiteX1558" fmla="*/ 1436771 w 3063398"/>
                  <a:gd name="connsiteY1558" fmla="*/ 172263 h 2166461"/>
                  <a:gd name="connsiteX1559" fmla="*/ 1404133 w 3063398"/>
                  <a:gd name="connsiteY1559" fmla="*/ 150744 h 2166461"/>
                  <a:gd name="connsiteX1560" fmla="*/ 2275528 w 3063398"/>
                  <a:gd name="connsiteY1560" fmla="*/ 145177 h 2166461"/>
                  <a:gd name="connsiteX1561" fmla="*/ 2261300 w 3063398"/>
                  <a:gd name="connsiteY1561" fmla="*/ 150108 h 2166461"/>
                  <a:gd name="connsiteX1562" fmla="*/ 2275528 w 3063398"/>
                  <a:gd name="connsiteY1562" fmla="*/ 145177 h 2166461"/>
                  <a:gd name="connsiteX1563" fmla="*/ 1511583 w 3063398"/>
                  <a:gd name="connsiteY1563" fmla="*/ 136137 h 2166461"/>
                  <a:gd name="connsiteX1564" fmla="*/ 1462584 w 3063398"/>
                  <a:gd name="connsiteY1564" fmla="*/ 180529 h 2166461"/>
                  <a:gd name="connsiteX1565" fmla="*/ 1511583 w 3063398"/>
                  <a:gd name="connsiteY1565" fmla="*/ 136137 h 2166461"/>
                  <a:gd name="connsiteX1566" fmla="*/ 2469488 w 3063398"/>
                  <a:gd name="connsiteY1566" fmla="*/ 117164 h 2166461"/>
                  <a:gd name="connsiteX1567" fmla="*/ 2470689 w 3063398"/>
                  <a:gd name="connsiteY1567" fmla="*/ 138103 h 2166461"/>
                  <a:gd name="connsiteX1568" fmla="*/ 2469488 w 3063398"/>
                  <a:gd name="connsiteY1568" fmla="*/ 117164 h 2166461"/>
                  <a:gd name="connsiteX1569" fmla="*/ 1614215 w 3063398"/>
                  <a:gd name="connsiteY1569" fmla="*/ 116824 h 2166461"/>
                  <a:gd name="connsiteX1570" fmla="*/ 1608761 w 3063398"/>
                  <a:gd name="connsiteY1570" fmla="*/ 138795 h 2166461"/>
                  <a:gd name="connsiteX1571" fmla="*/ 1614215 w 3063398"/>
                  <a:gd name="connsiteY1571" fmla="*/ 116824 h 2166461"/>
                  <a:gd name="connsiteX1572" fmla="*/ 466546 w 3063398"/>
                  <a:gd name="connsiteY1572" fmla="*/ 116140 h 2166461"/>
                  <a:gd name="connsiteX1573" fmla="*/ 467691 w 3063398"/>
                  <a:gd name="connsiteY1573" fmla="*/ 132318 h 2166461"/>
                  <a:gd name="connsiteX1574" fmla="*/ 407388 w 3063398"/>
                  <a:gd name="connsiteY1574" fmla="*/ 187321 h 2166461"/>
                  <a:gd name="connsiteX1575" fmla="*/ 434119 w 3063398"/>
                  <a:gd name="connsiteY1575" fmla="*/ 192718 h 2166461"/>
                  <a:gd name="connsiteX1576" fmla="*/ 472154 w 3063398"/>
                  <a:gd name="connsiteY1576" fmla="*/ 187505 h 2166461"/>
                  <a:gd name="connsiteX1577" fmla="*/ 503761 w 3063398"/>
                  <a:gd name="connsiteY1577" fmla="*/ 202369 h 2166461"/>
                  <a:gd name="connsiteX1578" fmla="*/ 472154 w 3063398"/>
                  <a:gd name="connsiteY1578" fmla="*/ 187505 h 2166461"/>
                  <a:gd name="connsiteX1579" fmla="*/ 434119 w 3063398"/>
                  <a:gd name="connsiteY1579" fmla="*/ 192718 h 2166461"/>
                  <a:gd name="connsiteX1580" fmla="*/ 407388 w 3063398"/>
                  <a:gd name="connsiteY1580" fmla="*/ 187321 h 2166461"/>
                  <a:gd name="connsiteX1581" fmla="*/ 467691 w 3063398"/>
                  <a:gd name="connsiteY1581" fmla="*/ 132318 h 2166461"/>
                  <a:gd name="connsiteX1582" fmla="*/ 466546 w 3063398"/>
                  <a:gd name="connsiteY1582" fmla="*/ 116140 h 2166461"/>
                  <a:gd name="connsiteX1583" fmla="*/ 1539870 w 3063398"/>
                  <a:gd name="connsiteY1583" fmla="*/ 111991 h 2166461"/>
                  <a:gd name="connsiteX1584" fmla="*/ 1533497 w 3063398"/>
                  <a:gd name="connsiteY1584" fmla="*/ 136830 h 2166461"/>
                  <a:gd name="connsiteX1585" fmla="*/ 1539870 w 3063398"/>
                  <a:gd name="connsiteY1585" fmla="*/ 111991 h 2166461"/>
                  <a:gd name="connsiteX1586" fmla="*/ 2135046 w 3063398"/>
                  <a:gd name="connsiteY1586" fmla="*/ 104937 h 2166461"/>
                  <a:gd name="connsiteX1587" fmla="*/ 2135497 w 3063398"/>
                  <a:gd name="connsiteY1587" fmla="*/ 143028 h 2166461"/>
                  <a:gd name="connsiteX1588" fmla="*/ 2135046 w 3063398"/>
                  <a:gd name="connsiteY1588" fmla="*/ 104937 h 2166461"/>
                  <a:gd name="connsiteX1589" fmla="*/ 1656786 w 3063398"/>
                  <a:gd name="connsiteY1589" fmla="*/ 92510 h 2166461"/>
                  <a:gd name="connsiteX1590" fmla="*/ 1629361 w 3063398"/>
                  <a:gd name="connsiteY1590" fmla="*/ 109026 h 2166461"/>
                  <a:gd name="connsiteX1591" fmla="*/ 1652387 w 3063398"/>
                  <a:gd name="connsiteY1591" fmla="*/ 103157 h 2166461"/>
                  <a:gd name="connsiteX1592" fmla="*/ 1656786 w 3063398"/>
                  <a:gd name="connsiteY1592" fmla="*/ 92510 h 2166461"/>
                  <a:gd name="connsiteX1593" fmla="*/ 1803358 w 3063398"/>
                  <a:gd name="connsiteY1593" fmla="*/ 84105 h 2166461"/>
                  <a:gd name="connsiteX1594" fmla="*/ 1787293 w 3063398"/>
                  <a:gd name="connsiteY1594" fmla="*/ 94772 h 2166461"/>
                  <a:gd name="connsiteX1595" fmla="*/ 1803358 w 3063398"/>
                  <a:gd name="connsiteY1595" fmla="*/ 84105 h 2166461"/>
                  <a:gd name="connsiteX1596" fmla="*/ 1622225 w 3063398"/>
                  <a:gd name="connsiteY1596" fmla="*/ 79466 h 2166461"/>
                  <a:gd name="connsiteX1597" fmla="*/ 1608084 w 3063398"/>
                  <a:gd name="connsiteY1597" fmla="*/ 81658 h 2166461"/>
                  <a:gd name="connsiteX1598" fmla="*/ 1632922 w 3063398"/>
                  <a:gd name="connsiteY1598" fmla="*/ 88030 h 2166461"/>
                  <a:gd name="connsiteX1599" fmla="*/ 1622225 w 3063398"/>
                  <a:gd name="connsiteY1599" fmla="*/ 79466 h 2166461"/>
                  <a:gd name="connsiteX1600" fmla="*/ 2046133 w 3063398"/>
                  <a:gd name="connsiteY1600" fmla="*/ 76465 h 2166461"/>
                  <a:gd name="connsiteX1601" fmla="*/ 2028232 w 3063398"/>
                  <a:gd name="connsiteY1601" fmla="*/ 92869 h 2166461"/>
                  <a:gd name="connsiteX1602" fmla="*/ 2046133 w 3063398"/>
                  <a:gd name="connsiteY1602" fmla="*/ 76465 h 2166461"/>
                  <a:gd name="connsiteX1603" fmla="*/ 1856717 w 3063398"/>
                  <a:gd name="connsiteY1603" fmla="*/ 76092 h 2166461"/>
                  <a:gd name="connsiteX1604" fmla="*/ 1846155 w 3063398"/>
                  <a:gd name="connsiteY1604" fmla="*/ 78836 h 2166461"/>
                  <a:gd name="connsiteX1605" fmla="*/ 1865256 w 3063398"/>
                  <a:gd name="connsiteY1605" fmla="*/ 83372 h 2166461"/>
                  <a:gd name="connsiteX1606" fmla="*/ 1856717 w 3063398"/>
                  <a:gd name="connsiteY1606" fmla="*/ 76092 h 2166461"/>
                  <a:gd name="connsiteX1607" fmla="*/ 353545 w 3063398"/>
                  <a:gd name="connsiteY1607" fmla="*/ 64145 h 2166461"/>
                  <a:gd name="connsiteX1608" fmla="*/ 376773 w 3063398"/>
                  <a:gd name="connsiteY1608" fmla="*/ 95299 h 2166461"/>
                  <a:gd name="connsiteX1609" fmla="*/ 394336 w 3063398"/>
                  <a:gd name="connsiteY1609" fmla="*/ 120687 h 2166461"/>
                  <a:gd name="connsiteX1610" fmla="*/ 395256 w 3063398"/>
                  <a:gd name="connsiteY1610" fmla="*/ 121016 h 2166461"/>
                  <a:gd name="connsiteX1611" fmla="*/ 395776 w 3063398"/>
                  <a:gd name="connsiteY1611" fmla="*/ 121741 h 2166461"/>
                  <a:gd name="connsiteX1612" fmla="*/ 415259 w 3063398"/>
                  <a:gd name="connsiteY1612" fmla="*/ 128178 h 2166461"/>
                  <a:gd name="connsiteX1613" fmla="*/ 395256 w 3063398"/>
                  <a:gd name="connsiteY1613" fmla="*/ 121016 h 2166461"/>
                  <a:gd name="connsiteX1614" fmla="*/ 376773 w 3063398"/>
                  <a:gd name="connsiteY1614" fmla="*/ 95299 h 2166461"/>
                  <a:gd name="connsiteX1615" fmla="*/ 353545 w 3063398"/>
                  <a:gd name="connsiteY1615" fmla="*/ 64145 h 2166461"/>
                  <a:gd name="connsiteX1616" fmla="*/ 2329529 w 3063398"/>
                  <a:gd name="connsiteY1616" fmla="*/ 40725 h 2166461"/>
                  <a:gd name="connsiteX1617" fmla="*/ 2330730 w 3063398"/>
                  <a:gd name="connsiteY1617" fmla="*/ 61663 h 2166461"/>
                  <a:gd name="connsiteX1618" fmla="*/ 2329529 w 3063398"/>
                  <a:gd name="connsiteY1618" fmla="*/ 40725 h 2166461"/>
                  <a:gd name="connsiteX1619" fmla="*/ 2438067 w 3063398"/>
                  <a:gd name="connsiteY1619" fmla="*/ 37533 h 2166461"/>
                  <a:gd name="connsiteX1620" fmla="*/ 2474886 w 3063398"/>
                  <a:gd name="connsiteY1620" fmla="*/ 90432 h 2166461"/>
                  <a:gd name="connsiteX1621" fmla="*/ 2438067 w 3063398"/>
                  <a:gd name="connsiteY1621" fmla="*/ 37533 h 2166461"/>
                  <a:gd name="connsiteX1622" fmla="*/ 2255072 w 3063398"/>
                  <a:gd name="connsiteY1622" fmla="*/ 26369 h 2166461"/>
                  <a:gd name="connsiteX1623" fmla="*/ 2258703 w 3063398"/>
                  <a:gd name="connsiteY1623" fmla="*/ 41565 h 2166461"/>
                  <a:gd name="connsiteX1624" fmla="*/ 2258949 w 3063398"/>
                  <a:gd name="connsiteY1624" fmla="*/ 41797 h 2166461"/>
                  <a:gd name="connsiteX1625" fmla="*/ 2259069 w 3063398"/>
                  <a:gd name="connsiteY1625" fmla="*/ 42274 h 2166461"/>
                  <a:gd name="connsiteX1626" fmla="*/ 2271588 w 3063398"/>
                  <a:gd name="connsiteY1626" fmla="*/ 53793 h 2166461"/>
                  <a:gd name="connsiteX1627" fmla="*/ 2258949 w 3063398"/>
                  <a:gd name="connsiteY1627" fmla="*/ 41797 h 2166461"/>
                  <a:gd name="connsiteX1628" fmla="*/ 612103 w 3063398"/>
                  <a:gd name="connsiteY1628" fmla="*/ 22031 h 2166461"/>
                  <a:gd name="connsiteX1629" fmla="*/ 640953 w 3063398"/>
                  <a:gd name="connsiteY1629" fmla="*/ 45499 h 2166461"/>
                  <a:gd name="connsiteX1630" fmla="*/ 653223 w 3063398"/>
                  <a:gd name="connsiteY1630" fmla="*/ 45371 h 2166461"/>
                  <a:gd name="connsiteX1631" fmla="*/ 656162 w 3063398"/>
                  <a:gd name="connsiteY1631" fmla="*/ 45361 h 2166461"/>
                  <a:gd name="connsiteX1632" fmla="*/ 658457 w 3063398"/>
                  <a:gd name="connsiteY1632" fmla="*/ 45769 h 2166461"/>
                  <a:gd name="connsiteX1633" fmla="*/ 664927 w 3063398"/>
                  <a:gd name="connsiteY1633" fmla="*/ 45334 h 2166461"/>
                  <a:gd name="connsiteX1634" fmla="*/ 666801 w 3063398"/>
                  <a:gd name="connsiteY1634" fmla="*/ 45328 h 2166461"/>
                  <a:gd name="connsiteX1635" fmla="*/ 666937 w 3063398"/>
                  <a:gd name="connsiteY1635" fmla="*/ 45199 h 2166461"/>
                  <a:gd name="connsiteX1636" fmla="*/ 667067 w 3063398"/>
                  <a:gd name="connsiteY1636" fmla="*/ 45191 h 2166461"/>
                  <a:gd name="connsiteX1637" fmla="*/ 675145 w 3063398"/>
                  <a:gd name="connsiteY1637" fmla="*/ 37475 h 2166461"/>
                  <a:gd name="connsiteX1638" fmla="*/ 666937 w 3063398"/>
                  <a:gd name="connsiteY1638" fmla="*/ 45199 h 2166461"/>
                  <a:gd name="connsiteX1639" fmla="*/ 664927 w 3063398"/>
                  <a:gd name="connsiteY1639" fmla="*/ 45334 h 2166461"/>
                  <a:gd name="connsiteX1640" fmla="*/ 656162 w 3063398"/>
                  <a:gd name="connsiteY1640" fmla="*/ 45361 h 2166461"/>
                  <a:gd name="connsiteX1641" fmla="*/ 649644 w 3063398"/>
                  <a:gd name="connsiteY1641" fmla="*/ 44206 h 2166461"/>
                  <a:gd name="connsiteX1642" fmla="*/ 640953 w 3063398"/>
                  <a:gd name="connsiteY1642" fmla="*/ 45499 h 2166461"/>
                  <a:gd name="connsiteX1643" fmla="*/ 612103 w 3063398"/>
                  <a:gd name="connsiteY1643" fmla="*/ 22031 h 2166461"/>
                  <a:gd name="connsiteX1644" fmla="*/ 2014020 w 3063398"/>
                  <a:gd name="connsiteY1644" fmla="*/ 18749 h 2166461"/>
                  <a:gd name="connsiteX1645" fmla="*/ 1996005 w 3063398"/>
                  <a:gd name="connsiteY1645" fmla="*/ 25629 h 2166461"/>
                  <a:gd name="connsiteX1646" fmla="*/ 2005744 w 3063398"/>
                  <a:gd name="connsiteY1646" fmla="*/ 23609 h 2166461"/>
                  <a:gd name="connsiteX1647" fmla="*/ 2014020 w 3063398"/>
                  <a:gd name="connsiteY1647" fmla="*/ 18749 h 2166461"/>
                  <a:gd name="connsiteX1648" fmla="*/ 107242 w 3063398"/>
                  <a:gd name="connsiteY1648" fmla="*/ 855 h 2166461"/>
                  <a:gd name="connsiteX1649" fmla="*/ 287468 w 3063398"/>
                  <a:gd name="connsiteY1649" fmla="*/ 855 h 2166461"/>
                  <a:gd name="connsiteX1650" fmla="*/ 289020 w 3063398"/>
                  <a:gd name="connsiteY1650" fmla="*/ 3954 h 2166461"/>
                  <a:gd name="connsiteX1651" fmla="*/ 285459 w 3063398"/>
                  <a:gd name="connsiteY1651" fmla="*/ 24949 h 2166461"/>
                  <a:gd name="connsiteX1652" fmla="*/ 289020 w 3063398"/>
                  <a:gd name="connsiteY1652" fmla="*/ 3954 h 2166461"/>
                  <a:gd name="connsiteX1653" fmla="*/ 287712 w 3063398"/>
                  <a:gd name="connsiteY1653" fmla="*/ 855 h 2166461"/>
                  <a:gd name="connsiteX1654" fmla="*/ 480517 w 3063398"/>
                  <a:gd name="connsiteY1654" fmla="*/ 855 h 2166461"/>
                  <a:gd name="connsiteX1655" fmla="*/ 474715 w 3063398"/>
                  <a:gd name="connsiteY1655" fmla="*/ 1754 h 2166461"/>
                  <a:gd name="connsiteX1656" fmla="*/ 497604 w 3063398"/>
                  <a:gd name="connsiteY1656" fmla="*/ 4340 h 2166461"/>
                  <a:gd name="connsiteX1657" fmla="*/ 524892 w 3063398"/>
                  <a:gd name="connsiteY1657" fmla="*/ 13955 h 2166461"/>
                  <a:gd name="connsiteX1658" fmla="*/ 536625 w 3063398"/>
                  <a:gd name="connsiteY1658" fmla="*/ 22865 h 2166461"/>
                  <a:gd name="connsiteX1659" fmla="*/ 539345 w 3063398"/>
                  <a:gd name="connsiteY1659" fmla="*/ 25389 h 2166461"/>
                  <a:gd name="connsiteX1660" fmla="*/ 545669 w 3063398"/>
                  <a:gd name="connsiteY1660" fmla="*/ 41867 h 2166461"/>
                  <a:gd name="connsiteX1661" fmla="*/ 565689 w 3063398"/>
                  <a:gd name="connsiteY1661" fmla="*/ 43534 h 2166461"/>
                  <a:gd name="connsiteX1662" fmla="*/ 545669 w 3063398"/>
                  <a:gd name="connsiteY1662" fmla="*/ 41867 h 2166461"/>
                  <a:gd name="connsiteX1663" fmla="*/ 539508 w 3063398"/>
                  <a:gd name="connsiteY1663" fmla="*/ 25540 h 2166461"/>
                  <a:gd name="connsiteX1664" fmla="*/ 539345 w 3063398"/>
                  <a:gd name="connsiteY1664" fmla="*/ 25389 h 2166461"/>
                  <a:gd name="connsiteX1665" fmla="*/ 539097 w 3063398"/>
                  <a:gd name="connsiteY1665" fmla="*/ 24742 h 2166461"/>
                  <a:gd name="connsiteX1666" fmla="*/ 536625 w 3063398"/>
                  <a:gd name="connsiteY1666" fmla="*/ 22865 h 2166461"/>
                  <a:gd name="connsiteX1667" fmla="*/ 528328 w 3063398"/>
                  <a:gd name="connsiteY1667" fmla="*/ 15166 h 2166461"/>
                  <a:gd name="connsiteX1668" fmla="*/ 524892 w 3063398"/>
                  <a:gd name="connsiteY1668" fmla="*/ 13955 h 2166461"/>
                  <a:gd name="connsiteX1669" fmla="*/ 521122 w 3063398"/>
                  <a:gd name="connsiteY1669" fmla="*/ 11092 h 2166461"/>
                  <a:gd name="connsiteX1670" fmla="*/ 497604 w 3063398"/>
                  <a:gd name="connsiteY1670" fmla="*/ 4340 h 2166461"/>
                  <a:gd name="connsiteX1671" fmla="*/ 486721 w 3063398"/>
                  <a:gd name="connsiteY1671" fmla="*/ 855 h 2166461"/>
                  <a:gd name="connsiteX1672" fmla="*/ 1065817 w 3063398"/>
                  <a:gd name="connsiteY1672" fmla="*/ 855 h 2166461"/>
                  <a:gd name="connsiteX1673" fmla="*/ 1690800 w 3063398"/>
                  <a:gd name="connsiteY1673" fmla="*/ 855 h 2166461"/>
                  <a:gd name="connsiteX1674" fmla="*/ 1693660 w 3063398"/>
                  <a:gd name="connsiteY1674" fmla="*/ 9450 h 2166461"/>
                  <a:gd name="connsiteX1675" fmla="*/ 1691332 w 3063398"/>
                  <a:gd name="connsiteY1675" fmla="*/ 34003 h 2166461"/>
                  <a:gd name="connsiteX1676" fmla="*/ 1736924 w 3063398"/>
                  <a:gd name="connsiteY1676" fmla="*/ 103941 h 2166461"/>
                  <a:gd name="connsiteX1677" fmla="*/ 1691332 w 3063398"/>
                  <a:gd name="connsiteY1677" fmla="*/ 34003 h 2166461"/>
                  <a:gd name="connsiteX1678" fmla="*/ 1694370 w 3063398"/>
                  <a:gd name="connsiteY1678" fmla="*/ 9085 h 2166461"/>
                  <a:gd name="connsiteX1679" fmla="*/ 1691330 w 3063398"/>
                  <a:gd name="connsiteY1679" fmla="*/ 855 h 2166461"/>
                  <a:gd name="connsiteX1680" fmla="*/ 2613472 w 3063398"/>
                  <a:gd name="connsiteY1680" fmla="*/ 855 h 2166461"/>
                  <a:gd name="connsiteX1681" fmla="*/ 2621020 w 3063398"/>
                  <a:gd name="connsiteY1681" fmla="*/ 14888 h 2166461"/>
                  <a:gd name="connsiteX1682" fmla="*/ 2642808 w 3063398"/>
                  <a:gd name="connsiteY1682" fmla="*/ 35107 h 2166461"/>
                  <a:gd name="connsiteX1683" fmla="*/ 2669935 w 3063398"/>
                  <a:gd name="connsiteY1683" fmla="*/ 73834 h 2166461"/>
                  <a:gd name="connsiteX1684" fmla="*/ 2679570 w 3063398"/>
                  <a:gd name="connsiteY1684" fmla="*/ 83244 h 2166461"/>
                  <a:gd name="connsiteX1685" fmla="*/ 2718113 w 3063398"/>
                  <a:gd name="connsiteY1685" fmla="*/ 120884 h 2166461"/>
                  <a:gd name="connsiteX1686" fmla="*/ 2745578 w 3063398"/>
                  <a:gd name="connsiteY1686" fmla="*/ 188180 h 2166461"/>
                  <a:gd name="connsiteX1687" fmla="*/ 2771730 w 3063398"/>
                  <a:gd name="connsiteY1687" fmla="*/ 225014 h 2166461"/>
                  <a:gd name="connsiteX1688" fmla="*/ 2732494 w 3063398"/>
                  <a:gd name="connsiteY1688" fmla="*/ 209288 h 2166461"/>
                  <a:gd name="connsiteX1689" fmla="*/ 2771730 w 3063398"/>
                  <a:gd name="connsiteY1689" fmla="*/ 225014 h 2166461"/>
                  <a:gd name="connsiteX1690" fmla="*/ 2826902 w 3063398"/>
                  <a:gd name="connsiteY1690" fmla="*/ 299601 h 2166461"/>
                  <a:gd name="connsiteX1691" fmla="*/ 2840026 w 3063398"/>
                  <a:gd name="connsiteY1691" fmla="*/ 362305 h 2166461"/>
                  <a:gd name="connsiteX1692" fmla="*/ 2866757 w 3063398"/>
                  <a:gd name="connsiteY1692" fmla="*/ 367702 h 2166461"/>
                  <a:gd name="connsiteX1693" fmla="*/ 2905525 w 3063398"/>
                  <a:gd name="connsiteY1693" fmla="*/ 424388 h 2166461"/>
                  <a:gd name="connsiteX1694" fmla="*/ 2934941 w 3063398"/>
                  <a:gd name="connsiteY1694" fmla="*/ 495471 h 2166461"/>
                  <a:gd name="connsiteX1695" fmla="*/ 2944689 w 3063398"/>
                  <a:gd name="connsiteY1695" fmla="*/ 514403 h 2166461"/>
                  <a:gd name="connsiteX1696" fmla="*/ 2956669 w 3063398"/>
                  <a:gd name="connsiteY1696" fmla="*/ 560930 h 2166461"/>
                  <a:gd name="connsiteX1697" fmla="*/ 2974330 w 3063398"/>
                  <a:gd name="connsiteY1697" fmla="*/ 604532 h 2166461"/>
                  <a:gd name="connsiteX1698" fmla="*/ 3004325 w 3063398"/>
                  <a:gd name="connsiteY1698" fmla="*/ 644177 h 2166461"/>
                  <a:gd name="connsiteX1699" fmla="*/ 3012180 w 3063398"/>
                  <a:gd name="connsiteY1699" fmla="*/ 664085 h 2166461"/>
                  <a:gd name="connsiteX1700" fmla="*/ 3033442 w 3063398"/>
                  <a:gd name="connsiteY1700" fmla="*/ 770503 h 2166461"/>
                  <a:gd name="connsiteX1701" fmla="*/ 3063196 w 3063398"/>
                  <a:gd name="connsiteY1701" fmla="*/ 870154 h 2166461"/>
                  <a:gd name="connsiteX1702" fmla="*/ 3059522 w 3063398"/>
                  <a:gd name="connsiteY1702" fmla="*/ 881627 h 2166461"/>
                  <a:gd name="connsiteX1703" fmla="*/ 3046028 w 3063398"/>
                  <a:gd name="connsiteY1703" fmla="*/ 948456 h 2166461"/>
                  <a:gd name="connsiteX1704" fmla="*/ 3030471 w 3063398"/>
                  <a:gd name="connsiteY1704" fmla="*/ 1001976 h 2166461"/>
                  <a:gd name="connsiteX1705" fmla="*/ 3031728 w 3063398"/>
                  <a:gd name="connsiteY1705" fmla="*/ 1027676 h 2166461"/>
                  <a:gd name="connsiteX1706" fmla="*/ 3009968 w 3063398"/>
                  <a:gd name="connsiteY1706" fmla="*/ 1120318 h 2166461"/>
                  <a:gd name="connsiteX1707" fmla="*/ 2987064 w 3063398"/>
                  <a:gd name="connsiteY1707" fmla="*/ 1196783 h 2166461"/>
                  <a:gd name="connsiteX1708" fmla="*/ 2969162 w 3063398"/>
                  <a:gd name="connsiteY1708" fmla="*/ 1213186 h 2166461"/>
                  <a:gd name="connsiteX1709" fmla="*/ 2968639 w 3063398"/>
                  <a:gd name="connsiteY1709" fmla="*/ 1249384 h 2166461"/>
                  <a:gd name="connsiteX1710" fmla="*/ 2940805 w 3063398"/>
                  <a:gd name="connsiteY1710" fmla="*/ 1311621 h 2166461"/>
                  <a:gd name="connsiteX1711" fmla="*/ 2907813 w 3063398"/>
                  <a:gd name="connsiteY1711" fmla="*/ 1340585 h 2166461"/>
                  <a:gd name="connsiteX1712" fmla="*/ 2886577 w 3063398"/>
                  <a:gd name="connsiteY1712" fmla="*/ 1397029 h 2166461"/>
                  <a:gd name="connsiteX1713" fmla="*/ 2853062 w 3063398"/>
                  <a:gd name="connsiteY1713" fmla="*/ 1462190 h 2166461"/>
                  <a:gd name="connsiteX1714" fmla="*/ 2778927 w 3063398"/>
                  <a:gd name="connsiteY1714" fmla="*/ 1555453 h 2166461"/>
                  <a:gd name="connsiteX1715" fmla="*/ 2766648 w 3063398"/>
                  <a:gd name="connsiteY1715" fmla="*/ 1564170 h 2166461"/>
                  <a:gd name="connsiteX1716" fmla="*/ 2729814 w 3063398"/>
                  <a:gd name="connsiteY1716" fmla="*/ 1590323 h 2166461"/>
                  <a:gd name="connsiteX1717" fmla="*/ 2656484 w 3063398"/>
                  <a:gd name="connsiteY1717" fmla="*/ 1671194 h 2166461"/>
                  <a:gd name="connsiteX1718" fmla="*/ 2589245 w 3063398"/>
                  <a:gd name="connsiteY1718" fmla="*/ 1703421 h 2166461"/>
                  <a:gd name="connsiteX1719" fmla="*/ 2506111 w 3063398"/>
                  <a:gd name="connsiteY1719" fmla="*/ 1760599 h 2166461"/>
                  <a:gd name="connsiteX1720" fmla="*/ 2464458 w 3063398"/>
                  <a:gd name="connsiteY1720" fmla="*/ 1782046 h 2166461"/>
                  <a:gd name="connsiteX1721" fmla="*/ 2409609 w 3063398"/>
                  <a:gd name="connsiteY1721" fmla="*/ 1815078 h 2166461"/>
                  <a:gd name="connsiteX1722" fmla="*/ 2387202 w 3063398"/>
                  <a:gd name="connsiteY1722" fmla="*/ 1843082 h 2166461"/>
                  <a:gd name="connsiteX1723" fmla="*/ 2351031 w 3063398"/>
                  <a:gd name="connsiteY1723" fmla="*/ 1854821 h 2166461"/>
                  <a:gd name="connsiteX1724" fmla="*/ 2297101 w 3063398"/>
                  <a:gd name="connsiteY1724" fmla="*/ 1884986 h 2166461"/>
                  <a:gd name="connsiteX1725" fmla="*/ 2266695 w 3063398"/>
                  <a:gd name="connsiteY1725" fmla="*/ 1891060 h 2166461"/>
                  <a:gd name="connsiteX1726" fmla="*/ 2222175 w 3063398"/>
                  <a:gd name="connsiteY1726" fmla="*/ 1911589 h 2166461"/>
                  <a:gd name="connsiteX1727" fmla="*/ 2174843 w 3063398"/>
                  <a:gd name="connsiteY1727" fmla="*/ 1935960 h 2166461"/>
                  <a:gd name="connsiteX1728" fmla="*/ 2124756 w 3063398"/>
                  <a:gd name="connsiteY1728" fmla="*/ 1968935 h 2166461"/>
                  <a:gd name="connsiteX1729" fmla="*/ 2092344 w 3063398"/>
                  <a:gd name="connsiteY1729" fmla="*/ 1966462 h 2166461"/>
                  <a:gd name="connsiteX1730" fmla="*/ 2059184 w 3063398"/>
                  <a:gd name="connsiteY1730" fmla="*/ 1981142 h 2166461"/>
                  <a:gd name="connsiteX1731" fmla="*/ 2012827 w 3063398"/>
                  <a:gd name="connsiteY1731" fmla="*/ 2007406 h 2166461"/>
                  <a:gd name="connsiteX1732" fmla="*/ 1969394 w 3063398"/>
                  <a:gd name="connsiteY1732" fmla="*/ 2039351 h 2166461"/>
                  <a:gd name="connsiteX1733" fmla="*/ 1950348 w 3063398"/>
                  <a:gd name="connsiteY1733" fmla="*/ 2039577 h 2166461"/>
                  <a:gd name="connsiteX1734" fmla="*/ 1904797 w 3063398"/>
                  <a:gd name="connsiteY1734" fmla="*/ 2053451 h 2166461"/>
                  <a:gd name="connsiteX1735" fmla="*/ 1881216 w 3063398"/>
                  <a:gd name="connsiteY1735" fmla="*/ 2072778 h 2166461"/>
                  <a:gd name="connsiteX1736" fmla="*/ 1870605 w 3063398"/>
                  <a:gd name="connsiteY1736" fmla="*/ 2061475 h 2166461"/>
                  <a:gd name="connsiteX1737" fmla="*/ 1795737 w 3063398"/>
                  <a:gd name="connsiteY1737" fmla="*/ 2092839 h 2166461"/>
                  <a:gd name="connsiteX1738" fmla="*/ 1737737 w 3063398"/>
                  <a:gd name="connsiteY1738" fmla="*/ 2101147 h 2166461"/>
                  <a:gd name="connsiteX1739" fmla="*/ 1677039 w 3063398"/>
                  <a:gd name="connsiteY1739" fmla="*/ 2122819 h 2166461"/>
                  <a:gd name="connsiteX1740" fmla="*/ 1653869 w 3063398"/>
                  <a:gd name="connsiteY1740" fmla="*/ 2096426 h 2166461"/>
                  <a:gd name="connsiteX1741" fmla="*/ 1677039 w 3063398"/>
                  <a:gd name="connsiteY1741" fmla="*/ 2122819 h 2166461"/>
                  <a:gd name="connsiteX1742" fmla="*/ 1631375 w 3063398"/>
                  <a:gd name="connsiteY1742" fmla="*/ 2127170 h 2166461"/>
                  <a:gd name="connsiteX1743" fmla="*/ 1517497 w 3063398"/>
                  <a:gd name="connsiteY1743" fmla="*/ 2161854 h 2166461"/>
                  <a:gd name="connsiteX1744" fmla="*/ 1500401 w 3063398"/>
                  <a:gd name="connsiteY1744" fmla="*/ 2165867 h 2166461"/>
                  <a:gd name="connsiteX1745" fmla="*/ 1429729 w 3063398"/>
                  <a:gd name="connsiteY1745" fmla="*/ 2149560 h 2166461"/>
                  <a:gd name="connsiteX1746" fmla="*/ 1347979 w 3063398"/>
                  <a:gd name="connsiteY1746" fmla="*/ 2162910 h 2166461"/>
                  <a:gd name="connsiteX1747" fmla="*/ 1318379 w 3063398"/>
                  <a:gd name="connsiteY1747" fmla="*/ 2156595 h 2166461"/>
                  <a:gd name="connsiteX1748" fmla="*/ 1221951 w 3063398"/>
                  <a:gd name="connsiteY1748" fmla="*/ 2136785 h 2166461"/>
                  <a:gd name="connsiteX1749" fmla="*/ 1122992 w 3063398"/>
                  <a:gd name="connsiteY1749" fmla="*/ 2144624 h 2166461"/>
                  <a:gd name="connsiteX1750" fmla="*/ 1073259 w 3063398"/>
                  <a:gd name="connsiteY1750" fmla="*/ 2127118 h 2166461"/>
                  <a:gd name="connsiteX1751" fmla="*/ 1052264 w 3063398"/>
                  <a:gd name="connsiteY1751" fmla="*/ 2123557 h 2166461"/>
                  <a:gd name="connsiteX1752" fmla="*/ 998970 w 3063398"/>
                  <a:gd name="connsiteY1752" fmla="*/ 2127046 h 2166461"/>
                  <a:gd name="connsiteX1753" fmla="*/ 965527 w 3063398"/>
                  <a:gd name="connsiteY1753" fmla="*/ 2117918 h 2166461"/>
                  <a:gd name="connsiteX1754" fmla="*/ 862105 w 3063398"/>
                  <a:gd name="connsiteY1754" fmla="*/ 2070570 h 2166461"/>
                  <a:gd name="connsiteX1755" fmla="*/ 840078 w 3063398"/>
                  <a:gd name="connsiteY1755" fmla="*/ 2060355 h 2166461"/>
                  <a:gd name="connsiteX1756" fmla="*/ 778647 w 3063398"/>
                  <a:gd name="connsiteY1756" fmla="*/ 2020129 h 2166461"/>
                  <a:gd name="connsiteX1757" fmla="*/ 721341 w 3063398"/>
                  <a:gd name="connsiteY1757" fmla="*/ 2006522 h 2166461"/>
                  <a:gd name="connsiteX1758" fmla="*/ 705969 w 3063398"/>
                  <a:gd name="connsiteY1758" fmla="*/ 1995276 h 2166461"/>
                  <a:gd name="connsiteX1759" fmla="*/ 681767 w 3063398"/>
                  <a:gd name="connsiteY1759" fmla="*/ 1962227 h 2166461"/>
                  <a:gd name="connsiteX1760" fmla="*/ 595554 w 3063398"/>
                  <a:gd name="connsiteY1760" fmla="*/ 1920391 h 2166461"/>
                  <a:gd name="connsiteX1761" fmla="*/ 568540 w 3063398"/>
                  <a:gd name="connsiteY1761" fmla="*/ 1891186 h 2166461"/>
                  <a:gd name="connsiteX1762" fmla="*/ 550243 w 3063398"/>
                  <a:gd name="connsiteY1762" fmla="*/ 1874260 h 2166461"/>
                  <a:gd name="connsiteX1763" fmla="*/ 446595 w 3063398"/>
                  <a:gd name="connsiteY1763" fmla="*/ 1807867 h 2166461"/>
                  <a:gd name="connsiteX1764" fmla="*/ 440634 w 3063398"/>
                  <a:gd name="connsiteY1764" fmla="*/ 1786984 h 2166461"/>
                  <a:gd name="connsiteX1765" fmla="*/ 435646 w 3063398"/>
                  <a:gd name="connsiteY1765" fmla="*/ 1767995 h 2166461"/>
                  <a:gd name="connsiteX1766" fmla="*/ 381055 w 3063398"/>
                  <a:gd name="connsiteY1766" fmla="*/ 1661971 h 2166461"/>
                  <a:gd name="connsiteX1767" fmla="*/ 339644 w 3063398"/>
                  <a:gd name="connsiteY1767" fmla="*/ 1623413 h 2166461"/>
                  <a:gd name="connsiteX1768" fmla="*/ 330984 w 3063398"/>
                  <a:gd name="connsiteY1768" fmla="*/ 1615897 h 2166461"/>
                  <a:gd name="connsiteX1769" fmla="*/ 293021 w 3063398"/>
                  <a:gd name="connsiteY1769" fmla="*/ 1546820 h 2166461"/>
                  <a:gd name="connsiteX1770" fmla="*/ 246566 w 3063398"/>
                  <a:gd name="connsiteY1770" fmla="*/ 1484511 h 2166461"/>
                  <a:gd name="connsiteX1771" fmla="*/ 213251 w 3063398"/>
                  <a:gd name="connsiteY1771" fmla="*/ 1405856 h 2166461"/>
                  <a:gd name="connsiteX1772" fmla="*/ 201553 w 3063398"/>
                  <a:gd name="connsiteY1772" fmla="*/ 1383137 h 2166461"/>
                  <a:gd name="connsiteX1773" fmla="*/ 175530 w 3063398"/>
                  <a:gd name="connsiteY1773" fmla="*/ 1276774 h 2166461"/>
                  <a:gd name="connsiteX1774" fmla="*/ 147203 w 3063398"/>
                  <a:gd name="connsiteY1774" fmla="*/ 1217108 h 2166461"/>
                  <a:gd name="connsiteX1775" fmla="*/ 125924 w 3063398"/>
                  <a:gd name="connsiteY1775" fmla="*/ 1189740 h 2166461"/>
                  <a:gd name="connsiteX1776" fmla="*/ 88598 w 3063398"/>
                  <a:gd name="connsiteY1776" fmla="*/ 1093989 h 2166461"/>
                  <a:gd name="connsiteX1777" fmla="*/ 87454 w 3063398"/>
                  <a:gd name="connsiteY1777" fmla="*/ 1077811 h 2166461"/>
                  <a:gd name="connsiteX1778" fmla="*/ 62801 w 3063398"/>
                  <a:gd name="connsiteY1778" fmla="*/ 1006672 h 2166461"/>
                  <a:gd name="connsiteX1779" fmla="*/ 61600 w 3063398"/>
                  <a:gd name="connsiteY1779" fmla="*/ 985733 h 2166461"/>
                  <a:gd name="connsiteX1780" fmla="*/ 22960 w 3063398"/>
                  <a:gd name="connsiteY1780" fmla="*/ 859520 h 2166461"/>
                  <a:gd name="connsiteX1781" fmla="*/ 37823 w 3063398"/>
                  <a:gd name="connsiteY1781" fmla="*/ 827914 h 2166461"/>
                  <a:gd name="connsiteX1782" fmla="*/ 36848 w 3063398"/>
                  <a:gd name="connsiteY1782" fmla="*/ 826021 h 2166461"/>
                  <a:gd name="connsiteX1783" fmla="*/ 38742 w 3063398"/>
                  <a:gd name="connsiteY1783" fmla="*/ 825046 h 2166461"/>
                  <a:gd name="connsiteX1784" fmla="*/ 43914 w 3063398"/>
                  <a:gd name="connsiteY1784" fmla="*/ 779269 h 2166461"/>
                  <a:gd name="connsiteX1785" fmla="*/ 29178 w 3063398"/>
                  <a:gd name="connsiteY1785" fmla="*/ 741347 h 2166461"/>
                  <a:gd name="connsiteX1786" fmla="*/ 16578 w 3063398"/>
                  <a:gd name="connsiteY1786" fmla="*/ 642445 h 2166461"/>
                  <a:gd name="connsiteX1787" fmla="*/ 7804 w 3063398"/>
                  <a:gd name="connsiteY1787" fmla="*/ 625405 h 2166461"/>
                  <a:gd name="connsiteX1788" fmla="*/ 12227 w 3063398"/>
                  <a:gd name="connsiteY1788" fmla="*/ 596780 h 2166461"/>
                  <a:gd name="connsiteX1789" fmla="*/ 20282 w 3063398"/>
                  <a:gd name="connsiteY1789" fmla="*/ 472871 h 2166461"/>
                  <a:gd name="connsiteX1790" fmla="*/ 12386 w 3063398"/>
                  <a:gd name="connsiteY1790" fmla="*/ 369151 h 2166461"/>
                  <a:gd name="connsiteX1791" fmla="*/ 22601 w 3063398"/>
                  <a:gd name="connsiteY1791" fmla="*/ 347124 h 2166461"/>
                  <a:gd name="connsiteX1792" fmla="*/ 41945 w 3063398"/>
                  <a:gd name="connsiteY1792" fmla="*/ 291655 h 2166461"/>
                  <a:gd name="connsiteX1793" fmla="*/ 35926 w 3063398"/>
                  <a:gd name="connsiteY1793" fmla="*/ 266011 h 2166461"/>
                  <a:gd name="connsiteX1794" fmla="*/ 40405 w 3063398"/>
                  <a:gd name="connsiteY1794" fmla="*/ 242148 h 2166461"/>
                  <a:gd name="connsiteX1795" fmla="*/ 45973 w 3063398"/>
                  <a:gd name="connsiteY1795" fmla="*/ 229701 h 2166461"/>
                  <a:gd name="connsiteX1796" fmla="*/ 40816 w 3063398"/>
                  <a:gd name="connsiteY1796" fmla="*/ 196427 h 2166461"/>
                  <a:gd name="connsiteX1797" fmla="*/ 61360 w 3063398"/>
                  <a:gd name="connsiteY1797" fmla="*/ 161897 h 2166461"/>
                  <a:gd name="connsiteX1798" fmla="*/ 76111 w 3063398"/>
                  <a:gd name="connsiteY1798" fmla="*/ 120768 h 2166461"/>
                  <a:gd name="connsiteX1799" fmla="*/ 88615 w 3063398"/>
                  <a:gd name="connsiteY1799" fmla="*/ 131097 h 2166461"/>
                  <a:gd name="connsiteX1800" fmla="*/ 103415 w 3063398"/>
                  <a:gd name="connsiteY1800" fmla="*/ 132551 h 2166461"/>
                  <a:gd name="connsiteX1801" fmla="*/ 104043 w 3063398"/>
                  <a:gd name="connsiteY1801" fmla="*/ 147105 h 2166461"/>
                  <a:gd name="connsiteX1802" fmla="*/ 101925 w 3063398"/>
                  <a:gd name="connsiteY1802" fmla="*/ 159273 h 2166461"/>
                  <a:gd name="connsiteX1803" fmla="*/ 102343 w 3063398"/>
                  <a:gd name="connsiteY1803" fmla="*/ 159597 h 2166461"/>
                  <a:gd name="connsiteX1804" fmla="*/ 102291 w 3063398"/>
                  <a:gd name="connsiteY1804" fmla="*/ 159982 h 2166461"/>
                  <a:gd name="connsiteX1805" fmla="*/ 111899 w 3063398"/>
                  <a:gd name="connsiteY1805" fmla="*/ 167012 h 2166461"/>
                  <a:gd name="connsiteX1806" fmla="*/ 102343 w 3063398"/>
                  <a:gd name="connsiteY1806" fmla="*/ 159597 h 2166461"/>
                  <a:gd name="connsiteX1807" fmla="*/ 104043 w 3063398"/>
                  <a:gd name="connsiteY1807" fmla="*/ 147105 h 2166461"/>
                  <a:gd name="connsiteX1808" fmla="*/ 103752 w 3063398"/>
                  <a:gd name="connsiteY1808" fmla="*/ 132584 h 2166461"/>
                  <a:gd name="connsiteX1809" fmla="*/ 103415 w 3063398"/>
                  <a:gd name="connsiteY1809" fmla="*/ 132551 h 2166461"/>
                  <a:gd name="connsiteX1810" fmla="*/ 103386 w 3063398"/>
                  <a:gd name="connsiteY1810" fmla="*/ 131873 h 2166461"/>
                  <a:gd name="connsiteX1811" fmla="*/ 88615 w 3063398"/>
                  <a:gd name="connsiteY1811" fmla="*/ 131097 h 2166461"/>
                  <a:gd name="connsiteX1812" fmla="*/ 76111 w 3063398"/>
                  <a:gd name="connsiteY1812" fmla="*/ 120768 h 2166461"/>
                  <a:gd name="connsiteX1813" fmla="*/ 95623 w 3063398"/>
                  <a:gd name="connsiteY1813" fmla="*/ 79583 h 2166461"/>
                  <a:gd name="connsiteX1814" fmla="*/ 123797 w 3063398"/>
                  <a:gd name="connsiteY1814" fmla="*/ 45914 h 2166461"/>
                  <a:gd name="connsiteX1815" fmla="*/ 95623 w 3063398"/>
                  <a:gd name="connsiteY1815" fmla="*/ 79583 h 2166461"/>
                  <a:gd name="connsiteX1816" fmla="*/ 90241 w 3063398"/>
                  <a:gd name="connsiteY1816" fmla="*/ 27264 h 2166461"/>
                  <a:gd name="connsiteX1817" fmla="*/ 90231 w 3063398"/>
                  <a:gd name="connsiteY1817" fmla="*/ 6310 h 216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</a:cxnLst>
                <a:rect l="l" t="t" r="r" b="b"/>
                <a:pathLst>
                  <a:path w="3063398" h="2166461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  <p:pic>
            <p:nvPicPr>
              <p:cNvPr id="8" name="Графический объект 7">
                <a:extLst>
                  <a:ext uri="{FF2B5EF4-FFF2-40B4-BE49-F238E27FC236}">
                    <a16:creationId xmlns:a16="http://schemas.microsoft.com/office/drawing/2014/main" id="{FC41A21F-D7F7-6557-728B-5A49ABD4F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</p:spPr>
          </p:pic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B3B07ACF-CEEF-F982-A3A4-81D644C3782A}"/>
                  </a:ext>
                </a:extLst>
              </p:cNvPr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54A52633-3FD0-6ABE-CDEE-0B39713135EC}"/>
                  </a:ext>
                </a:extLst>
              </p:cNvPr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>
                  <a:gd name="connsiteX0" fmla="*/ 1082949 w 2588740"/>
                  <a:gd name="connsiteY0" fmla="*/ 1038512 h 1790423"/>
                  <a:gd name="connsiteX1" fmla="*/ 1090098 w 2588740"/>
                  <a:gd name="connsiteY1" fmla="*/ 1039128 h 1790423"/>
                  <a:gd name="connsiteX2" fmla="*/ 1091688 w 2588740"/>
                  <a:gd name="connsiteY2" fmla="*/ 1045748 h 1790423"/>
                  <a:gd name="connsiteX3" fmla="*/ 1082245 w 2588740"/>
                  <a:gd name="connsiteY3" fmla="*/ 1055018 h 1790423"/>
                  <a:gd name="connsiteX4" fmla="*/ 1076242 w 2588740"/>
                  <a:gd name="connsiteY4" fmla="*/ 1049458 h 1790423"/>
                  <a:gd name="connsiteX5" fmla="*/ 1082949 w 2588740"/>
                  <a:gd name="connsiteY5" fmla="*/ 1038512 h 1790423"/>
                  <a:gd name="connsiteX6" fmla="*/ 195154 w 2588740"/>
                  <a:gd name="connsiteY6" fmla="*/ 257504 h 1790423"/>
                  <a:gd name="connsiteX7" fmla="*/ 307359 w 2588740"/>
                  <a:gd name="connsiteY7" fmla="*/ 326243 h 1790423"/>
                  <a:gd name="connsiteX8" fmla="*/ 439250 w 2588740"/>
                  <a:gd name="connsiteY8" fmla="*/ 408925 h 1790423"/>
                  <a:gd name="connsiteX9" fmla="*/ 496103 w 2588740"/>
                  <a:gd name="connsiteY9" fmla="*/ 451283 h 1790423"/>
                  <a:gd name="connsiteX10" fmla="*/ 533271 w 2588740"/>
                  <a:gd name="connsiteY10" fmla="*/ 479698 h 1790423"/>
                  <a:gd name="connsiteX11" fmla="*/ 595598 w 2588740"/>
                  <a:gd name="connsiteY11" fmla="*/ 525410 h 1790423"/>
                  <a:gd name="connsiteX12" fmla="*/ 634442 w 2588740"/>
                  <a:gd name="connsiteY12" fmla="*/ 551089 h 1790423"/>
                  <a:gd name="connsiteX13" fmla="*/ 691296 w 2588740"/>
                  <a:gd name="connsiteY13" fmla="*/ 593446 h 1790423"/>
                  <a:gd name="connsiteX14" fmla="*/ 728463 w 2588740"/>
                  <a:gd name="connsiteY14" fmla="*/ 621862 h 1790423"/>
                  <a:gd name="connsiteX15" fmla="*/ 841641 w 2588740"/>
                  <a:gd name="connsiteY15" fmla="*/ 704372 h 1790423"/>
                  <a:gd name="connsiteX16" fmla="*/ 847644 w 2588740"/>
                  <a:gd name="connsiteY16" fmla="*/ 709931 h 1790423"/>
                  <a:gd name="connsiteX17" fmla="*/ 960822 w 2588740"/>
                  <a:gd name="connsiteY17" fmla="*/ 792441 h 1790423"/>
                  <a:gd name="connsiteX18" fmla="*/ 1030830 w 2588740"/>
                  <a:gd name="connsiteY18" fmla="*/ 840976 h 1790423"/>
                  <a:gd name="connsiteX19" fmla="*/ 1054239 w 2588740"/>
                  <a:gd name="connsiteY19" fmla="*/ 928710 h 1790423"/>
                  <a:gd name="connsiteX20" fmla="*/ 1065013 w 2588740"/>
                  <a:gd name="connsiteY20" fmla="*/ 954129 h 1790423"/>
                  <a:gd name="connsiteX21" fmla="*/ 1068810 w 2588740"/>
                  <a:gd name="connsiteY21" fmla="*/ 960220 h 1790423"/>
                  <a:gd name="connsiteX22" fmla="*/ 1057160 w 2588740"/>
                  <a:gd name="connsiteY22" fmla="*/ 970020 h 1790423"/>
                  <a:gd name="connsiteX23" fmla="*/ 995461 w 2588740"/>
                  <a:gd name="connsiteY23" fmla="*/ 975504 h 1790423"/>
                  <a:gd name="connsiteX24" fmla="*/ 985660 w 2588740"/>
                  <a:gd name="connsiteY24" fmla="*/ 963856 h 1790423"/>
                  <a:gd name="connsiteX25" fmla="*/ 993156 w 2588740"/>
                  <a:gd name="connsiteY25" fmla="*/ 927046 h 1790423"/>
                  <a:gd name="connsiteX26" fmla="*/ 980089 w 2588740"/>
                  <a:gd name="connsiteY26" fmla="*/ 911513 h 1790423"/>
                  <a:gd name="connsiteX27" fmla="*/ 917329 w 2588740"/>
                  <a:gd name="connsiteY27" fmla="*/ 912584 h 1790423"/>
                  <a:gd name="connsiteX28" fmla="*/ 906383 w 2588740"/>
                  <a:gd name="connsiteY28" fmla="*/ 905877 h 1790423"/>
                  <a:gd name="connsiteX29" fmla="*/ 892872 w 2588740"/>
                  <a:gd name="connsiteY29" fmla="*/ 878782 h 1790423"/>
                  <a:gd name="connsiteX30" fmla="*/ 866565 w 2588740"/>
                  <a:gd name="connsiteY30" fmla="*/ 866430 h 1790423"/>
                  <a:gd name="connsiteX31" fmla="*/ 825428 w 2588740"/>
                  <a:gd name="connsiteY31" fmla="*/ 850637 h 1790423"/>
                  <a:gd name="connsiteX32" fmla="*/ 793908 w 2588740"/>
                  <a:gd name="connsiteY32" fmla="*/ 806861 h 1790423"/>
                  <a:gd name="connsiteX33" fmla="*/ 760451 w 2588740"/>
                  <a:gd name="connsiteY33" fmla="*/ 793893 h 1790423"/>
                  <a:gd name="connsiteX34" fmla="*/ 747298 w 2588740"/>
                  <a:gd name="connsiteY34" fmla="*/ 787717 h 1790423"/>
                  <a:gd name="connsiteX35" fmla="*/ 702007 w 2588740"/>
                  <a:gd name="connsiteY35" fmla="*/ 744915 h 1790423"/>
                  <a:gd name="connsiteX36" fmla="*/ 621669 w 2588740"/>
                  <a:gd name="connsiteY36" fmla="*/ 682525 h 1790423"/>
                  <a:gd name="connsiteX37" fmla="*/ 515728 w 2588740"/>
                  <a:gd name="connsiteY37" fmla="*/ 591275 h 1790423"/>
                  <a:gd name="connsiteX38" fmla="*/ 472113 w 2588740"/>
                  <a:gd name="connsiteY38" fmla="*/ 545736 h 1790423"/>
                  <a:gd name="connsiteX39" fmla="*/ 450836 w 2588740"/>
                  <a:gd name="connsiteY39" fmla="*/ 525174 h 1790423"/>
                  <a:gd name="connsiteX40" fmla="*/ 372174 w 2588740"/>
                  <a:gd name="connsiteY40" fmla="*/ 460047 h 1790423"/>
                  <a:gd name="connsiteX41" fmla="*/ 272236 w 2588740"/>
                  <a:gd name="connsiteY41" fmla="*/ 374357 h 1790423"/>
                  <a:gd name="connsiteX42" fmla="*/ 260230 w 2588740"/>
                  <a:gd name="connsiteY42" fmla="*/ 363237 h 1790423"/>
                  <a:gd name="connsiteX43" fmla="*/ 201342 w 2588740"/>
                  <a:gd name="connsiteY43" fmla="*/ 302696 h 1790423"/>
                  <a:gd name="connsiteX44" fmla="*/ 175738 w 2588740"/>
                  <a:gd name="connsiteY44" fmla="*/ 273837 h 1790423"/>
                  <a:gd name="connsiteX45" fmla="*/ 172558 w 2588740"/>
                  <a:gd name="connsiteY45" fmla="*/ 260598 h 1790423"/>
                  <a:gd name="connsiteX46" fmla="*/ 195154 w 2588740"/>
                  <a:gd name="connsiteY46" fmla="*/ 257504 h 1790423"/>
                  <a:gd name="connsiteX47" fmla="*/ 55797 w 2588740"/>
                  <a:gd name="connsiteY47" fmla="*/ 0 h 1790423"/>
                  <a:gd name="connsiteX48" fmla="*/ 656745 w 2588740"/>
                  <a:gd name="connsiteY48" fmla="*/ 0 h 1790423"/>
                  <a:gd name="connsiteX49" fmla="*/ 693744 w 2588740"/>
                  <a:gd name="connsiteY49" fmla="*/ 30375 h 1790423"/>
                  <a:gd name="connsiteX50" fmla="*/ 715550 w 2588740"/>
                  <a:gd name="connsiteY50" fmla="*/ 53144 h 1790423"/>
                  <a:gd name="connsiteX51" fmla="*/ 724388 w 2588740"/>
                  <a:gd name="connsiteY51" fmla="*/ 109370 h 1790423"/>
                  <a:gd name="connsiteX52" fmla="*/ 701446 w 2588740"/>
                  <a:gd name="connsiteY52" fmla="*/ 149891 h 1790423"/>
                  <a:gd name="connsiteX53" fmla="*/ 708954 w 2588740"/>
                  <a:gd name="connsiteY53" fmla="*/ 171427 h 1790423"/>
                  <a:gd name="connsiteX54" fmla="*/ 755478 w 2588740"/>
                  <a:gd name="connsiteY54" fmla="*/ 199928 h 1790423"/>
                  <a:gd name="connsiteX55" fmla="*/ 924093 w 2588740"/>
                  <a:gd name="connsiteY55" fmla="*/ 299463 h 1790423"/>
                  <a:gd name="connsiteX56" fmla="*/ 936099 w 2588740"/>
                  <a:gd name="connsiteY56" fmla="*/ 310582 h 1790423"/>
                  <a:gd name="connsiteX57" fmla="*/ 996220 w 2588740"/>
                  <a:gd name="connsiteY57" fmla="*/ 356824 h 1790423"/>
                  <a:gd name="connsiteX58" fmla="*/ 1034534 w 2588740"/>
                  <a:gd name="connsiteY58" fmla="*/ 380296 h 1790423"/>
                  <a:gd name="connsiteX59" fmla="*/ 1113367 w 2588740"/>
                  <a:gd name="connsiteY59" fmla="*/ 426710 h 1790423"/>
                  <a:gd name="connsiteX60" fmla="*/ 1142411 w 2588740"/>
                  <a:gd name="connsiteY60" fmla="*/ 440738 h 1790423"/>
                  <a:gd name="connsiteX61" fmla="*/ 1235458 w 2588740"/>
                  <a:gd name="connsiteY61" fmla="*/ 497742 h 1790423"/>
                  <a:gd name="connsiteX62" fmla="*/ 1323032 w 2588740"/>
                  <a:gd name="connsiteY62" fmla="*/ 551392 h 1790423"/>
                  <a:gd name="connsiteX63" fmla="*/ 1414403 w 2588740"/>
                  <a:gd name="connsiteY63" fmla="*/ 611133 h 1790423"/>
                  <a:gd name="connsiteX64" fmla="*/ 1433560 w 2588740"/>
                  <a:gd name="connsiteY64" fmla="*/ 622869 h 1790423"/>
                  <a:gd name="connsiteX65" fmla="*/ 1552298 w 2588740"/>
                  <a:gd name="connsiteY65" fmla="*/ 699375 h 1790423"/>
                  <a:gd name="connsiteX66" fmla="*/ 1579135 w 2588740"/>
                  <a:gd name="connsiteY66" fmla="*/ 713934 h 1790423"/>
                  <a:gd name="connsiteX67" fmla="*/ 1625658 w 2588740"/>
                  <a:gd name="connsiteY67" fmla="*/ 742436 h 1790423"/>
                  <a:gd name="connsiteX68" fmla="*/ 1662826 w 2588740"/>
                  <a:gd name="connsiteY68" fmla="*/ 770851 h 1790423"/>
                  <a:gd name="connsiteX69" fmla="*/ 1843447 w 2588740"/>
                  <a:gd name="connsiteY69" fmla="*/ 881505 h 1790423"/>
                  <a:gd name="connsiteX70" fmla="*/ 1917782 w 2588740"/>
                  <a:gd name="connsiteY70" fmla="*/ 938336 h 1790423"/>
                  <a:gd name="connsiteX71" fmla="*/ 1943472 w 2588740"/>
                  <a:gd name="connsiteY71" fmla="*/ 957838 h 1790423"/>
                  <a:gd name="connsiteX72" fmla="*/ 2017806 w 2588740"/>
                  <a:gd name="connsiteY72" fmla="*/ 1014669 h 1790423"/>
                  <a:gd name="connsiteX73" fmla="*/ 2062653 w 2588740"/>
                  <a:gd name="connsiteY73" fmla="*/ 1045907 h 1790423"/>
                  <a:gd name="connsiteX74" fmla="*/ 2115181 w 2588740"/>
                  <a:gd name="connsiteY74" fmla="*/ 1079969 h 1790423"/>
                  <a:gd name="connsiteX75" fmla="*/ 2138664 w 2588740"/>
                  <a:gd name="connsiteY75" fmla="*/ 1100001 h 1790423"/>
                  <a:gd name="connsiteX76" fmla="*/ 2197108 w 2588740"/>
                  <a:gd name="connsiteY76" fmla="*/ 1148980 h 1790423"/>
                  <a:gd name="connsiteX77" fmla="*/ 2228272 w 2588740"/>
                  <a:gd name="connsiteY77" fmla="*/ 1171835 h 1790423"/>
                  <a:gd name="connsiteX78" fmla="*/ 2300930 w 2588740"/>
                  <a:gd name="connsiteY78" fmla="*/ 1231402 h 1790423"/>
                  <a:gd name="connsiteX79" fmla="*/ 2346221 w 2588740"/>
                  <a:gd name="connsiteY79" fmla="*/ 1274204 h 1790423"/>
                  <a:gd name="connsiteX80" fmla="*/ 2358227 w 2588740"/>
                  <a:gd name="connsiteY80" fmla="*/ 1285324 h 1790423"/>
                  <a:gd name="connsiteX81" fmla="*/ 2424352 w 2588740"/>
                  <a:gd name="connsiteY81" fmla="*/ 1337125 h 1790423"/>
                  <a:gd name="connsiteX82" fmla="*/ 2441832 w 2588740"/>
                  <a:gd name="connsiteY82" fmla="*/ 1351597 h 1790423"/>
                  <a:gd name="connsiteX83" fmla="*/ 2487037 w 2588740"/>
                  <a:gd name="connsiteY83" fmla="*/ 1403755 h 1790423"/>
                  <a:gd name="connsiteX84" fmla="*/ 2510877 w 2588740"/>
                  <a:gd name="connsiteY84" fmla="*/ 1444708 h 1790423"/>
                  <a:gd name="connsiteX85" fmla="*/ 2544519 w 2588740"/>
                  <a:gd name="connsiteY85" fmla="*/ 1497310 h 1790423"/>
                  <a:gd name="connsiteX86" fmla="*/ 2556439 w 2588740"/>
                  <a:gd name="connsiteY86" fmla="*/ 1517786 h 1790423"/>
                  <a:gd name="connsiteX87" fmla="*/ 2584163 w 2588740"/>
                  <a:gd name="connsiteY87" fmla="*/ 1555472 h 1790423"/>
                  <a:gd name="connsiteX88" fmla="*/ 2588058 w 2588740"/>
                  <a:gd name="connsiteY88" fmla="*/ 1610551 h 1790423"/>
                  <a:gd name="connsiteX89" fmla="*/ 2563796 w 2588740"/>
                  <a:gd name="connsiteY89" fmla="*/ 1674728 h 1790423"/>
                  <a:gd name="connsiteX90" fmla="*/ 2486132 w 2588740"/>
                  <a:gd name="connsiteY90" fmla="*/ 1740063 h 1790423"/>
                  <a:gd name="connsiteX91" fmla="*/ 2459036 w 2588740"/>
                  <a:gd name="connsiteY91" fmla="*/ 1753573 h 1790423"/>
                  <a:gd name="connsiteX92" fmla="*/ 2422053 w 2588740"/>
                  <a:gd name="connsiteY92" fmla="*/ 1764791 h 1790423"/>
                  <a:gd name="connsiteX93" fmla="*/ 2365125 w 2588740"/>
                  <a:gd name="connsiteY93" fmla="*/ 1790136 h 1790423"/>
                  <a:gd name="connsiteX94" fmla="*/ 2301835 w 2588740"/>
                  <a:gd name="connsiteY94" fmla="*/ 1789001 h 1790423"/>
                  <a:gd name="connsiteX95" fmla="*/ 2247903 w 2588740"/>
                  <a:gd name="connsiteY95" fmla="*/ 1787952 h 1790423"/>
                  <a:gd name="connsiteX96" fmla="*/ 2185932 w 2588740"/>
                  <a:gd name="connsiteY96" fmla="*/ 1763161 h 1790423"/>
                  <a:gd name="connsiteX97" fmla="*/ 2144795 w 2588740"/>
                  <a:gd name="connsiteY97" fmla="*/ 1747369 h 1790423"/>
                  <a:gd name="connsiteX98" fmla="*/ 2103128 w 2588740"/>
                  <a:gd name="connsiteY98" fmla="*/ 1729370 h 1790423"/>
                  <a:gd name="connsiteX99" fmla="*/ 2081321 w 2588740"/>
                  <a:gd name="connsiteY99" fmla="*/ 1706601 h 1790423"/>
                  <a:gd name="connsiteX100" fmla="*/ 2056161 w 2588740"/>
                  <a:gd name="connsiteY100" fmla="*/ 1689305 h 1790423"/>
                  <a:gd name="connsiteX101" fmla="*/ 1983775 w 2588740"/>
                  <a:gd name="connsiteY101" fmla="*/ 1660014 h 1790423"/>
                  <a:gd name="connsiteX102" fmla="*/ 1893648 w 2588740"/>
                  <a:gd name="connsiteY102" fmla="*/ 1644321 h 1790423"/>
                  <a:gd name="connsiteX103" fmla="*/ 1871225 w 2588740"/>
                  <a:gd name="connsiteY103" fmla="*/ 1628701 h 1790423"/>
                  <a:gd name="connsiteX104" fmla="*/ 1869634 w 2588740"/>
                  <a:gd name="connsiteY104" fmla="*/ 1622081 h 1790423"/>
                  <a:gd name="connsiteX105" fmla="*/ 1801834 w 2588740"/>
                  <a:gd name="connsiteY105" fmla="*/ 1573017 h 1790423"/>
                  <a:gd name="connsiteX106" fmla="*/ 1755667 w 2588740"/>
                  <a:gd name="connsiteY106" fmla="*/ 1565435 h 1790423"/>
                  <a:gd name="connsiteX107" fmla="*/ 1740394 w 2588740"/>
                  <a:gd name="connsiteY107" fmla="*/ 1550432 h 1790423"/>
                  <a:gd name="connsiteX108" fmla="*/ 1715406 w 2588740"/>
                  <a:gd name="connsiteY108" fmla="*/ 1514423 h 1790423"/>
                  <a:gd name="connsiteX109" fmla="*/ 1690246 w 2588740"/>
                  <a:gd name="connsiteY109" fmla="*/ 1497127 h 1790423"/>
                  <a:gd name="connsiteX110" fmla="*/ 1640456 w 2588740"/>
                  <a:gd name="connsiteY110" fmla="*/ 1464743 h 1790423"/>
                  <a:gd name="connsiteX111" fmla="*/ 1559242 w 2588740"/>
                  <a:gd name="connsiteY111" fmla="*/ 1437572 h 1790423"/>
                  <a:gd name="connsiteX112" fmla="*/ 1551648 w 2588740"/>
                  <a:gd name="connsiteY112" fmla="*/ 1425392 h 1790423"/>
                  <a:gd name="connsiteX113" fmla="*/ 1516688 w 2588740"/>
                  <a:gd name="connsiteY113" fmla="*/ 1396446 h 1790423"/>
                  <a:gd name="connsiteX114" fmla="*/ 1502388 w 2588740"/>
                  <a:gd name="connsiteY114" fmla="*/ 1395214 h 1790423"/>
                  <a:gd name="connsiteX115" fmla="*/ 1490911 w 2588740"/>
                  <a:gd name="connsiteY115" fmla="*/ 1386300 h 1790423"/>
                  <a:gd name="connsiteX116" fmla="*/ 1473690 w 2588740"/>
                  <a:gd name="connsiteY116" fmla="*/ 1343758 h 1790423"/>
                  <a:gd name="connsiteX117" fmla="*/ 1440849 w 2588740"/>
                  <a:gd name="connsiteY117" fmla="*/ 1323639 h 1790423"/>
                  <a:gd name="connsiteX118" fmla="*/ 1392921 w 2588740"/>
                  <a:gd name="connsiteY118" fmla="*/ 1328151 h 1790423"/>
                  <a:gd name="connsiteX119" fmla="*/ 1357257 w 2588740"/>
                  <a:gd name="connsiteY119" fmla="*/ 1315712 h 1790423"/>
                  <a:gd name="connsiteX120" fmla="*/ 1343747 w 2588740"/>
                  <a:gd name="connsiteY120" fmla="*/ 1288615 h 1790423"/>
                  <a:gd name="connsiteX121" fmla="*/ 1332356 w 2588740"/>
                  <a:gd name="connsiteY121" fmla="*/ 1270346 h 1790423"/>
                  <a:gd name="connsiteX122" fmla="*/ 1219178 w 2588740"/>
                  <a:gd name="connsiteY122" fmla="*/ 1187837 h 1790423"/>
                  <a:gd name="connsiteX123" fmla="*/ 1211584 w 2588740"/>
                  <a:gd name="connsiteY123" fmla="*/ 1175657 h 1790423"/>
                  <a:gd name="connsiteX124" fmla="*/ 1199479 w 2588740"/>
                  <a:gd name="connsiteY124" fmla="*/ 1115548 h 1790423"/>
                  <a:gd name="connsiteX125" fmla="*/ 1141295 w 2588740"/>
                  <a:gd name="connsiteY125" fmla="*/ 1038500 h 1790423"/>
                  <a:gd name="connsiteX126" fmla="*/ 1124874 w 2588740"/>
                  <a:gd name="connsiteY126" fmla="*/ 1028441 h 1790423"/>
                  <a:gd name="connsiteX127" fmla="*/ 1139347 w 2588740"/>
                  <a:gd name="connsiteY127" fmla="*/ 1010960 h 1790423"/>
                  <a:gd name="connsiteX128" fmla="*/ 1219142 w 2588740"/>
                  <a:gd name="connsiteY128" fmla="*/ 1012798 h 1790423"/>
                  <a:gd name="connsiteX129" fmla="*/ 1228857 w 2588740"/>
                  <a:gd name="connsiteY129" fmla="*/ 1033805 h 1790423"/>
                  <a:gd name="connsiteX130" fmla="*/ 1258430 w 2588740"/>
                  <a:gd name="connsiteY130" fmla="*/ 1050040 h 1790423"/>
                  <a:gd name="connsiteX131" fmla="*/ 1296917 w 2588740"/>
                  <a:gd name="connsiteY131" fmla="*/ 1054799 h 1790423"/>
                  <a:gd name="connsiteX132" fmla="*/ 1388817 w 2588740"/>
                  <a:gd name="connsiteY132" fmla="*/ 1116746 h 1790423"/>
                  <a:gd name="connsiteX133" fmla="*/ 1465273 w 2588740"/>
                  <a:gd name="connsiteY133" fmla="*/ 1182403 h 1790423"/>
                  <a:gd name="connsiteX134" fmla="*/ 1504116 w 2588740"/>
                  <a:gd name="connsiteY134" fmla="*/ 1208082 h 1790423"/>
                  <a:gd name="connsiteX135" fmla="*/ 1517269 w 2588740"/>
                  <a:gd name="connsiteY135" fmla="*/ 1214258 h 1790423"/>
                  <a:gd name="connsiteX136" fmla="*/ 1680855 w 2588740"/>
                  <a:gd name="connsiteY136" fmla="*/ 1322002 h 1790423"/>
                  <a:gd name="connsiteX137" fmla="*/ 1745389 w 2588740"/>
                  <a:gd name="connsiteY137" fmla="*/ 1367184 h 1790423"/>
                  <a:gd name="connsiteX138" fmla="*/ 1803919 w 2588740"/>
                  <a:gd name="connsiteY138" fmla="*/ 1406805 h 1790423"/>
                  <a:gd name="connsiteX139" fmla="*/ 1875603 w 2588740"/>
                  <a:gd name="connsiteY139" fmla="*/ 1452602 h 1790423"/>
                  <a:gd name="connsiteX140" fmla="*/ 2006521 w 2588740"/>
                  <a:gd name="connsiteY140" fmla="*/ 1521514 h 1790423"/>
                  <a:gd name="connsiteX141" fmla="*/ 2048717 w 2588740"/>
                  <a:gd name="connsiteY141" fmla="*/ 1541720 h 1790423"/>
                  <a:gd name="connsiteX142" fmla="*/ 2098594 w 2588740"/>
                  <a:gd name="connsiteY142" fmla="*/ 1564749 h 1790423"/>
                  <a:gd name="connsiteX143" fmla="*/ 2178131 w 2588740"/>
                  <a:gd name="connsiteY143" fmla="*/ 1594656 h 1790423"/>
                  <a:gd name="connsiteX144" fmla="*/ 2245661 w 2588740"/>
                  <a:gd name="connsiteY144" fmla="*/ 1613444 h 1790423"/>
                  <a:gd name="connsiteX145" fmla="*/ 2314424 w 2588740"/>
                  <a:gd name="connsiteY145" fmla="*/ 1617932 h 1790423"/>
                  <a:gd name="connsiteX146" fmla="*/ 2323337 w 2588740"/>
                  <a:gd name="connsiteY146" fmla="*/ 1606455 h 1790423"/>
                  <a:gd name="connsiteX147" fmla="*/ 2308323 w 2588740"/>
                  <a:gd name="connsiteY147" fmla="*/ 1563383 h 1790423"/>
                  <a:gd name="connsiteX148" fmla="*/ 2271155 w 2588740"/>
                  <a:gd name="connsiteY148" fmla="*/ 1534968 h 1790423"/>
                  <a:gd name="connsiteX149" fmla="*/ 2210591 w 2588740"/>
                  <a:gd name="connsiteY149" fmla="*/ 1477163 h 1790423"/>
                  <a:gd name="connsiteX150" fmla="*/ 2055475 w 2588740"/>
                  <a:gd name="connsiteY150" fmla="*/ 1346379 h 1790423"/>
                  <a:gd name="connsiteX151" fmla="*/ 2028639 w 2588740"/>
                  <a:gd name="connsiteY151" fmla="*/ 1331819 h 1790423"/>
                  <a:gd name="connsiteX152" fmla="*/ 1913784 w 2588740"/>
                  <a:gd name="connsiteY152" fmla="*/ 1252047 h 1790423"/>
                  <a:gd name="connsiteX153" fmla="*/ 1841570 w 2588740"/>
                  <a:gd name="connsiteY153" fmla="*/ 1204042 h 1790423"/>
                  <a:gd name="connsiteX154" fmla="*/ 1790719 w 2588740"/>
                  <a:gd name="connsiteY154" fmla="*/ 1167244 h 1790423"/>
                  <a:gd name="connsiteX155" fmla="*/ 1747549 w 2588740"/>
                  <a:gd name="connsiteY155" fmla="*/ 1133269 h 1790423"/>
                  <a:gd name="connsiteX156" fmla="*/ 1708261 w 2588740"/>
                  <a:gd name="connsiteY156" fmla="*/ 1096027 h 1790423"/>
                  <a:gd name="connsiteX157" fmla="*/ 1684777 w 2588740"/>
                  <a:gd name="connsiteY157" fmla="*/ 1075995 h 1790423"/>
                  <a:gd name="connsiteX158" fmla="*/ 1608767 w 2588740"/>
                  <a:gd name="connsiteY158" fmla="*/ 1021900 h 1790423"/>
                  <a:gd name="connsiteX159" fmla="*/ 1579279 w 2588740"/>
                  <a:gd name="connsiteY159" fmla="*/ 996308 h 1790423"/>
                  <a:gd name="connsiteX160" fmla="*/ 1539992 w 2588740"/>
                  <a:gd name="connsiteY160" fmla="*/ 959067 h 1790423"/>
                  <a:gd name="connsiteX161" fmla="*/ 1516681 w 2588740"/>
                  <a:gd name="connsiteY161" fmla="*/ 920320 h 1790423"/>
                  <a:gd name="connsiteX162" fmla="*/ 1507498 w 2588740"/>
                  <a:gd name="connsiteY162" fmla="*/ 901521 h 1790423"/>
                  <a:gd name="connsiteX163" fmla="*/ 1434137 w 2588740"/>
                  <a:gd name="connsiteY163" fmla="*/ 858460 h 1790423"/>
                  <a:gd name="connsiteX164" fmla="*/ 1402973 w 2588740"/>
                  <a:gd name="connsiteY164" fmla="*/ 835604 h 1790423"/>
                  <a:gd name="connsiteX165" fmla="*/ 1383286 w 2588740"/>
                  <a:gd name="connsiteY165" fmla="*/ 821662 h 1790423"/>
                  <a:gd name="connsiteX166" fmla="*/ 1283532 w 2588740"/>
                  <a:gd name="connsiteY166" fmla="*/ 775605 h 1790423"/>
                  <a:gd name="connsiteX167" fmla="*/ 1174336 w 2588740"/>
                  <a:gd name="connsiteY167" fmla="*/ 738819 h 1790423"/>
                  <a:gd name="connsiteX168" fmla="*/ 1074582 w 2588740"/>
                  <a:gd name="connsiteY168" fmla="*/ 692762 h 1790423"/>
                  <a:gd name="connsiteX169" fmla="*/ 1049422 w 2588740"/>
                  <a:gd name="connsiteY169" fmla="*/ 675466 h 1790423"/>
                  <a:gd name="connsiteX170" fmla="*/ 1011811 w 2588740"/>
                  <a:gd name="connsiteY170" fmla="*/ 635487 h 1790423"/>
                  <a:gd name="connsiteX171" fmla="*/ 990977 w 2588740"/>
                  <a:gd name="connsiteY171" fmla="*/ 626488 h 1790423"/>
                  <a:gd name="connsiteX172" fmla="*/ 932188 w 2588740"/>
                  <a:gd name="connsiteY172" fmla="*/ 614936 h 1790423"/>
                  <a:gd name="connsiteX173" fmla="*/ 884518 w 2588740"/>
                  <a:gd name="connsiteY173" fmla="*/ 591378 h 1790423"/>
                  <a:gd name="connsiteX174" fmla="*/ 867382 w 2588740"/>
                  <a:gd name="connsiteY174" fmla="*/ 539479 h 1790423"/>
                  <a:gd name="connsiteX175" fmla="*/ 858729 w 2588740"/>
                  <a:gd name="connsiteY175" fmla="*/ 522886 h 1790423"/>
                  <a:gd name="connsiteX176" fmla="*/ 805942 w 2588740"/>
                  <a:gd name="connsiteY176" fmla="*/ 516894 h 1790423"/>
                  <a:gd name="connsiteX177" fmla="*/ 616322 w 2588740"/>
                  <a:gd name="connsiteY177" fmla="*/ 427074 h 1790423"/>
                  <a:gd name="connsiteX178" fmla="*/ 504561 w 2588740"/>
                  <a:gd name="connsiteY178" fmla="*/ 369897 h 1790423"/>
                  <a:gd name="connsiteX179" fmla="*/ 452034 w 2588740"/>
                  <a:gd name="connsiteY179" fmla="*/ 335835 h 1790423"/>
                  <a:gd name="connsiteX180" fmla="*/ 399507 w 2588740"/>
                  <a:gd name="connsiteY180" fmla="*/ 301774 h 1790423"/>
                  <a:gd name="connsiteX181" fmla="*/ 358986 w 2588740"/>
                  <a:gd name="connsiteY181" fmla="*/ 278832 h 1790423"/>
                  <a:gd name="connsiteX182" fmla="*/ 222769 w 2588740"/>
                  <a:gd name="connsiteY182" fmla="*/ 187853 h 1790423"/>
                  <a:gd name="connsiteX183" fmla="*/ 137401 w 2588740"/>
                  <a:gd name="connsiteY183" fmla="*/ 133673 h 1790423"/>
                  <a:gd name="connsiteX184" fmla="*/ 106237 w 2588740"/>
                  <a:gd name="connsiteY184" fmla="*/ 110817 h 1790423"/>
                  <a:gd name="connsiteX185" fmla="*/ 76122 w 2588740"/>
                  <a:gd name="connsiteY185" fmla="*/ 34029 h 1790423"/>
                  <a:gd name="connsiteX186" fmla="*/ 76825 w 2588740"/>
                  <a:gd name="connsiteY186" fmla="*/ 17522 h 1790423"/>
                  <a:gd name="connsiteX187" fmla="*/ 67675 w 2588740"/>
                  <a:gd name="connsiteY187" fmla="*/ 2507 h 1790423"/>
                  <a:gd name="connsiteX188" fmla="*/ 0 w 2588740"/>
                  <a:gd name="connsiteY188" fmla="*/ 0 h 1790423"/>
                  <a:gd name="connsiteX189" fmla="*/ 42892 w 2588740"/>
                  <a:gd name="connsiteY189" fmla="*/ 0 h 1790423"/>
                  <a:gd name="connsiteX190" fmla="*/ 35688 w 2588740"/>
                  <a:gd name="connsiteY190" fmla="*/ 1730 h 1790423"/>
                  <a:gd name="connsiteX191" fmla="*/ 17505 w 2588740"/>
                  <a:gd name="connsiteY191" fmla="*/ 3763 h 179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2588740" h="1790423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40074" y="425563"/>
            <a:ext cx="6798555" cy="2070793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AA4C0925-E217-00CF-894B-F26F5364E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3154" y="0"/>
            <a:ext cx="3334591" cy="3995225"/>
            <a:chOff x="953154" y="0"/>
            <a:chExt cx="4033070" cy="4832084"/>
          </a:xfrm>
        </p:grpSpPr>
        <p:sp>
          <p:nvSpPr>
            <p:cNvPr id="167" name="Freeform 54">
              <a:extLst>
                <a:ext uri="{FF2B5EF4-FFF2-40B4-BE49-F238E27FC236}">
                  <a16:creationId xmlns:a16="http://schemas.microsoft.com/office/drawing/2014/main" id="{40013843-F5C9-D9EC-74DC-5DA02B2D542A}"/>
                </a:ext>
              </a:extLst>
            </p:cNvPr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>
                <a:gd name="connsiteX0" fmla="*/ 2928752 w 2969285"/>
                <a:gd name="connsiteY0" fmla="*/ 2117371 h 3313666"/>
                <a:gd name="connsiteX1" fmla="*/ 2930476 w 2969285"/>
                <a:gd name="connsiteY1" fmla="*/ 2103579 h 3313666"/>
                <a:gd name="connsiteX2" fmla="*/ 2927028 w 2969285"/>
                <a:gd name="connsiteY2" fmla="*/ 2041516 h 3313666"/>
                <a:gd name="connsiteX3" fmla="*/ 2927028 w 2969285"/>
                <a:gd name="connsiteY3" fmla="*/ 2041516 h 3313666"/>
                <a:gd name="connsiteX4" fmla="*/ 2925304 w 2969285"/>
                <a:gd name="connsiteY4" fmla="*/ 1981176 h 3313666"/>
                <a:gd name="connsiteX5" fmla="*/ 2927028 w 2969285"/>
                <a:gd name="connsiteY5" fmla="*/ 2041516 h 3313666"/>
                <a:gd name="connsiteX6" fmla="*/ 2927028 w 2969285"/>
                <a:gd name="connsiteY6" fmla="*/ 2041516 h 3313666"/>
                <a:gd name="connsiteX7" fmla="*/ 2927028 w 2969285"/>
                <a:gd name="connsiteY7" fmla="*/ 2041516 h 3313666"/>
                <a:gd name="connsiteX8" fmla="*/ 2930476 w 2969285"/>
                <a:gd name="connsiteY8" fmla="*/ 2103579 h 3313666"/>
                <a:gd name="connsiteX9" fmla="*/ 2963232 w 2969285"/>
                <a:gd name="connsiteY9" fmla="*/ 1957040 h 3313666"/>
                <a:gd name="connsiteX10" fmla="*/ 2958060 w 2969285"/>
                <a:gd name="connsiteY10" fmla="*/ 1924284 h 3313666"/>
                <a:gd name="connsiteX11" fmla="*/ 2920132 w 2969285"/>
                <a:gd name="connsiteY11" fmla="*/ 1796709 h 3313666"/>
                <a:gd name="connsiteX12" fmla="*/ 2921856 w 2969285"/>
                <a:gd name="connsiteY12" fmla="*/ 1808777 h 3313666"/>
                <a:gd name="connsiteX13" fmla="*/ 2920132 w 2969285"/>
                <a:gd name="connsiteY13" fmla="*/ 1796709 h 3313666"/>
                <a:gd name="connsiteX14" fmla="*/ 2920132 w 2969285"/>
                <a:gd name="connsiteY14" fmla="*/ 1781193 h 3313666"/>
                <a:gd name="connsiteX15" fmla="*/ 2920132 w 2969285"/>
                <a:gd name="connsiteY15" fmla="*/ 1781193 h 3313666"/>
                <a:gd name="connsiteX16" fmla="*/ 2923580 w 2969285"/>
                <a:gd name="connsiteY16" fmla="*/ 1777745 h 3313666"/>
                <a:gd name="connsiteX17" fmla="*/ 2923580 w 2969285"/>
                <a:gd name="connsiteY17" fmla="*/ 1777745 h 3313666"/>
                <a:gd name="connsiteX18" fmla="*/ 2928752 w 2969285"/>
                <a:gd name="connsiteY18" fmla="*/ 1743265 h 3313666"/>
                <a:gd name="connsiteX19" fmla="*/ 2873584 w 2969285"/>
                <a:gd name="connsiteY19" fmla="*/ 1793261 h 3313666"/>
                <a:gd name="connsiteX20" fmla="*/ 2873584 w 2969285"/>
                <a:gd name="connsiteY20" fmla="*/ 1793261 h 3313666"/>
                <a:gd name="connsiteX21" fmla="*/ 2873584 w 2969285"/>
                <a:gd name="connsiteY21" fmla="*/ 1794985 h 3313666"/>
                <a:gd name="connsiteX22" fmla="*/ 2873584 w 2969285"/>
                <a:gd name="connsiteY22" fmla="*/ 1793261 h 3313666"/>
                <a:gd name="connsiteX23" fmla="*/ 2873584 w 2969285"/>
                <a:gd name="connsiteY23" fmla="*/ 1793261 h 3313666"/>
                <a:gd name="connsiteX24" fmla="*/ 2928752 w 2969285"/>
                <a:gd name="connsiteY24" fmla="*/ 1743265 h 3313666"/>
                <a:gd name="connsiteX25" fmla="*/ 2916684 w 2969285"/>
                <a:gd name="connsiteY25" fmla="*/ 1665685 h 3313666"/>
                <a:gd name="connsiteX26" fmla="*/ 2920132 w 2969285"/>
                <a:gd name="connsiteY26" fmla="*/ 1610518 h 3313666"/>
                <a:gd name="connsiteX27" fmla="*/ 2920132 w 2969285"/>
                <a:gd name="connsiteY27" fmla="*/ 1534662 h 3313666"/>
                <a:gd name="connsiteX28" fmla="*/ 2904616 w 2969285"/>
                <a:gd name="connsiteY28" fmla="*/ 1363987 h 3313666"/>
                <a:gd name="connsiteX29" fmla="*/ 2895996 w 2969285"/>
                <a:gd name="connsiteY29" fmla="*/ 1307095 h 3313666"/>
                <a:gd name="connsiteX30" fmla="*/ 2880480 w 2969285"/>
                <a:gd name="connsiteY30" fmla="*/ 1215723 h 3313666"/>
                <a:gd name="connsiteX31" fmla="*/ 2880480 w 2969285"/>
                <a:gd name="connsiteY31" fmla="*/ 1186415 h 3313666"/>
                <a:gd name="connsiteX32" fmla="*/ 2825312 w 2969285"/>
                <a:gd name="connsiteY32" fmla="*/ 1017464 h 3313666"/>
                <a:gd name="connsiteX33" fmla="*/ 2821864 w 2969285"/>
                <a:gd name="connsiteY33" fmla="*/ 988156 h 3313666"/>
                <a:gd name="connsiteX34" fmla="*/ 2799452 w 2969285"/>
                <a:gd name="connsiteY34" fmla="*/ 927816 h 3313666"/>
                <a:gd name="connsiteX35" fmla="*/ 2799452 w 2969285"/>
                <a:gd name="connsiteY35" fmla="*/ 927816 h 3313666"/>
                <a:gd name="connsiteX36" fmla="*/ 2796004 w 2969285"/>
                <a:gd name="connsiteY36" fmla="*/ 910576 h 3313666"/>
                <a:gd name="connsiteX37" fmla="*/ 2796004 w 2969285"/>
                <a:gd name="connsiteY37" fmla="*/ 910576 h 3313666"/>
                <a:gd name="connsiteX38" fmla="*/ 2768421 w 2969285"/>
                <a:gd name="connsiteY38" fmla="*/ 841617 h 3313666"/>
                <a:gd name="connsiteX39" fmla="*/ 2768421 w 2969285"/>
                <a:gd name="connsiteY39" fmla="*/ 841617 h 3313666"/>
                <a:gd name="connsiteX40" fmla="*/ 2764972 w 2969285"/>
                <a:gd name="connsiteY40" fmla="*/ 834721 h 3313666"/>
                <a:gd name="connsiteX41" fmla="*/ 2764972 w 2969285"/>
                <a:gd name="connsiteY41" fmla="*/ 834721 h 3313666"/>
                <a:gd name="connsiteX42" fmla="*/ 2749457 w 2969285"/>
                <a:gd name="connsiteY42" fmla="*/ 803689 h 3313666"/>
                <a:gd name="connsiteX43" fmla="*/ 2720149 w 2969285"/>
                <a:gd name="connsiteY43" fmla="*/ 751969 h 3313666"/>
                <a:gd name="connsiteX44" fmla="*/ 2711529 w 2969285"/>
                <a:gd name="connsiteY44" fmla="*/ 724385 h 3313666"/>
                <a:gd name="connsiteX45" fmla="*/ 2711529 w 2969285"/>
                <a:gd name="connsiteY45" fmla="*/ 724385 h 3313666"/>
                <a:gd name="connsiteX46" fmla="*/ 2637397 w 2969285"/>
                <a:gd name="connsiteY46" fmla="*/ 603706 h 3313666"/>
                <a:gd name="connsiteX47" fmla="*/ 2614985 w 2969285"/>
                <a:gd name="connsiteY47" fmla="*/ 567502 h 3313666"/>
                <a:gd name="connsiteX48" fmla="*/ 2559817 w 2969285"/>
                <a:gd name="connsiteY48" fmla="*/ 486474 h 3313666"/>
                <a:gd name="connsiteX49" fmla="*/ 2559817 w 2969285"/>
                <a:gd name="connsiteY49" fmla="*/ 486474 h 3313666"/>
                <a:gd name="connsiteX50" fmla="*/ 2433966 w 2969285"/>
                <a:gd name="connsiteY50" fmla="*/ 331315 h 3313666"/>
                <a:gd name="connsiteX51" fmla="*/ 2433966 w 2969285"/>
                <a:gd name="connsiteY51" fmla="*/ 357175 h 3313666"/>
                <a:gd name="connsiteX52" fmla="*/ 2433966 w 2969285"/>
                <a:gd name="connsiteY52" fmla="*/ 357175 h 3313666"/>
                <a:gd name="connsiteX53" fmla="*/ 2433966 w 2969285"/>
                <a:gd name="connsiteY53" fmla="*/ 331315 h 3313666"/>
                <a:gd name="connsiteX54" fmla="*/ 2402934 w 2969285"/>
                <a:gd name="connsiteY54" fmla="*/ 319247 h 3313666"/>
                <a:gd name="connsiteX55" fmla="*/ 2401210 w 2969285"/>
                <a:gd name="connsiteY55" fmla="*/ 391655 h 3313666"/>
                <a:gd name="connsiteX56" fmla="*/ 2401210 w 2969285"/>
                <a:gd name="connsiteY56" fmla="*/ 400275 h 3313666"/>
                <a:gd name="connsiteX57" fmla="*/ 2401210 w 2969285"/>
                <a:gd name="connsiteY57" fmla="*/ 412343 h 3313666"/>
                <a:gd name="connsiteX58" fmla="*/ 2401210 w 2969285"/>
                <a:gd name="connsiteY58" fmla="*/ 400275 h 3313666"/>
                <a:gd name="connsiteX59" fmla="*/ 2401210 w 2969285"/>
                <a:gd name="connsiteY59" fmla="*/ 391655 h 3313666"/>
                <a:gd name="connsiteX60" fmla="*/ 2383970 w 2969285"/>
                <a:gd name="connsiteY60" fmla="*/ 388207 h 3313666"/>
                <a:gd name="connsiteX61" fmla="*/ 2401210 w 2969285"/>
                <a:gd name="connsiteY61" fmla="*/ 391655 h 3313666"/>
                <a:gd name="connsiteX62" fmla="*/ 2402934 w 2969285"/>
                <a:gd name="connsiteY62" fmla="*/ 319247 h 3313666"/>
                <a:gd name="connsiteX63" fmla="*/ 2402934 w 2969285"/>
                <a:gd name="connsiteY63" fmla="*/ 319247 h 3313666"/>
                <a:gd name="connsiteX64" fmla="*/ 2340870 w 2969285"/>
                <a:gd name="connsiteY64" fmla="*/ 270975 h 3313666"/>
                <a:gd name="connsiteX65" fmla="*/ 2340870 w 2969285"/>
                <a:gd name="connsiteY65" fmla="*/ 270975 h 3313666"/>
                <a:gd name="connsiteX66" fmla="*/ 2340870 w 2969285"/>
                <a:gd name="connsiteY66" fmla="*/ 270975 h 3313666"/>
                <a:gd name="connsiteX67" fmla="*/ 2340870 w 2969285"/>
                <a:gd name="connsiteY67" fmla="*/ 270975 h 3313666"/>
                <a:gd name="connsiteX68" fmla="*/ 2316734 w 2969285"/>
                <a:gd name="connsiteY68" fmla="*/ 252011 h 3313666"/>
                <a:gd name="connsiteX69" fmla="*/ 2316734 w 2969285"/>
                <a:gd name="connsiteY69" fmla="*/ 252011 h 3313666"/>
                <a:gd name="connsiteX70" fmla="*/ 2311563 w 2969285"/>
                <a:gd name="connsiteY70" fmla="*/ 246839 h 3313666"/>
                <a:gd name="connsiteX71" fmla="*/ 2311563 w 2969285"/>
                <a:gd name="connsiteY71" fmla="*/ 246839 h 3313666"/>
                <a:gd name="connsiteX72" fmla="*/ 2292599 w 2969285"/>
                <a:gd name="connsiteY72" fmla="*/ 224427 h 3313666"/>
                <a:gd name="connsiteX73" fmla="*/ 2246051 w 2969285"/>
                <a:gd name="connsiteY73" fmla="*/ 203740 h 3313666"/>
                <a:gd name="connsiteX74" fmla="*/ 2173643 w 2969285"/>
                <a:gd name="connsiteY74" fmla="*/ 133056 h 3313666"/>
                <a:gd name="connsiteX75" fmla="*/ 2173643 w 2969285"/>
                <a:gd name="connsiteY75" fmla="*/ 129608 h 3313666"/>
                <a:gd name="connsiteX76" fmla="*/ 2170195 w 2969285"/>
                <a:gd name="connsiteY76" fmla="*/ 129608 h 3313666"/>
                <a:gd name="connsiteX77" fmla="*/ 2104684 w 2969285"/>
                <a:gd name="connsiteY77" fmla="*/ 108920 h 3313666"/>
                <a:gd name="connsiteX78" fmla="*/ 2013312 w 2969285"/>
                <a:gd name="connsiteY78" fmla="*/ 67544 h 3313666"/>
                <a:gd name="connsiteX79" fmla="*/ 2004692 w 2969285"/>
                <a:gd name="connsiteY79" fmla="*/ 64096 h 3313666"/>
                <a:gd name="connsiteX80" fmla="*/ 1949524 w 2969285"/>
                <a:gd name="connsiteY80" fmla="*/ 50304 h 3313666"/>
                <a:gd name="connsiteX81" fmla="*/ 1982280 w 2969285"/>
                <a:gd name="connsiteY81" fmla="*/ 69268 h 3313666"/>
                <a:gd name="connsiteX82" fmla="*/ 1949524 w 2969285"/>
                <a:gd name="connsiteY82" fmla="*/ 50304 h 3313666"/>
                <a:gd name="connsiteX83" fmla="*/ 1802985 w 2969285"/>
                <a:gd name="connsiteY83" fmla="*/ 3756 h 3313666"/>
                <a:gd name="connsiteX84" fmla="*/ 1802985 w 2969285"/>
                <a:gd name="connsiteY84" fmla="*/ 3756 h 3313666"/>
                <a:gd name="connsiteX85" fmla="*/ 1784021 w 2969285"/>
                <a:gd name="connsiteY85" fmla="*/ 17548 h 3313666"/>
                <a:gd name="connsiteX86" fmla="*/ 1780573 w 2969285"/>
                <a:gd name="connsiteY86" fmla="*/ 50304 h 3313666"/>
                <a:gd name="connsiteX87" fmla="*/ 1778849 w 2969285"/>
                <a:gd name="connsiteY87" fmla="*/ 55476 h 3313666"/>
                <a:gd name="connsiteX88" fmla="*/ 1778849 w 2969285"/>
                <a:gd name="connsiteY88" fmla="*/ 55476 h 3313666"/>
                <a:gd name="connsiteX89" fmla="*/ 1780573 w 2969285"/>
                <a:gd name="connsiteY89" fmla="*/ 50304 h 3313666"/>
                <a:gd name="connsiteX90" fmla="*/ 1780573 w 2969285"/>
                <a:gd name="connsiteY90" fmla="*/ 50304 h 3313666"/>
                <a:gd name="connsiteX91" fmla="*/ 1784021 w 2969285"/>
                <a:gd name="connsiteY91" fmla="*/ 17548 h 3313666"/>
                <a:gd name="connsiteX92" fmla="*/ 1765057 w 2969285"/>
                <a:gd name="connsiteY92" fmla="*/ 14100 h 3313666"/>
                <a:gd name="connsiteX93" fmla="*/ 1751265 w 2969285"/>
                <a:gd name="connsiteY93" fmla="*/ 15824 h 3313666"/>
                <a:gd name="connsiteX94" fmla="*/ 1720233 w 2969285"/>
                <a:gd name="connsiteY94" fmla="*/ 12376 h 3313666"/>
                <a:gd name="connsiteX95" fmla="*/ 1647825 w 2969285"/>
                <a:gd name="connsiteY95" fmla="*/ 7204 h 3313666"/>
                <a:gd name="connsiteX96" fmla="*/ 1623689 w 2969285"/>
                <a:gd name="connsiteY96" fmla="*/ 36512 h 3313666"/>
                <a:gd name="connsiteX97" fmla="*/ 1563350 w 2969285"/>
                <a:gd name="connsiteY97" fmla="*/ 50304 h 3313666"/>
                <a:gd name="connsiteX98" fmla="*/ 1465082 w 2969285"/>
                <a:gd name="connsiteY98" fmla="*/ 65820 h 3313666"/>
                <a:gd name="connsiteX99" fmla="*/ 1546110 w 2969285"/>
                <a:gd name="connsiteY99" fmla="*/ 72716 h 3313666"/>
                <a:gd name="connsiteX100" fmla="*/ 1573694 w 2969285"/>
                <a:gd name="connsiteY100" fmla="*/ 67544 h 3313666"/>
                <a:gd name="connsiteX101" fmla="*/ 1546110 w 2969285"/>
                <a:gd name="connsiteY101" fmla="*/ 72716 h 3313666"/>
                <a:gd name="connsiteX102" fmla="*/ 1465082 w 2969285"/>
                <a:gd name="connsiteY102" fmla="*/ 65820 h 3313666"/>
                <a:gd name="connsiteX103" fmla="*/ 1440946 w 2969285"/>
                <a:gd name="connsiteY103" fmla="*/ 65820 h 3313666"/>
                <a:gd name="connsiteX104" fmla="*/ 1408190 w 2969285"/>
                <a:gd name="connsiteY104" fmla="*/ 98576 h 3313666"/>
                <a:gd name="connsiteX105" fmla="*/ 1418534 w 2969285"/>
                <a:gd name="connsiteY105" fmla="*/ 105472 h 3313666"/>
                <a:gd name="connsiteX106" fmla="*/ 1408190 w 2969285"/>
                <a:gd name="connsiteY106" fmla="*/ 98576 h 3313666"/>
                <a:gd name="connsiteX107" fmla="*/ 1440946 w 2969285"/>
                <a:gd name="connsiteY107" fmla="*/ 65820 h 3313666"/>
                <a:gd name="connsiteX108" fmla="*/ 1328887 w 2969285"/>
                <a:gd name="connsiteY108" fmla="*/ 81336 h 3313666"/>
                <a:gd name="connsiteX109" fmla="*/ 1328887 w 2969285"/>
                <a:gd name="connsiteY109" fmla="*/ 81336 h 3313666"/>
                <a:gd name="connsiteX110" fmla="*/ 1313371 w 2969285"/>
                <a:gd name="connsiteY110" fmla="*/ 81336 h 3313666"/>
                <a:gd name="connsiteX111" fmla="*/ 1304751 w 2969285"/>
                <a:gd name="connsiteY111" fmla="*/ 98576 h 3313666"/>
                <a:gd name="connsiteX112" fmla="*/ 1304751 w 2969285"/>
                <a:gd name="connsiteY112" fmla="*/ 98576 h 3313666"/>
                <a:gd name="connsiteX113" fmla="*/ 1313371 w 2969285"/>
                <a:gd name="connsiteY113" fmla="*/ 81336 h 3313666"/>
                <a:gd name="connsiteX114" fmla="*/ 1230619 w 2969285"/>
                <a:gd name="connsiteY114" fmla="*/ 76164 h 3313666"/>
                <a:gd name="connsiteX115" fmla="*/ 1209931 w 2969285"/>
                <a:gd name="connsiteY115" fmla="*/ 96852 h 3313666"/>
                <a:gd name="connsiteX116" fmla="*/ 1209931 w 2969285"/>
                <a:gd name="connsiteY116" fmla="*/ 96852 h 3313666"/>
                <a:gd name="connsiteX117" fmla="*/ 1197863 w 2969285"/>
                <a:gd name="connsiteY117" fmla="*/ 98576 h 3313666"/>
                <a:gd name="connsiteX118" fmla="*/ 1209931 w 2969285"/>
                <a:gd name="connsiteY118" fmla="*/ 96852 h 3313666"/>
                <a:gd name="connsiteX119" fmla="*/ 1230619 w 2969285"/>
                <a:gd name="connsiteY119" fmla="*/ 76164 h 3313666"/>
                <a:gd name="connsiteX120" fmla="*/ 1313371 w 2969285"/>
                <a:gd name="connsiteY120" fmla="*/ 81336 h 3313666"/>
                <a:gd name="connsiteX121" fmla="*/ 1328887 w 2969285"/>
                <a:gd name="connsiteY121" fmla="*/ 81336 h 3313666"/>
                <a:gd name="connsiteX122" fmla="*/ 1440946 w 2969285"/>
                <a:gd name="connsiteY122" fmla="*/ 65820 h 3313666"/>
                <a:gd name="connsiteX123" fmla="*/ 1465082 w 2969285"/>
                <a:gd name="connsiteY123" fmla="*/ 65820 h 3313666"/>
                <a:gd name="connsiteX124" fmla="*/ 1465082 w 2969285"/>
                <a:gd name="connsiteY124" fmla="*/ 65820 h 3313666"/>
                <a:gd name="connsiteX125" fmla="*/ 1465082 w 2969285"/>
                <a:gd name="connsiteY125" fmla="*/ 65820 h 3313666"/>
                <a:gd name="connsiteX126" fmla="*/ 1465082 w 2969285"/>
                <a:gd name="connsiteY126" fmla="*/ 65820 h 3313666"/>
                <a:gd name="connsiteX127" fmla="*/ 1465082 w 2969285"/>
                <a:gd name="connsiteY127" fmla="*/ 65820 h 3313666"/>
                <a:gd name="connsiteX128" fmla="*/ 1563350 w 2969285"/>
                <a:gd name="connsiteY128" fmla="*/ 50304 h 3313666"/>
                <a:gd name="connsiteX129" fmla="*/ 1623689 w 2969285"/>
                <a:gd name="connsiteY129" fmla="*/ 36512 h 3313666"/>
                <a:gd name="connsiteX130" fmla="*/ 1647825 w 2969285"/>
                <a:gd name="connsiteY130" fmla="*/ 7204 h 3313666"/>
                <a:gd name="connsiteX131" fmla="*/ 1582314 w 2969285"/>
                <a:gd name="connsiteY131" fmla="*/ 19272 h 3313666"/>
                <a:gd name="connsiteX132" fmla="*/ 1532318 w 2969285"/>
                <a:gd name="connsiteY132" fmla="*/ 20996 h 3313666"/>
                <a:gd name="connsiteX133" fmla="*/ 1471978 w 2969285"/>
                <a:gd name="connsiteY133" fmla="*/ 15824 h 3313666"/>
                <a:gd name="connsiteX134" fmla="*/ 1432326 w 2969285"/>
                <a:gd name="connsiteY134" fmla="*/ 19272 h 3313666"/>
                <a:gd name="connsiteX135" fmla="*/ 1292683 w 2969285"/>
                <a:gd name="connsiteY135" fmla="*/ 24444 h 3313666"/>
                <a:gd name="connsiteX136" fmla="*/ 1265099 w 2969285"/>
                <a:gd name="connsiteY136" fmla="*/ 22720 h 3313666"/>
                <a:gd name="connsiteX137" fmla="*/ 1265099 w 2969285"/>
                <a:gd name="connsiteY137" fmla="*/ 22720 h 3313666"/>
                <a:gd name="connsiteX138" fmla="*/ 1249583 w 2969285"/>
                <a:gd name="connsiteY138" fmla="*/ 22720 h 3313666"/>
                <a:gd name="connsiteX139" fmla="*/ 1249583 w 2969285"/>
                <a:gd name="connsiteY139" fmla="*/ 22720 h 3313666"/>
                <a:gd name="connsiteX140" fmla="*/ 1232343 w 2969285"/>
                <a:gd name="connsiteY140" fmla="*/ 15824 h 3313666"/>
                <a:gd name="connsiteX141" fmla="*/ 1232343 w 2969285"/>
                <a:gd name="connsiteY141" fmla="*/ 15824 h 3313666"/>
                <a:gd name="connsiteX142" fmla="*/ 1206483 w 2969285"/>
                <a:gd name="connsiteY142" fmla="*/ 22720 h 3313666"/>
                <a:gd name="connsiteX143" fmla="*/ 1230619 w 2969285"/>
                <a:gd name="connsiteY143" fmla="*/ 19272 h 3313666"/>
                <a:gd name="connsiteX144" fmla="*/ 1206483 w 2969285"/>
                <a:gd name="connsiteY144" fmla="*/ 22720 h 3313666"/>
                <a:gd name="connsiteX145" fmla="*/ 1177175 w 2969285"/>
                <a:gd name="connsiteY145" fmla="*/ 29616 h 3313666"/>
                <a:gd name="connsiteX146" fmla="*/ 1177175 w 2969285"/>
                <a:gd name="connsiteY146" fmla="*/ 29616 h 3313666"/>
                <a:gd name="connsiteX147" fmla="*/ 1142696 w 2969285"/>
                <a:gd name="connsiteY147" fmla="*/ 31340 h 3313666"/>
                <a:gd name="connsiteX148" fmla="*/ 1163384 w 2969285"/>
                <a:gd name="connsiteY148" fmla="*/ 38236 h 3313666"/>
                <a:gd name="connsiteX149" fmla="*/ 1142696 w 2969285"/>
                <a:gd name="connsiteY149" fmla="*/ 31340 h 3313666"/>
                <a:gd name="connsiteX150" fmla="*/ 1099596 w 2969285"/>
                <a:gd name="connsiteY150" fmla="*/ 48580 h 3313666"/>
                <a:gd name="connsiteX151" fmla="*/ 1075460 w 2969285"/>
                <a:gd name="connsiteY151" fmla="*/ 52028 h 3313666"/>
                <a:gd name="connsiteX152" fmla="*/ 1092700 w 2969285"/>
                <a:gd name="connsiteY152" fmla="*/ 58924 h 3313666"/>
                <a:gd name="connsiteX153" fmla="*/ 1075460 w 2969285"/>
                <a:gd name="connsiteY153" fmla="*/ 52028 h 3313666"/>
                <a:gd name="connsiteX154" fmla="*/ 1051324 w 2969285"/>
                <a:gd name="connsiteY154" fmla="*/ 58924 h 3313666"/>
                <a:gd name="connsiteX155" fmla="*/ 1044428 w 2969285"/>
                <a:gd name="connsiteY155" fmla="*/ 57200 h 3313666"/>
                <a:gd name="connsiteX156" fmla="*/ 889269 w 2969285"/>
                <a:gd name="connsiteY156" fmla="*/ 141676 h 3313666"/>
                <a:gd name="connsiteX157" fmla="*/ 897889 w 2969285"/>
                <a:gd name="connsiteY157" fmla="*/ 141676 h 3313666"/>
                <a:gd name="connsiteX158" fmla="*/ 889269 w 2969285"/>
                <a:gd name="connsiteY158" fmla="*/ 141676 h 3313666"/>
                <a:gd name="connsiteX159" fmla="*/ 877201 w 2969285"/>
                <a:gd name="connsiteY159" fmla="*/ 145124 h 3313666"/>
                <a:gd name="connsiteX160" fmla="*/ 865133 w 2969285"/>
                <a:gd name="connsiteY160" fmla="*/ 145124 h 3313666"/>
                <a:gd name="connsiteX161" fmla="*/ 768589 w 2969285"/>
                <a:gd name="connsiteY161" fmla="*/ 196844 h 3313666"/>
                <a:gd name="connsiteX162" fmla="*/ 723765 w 2969285"/>
                <a:gd name="connsiteY162" fmla="*/ 234771 h 3313666"/>
                <a:gd name="connsiteX163" fmla="*/ 741005 w 2969285"/>
                <a:gd name="connsiteY163" fmla="*/ 236495 h 3313666"/>
                <a:gd name="connsiteX164" fmla="*/ 723765 w 2969285"/>
                <a:gd name="connsiteY164" fmla="*/ 234771 h 3313666"/>
                <a:gd name="connsiteX165" fmla="*/ 718593 w 2969285"/>
                <a:gd name="connsiteY165" fmla="*/ 239943 h 3313666"/>
                <a:gd name="connsiteX166" fmla="*/ 673770 w 2969285"/>
                <a:gd name="connsiteY166" fmla="*/ 284767 h 3313666"/>
                <a:gd name="connsiteX167" fmla="*/ 685838 w 2969285"/>
                <a:gd name="connsiteY167" fmla="*/ 284767 h 3313666"/>
                <a:gd name="connsiteX168" fmla="*/ 673770 w 2969285"/>
                <a:gd name="connsiteY168" fmla="*/ 284767 h 3313666"/>
                <a:gd name="connsiteX169" fmla="*/ 670322 w 2969285"/>
                <a:gd name="connsiteY169" fmla="*/ 288215 h 3313666"/>
                <a:gd name="connsiteX170" fmla="*/ 670322 w 2969285"/>
                <a:gd name="connsiteY170" fmla="*/ 288215 h 3313666"/>
                <a:gd name="connsiteX171" fmla="*/ 609982 w 2969285"/>
                <a:gd name="connsiteY171" fmla="*/ 326143 h 3313666"/>
                <a:gd name="connsiteX172" fmla="*/ 580674 w 2969285"/>
                <a:gd name="connsiteY172" fmla="*/ 353727 h 3313666"/>
                <a:gd name="connsiteX173" fmla="*/ 513438 w 2969285"/>
                <a:gd name="connsiteY173" fmla="*/ 507162 h 3313666"/>
                <a:gd name="connsiteX174" fmla="*/ 511714 w 2969285"/>
                <a:gd name="connsiteY174" fmla="*/ 522678 h 3313666"/>
                <a:gd name="connsiteX175" fmla="*/ 504818 w 2969285"/>
                <a:gd name="connsiteY175" fmla="*/ 617498 h 3313666"/>
                <a:gd name="connsiteX176" fmla="*/ 504818 w 2969285"/>
                <a:gd name="connsiteY176" fmla="*/ 617498 h 3313666"/>
                <a:gd name="connsiteX177" fmla="*/ 497922 w 2969285"/>
                <a:gd name="connsiteY177" fmla="*/ 622670 h 3313666"/>
                <a:gd name="connsiteX178" fmla="*/ 497922 w 2969285"/>
                <a:gd name="connsiteY178" fmla="*/ 622670 h 3313666"/>
                <a:gd name="connsiteX179" fmla="*/ 465166 w 2969285"/>
                <a:gd name="connsiteY179" fmla="*/ 643358 h 3313666"/>
                <a:gd name="connsiteX180" fmla="*/ 392759 w 2969285"/>
                <a:gd name="connsiteY180" fmla="*/ 731281 h 3313666"/>
                <a:gd name="connsiteX181" fmla="*/ 396207 w 2969285"/>
                <a:gd name="connsiteY181" fmla="*/ 734729 h 3313666"/>
                <a:gd name="connsiteX182" fmla="*/ 392759 w 2969285"/>
                <a:gd name="connsiteY182" fmla="*/ 731281 h 3313666"/>
                <a:gd name="connsiteX183" fmla="*/ 360003 w 2969285"/>
                <a:gd name="connsiteY183" fmla="*/ 753693 h 3313666"/>
                <a:gd name="connsiteX184" fmla="*/ 354831 w 2969285"/>
                <a:gd name="connsiteY184" fmla="*/ 767485 h 3313666"/>
                <a:gd name="connsiteX185" fmla="*/ 360003 w 2969285"/>
                <a:gd name="connsiteY185" fmla="*/ 753693 h 3313666"/>
                <a:gd name="connsiteX186" fmla="*/ 353107 w 2969285"/>
                <a:gd name="connsiteY186" fmla="*/ 755417 h 3313666"/>
                <a:gd name="connsiteX187" fmla="*/ 213464 w 2969285"/>
                <a:gd name="connsiteY187" fmla="*/ 896785 h 3313666"/>
                <a:gd name="connsiteX188" fmla="*/ 194500 w 2969285"/>
                <a:gd name="connsiteY188" fmla="*/ 917472 h 3313666"/>
                <a:gd name="connsiteX189" fmla="*/ 125540 w 2969285"/>
                <a:gd name="connsiteY189" fmla="*/ 972640 h 3313666"/>
                <a:gd name="connsiteX190" fmla="*/ 70372 w 2969285"/>
                <a:gd name="connsiteY190" fmla="*/ 1081252 h 3313666"/>
                <a:gd name="connsiteX191" fmla="*/ 34168 w 2969285"/>
                <a:gd name="connsiteY191" fmla="*/ 1153660 h 3313666"/>
                <a:gd name="connsiteX192" fmla="*/ 23824 w 2969285"/>
                <a:gd name="connsiteY192" fmla="*/ 1179519 h 3313666"/>
                <a:gd name="connsiteX193" fmla="*/ 18652 w 2969285"/>
                <a:gd name="connsiteY193" fmla="*/ 1232963 h 3313666"/>
                <a:gd name="connsiteX194" fmla="*/ 34168 w 2969285"/>
                <a:gd name="connsiteY194" fmla="*/ 1296751 h 3313666"/>
                <a:gd name="connsiteX195" fmla="*/ 34168 w 2969285"/>
                <a:gd name="connsiteY195" fmla="*/ 1296751 h 3313666"/>
                <a:gd name="connsiteX196" fmla="*/ 34168 w 2969285"/>
                <a:gd name="connsiteY196" fmla="*/ 1310543 h 3313666"/>
                <a:gd name="connsiteX197" fmla="*/ 34168 w 2969285"/>
                <a:gd name="connsiteY197" fmla="*/ 1310543 h 3313666"/>
                <a:gd name="connsiteX198" fmla="*/ 30720 w 2969285"/>
                <a:gd name="connsiteY198" fmla="*/ 1384674 h 3313666"/>
                <a:gd name="connsiteX199" fmla="*/ 34168 w 2969285"/>
                <a:gd name="connsiteY199" fmla="*/ 1462254 h 3313666"/>
                <a:gd name="connsiteX200" fmla="*/ 47960 w 2969285"/>
                <a:gd name="connsiteY200" fmla="*/ 1477770 h 3313666"/>
                <a:gd name="connsiteX201" fmla="*/ 34168 w 2969285"/>
                <a:gd name="connsiteY201" fmla="*/ 1462254 h 3313666"/>
                <a:gd name="connsiteX202" fmla="*/ 30720 w 2969285"/>
                <a:gd name="connsiteY202" fmla="*/ 1384674 h 3313666"/>
                <a:gd name="connsiteX203" fmla="*/ 34168 w 2969285"/>
                <a:gd name="connsiteY203" fmla="*/ 1310543 h 3313666"/>
                <a:gd name="connsiteX204" fmla="*/ 1412 w 2969285"/>
                <a:gd name="connsiteY204" fmla="*/ 1432946 h 3313666"/>
                <a:gd name="connsiteX205" fmla="*/ 35892 w 2969285"/>
                <a:gd name="connsiteY205" fmla="*/ 1507078 h 3313666"/>
                <a:gd name="connsiteX206" fmla="*/ 42788 w 2969285"/>
                <a:gd name="connsiteY206" fmla="*/ 1524318 h 3313666"/>
                <a:gd name="connsiteX207" fmla="*/ 34168 w 2969285"/>
                <a:gd name="connsiteY207" fmla="*/ 1560522 h 3313666"/>
                <a:gd name="connsiteX208" fmla="*/ 39340 w 2969285"/>
                <a:gd name="connsiteY208" fmla="*/ 1619138 h 3313666"/>
                <a:gd name="connsiteX209" fmla="*/ 51408 w 2969285"/>
                <a:gd name="connsiteY209" fmla="*/ 1598450 h 3313666"/>
                <a:gd name="connsiteX210" fmla="*/ 39340 w 2969285"/>
                <a:gd name="connsiteY210" fmla="*/ 1619138 h 3313666"/>
                <a:gd name="connsiteX211" fmla="*/ 39340 w 2969285"/>
                <a:gd name="connsiteY211" fmla="*/ 1644997 h 3313666"/>
                <a:gd name="connsiteX212" fmla="*/ 35892 w 2969285"/>
                <a:gd name="connsiteY212" fmla="*/ 1677753 h 3313666"/>
                <a:gd name="connsiteX213" fmla="*/ 37616 w 2969285"/>
                <a:gd name="connsiteY213" fmla="*/ 1698441 h 3313666"/>
                <a:gd name="connsiteX214" fmla="*/ 51408 w 2969285"/>
                <a:gd name="connsiteY214" fmla="*/ 1757057 h 3313666"/>
                <a:gd name="connsiteX215" fmla="*/ 58304 w 2969285"/>
                <a:gd name="connsiteY215" fmla="*/ 1865668 h 3313666"/>
                <a:gd name="connsiteX216" fmla="*/ 60028 w 2969285"/>
                <a:gd name="connsiteY216" fmla="*/ 1915664 h 3313666"/>
                <a:gd name="connsiteX217" fmla="*/ 77268 w 2969285"/>
                <a:gd name="connsiteY217" fmla="*/ 1994968 h 3313666"/>
                <a:gd name="connsiteX218" fmla="*/ 130712 w 2969285"/>
                <a:gd name="connsiteY218" fmla="*/ 2077719 h 3313666"/>
                <a:gd name="connsiteX219" fmla="*/ 135884 w 2969285"/>
                <a:gd name="connsiteY219" fmla="*/ 2093235 h 3313666"/>
                <a:gd name="connsiteX220" fmla="*/ 172088 w 2969285"/>
                <a:gd name="connsiteY220" fmla="*/ 2105303 h 3313666"/>
                <a:gd name="connsiteX221" fmla="*/ 173812 w 2969285"/>
                <a:gd name="connsiteY221" fmla="*/ 2098408 h 3313666"/>
                <a:gd name="connsiteX222" fmla="*/ 172088 w 2969285"/>
                <a:gd name="connsiteY222" fmla="*/ 2105303 h 3313666"/>
                <a:gd name="connsiteX223" fmla="*/ 135884 w 2969285"/>
                <a:gd name="connsiteY223" fmla="*/ 2093235 h 3313666"/>
                <a:gd name="connsiteX224" fmla="*/ 197948 w 2969285"/>
                <a:gd name="connsiteY224" fmla="*/ 2255291 h 3313666"/>
                <a:gd name="connsiteX225" fmla="*/ 208292 w 2969285"/>
                <a:gd name="connsiteY225" fmla="*/ 2238051 h 3313666"/>
                <a:gd name="connsiteX226" fmla="*/ 196224 w 2969285"/>
                <a:gd name="connsiteY226" fmla="*/ 2200123 h 3313666"/>
                <a:gd name="connsiteX227" fmla="*/ 201396 w 2969285"/>
                <a:gd name="connsiteY227" fmla="*/ 2182883 h 3313666"/>
                <a:gd name="connsiteX228" fmla="*/ 201396 w 2969285"/>
                <a:gd name="connsiteY228" fmla="*/ 2182883 h 3313666"/>
                <a:gd name="connsiteX229" fmla="*/ 196224 w 2969285"/>
                <a:gd name="connsiteY229" fmla="*/ 2200123 h 3313666"/>
                <a:gd name="connsiteX230" fmla="*/ 208292 w 2969285"/>
                <a:gd name="connsiteY230" fmla="*/ 2238051 h 3313666"/>
                <a:gd name="connsiteX231" fmla="*/ 197948 w 2969285"/>
                <a:gd name="connsiteY231" fmla="*/ 2255291 h 3313666"/>
                <a:gd name="connsiteX232" fmla="*/ 204844 w 2969285"/>
                <a:gd name="connsiteY232" fmla="*/ 2282875 h 3313666"/>
                <a:gd name="connsiteX233" fmla="*/ 258287 w 2969285"/>
                <a:gd name="connsiteY233" fmla="*/ 2401830 h 3313666"/>
                <a:gd name="connsiteX234" fmla="*/ 287595 w 2969285"/>
                <a:gd name="connsiteY234" fmla="*/ 2458722 h 3313666"/>
                <a:gd name="connsiteX235" fmla="*/ 339315 w 2969285"/>
                <a:gd name="connsiteY235" fmla="*/ 2551817 h 3313666"/>
                <a:gd name="connsiteX236" fmla="*/ 354831 w 2969285"/>
                <a:gd name="connsiteY236" fmla="*/ 2581125 h 3313666"/>
                <a:gd name="connsiteX237" fmla="*/ 416895 w 2969285"/>
                <a:gd name="connsiteY237" fmla="*/ 2665601 h 3313666"/>
                <a:gd name="connsiteX238" fmla="*/ 454823 w 2969285"/>
                <a:gd name="connsiteY238" fmla="*/ 2698357 h 3313666"/>
                <a:gd name="connsiteX239" fmla="*/ 454823 w 2969285"/>
                <a:gd name="connsiteY239" fmla="*/ 2698357 h 3313666"/>
                <a:gd name="connsiteX240" fmla="*/ 523782 w 2969285"/>
                <a:gd name="connsiteY240" fmla="*/ 2782833 h 3313666"/>
                <a:gd name="connsiteX241" fmla="*/ 523782 w 2969285"/>
                <a:gd name="connsiteY241" fmla="*/ 2782833 h 3313666"/>
                <a:gd name="connsiteX242" fmla="*/ 534126 w 2969285"/>
                <a:gd name="connsiteY242" fmla="*/ 2781108 h 3313666"/>
                <a:gd name="connsiteX243" fmla="*/ 523782 w 2969285"/>
                <a:gd name="connsiteY243" fmla="*/ 2782833 h 3313666"/>
                <a:gd name="connsiteX244" fmla="*/ 542746 w 2969285"/>
                <a:gd name="connsiteY244" fmla="*/ 2810416 h 3313666"/>
                <a:gd name="connsiteX245" fmla="*/ 542746 w 2969285"/>
                <a:gd name="connsiteY245" fmla="*/ 2810416 h 3313666"/>
                <a:gd name="connsiteX246" fmla="*/ 582398 w 2969285"/>
                <a:gd name="connsiteY246" fmla="*/ 2858688 h 3313666"/>
                <a:gd name="connsiteX247" fmla="*/ 582398 w 2969285"/>
                <a:gd name="connsiteY247" fmla="*/ 2858688 h 3313666"/>
                <a:gd name="connsiteX248" fmla="*/ 642738 w 2969285"/>
                <a:gd name="connsiteY248" fmla="*/ 2932820 h 3313666"/>
                <a:gd name="connsiteX249" fmla="*/ 642738 w 2969285"/>
                <a:gd name="connsiteY249" fmla="*/ 2932820 h 3313666"/>
                <a:gd name="connsiteX250" fmla="*/ 644462 w 2969285"/>
                <a:gd name="connsiteY250" fmla="*/ 2936268 h 3313666"/>
                <a:gd name="connsiteX251" fmla="*/ 644462 w 2969285"/>
                <a:gd name="connsiteY251" fmla="*/ 2936268 h 3313666"/>
                <a:gd name="connsiteX252" fmla="*/ 670322 w 2969285"/>
                <a:gd name="connsiteY252" fmla="*/ 2951784 h 3313666"/>
                <a:gd name="connsiteX253" fmla="*/ 670322 w 2969285"/>
                <a:gd name="connsiteY253" fmla="*/ 2951784 h 3313666"/>
                <a:gd name="connsiteX254" fmla="*/ 673770 w 2969285"/>
                <a:gd name="connsiteY254" fmla="*/ 2960404 h 3313666"/>
                <a:gd name="connsiteX255" fmla="*/ 673770 w 2969285"/>
                <a:gd name="connsiteY255" fmla="*/ 2960404 h 3313666"/>
                <a:gd name="connsiteX256" fmla="*/ 684114 w 2969285"/>
                <a:gd name="connsiteY256" fmla="*/ 2981092 h 3313666"/>
                <a:gd name="connsiteX257" fmla="*/ 684114 w 2969285"/>
                <a:gd name="connsiteY257" fmla="*/ 2981092 h 3313666"/>
                <a:gd name="connsiteX258" fmla="*/ 704801 w 2969285"/>
                <a:gd name="connsiteY258" fmla="*/ 3000055 h 3313666"/>
                <a:gd name="connsiteX259" fmla="*/ 751349 w 2969285"/>
                <a:gd name="connsiteY259" fmla="*/ 3034535 h 3313666"/>
                <a:gd name="connsiteX260" fmla="*/ 761693 w 2969285"/>
                <a:gd name="connsiteY260" fmla="*/ 3041431 h 3313666"/>
                <a:gd name="connsiteX261" fmla="*/ 872029 w 2969285"/>
                <a:gd name="connsiteY261" fmla="*/ 3120735 h 3313666"/>
                <a:gd name="connsiteX262" fmla="*/ 966848 w 2969285"/>
                <a:gd name="connsiteY262" fmla="*/ 3182799 h 3313666"/>
                <a:gd name="connsiteX263" fmla="*/ 1065116 w 2969285"/>
                <a:gd name="connsiteY263" fmla="*/ 3236243 h 3313666"/>
                <a:gd name="connsiteX264" fmla="*/ 1172003 w 2969285"/>
                <a:gd name="connsiteY264" fmla="*/ 3277618 h 3313666"/>
                <a:gd name="connsiteX265" fmla="*/ 1242687 w 2969285"/>
                <a:gd name="connsiteY265" fmla="*/ 3301754 h 3313666"/>
                <a:gd name="connsiteX266" fmla="*/ 1296131 w 2969285"/>
                <a:gd name="connsiteY266" fmla="*/ 3312098 h 3313666"/>
                <a:gd name="connsiteX267" fmla="*/ 1323715 w 2969285"/>
                <a:gd name="connsiteY267" fmla="*/ 3308650 h 3313666"/>
                <a:gd name="connsiteX268" fmla="*/ 1459910 w 2969285"/>
                <a:gd name="connsiteY268" fmla="*/ 3294858 h 3313666"/>
                <a:gd name="connsiteX269" fmla="*/ 1559902 w 2969285"/>
                <a:gd name="connsiteY269" fmla="*/ 3275894 h 3313666"/>
                <a:gd name="connsiteX270" fmla="*/ 1590934 w 2969285"/>
                <a:gd name="connsiteY270" fmla="*/ 3277618 h 3313666"/>
                <a:gd name="connsiteX271" fmla="*/ 1670237 w 2969285"/>
                <a:gd name="connsiteY271" fmla="*/ 3270723 h 3313666"/>
                <a:gd name="connsiteX272" fmla="*/ 1718509 w 2969285"/>
                <a:gd name="connsiteY272" fmla="*/ 3256931 h 3313666"/>
                <a:gd name="connsiteX273" fmla="*/ 1802985 w 2969285"/>
                <a:gd name="connsiteY273" fmla="*/ 3246586 h 3313666"/>
                <a:gd name="connsiteX274" fmla="*/ 1802985 w 2969285"/>
                <a:gd name="connsiteY274" fmla="*/ 3246586 h 3313666"/>
                <a:gd name="connsiteX275" fmla="*/ 1832293 w 2969285"/>
                <a:gd name="connsiteY275" fmla="*/ 3213831 h 3313666"/>
                <a:gd name="connsiteX276" fmla="*/ 1802985 w 2969285"/>
                <a:gd name="connsiteY276" fmla="*/ 3196591 h 3313666"/>
                <a:gd name="connsiteX277" fmla="*/ 1721957 w 2969285"/>
                <a:gd name="connsiteY277" fmla="*/ 3206935 h 3313666"/>
                <a:gd name="connsiteX278" fmla="*/ 1802985 w 2969285"/>
                <a:gd name="connsiteY278" fmla="*/ 3196591 h 3313666"/>
                <a:gd name="connsiteX279" fmla="*/ 1832293 w 2969285"/>
                <a:gd name="connsiteY279" fmla="*/ 3213831 h 3313666"/>
                <a:gd name="connsiteX280" fmla="*/ 1802985 w 2969285"/>
                <a:gd name="connsiteY280" fmla="*/ 3246586 h 3313666"/>
                <a:gd name="connsiteX281" fmla="*/ 1802985 w 2969285"/>
                <a:gd name="connsiteY281" fmla="*/ 3246586 h 3313666"/>
                <a:gd name="connsiteX282" fmla="*/ 1840913 w 2969285"/>
                <a:gd name="connsiteY282" fmla="*/ 3244863 h 3313666"/>
                <a:gd name="connsiteX283" fmla="*/ 1870220 w 2969285"/>
                <a:gd name="connsiteY283" fmla="*/ 3225899 h 3313666"/>
                <a:gd name="connsiteX284" fmla="*/ 1940904 w 2969285"/>
                <a:gd name="connsiteY284" fmla="*/ 3193143 h 3313666"/>
                <a:gd name="connsiteX285" fmla="*/ 1963316 w 2969285"/>
                <a:gd name="connsiteY285" fmla="*/ 3186247 h 3313666"/>
                <a:gd name="connsiteX286" fmla="*/ 1963316 w 2969285"/>
                <a:gd name="connsiteY286" fmla="*/ 3175903 h 3313666"/>
                <a:gd name="connsiteX287" fmla="*/ 1963316 w 2969285"/>
                <a:gd name="connsiteY287" fmla="*/ 3186247 h 3313666"/>
                <a:gd name="connsiteX288" fmla="*/ 2011588 w 2969285"/>
                <a:gd name="connsiteY288" fmla="*/ 3170731 h 3313666"/>
                <a:gd name="connsiteX289" fmla="*/ 2011588 w 2969285"/>
                <a:gd name="connsiteY289" fmla="*/ 3170731 h 3313666"/>
                <a:gd name="connsiteX290" fmla="*/ 2018484 w 2969285"/>
                <a:gd name="connsiteY290" fmla="*/ 3172455 h 3313666"/>
                <a:gd name="connsiteX291" fmla="*/ 2215019 w 2969285"/>
                <a:gd name="connsiteY291" fmla="*/ 3075911 h 3313666"/>
                <a:gd name="connsiteX292" fmla="*/ 2228811 w 2969285"/>
                <a:gd name="connsiteY292" fmla="*/ 3062119 h 3313666"/>
                <a:gd name="connsiteX293" fmla="*/ 2251223 w 2969285"/>
                <a:gd name="connsiteY293" fmla="*/ 3044879 h 3313666"/>
                <a:gd name="connsiteX294" fmla="*/ 2330526 w 2969285"/>
                <a:gd name="connsiteY294" fmla="*/ 2981092 h 3313666"/>
                <a:gd name="connsiteX295" fmla="*/ 2330526 w 2969285"/>
                <a:gd name="connsiteY295" fmla="*/ 2981092 h 3313666"/>
                <a:gd name="connsiteX296" fmla="*/ 2330526 w 2969285"/>
                <a:gd name="connsiteY296" fmla="*/ 2981092 h 3313666"/>
                <a:gd name="connsiteX297" fmla="*/ 2390866 w 2969285"/>
                <a:gd name="connsiteY297" fmla="*/ 2936268 h 3313666"/>
                <a:gd name="connsiteX298" fmla="*/ 2390866 w 2969285"/>
                <a:gd name="connsiteY298" fmla="*/ 2936268 h 3313666"/>
                <a:gd name="connsiteX299" fmla="*/ 2409830 w 2969285"/>
                <a:gd name="connsiteY299" fmla="*/ 2919028 h 3313666"/>
                <a:gd name="connsiteX300" fmla="*/ 2409830 w 2969285"/>
                <a:gd name="connsiteY300" fmla="*/ 2919028 h 3313666"/>
                <a:gd name="connsiteX301" fmla="*/ 2461550 w 2969285"/>
                <a:gd name="connsiteY301" fmla="*/ 2884548 h 3313666"/>
                <a:gd name="connsiteX302" fmla="*/ 2528786 w 2969285"/>
                <a:gd name="connsiteY302" fmla="*/ 2829380 h 3313666"/>
                <a:gd name="connsiteX303" fmla="*/ 2609813 w 2969285"/>
                <a:gd name="connsiteY303" fmla="*/ 2729389 h 3313666"/>
                <a:gd name="connsiteX304" fmla="*/ 2611537 w 2969285"/>
                <a:gd name="connsiteY304" fmla="*/ 2725941 h 3313666"/>
                <a:gd name="connsiteX305" fmla="*/ 2702909 w 2969285"/>
                <a:gd name="connsiteY305" fmla="*/ 2631121 h 3313666"/>
                <a:gd name="connsiteX306" fmla="*/ 2766697 w 2969285"/>
                <a:gd name="connsiteY306" fmla="*/ 2503546 h 3313666"/>
                <a:gd name="connsiteX307" fmla="*/ 2761525 w 2969285"/>
                <a:gd name="connsiteY307" fmla="*/ 2498374 h 3313666"/>
                <a:gd name="connsiteX308" fmla="*/ 2766697 w 2969285"/>
                <a:gd name="connsiteY308" fmla="*/ 2503546 h 3313666"/>
                <a:gd name="connsiteX309" fmla="*/ 2771869 w 2969285"/>
                <a:gd name="connsiteY309" fmla="*/ 2486306 h 3313666"/>
                <a:gd name="connsiteX310" fmla="*/ 2856344 w 2969285"/>
                <a:gd name="connsiteY310" fmla="*/ 2377694 h 3313666"/>
                <a:gd name="connsiteX311" fmla="*/ 2856344 w 2969285"/>
                <a:gd name="connsiteY311" fmla="*/ 2377694 h 3313666"/>
                <a:gd name="connsiteX312" fmla="*/ 2863240 w 2969285"/>
                <a:gd name="connsiteY312" fmla="*/ 2369074 h 3313666"/>
                <a:gd name="connsiteX313" fmla="*/ 2870136 w 2969285"/>
                <a:gd name="connsiteY313" fmla="*/ 2351834 h 3313666"/>
                <a:gd name="connsiteX314" fmla="*/ 2878756 w 2969285"/>
                <a:gd name="connsiteY314" fmla="*/ 2331147 h 3313666"/>
                <a:gd name="connsiteX315" fmla="*/ 2897720 w 2969285"/>
                <a:gd name="connsiteY315" fmla="*/ 2275979 h 3313666"/>
                <a:gd name="connsiteX316" fmla="*/ 2883928 w 2969285"/>
                <a:gd name="connsiteY316" fmla="*/ 2248395 h 3313666"/>
                <a:gd name="connsiteX317" fmla="*/ 2909788 w 2969285"/>
                <a:gd name="connsiteY317" fmla="*/ 2196675 h 3313666"/>
                <a:gd name="connsiteX318" fmla="*/ 2877032 w 2969285"/>
                <a:gd name="connsiteY318" fmla="*/ 2153575 h 3313666"/>
                <a:gd name="connsiteX319" fmla="*/ 2920132 w 2969285"/>
                <a:gd name="connsiteY319" fmla="*/ 2051859 h 3313666"/>
                <a:gd name="connsiteX320" fmla="*/ 2921856 w 2969285"/>
                <a:gd name="connsiteY320" fmla="*/ 2050136 h 3313666"/>
                <a:gd name="connsiteX321" fmla="*/ 2920132 w 2969285"/>
                <a:gd name="connsiteY321" fmla="*/ 2051859 h 3313666"/>
                <a:gd name="connsiteX322" fmla="*/ 2877032 w 2969285"/>
                <a:gd name="connsiteY322" fmla="*/ 2153575 h 3313666"/>
                <a:gd name="connsiteX323" fmla="*/ 2909788 w 2969285"/>
                <a:gd name="connsiteY323" fmla="*/ 2196675 h 3313666"/>
                <a:gd name="connsiteX324" fmla="*/ 2883928 w 2969285"/>
                <a:gd name="connsiteY324" fmla="*/ 2248395 h 3313666"/>
                <a:gd name="connsiteX325" fmla="*/ 2897720 w 2969285"/>
                <a:gd name="connsiteY325" fmla="*/ 2275979 h 3313666"/>
                <a:gd name="connsiteX326" fmla="*/ 2949440 w 2969285"/>
                <a:gd name="connsiteY326" fmla="*/ 2165643 h 3313666"/>
                <a:gd name="connsiteX327" fmla="*/ 2944268 w 2969285"/>
                <a:gd name="connsiteY327" fmla="*/ 2155299 h 3313666"/>
                <a:gd name="connsiteX328" fmla="*/ 2944268 w 2969285"/>
                <a:gd name="connsiteY328" fmla="*/ 2139783 h 3313666"/>
                <a:gd name="connsiteX329" fmla="*/ 2928752 w 2969285"/>
                <a:gd name="connsiteY329" fmla="*/ 2117371 h 3313666"/>
                <a:gd name="connsiteX330" fmla="*/ 30720 w 2969285"/>
                <a:gd name="connsiteY330" fmla="*/ 1293303 h 3313666"/>
                <a:gd name="connsiteX331" fmla="*/ 34168 w 2969285"/>
                <a:gd name="connsiteY331" fmla="*/ 1272615 h 3313666"/>
                <a:gd name="connsiteX332" fmla="*/ 32444 w 2969285"/>
                <a:gd name="connsiteY332" fmla="*/ 1220895 h 3313666"/>
                <a:gd name="connsiteX333" fmla="*/ 34168 w 2969285"/>
                <a:gd name="connsiteY333" fmla="*/ 1272615 h 3313666"/>
                <a:gd name="connsiteX334" fmla="*/ 30720 w 2969285"/>
                <a:gd name="connsiteY334" fmla="*/ 1293303 h 3313666"/>
                <a:gd name="connsiteX335" fmla="*/ 2878756 w 2969285"/>
                <a:gd name="connsiteY335" fmla="*/ 1694993 h 3313666"/>
                <a:gd name="connsiteX336" fmla="*/ 2878756 w 2969285"/>
                <a:gd name="connsiteY336" fmla="*/ 1694993 h 3313666"/>
                <a:gd name="connsiteX337" fmla="*/ 2887376 w 2969285"/>
                <a:gd name="connsiteY337" fmla="*/ 1710509 h 3313666"/>
                <a:gd name="connsiteX338" fmla="*/ 2878756 w 2969285"/>
                <a:gd name="connsiteY338" fmla="*/ 1694993 h 3313666"/>
                <a:gd name="connsiteX339" fmla="*/ 2835656 w 2969285"/>
                <a:gd name="connsiteY339" fmla="*/ 1255375 h 3313666"/>
                <a:gd name="connsiteX340" fmla="*/ 2866688 w 2969285"/>
                <a:gd name="connsiteY340" fmla="*/ 1408810 h 3313666"/>
                <a:gd name="connsiteX341" fmla="*/ 2864964 w 2969285"/>
                <a:gd name="connsiteY341" fmla="*/ 1591554 h 3313666"/>
                <a:gd name="connsiteX342" fmla="*/ 2866688 w 2969285"/>
                <a:gd name="connsiteY342" fmla="*/ 1624309 h 3313666"/>
                <a:gd name="connsiteX343" fmla="*/ 2883928 w 2969285"/>
                <a:gd name="connsiteY343" fmla="*/ 1641549 h 3313666"/>
                <a:gd name="connsiteX344" fmla="*/ 2866688 w 2969285"/>
                <a:gd name="connsiteY344" fmla="*/ 1624309 h 3313666"/>
                <a:gd name="connsiteX345" fmla="*/ 2864964 w 2969285"/>
                <a:gd name="connsiteY345" fmla="*/ 1591554 h 3313666"/>
                <a:gd name="connsiteX346" fmla="*/ 2866688 w 2969285"/>
                <a:gd name="connsiteY346" fmla="*/ 1408810 h 3313666"/>
                <a:gd name="connsiteX347" fmla="*/ 2835656 w 2969285"/>
                <a:gd name="connsiteY347" fmla="*/ 1255375 h 3313666"/>
                <a:gd name="connsiteX348" fmla="*/ 2830484 w 2969285"/>
                <a:gd name="connsiteY348" fmla="*/ 1229515 h 3313666"/>
                <a:gd name="connsiteX349" fmla="*/ 2835656 w 2969285"/>
                <a:gd name="connsiteY349" fmla="*/ 1255375 h 3313666"/>
                <a:gd name="connsiteX350" fmla="*/ 2859792 w 2969285"/>
                <a:gd name="connsiteY350" fmla="*/ 1674305 h 3313666"/>
                <a:gd name="connsiteX351" fmla="*/ 2854620 w 2969285"/>
                <a:gd name="connsiteY351" fmla="*/ 1669133 h 3313666"/>
                <a:gd name="connsiteX352" fmla="*/ 2846000 w 2969285"/>
                <a:gd name="connsiteY352" fmla="*/ 1669133 h 3313666"/>
                <a:gd name="connsiteX353" fmla="*/ 2846000 w 2969285"/>
                <a:gd name="connsiteY353" fmla="*/ 1669133 h 3313666"/>
                <a:gd name="connsiteX354" fmla="*/ 2846000 w 2969285"/>
                <a:gd name="connsiteY354" fmla="*/ 1669133 h 3313666"/>
                <a:gd name="connsiteX355" fmla="*/ 2854620 w 2969285"/>
                <a:gd name="connsiteY355" fmla="*/ 1669133 h 3313666"/>
                <a:gd name="connsiteX356" fmla="*/ 2854620 w 2969285"/>
                <a:gd name="connsiteY356" fmla="*/ 1662237 h 3313666"/>
                <a:gd name="connsiteX357" fmla="*/ 2854620 w 2969285"/>
                <a:gd name="connsiteY357" fmla="*/ 1669133 h 3313666"/>
                <a:gd name="connsiteX358" fmla="*/ 2859792 w 2969285"/>
                <a:gd name="connsiteY358" fmla="*/ 1674305 h 3313666"/>
                <a:gd name="connsiteX359" fmla="*/ 2832208 w 2969285"/>
                <a:gd name="connsiteY359" fmla="*/ 1500182 h 3313666"/>
                <a:gd name="connsiteX360" fmla="*/ 2832208 w 2969285"/>
                <a:gd name="connsiteY360" fmla="*/ 1500182 h 3313666"/>
                <a:gd name="connsiteX361" fmla="*/ 2823588 w 2969285"/>
                <a:gd name="connsiteY361" fmla="*/ 1500182 h 3313666"/>
                <a:gd name="connsiteX362" fmla="*/ 2823588 w 2969285"/>
                <a:gd name="connsiteY362" fmla="*/ 1500182 h 3313666"/>
                <a:gd name="connsiteX363" fmla="*/ 2823588 w 2969285"/>
                <a:gd name="connsiteY363" fmla="*/ 1474322 h 3313666"/>
                <a:gd name="connsiteX364" fmla="*/ 2823588 w 2969285"/>
                <a:gd name="connsiteY364" fmla="*/ 1460530 h 3313666"/>
                <a:gd name="connsiteX365" fmla="*/ 2823588 w 2969285"/>
                <a:gd name="connsiteY365" fmla="*/ 1474322 h 3313666"/>
                <a:gd name="connsiteX366" fmla="*/ 2823588 w 2969285"/>
                <a:gd name="connsiteY366" fmla="*/ 1474322 h 3313666"/>
                <a:gd name="connsiteX367" fmla="*/ 2823588 w 2969285"/>
                <a:gd name="connsiteY367" fmla="*/ 1500182 h 3313666"/>
                <a:gd name="connsiteX368" fmla="*/ 2832208 w 2969285"/>
                <a:gd name="connsiteY368" fmla="*/ 1500182 h 3313666"/>
                <a:gd name="connsiteX369" fmla="*/ 2830484 w 2969285"/>
                <a:gd name="connsiteY369" fmla="*/ 1474322 h 3313666"/>
                <a:gd name="connsiteX370" fmla="*/ 2830484 w 2969285"/>
                <a:gd name="connsiteY370" fmla="*/ 1474322 h 3313666"/>
                <a:gd name="connsiteX371" fmla="*/ 2832208 w 2969285"/>
                <a:gd name="connsiteY371" fmla="*/ 1500182 h 3313666"/>
                <a:gd name="connsiteX372" fmla="*/ 2854620 w 2969285"/>
                <a:gd name="connsiteY372" fmla="*/ 1500182 h 3313666"/>
                <a:gd name="connsiteX373" fmla="*/ 2854620 w 2969285"/>
                <a:gd name="connsiteY373" fmla="*/ 1500182 h 3313666"/>
                <a:gd name="connsiteX374" fmla="*/ 2832208 w 2969285"/>
                <a:gd name="connsiteY374" fmla="*/ 1500182 h 3313666"/>
                <a:gd name="connsiteX375" fmla="*/ 2840828 w 2969285"/>
                <a:gd name="connsiteY375" fmla="*/ 1593278 h 3313666"/>
                <a:gd name="connsiteX376" fmla="*/ 2837380 w 2969285"/>
                <a:gd name="connsiteY376" fmla="*/ 1593278 h 3313666"/>
                <a:gd name="connsiteX377" fmla="*/ 2828760 w 2969285"/>
                <a:gd name="connsiteY377" fmla="*/ 1589830 h 3313666"/>
                <a:gd name="connsiteX378" fmla="*/ 2837380 w 2969285"/>
                <a:gd name="connsiteY378" fmla="*/ 1593278 h 3313666"/>
                <a:gd name="connsiteX379" fmla="*/ 2840828 w 2969285"/>
                <a:gd name="connsiteY379" fmla="*/ 1593278 h 3313666"/>
                <a:gd name="connsiteX380" fmla="*/ 2799452 w 2969285"/>
                <a:gd name="connsiteY380" fmla="*/ 1288131 h 3313666"/>
                <a:gd name="connsiteX381" fmla="*/ 2775317 w 2969285"/>
                <a:gd name="connsiteY381" fmla="*/ 1262271 h 3313666"/>
                <a:gd name="connsiteX382" fmla="*/ 2771869 w 2969285"/>
                <a:gd name="connsiteY382" fmla="*/ 1262271 h 3313666"/>
                <a:gd name="connsiteX383" fmla="*/ 2768421 w 2969285"/>
                <a:gd name="connsiteY383" fmla="*/ 1262271 h 3313666"/>
                <a:gd name="connsiteX384" fmla="*/ 2768421 w 2969285"/>
                <a:gd name="connsiteY384" fmla="*/ 1250203 h 3313666"/>
                <a:gd name="connsiteX385" fmla="*/ 2768421 w 2969285"/>
                <a:gd name="connsiteY385" fmla="*/ 1262271 h 3313666"/>
                <a:gd name="connsiteX386" fmla="*/ 2771869 w 2969285"/>
                <a:gd name="connsiteY386" fmla="*/ 1262271 h 3313666"/>
                <a:gd name="connsiteX387" fmla="*/ 2775317 w 2969285"/>
                <a:gd name="connsiteY387" fmla="*/ 1262271 h 3313666"/>
                <a:gd name="connsiteX388" fmla="*/ 2799452 w 2969285"/>
                <a:gd name="connsiteY388" fmla="*/ 1262271 h 3313666"/>
                <a:gd name="connsiteX389" fmla="*/ 2799452 w 2969285"/>
                <a:gd name="connsiteY389" fmla="*/ 1262271 h 3313666"/>
                <a:gd name="connsiteX390" fmla="*/ 2775317 w 2969285"/>
                <a:gd name="connsiteY390" fmla="*/ 1262271 h 3313666"/>
                <a:gd name="connsiteX391" fmla="*/ 2799452 w 2969285"/>
                <a:gd name="connsiteY391" fmla="*/ 1288131 h 3313666"/>
                <a:gd name="connsiteX392" fmla="*/ 2799452 w 2969285"/>
                <a:gd name="connsiteY392" fmla="*/ 1288131 h 3313666"/>
                <a:gd name="connsiteX393" fmla="*/ 2799452 w 2969285"/>
                <a:gd name="connsiteY393" fmla="*/ 1305371 h 3313666"/>
                <a:gd name="connsiteX394" fmla="*/ 2811520 w 2969285"/>
                <a:gd name="connsiteY394" fmla="*/ 1317439 h 3313666"/>
                <a:gd name="connsiteX395" fmla="*/ 2799452 w 2969285"/>
                <a:gd name="connsiteY395" fmla="*/ 1305371 h 3313666"/>
                <a:gd name="connsiteX396" fmla="*/ 2787384 w 2969285"/>
                <a:gd name="connsiteY396" fmla="*/ 1315715 h 3313666"/>
                <a:gd name="connsiteX397" fmla="*/ 2801176 w 2969285"/>
                <a:gd name="connsiteY397" fmla="*/ 1358815 h 3313666"/>
                <a:gd name="connsiteX398" fmla="*/ 2821864 w 2969285"/>
                <a:gd name="connsiteY398" fmla="*/ 1372607 h 3313666"/>
                <a:gd name="connsiteX399" fmla="*/ 2821864 w 2969285"/>
                <a:gd name="connsiteY399" fmla="*/ 1372607 h 3313666"/>
                <a:gd name="connsiteX400" fmla="*/ 2801176 w 2969285"/>
                <a:gd name="connsiteY400" fmla="*/ 1358815 h 3313666"/>
                <a:gd name="connsiteX401" fmla="*/ 2787384 w 2969285"/>
                <a:gd name="connsiteY401" fmla="*/ 1315715 h 3313666"/>
                <a:gd name="connsiteX402" fmla="*/ 2799452 w 2969285"/>
                <a:gd name="connsiteY402" fmla="*/ 1305371 h 3313666"/>
                <a:gd name="connsiteX403" fmla="*/ 2799452 w 2969285"/>
                <a:gd name="connsiteY403" fmla="*/ 1288131 h 3313666"/>
                <a:gd name="connsiteX404" fmla="*/ 2699461 w 2969285"/>
                <a:gd name="connsiteY404" fmla="*/ 1688097 h 3313666"/>
                <a:gd name="connsiteX405" fmla="*/ 2696013 w 2969285"/>
                <a:gd name="connsiteY405" fmla="*/ 1672581 h 3313666"/>
                <a:gd name="connsiteX406" fmla="*/ 2699461 w 2969285"/>
                <a:gd name="connsiteY406" fmla="*/ 1651893 h 3313666"/>
                <a:gd name="connsiteX407" fmla="*/ 2697737 w 2969285"/>
                <a:gd name="connsiteY407" fmla="*/ 1646721 h 3313666"/>
                <a:gd name="connsiteX408" fmla="*/ 2699461 w 2969285"/>
                <a:gd name="connsiteY408" fmla="*/ 1651893 h 3313666"/>
                <a:gd name="connsiteX409" fmla="*/ 2696013 w 2969285"/>
                <a:gd name="connsiteY409" fmla="*/ 1672581 h 3313666"/>
                <a:gd name="connsiteX410" fmla="*/ 2699461 w 2969285"/>
                <a:gd name="connsiteY410" fmla="*/ 1688097 h 3313666"/>
                <a:gd name="connsiteX411" fmla="*/ 2671877 w 2969285"/>
                <a:gd name="connsiteY411" fmla="*/ 1217447 h 3313666"/>
                <a:gd name="connsiteX412" fmla="*/ 2713253 w 2969285"/>
                <a:gd name="connsiteY412" fmla="*/ 1243307 h 3313666"/>
                <a:gd name="connsiteX413" fmla="*/ 2746009 w 2969285"/>
                <a:gd name="connsiteY413" fmla="*/ 1262271 h 3313666"/>
                <a:gd name="connsiteX414" fmla="*/ 2713253 w 2969285"/>
                <a:gd name="connsiteY414" fmla="*/ 1243307 h 3313666"/>
                <a:gd name="connsiteX415" fmla="*/ 2671877 w 2969285"/>
                <a:gd name="connsiteY415" fmla="*/ 1217447 h 3313666"/>
                <a:gd name="connsiteX416" fmla="*/ 2668429 w 2969285"/>
                <a:gd name="connsiteY416" fmla="*/ 1810501 h 3313666"/>
                <a:gd name="connsiteX417" fmla="*/ 2666705 w 2969285"/>
                <a:gd name="connsiteY417" fmla="*/ 1782917 h 3313666"/>
                <a:gd name="connsiteX418" fmla="*/ 2658085 w 2969285"/>
                <a:gd name="connsiteY418" fmla="*/ 1779469 h 3313666"/>
                <a:gd name="connsiteX419" fmla="*/ 2666705 w 2969285"/>
                <a:gd name="connsiteY419" fmla="*/ 1782917 h 3313666"/>
                <a:gd name="connsiteX420" fmla="*/ 2668429 w 2969285"/>
                <a:gd name="connsiteY420" fmla="*/ 1810501 h 3313666"/>
                <a:gd name="connsiteX421" fmla="*/ 2656361 w 2969285"/>
                <a:gd name="connsiteY421" fmla="*/ 1874288 h 3313666"/>
                <a:gd name="connsiteX422" fmla="*/ 2666705 w 2969285"/>
                <a:gd name="connsiteY422" fmla="*/ 1901872 h 3313666"/>
                <a:gd name="connsiteX423" fmla="*/ 2683945 w 2969285"/>
                <a:gd name="connsiteY423" fmla="*/ 1907044 h 3313666"/>
                <a:gd name="connsiteX424" fmla="*/ 2666705 w 2969285"/>
                <a:gd name="connsiteY424" fmla="*/ 1901872 h 3313666"/>
                <a:gd name="connsiteX425" fmla="*/ 2656361 w 2969285"/>
                <a:gd name="connsiteY425" fmla="*/ 1874288 h 3313666"/>
                <a:gd name="connsiteX426" fmla="*/ 2668429 w 2969285"/>
                <a:gd name="connsiteY426" fmla="*/ 1810501 h 3313666"/>
                <a:gd name="connsiteX427" fmla="*/ 2642569 w 2969285"/>
                <a:gd name="connsiteY427" fmla="*/ 1427774 h 3313666"/>
                <a:gd name="connsiteX428" fmla="*/ 2642569 w 2969285"/>
                <a:gd name="connsiteY428" fmla="*/ 1427774 h 3313666"/>
                <a:gd name="connsiteX429" fmla="*/ 2651189 w 2969285"/>
                <a:gd name="connsiteY429" fmla="*/ 1465702 h 3313666"/>
                <a:gd name="connsiteX430" fmla="*/ 2658085 w 2969285"/>
                <a:gd name="connsiteY430" fmla="*/ 1470874 h 3313666"/>
                <a:gd name="connsiteX431" fmla="*/ 2651189 w 2969285"/>
                <a:gd name="connsiteY431" fmla="*/ 1465702 h 3313666"/>
                <a:gd name="connsiteX432" fmla="*/ 2642569 w 2969285"/>
                <a:gd name="connsiteY432" fmla="*/ 1427774 h 3313666"/>
                <a:gd name="connsiteX433" fmla="*/ 2596021 w 2969285"/>
                <a:gd name="connsiteY433" fmla="*/ 1607069 h 3313666"/>
                <a:gd name="connsiteX434" fmla="*/ 2596021 w 2969285"/>
                <a:gd name="connsiteY434" fmla="*/ 1648445 h 3313666"/>
                <a:gd name="connsiteX435" fmla="*/ 2596021 w 2969285"/>
                <a:gd name="connsiteY435" fmla="*/ 1648445 h 3313666"/>
                <a:gd name="connsiteX436" fmla="*/ 2596021 w 2969285"/>
                <a:gd name="connsiteY436" fmla="*/ 1607069 h 3313666"/>
                <a:gd name="connsiteX437" fmla="*/ 2623605 w 2969285"/>
                <a:gd name="connsiteY437" fmla="*/ 1789813 h 3313666"/>
                <a:gd name="connsiteX438" fmla="*/ 2628777 w 2969285"/>
                <a:gd name="connsiteY438" fmla="*/ 1791537 h 3313666"/>
                <a:gd name="connsiteX439" fmla="*/ 2623605 w 2969285"/>
                <a:gd name="connsiteY439" fmla="*/ 1789813 h 3313666"/>
                <a:gd name="connsiteX440" fmla="*/ 2597745 w 2969285"/>
                <a:gd name="connsiteY440" fmla="*/ 1779469 h 3313666"/>
                <a:gd name="connsiteX441" fmla="*/ 2623605 w 2969285"/>
                <a:gd name="connsiteY441" fmla="*/ 1789813 h 3313666"/>
                <a:gd name="connsiteX442" fmla="*/ 2608089 w 2969285"/>
                <a:gd name="connsiteY442" fmla="*/ 1362263 h 3313666"/>
                <a:gd name="connsiteX443" fmla="*/ 2608089 w 2969285"/>
                <a:gd name="connsiteY443" fmla="*/ 1362263 h 3313666"/>
                <a:gd name="connsiteX444" fmla="*/ 2618433 w 2969285"/>
                <a:gd name="connsiteY444" fmla="*/ 1367434 h 3313666"/>
                <a:gd name="connsiteX445" fmla="*/ 2608089 w 2969285"/>
                <a:gd name="connsiteY445" fmla="*/ 1362263 h 3313666"/>
                <a:gd name="connsiteX446" fmla="*/ 2608089 w 2969285"/>
                <a:gd name="connsiteY446" fmla="*/ 1362263 h 3313666"/>
                <a:gd name="connsiteX447" fmla="*/ 2599469 w 2969285"/>
                <a:gd name="connsiteY447" fmla="*/ 1303647 h 3313666"/>
                <a:gd name="connsiteX448" fmla="*/ 2599469 w 2969285"/>
                <a:gd name="connsiteY448" fmla="*/ 1303647 h 3313666"/>
                <a:gd name="connsiteX449" fmla="*/ 2551198 w 2969285"/>
                <a:gd name="connsiteY449" fmla="*/ 1286407 h 3313666"/>
                <a:gd name="connsiteX450" fmla="*/ 2551198 w 2969285"/>
                <a:gd name="connsiteY450" fmla="*/ 1286407 h 3313666"/>
                <a:gd name="connsiteX451" fmla="*/ 2540853 w 2969285"/>
                <a:gd name="connsiteY451" fmla="*/ 1269167 h 3313666"/>
                <a:gd name="connsiteX452" fmla="*/ 2539130 w 2969285"/>
                <a:gd name="connsiteY452" fmla="*/ 1258823 h 3313666"/>
                <a:gd name="connsiteX453" fmla="*/ 2540853 w 2969285"/>
                <a:gd name="connsiteY453" fmla="*/ 1269167 h 3313666"/>
                <a:gd name="connsiteX454" fmla="*/ 2551198 w 2969285"/>
                <a:gd name="connsiteY454" fmla="*/ 1286407 h 3313666"/>
                <a:gd name="connsiteX455" fmla="*/ 2599469 w 2969285"/>
                <a:gd name="connsiteY455" fmla="*/ 1303647 h 3313666"/>
                <a:gd name="connsiteX456" fmla="*/ 2630501 w 2969285"/>
                <a:gd name="connsiteY456" fmla="*/ 1312267 h 3313666"/>
                <a:gd name="connsiteX457" fmla="*/ 2663257 w 2969285"/>
                <a:gd name="connsiteY457" fmla="*/ 1257099 h 3313666"/>
                <a:gd name="connsiteX458" fmla="*/ 2630501 w 2969285"/>
                <a:gd name="connsiteY458" fmla="*/ 1312267 h 3313666"/>
                <a:gd name="connsiteX459" fmla="*/ 2630501 w 2969285"/>
                <a:gd name="connsiteY459" fmla="*/ 1312267 h 3313666"/>
                <a:gd name="connsiteX460" fmla="*/ 2649465 w 2969285"/>
                <a:gd name="connsiteY460" fmla="*/ 1329507 h 3313666"/>
                <a:gd name="connsiteX461" fmla="*/ 2630501 w 2969285"/>
                <a:gd name="connsiteY461" fmla="*/ 1312267 h 3313666"/>
                <a:gd name="connsiteX462" fmla="*/ 2599469 w 2969285"/>
                <a:gd name="connsiteY462" fmla="*/ 1303647 h 3313666"/>
                <a:gd name="connsiteX463" fmla="*/ 2564990 w 2969285"/>
                <a:gd name="connsiteY463" fmla="*/ 2069099 h 3313666"/>
                <a:gd name="connsiteX464" fmla="*/ 2532234 w 2969285"/>
                <a:gd name="connsiteY464" fmla="*/ 2062204 h 3313666"/>
                <a:gd name="connsiteX465" fmla="*/ 2533958 w 2969285"/>
                <a:gd name="connsiteY465" fmla="*/ 2055308 h 3313666"/>
                <a:gd name="connsiteX466" fmla="*/ 2532234 w 2969285"/>
                <a:gd name="connsiteY466" fmla="*/ 2062204 h 3313666"/>
                <a:gd name="connsiteX467" fmla="*/ 2564990 w 2969285"/>
                <a:gd name="connsiteY467" fmla="*/ 2069099 h 3313666"/>
                <a:gd name="connsiteX468" fmla="*/ 2575333 w 2969285"/>
                <a:gd name="connsiteY468" fmla="*/ 2077719 h 3313666"/>
                <a:gd name="connsiteX469" fmla="*/ 2573609 w 2969285"/>
                <a:gd name="connsiteY469" fmla="*/ 2082891 h 3313666"/>
                <a:gd name="connsiteX470" fmla="*/ 2575333 w 2969285"/>
                <a:gd name="connsiteY470" fmla="*/ 2077719 h 3313666"/>
                <a:gd name="connsiteX471" fmla="*/ 2564990 w 2969285"/>
                <a:gd name="connsiteY471" fmla="*/ 2069099 h 3313666"/>
                <a:gd name="connsiteX472" fmla="*/ 2520166 w 2969285"/>
                <a:gd name="connsiteY472" fmla="*/ 1836361 h 3313666"/>
                <a:gd name="connsiteX473" fmla="*/ 2514994 w 2969285"/>
                <a:gd name="connsiteY473" fmla="*/ 1841532 h 3313666"/>
                <a:gd name="connsiteX474" fmla="*/ 2464998 w 2969285"/>
                <a:gd name="connsiteY474" fmla="*/ 1870840 h 3313666"/>
                <a:gd name="connsiteX475" fmla="*/ 2464998 w 2969285"/>
                <a:gd name="connsiteY475" fmla="*/ 1870840 h 3313666"/>
                <a:gd name="connsiteX476" fmla="*/ 2425346 w 2969285"/>
                <a:gd name="connsiteY476" fmla="*/ 1888080 h 3313666"/>
                <a:gd name="connsiteX477" fmla="*/ 2415002 w 2969285"/>
                <a:gd name="connsiteY477" fmla="*/ 1896700 h 3313666"/>
                <a:gd name="connsiteX478" fmla="*/ 2425346 w 2969285"/>
                <a:gd name="connsiteY478" fmla="*/ 1888080 h 3313666"/>
                <a:gd name="connsiteX479" fmla="*/ 2425346 w 2969285"/>
                <a:gd name="connsiteY479" fmla="*/ 1888080 h 3313666"/>
                <a:gd name="connsiteX480" fmla="*/ 2464998 w 2969285"/>
                <a:gd name="connsiteY480" fmla="*/ 1870840 h 3313666"/>
                <a:gd name="connsiteX481" fmla="*/ 2514994 w 2969285"/>
                <a:gd name="connsiteY481" fmla="*/ 1841532 h 3313666"/>
                <a:gd name="connsiteX482" fmla="*/ 2520166 w 2969285"/>
                <a:gd name="connsiteY482" fmla="*/ 1836361 h 3313666"/>
                <a:gd name="connsiteX483" fmla="*/ 2583953 w 2969285"/>
                <a:gd name="connsiteY483" fmla="*/ 1810501 h 3313666"/>
                <a:gd name="connsiteX484" fmla="*/ 2592573 w 2969285"/>
                <a:gd name="connsiteY484" fmla="*/ 1820845 h 3313666"/>
                <a:gd name="connsiteX485" fmla="*/ 2583953 w 2969285"/>
                <a:gd name="connsiteY485" fmla="*/ 1810501 h 3313666"/>
                <a:gd name="connsiteX486" fmla="*/ 2520166 w 2969285"/>
                <a:gd name="connsiteY486" fmla="*/ 1836361 h 3313666"/>
                <a:gd name="connsiteX487" fmla="*/ 2204675 w 2969285"/>
                <a:gd name="connsiteY487" fmla="*/ 2793176 h 3313666"/>
                <a:gd name="connsiteX488" fmla="*/ 2225363 w 2969285"/>
                <a:gd name="connsiteY488" fmla="*/ 2789728 h 3313666"/>
                <a:gd name="connsiteX489" fmla="*/ 2247775 w 2969285"/>
                <a:gd name="connsiteY489" fmla="*/ 2786280 h 3313666"/>
                <a:gd name="connsiteX490" fmla="*/ 2225363 w 2969285"/>
                <a:gd name="connsiteY490" fmla="*/ 2789728 h 3313666"/>
                <a:gd name="connsiteX491" fmla="*/ 2204675 w 2969285"/>
                <a:gd name="connsiteY491" fmla="*/ 2793176 h 3313666"/>
                <a:gd name="connsiteX492" fmla="*/ 2213295 w 2969285"/>
                <a:gd name="connsiteY492" fmla="*/ 2937992 h 3313666"/>
                <a:gd name="connsiteX493" fmla="*/ 2213295 w 2969285"/>
                <a:gd name="connsiteY493" fmla="*/ 2937992 h 3313666"/>
                <a:gd name="connsiteX494" fmla="*/ 2194331 w 2969285"/>
                <a:gd name="connsiteY494" fmla="*/ 2929372 h 3313666"/>
                <a:gd name="connsiteX495" fmla="*/ 2213295 w 2969285"/>
                <a:gd name="connsiteY495" fmla="*/ 2937992 h 3313666"/>
                <a:gd name="connsiteX496" fmla="*/ 2182263 w 2969285"/>
                <a:gd name="connsiteY496" fmla="*/ 2738009 h 3313666"/>
                <a:gd name="connsiteX497" fmla="*/ 2168471 w 2969285"/>
                <a:gd name="connsiteY497" fmla="*/ 2743181 h 3313666"/>
                <a:gd name="connsiteX498" fmla="*/ 2182263 w 2969285"/>
                <a:gd name="connsiteY498" fmla="*/ 2738009 h 3313666"/>
                <a:gd name="connsiteX499" fmla="*/ 2216743 w 2969285"/>
                <a:gd name="connsiteY499" fmla="*/ 2619053 h 3313666"/>
                <a:gd name="connsiteX500" fmla="*/ 2185711 w 2969285"/>
                <a:gd name="connsiteY500" fmla="*/ 2591469 h 3313666"/>
                <a:gd name="connsiteX501" fmla="*/ 2216743 w 2969285"/>
                <a:gd name="connsiteY501" fmla="*/ 2619053 h 3313666"/>
                <a:gd name="connsiteX502" fmla="*/ 2182263 w 2969285"/>
                <a:gd name="connsiteY502" fmla="*/ 2738009 h 3313666"/>
                <a:gd name="connsiteX503" fmla="*/ 2140887 w 2969285"/>
                <a:gd name="connsiteY503" fmla="*/ 2955232 h 3313666"/>
                <a:gd name="connsiteX504" fmla="*/ 2140887 w 2969285"/>
                <a:gd name="connsiteY504" fmla="*/ 2955232 h 3313666"/>
                <a:gd name="connsiteX505" fmla="*/ 2140887 w 2969285"/>
                <a:gd name="connsiteY505" fmla="*/ 2955232 h 3313666"/>
                <a:gd name="connsiteX506" fmla="*/ 2140887 w 2969285"/>
                <a:gd name="connsiteY506" fmla="*/ 2955232 h 3313666"/>
                <a:gd name="connsiteX507" fmla="*/ 2140887 w 2969285"/>
                <a:gd name="connsiteY507" fmla="*/ 2955232 h 3313666"/>
                <a:gd name="connsiteX508" fmla="*/ 2121923 w 2969285"/>
                <a:gd name="connsiteY508" fmla="*/ 2920752 h 3313666"/>
                <a:gd name="connsiteX509" fmla="*/ 2113304 w 2969285"/>
                <a:gd name="connsiteY509" fmla="*/ 2896616 h 3313666"/>
                <a:gd name="connsiteX510" fmla="*/ 2132267 w 2969285"/>
                <a:gd name="connsiteY510" fmla="*/ 2879376 h 3313666"/>
                <a:gd name="connsiteX511" fmla="*/ 2113304 w 2969285"/>
                <a:gd name="connsiteY511" fmla="*/ 2896616 h 3313666"/>
                <a:gd name="connsiteX512" fmla="*/ 2121923 w 2969285"/>
                <a:gd name="connsiteY512" fmla="*/ 2920752 h 3313666"/>
                <a:gd name="connsiteX513" fmla="*/ 2140887 w 2969285"/>
                <a:gd name="connsiteY513" fmla="*/ 2955232 h 3313666"/>
                <a:gd name="connsiteX514" fmla="*/ 2140887 w 2969285"/>
                <a:gd name="connsiteY514" fmla="*/ 2955232 h 3313666"/>
                <a:gd name="connsiteX515" fmla="*/ 2140887 w 2969285"/>
                <a:gd name="connsiteY515" fmla="*/ 2955232 h 3313666"/>
                <a:gd name="connsiteX516" fmla="*/ 2140887 w 2969285"/>
                <a:gd name="connsiteY516" fmla="*/ 2955232 h 3313666"/>
                <a:gd name="connsiteX517" fmla="*/ 2039172 w 2969285"/>
                <a:gd name="connsiteY517" fmla="*/ 3031087 h 3313666"/>
                <a:gd name="connsiteX518" fmla="*/ 2061584 w 2969285"/>
                <a:gd name="connsiteY518" fmla="*/ 3020744 h 3313666"/>
                <a:gd name="connsiteX519" fmla="*/ 2061584 w 2969285"/>
                <a:gd name="connsiteY519" fmla="*/ 3012124 h 3313666"/>
                <a:gd name="connsiteX520" fmla="*/ 2061584 w 2969285"/>
                <a:gd name="connsiteY520" fmla="*/ 3012124 h 3313666"/>
                <a:gd name="connsiteX521" fmla="*/ 2108132 w 2969285"/>
                <a:gd name="connsiteY521" fmla="*/ 2953508 h 3313666"/>
                <a:gd name="connsiteX522" fmla="*/ 2096064 w 2969285"/>
                <a:gd name="connsiteY522" fmla="*/ 2951784 h 3313666"/>
                <a:gd name="connsiteX523" fmla="*/ 2108132 w 2969285"/>
                <a:gd name="connsiteY523" fmla="*/ 2953508 h 3313666"/>
                <a:gd name="connsiteX524" fmla="*/ 2108132 w 2969285"/>
                <a:gd name="connsiteY524" fmla="*/ 2953508 h 3313666"/>
                <a:gd name="connsiteX525" fmla="*/ 2061584 w 2969285"/>
                <a:gd name="connsiteY525" fmla="*/ 3012124 h 3313666"/>
                <a:gd name="connsiteX526" fmla="*/ 2061584 w 2969285"/>
                <a:gd name="connsiteY526" fmla="*/ 3020744 h 3313666"/>
                <a:gd name="connsiteX527" fmla="*/ 2061584 w 2969285"/>
                <a:gd name="connsiteY527" fmla="*/ 3020744 h 3313666"/>
                <a:gd name="connsiteX528" fmla="*/ 2039172 w 2969285"/>
                <a:gd name="connsiteY528" fmla="*/ 3031087 h 3313666"/>
                <a:gd name="connsiteX529" fmla="*/ 2059860 w 2969285"/>
                <a:gd name="connsiteY529" fmla="*/ 3046603 h 3313666"/>
                <a:gd name="connsiteX530" fmla="*/ 2047792 w 2969285"/>
                <a:gd name="connsiteY530" fmla="*/ 3048327 h 3313666"/>
                <a:gd name="connsiteX531" fmla="*/ 2042620 w 2969285"/>
                <a:gd name="connsiteY531" fmla="*/ 3062119 h 3313666"/>
                <a:gd name="connsiteX532" fmla="*/ 2047792 w 2969285"/>
                <a:gd name="connsiteY532" fmla="*/ 3048327 h 3313666"/>
                <a:gd name="connsiteX533" fmla="*/ 2047792 w 2969285"/>
                <a:gd name="connsiteY533" fmla="*/ 3048327 h 3313666"/>
                <a:gd name="connsiteX534" fmla="*/ 2059860 w 2969285"/>
                <a:gd name="connsiteY534" fmla="*/ 3046603 h 3313666"/>
                <a:gd name="connsiteX535" fmla="*/ 2040896 w 2969285"/>
                <a:gd name="connsiteY535" fmla="*/ 2703529 h 3313666"/>
                <a:gd name="connsiteX536" fmla="*/ 2025380 w 2969285"/>
                <a:gd name="connsiteY536" fmla="*/ 2693185 h 3313666"/>
                <a:gd name="connsiteX537" fmla="*/ 2040896 w 2969285"/>
                <a:gd name="connsiteY537" fmla="*/ 2703529 h 3313666"/>
                <a:gd name="connsiteX538" fmla="*/ 2044344 w 2969285"/>
                <a:gd name="connsiteY538" fmla="*/ 2703529 h 3313666"/>
                <a:gd name="connsiteX539" fmla="*/ 2040896 w 2969285"/>
                <a:gd name="connsiteY539" fmla="*/ 2703529 h 3313666"/>
                <a:gd name="connsiteX540" fmla="*/ 2044344 w 2969285"/>
                <a:gd name="connsiteY540" fmla="*/ 2765593 h 3313666"/>
                <a:gd name="connsiteX541" fmla="*/ 2021932 w 2969285"/>
                <a:gd name="connsiteY541" fmla="*/ 2743181 h 3313666"/>
                <a:gd name="connsiteX542" fmla="*/ 2021932 w 2969285"/>
                <a:gd name="connsiteY542" fmla="*/ 2743181 h 3313666"/>
                <a:gd name="connsiteX543" fmla="*/ 2044344 w 2969285"/>
                <a:gd name="connsiteY543" fmla="*/ 2765593 h 3313666"/>
                <a:gd name="connsiteX544" fmla="*/ 2021932 w 2969285"/>
                <a:gd name="connsiteY544" fmla="*/ 2389762 h 3313666"/>
                <a:gd name="connsiteX545" fmla="*/ 1954696 w 2969285"/>
                <a:gd name="connsiteY545" fmla="*/ 2401830 h 3313666"/>
                <a:gd name="connsiteX546" fmla="*/ 1932284 w 2969285"/>
                <a:gd name="connsiteY546" fmla="*/ 2408726 h 3313666"/>
                <a:gd name="connsiteX547" fmla="*/ 1890908 w 2969285"/>
                <a:gd name="connsiteY547" fmla="*/ 2407002 h 3313666"/>
                <a:gd name="connsiteX548" fmla="*/ 1868496 w 2969285"/>
                <a:gd name="connsiteY548" fmla="*/ 2403554 h 3313666"/>
                <a:gd name="connsiteX549" fmla="*/ 1851257 w 2969285"/>
                <a:gd name="connsiteY549" fmla="*/ 2446654 h 3313666"/>
                <a:gd name="connsiteX550" fmla="*/ 1846085 w 2969285"/>
                <a:gd name="connsiteY550" fmla="*/ 2450102 h 3313666"/>
                <a:gd name="connsiteX551" fmla="*/ 1851257 w 2969285"/>
                <a:gd name="connsiteY551" fmla="*/ 2446654 h 3313666"/>
                <a:gd name="connsiteX552" fmla="*/ 1868496 w 2969285"/>
                <a:gd name="connsiteY552" fmla="*/ 2403554 h 3313666"/>
                <a:gd name="connsiteX553" fmla="*/ 1809881 w 2969285"/>
                <a:gd name="connsiteY553" fmla="*/ 2436310 h 3313666"/>
                <a:gd name="connsiteX554" fmla="*/ 1754713 w 2969285"/>
                <a:gd name="connsiteY554" fmla="*/ 2470790 h 3313666"/>
                <a:gd name="connsiteX555" fmla="*/ 1713337 w 2969285"/>
                <a:gd name="connsiteY555" fmla="*/ 2489754 h 3313666"/>
                <a:gd name="connsiteX556" fmla="*/ 1713337 w 2969285"/>
                <a:gd name="connsiteY556" fmla="*/ 2489754 h 3313666"/>
                <a:gd name="connsiteX557" fmla="*/ 1754713 w 2969285"/>
                <a:gd name="connsiteY557" fmla="*/ 2470790 h 3313666"/>
                <a:gd name="connsiteX558" fmla="*/ 1809881 w 2969285"/>
                <a:gd name="connsiteY558" fmla="*/ 2436310 h 3313666"/>
                <a:gd name="connsiteX559" fmla="*/ 1868496 w 2969285"/>
                <a:gd name="connsiteY559" fmla="*/ 2403554 h 3313666"/>
                <a:gd name="connsiteX560" fmla="*/ 1911596 w 2969285"/>
                <a:gd name="connsiteY560" fmla="*/ 2379418 h 3313666"/>
                <a:gd name="connsiteX561" fmla="*/ 1868496 w 2969285"/>
                <a:gd name="connsiteY561" fmla="*/ 2403554 h 3313666"/>
                <a:gd name="connsiteX562" fmla="*/ 1890908 w 2969285"/>
                <a:gd name="connsiteY562" fmla="*/ 2407002 h 3313666"/>
                <a:gd name="connsiteX563" fmla="*/ 1932284 w 2969285"/>
                <a:gd name="connsiteY563" fmla="*/ 2408726 h 3313666"/>
                <a:gd name="connsiteX564" fmla="*/ 1954696 w 2969285"/>
                <a:gd name="connsiteY564" fmla="*/ 2401830 h 3313666"/>
                <a:gd name="connsiteX565" fmla="*/ 2021932 w 2969285"/>
                <a:gd name="connsiteY565" fmla="*/ 2389762 h 3313666"/>
                <a:gd name="connsiteX566" fmla="*/ 2099512 w 2969285"/>
                <a:gd name="connsiteY566" fmla="*/ 2443206 h 3313666"/>
                <a:gd name="connsiteX567" fmla="*/ 2111579 w 2969285"/>
                <a:gd name="connsiteY567" fmla="*/ 2450102 h 3313666"/>
                <a:gd name="connsiteX568" fmla="*/ 2099512 w 2969285"/>
                <a:gd name="connsiteY568" fmla="*/ 2443206 h 3313666"/>
                <a:gd name="connsiteX569" fmla="*/ 2021932 w 2969285"/>
                <a:gd name="connsiteY569" fmla="*/ 2389762 h 3313666"/>
                <a:gd name="connsiteX570" fmla="*/ 1892632 w 2969285"/>
                <a:gd name="connsiteY570" fmla="*/ 2653533 h 3313666"/>
                <a:gd name="connsiteX571" fmla="*/ 1885736 w 2969285"/>
                <a:gd name="connsiteY571" fmla="*/ 2648361 h 3313666"/>
                <a:gd name="connsiteX572" fmla="*/ 1885736 w 2969285"/>
                <a:gd name="connsiteY572" fmla="*/ 2648361 h 3313666"/>
                <a:gd name="connsiteX573" fmla="*/ 1892632 w 2969285"/>
                <a:gd name="connsiteY573" fmla="*/ 2653533 h 3313666"/>
                <a:gd name="connsiteX574" fmla="*/ 1865048 w 2969285"/>
                <a:gd name="connsiteY574" fmla="*/ 2624225 h 3313666"/>
                <a:gd name="connsiteX575" fmla="*/ 1861600 w 2969285"/>
                <a:gd name="connsiteY575" fmla="*/ 2619053 h 3313666"/>
                <a:gd name="connsiteX576" fmla="*/ 1856428 w 2969285"/>
                <a:gd name="connsiteY576" fmla="*/ 2612157 h 3313666"/>
                <a:gd name="connsiteX577" fmla="*/ 1861600 w 2969285"/>
                <a:gd name="connsiteY577" fmla="*/ 2619053 h 3313666"/>
                <a:gd name="connsiteX578" fmla="*/ 1865048 w 2969285"/>
                <a:gd name="connsiteY578" fmla="*/ 2624225 h 3313666"/>
                <a:gd name="connsiteX579" fmla="*/ 1856428 w 2969285"/>
                <a:gd name="connsiteY579" fmla="*/ 2958680 h 3313666"/>
                <a:gd name="connsiteX580" fmla="*/ 1851257 w 2969285"/>
                <a:gd name="connsiteY580" fmla="*/ 2962128 h 3313666"/>
                <a:gd name="connsiteX581" fmla="*/ 1840913 w 2969285"/>
                <a:gd name="connsiteY581" fmla="*/ 2969024 h 3313666"/>
                <a:gd name="connsiteX582" fmla="*/ 1851257 w 2969285"/>
                <a:gd name="connsiteY582" fmla="*/ 2962128 h 3313666"/>
                <a:gd name="connsiteX583" fmla="*/ 1856428 w 2969285"/>
                <a:gd name="connsiteY583" fmla="*/ 2958680 h 3313666"/>
                <a:gd name="connsiteX584" fmla="*/ 1806433 w 2969285"/>
                <a:gd name="connsiteY584" fmla="*/ 2741457 h 3313666"/>
                <a:gd name="connsiteX585" fmla="*/ 1775401 w 2969285"/>
                <a:gd name="connsiteY585" fmla="*/ 2741457 h 3313666"/>
                <a:gd name="connsiteX586" fmla="*/ 1744369 w 2969285"/>
                <a:gd name="connsiteY586" fmla="*/ 2725941 h 3313666"/>
                <a:gd name="connsiteX587" fmla="*/ 1718509 w 2969285"/>
                <a:gd name="connsiteY587" fmla="*/ 2719045 h 3313666"/>
                <a:gd name="connsiteX588" fmla="*/ 1744369 w 2969285"/>
                <a:gd name="connsiteY588" fmla="*/ 2725941 h 3313666"/>
                <a:gd name="connsiteX589" fmla="*/ 1775401 w 2969285"/>
                <a:gd name="connsiteY589" fmla="*/ 2741457 h 3313666"/>
                <a:gd name="connsiteX590" fmla="*/ 1775401 w 2969285"/>
                <a:gd name="connsiteY590" fmla="*/ 2741457 h 3313666"/>
                <a:gd name="connsiteX591" fmla="*/ 1806433 w 2969285"/>
                <a:gd name="connsiteY591" fmla="*/ 2741457 h 3313666"/>
                <a:gd name="connsiteX592" fmla="*/ 1804709 w 2969285"/>
                <a:gd name="connsiteY592" fmla="*/ 2725941 h 3313666"/>
                <a:gd name="connsiteX593" fmla="*/ 1806433 w 2969285"/>
                <a:gd name="connsiteY593" fmla="*/ 2741457 h 3313666"/>
                <a:gd name="connsiteX594" fmla="*/ 1825397 w 2969285"/>
                <a:gd name="connsiteY594" fmla="*/ 2756973 h 3313666"/>
                <a:gd name="connsiteX595" fmla="*/ 1832293 w 2969285"/>
                <a:gd name="connsiteY595" fmla="*/ 2753525 h 3313666"/>
                <a:gd name="connsiteX596" fmla="*/ 1825397 w 2969285"/>
                <a:gd name="connsiteY596" fmla="*/ 2756973 h 3313666"/>
                <a:gd name="connsiteX597" fmla="*/ 1806433 w 2969285"/>
                <a:gd name="connsiteY597" fmla="*/ 2741457 h 3313666"/>
                <a:gd name="connsiteX598" fmla="*/ 1821949 w 2969285"/>
                <a:gd name="connsiteY598" fmla="*/ 3053499 h 3313666"/>
                <a:gd name="connsiteX599" fmla="*/ 1818501 w 2969285"/>
                <a:gd name="connsiteY599" fmla="*/ 3060395 h 3313666"/>
                <a:gd name="connsiteX600" fmla="*/ 1815053 w 2969285"/>
                <a:gd name="connsiteY600" fmla="*/ 3065567 h 3313666"/>
                <a:gd name="connsiteX601" fmla="*/ 1818501 w 2969285"/>
                <a:gd name="connsiteY601" fmla="*/ 3060395 h 3313666"/>
                <a:gd name="connsiteX602" fmla="*/ 1821949 w 2969285"/>
                <a:gd name="connsiteY602" fmla="*/ 3053499 h 3313666"/>
                <a:gd name="connsiteX603" fmla="*/ 1799537 w 2969285"/>
                <a:gd name="connsiteY603" fmla="*/ 3003504 h 3313666"/>
                <a:gd name="connsiteX604" fmla="*/ 1792641 w 2969285"/>
                <a:gd name="connsiteY604" fmla="*/ 3003504 h 3313666"/>
                <a:gd name="connsiteX605" fmla="*/ 1789193 w 2969285"/>
                <a:gd name="connsiteY605" fmla="*/ 3005228 h 3313666"/>
                <a:gd name="connsiteX606" fmla="*/ 1792641 w 2969285"/>
                <a:gd name="connsiteY606" fmla="*/ 3003504 h 3313666"/>
                <a:gd name="connsiteX607" fmla="*/ 1799537 w 2969285"/>
                <a:gd name="connsiteY607" fmla="*/ 3003504 h 3313666"/>
                <a:gd name="connsiteX608" fmla="*/ 1759885 w 2969285"/>
                <a:gd name="connsiteY608" fmla="*/ 3050051 h 3313666"/>
                <a:gd name="connsiteX609" fmla="*/ 1759885 w 2969285"/>
                <a:gd name="connsiteY609" fmla="*/ 3050051 h 3313666"/>
                <a:gd name="connsiteX610" fmla="*/ 1789193 w 2969285"/>
                <a:gd name="connsiteY610" fmla="*/ 3027639 h 3313666"/>
                <a:gd name="connsiteX611" fmla="*/ 1759885 w 2969285"/>
                <a:gd name="connsiteY611" fmla="*/ 3050051 h 3313666"/>
                <a:gd name="connsiteX612" fmla="*/ 1766781 w 2969285"/>
                <a:gd name="connsiteY612" fmla="*/ 3072463 h 3313666"/>
                <a:gd name="connsiteX613" fmla="*/ 1766781 w 2969285"/>
                <a:gd name="connsiteY613" fmla="*/ 3084531 h 3313666"/>
                <a:gd name="connsiteX614" fmla="*/ 1766781 w 2969285"/>
                <a:gd name="connsiteY614" fmla="*/ 3072463 h 3313666"/>
                <a:gd name="connsiteX615" fmla="*/ 1766781 w 2969285"/>
                <a:gd name="connsiteY615" fmla="*/ 3072463 h 3313666"/>
                <a:gd name="connsiteX616" fmla="*/ 1690925 w 2969285"/>
                <a:gd name="connsiteY616" fmla="*/ 2732837 h 3313666"/>
                <a:gd name="connsiteX617" fmla="*/ 1701269 w 2969285"/>
                <a:gd name="connsiteY617" fmla="*/ 2739733 h 3313666"/>
                <a:gd name="connsiteX618" fmla="*/ 1690925 w 2969285"/>
                <a:gd name="connsiteY618" fmla="*/ 2732837 h 3313666"/>
                <a:gd name="connsiteX619" fmla="*/ 1670237 w 2969285"/>
                <a:gd name="connsiteY619" fmla="*/ 2715597 h 3313666"/>
                <a:gd name="connsiteX620" fmla="*/ 1613346 w 2969285"/>
                <a:gd name="connsiteY620" fmla="*/ 2710425 h 3313666"/>
                <a:gd name="connsiteX621" fmla="*/ 1604726 w 2969285"/>
                <a:gd name="connsiteY621" fmla="*/ 2698357 h 3313666"/>
                <a:gd name="connsiteX622" fmla="*/ 1613346 w 2969285"/>
                <a:gd name="connsiteY622" fmla="*/ 2710425 h 3313666"/>
                <a:gd name="connsiteX623" fmla="*/ 1670237 w 2969285"/>
                <a:gd name="connsiteY623" fmla="*/ 2715597 h 3313666"/>
                <a:gd name="connsiteX624" fmla="*/ 1708165 w 2969285"/>
                <a:gd name="connsiteY624" fmla="*/ 2677669 h 3313666"/>
                <a:gd name="connsiteX625" fmla="*/ 1765057 w 2969285"/>
                <a:gd name="connsiteY625" fmla="*/ 2596641 h 3313666"/>
                <a:gd name="connsiteX626" fmla="*/ 1765057 w 2969285"/>
                <a:gd name="connsiteY626" fmla="*/ 2563886 h 3313666"/>
                <a:gd name="connsiteX627" fmla="*/ 1765057 w 2969285"/>
                <a:gd name="connsiteY627" fmla="*/ 2596641 h 3313666"/>
                <a:gd name="connsiteX628" fmla="*/ 1708165 w 2969285"/>
                <a:gd name="connsiteY628" fmla="*/ 2677669 h 3313666"/>
                <a:gd name="connsiteX629" fmla="*/ 1670237 w 2969285"/>
                <a:gd name="connsiteY629" fmla="*/ 2715597 h 3313666"/>
                <a:gd name="connsiteX630" fmla="*/ 1690925 w 2969285"/>
                <a:gd name="connsiteY630" fmla="*/ 2732837 h 3313666"/>
                <a:gd name="connsiteX631" fmla="*/ 1663341 w 2969285"/>
                <a:gd name="connsiteY631" fmla="*/ 3156939 h 3313666"/>
                <a:gd name="connsiteX632" fmla="*/ 1663341 w 2969285"/>
                <a:gd name="connsiteY632" fmla="*/ 3156939 h 3313666"/>
                <a:gd name="connsiteX633" fmla="*/ 1659893 w 2969285"/>
                <a:gd name="connsiteY633" fmla="*/ 3144871 h 3313666"/>
                <a:gd name="connsiteX634" fmla="*/ 1646101 w 2969285"/>
                <a:gd name="connsiteY634" fmla="*/ 3136251 h 3313666"/>
                <a:gd name="connsiteX635" fmla="*/ 1659893 w 2969285"/>
                <a:gd name="connsiteY635" fmla="*/ 3144871 h 3313666"/>
                <a:gd name="connsiteX636" fmla="*/ 1663341 w 2969285"/>
                <a:gd name="connsiteY636" fmla="*/ 3156939 h 3313666"/>
                <a:gd name="connsiteX637" fmla="*/ 1535766 w 2969285"/>
                <a:gd name="connsiteY637" fmla="*/ 2906960 h 3313666"/>
                <a:gd name="connsiteX638" fmla="*/ 1513354 w 2969285"/>
                <a:gd name="connsiteY638" fmla="*/ 2922476 h 3313666"/>
                <a:gd name="connsiteX639" fmla="*/ 1480598 w 2969285"/>
                <a:gd name="connsiteY639" fmla="*/ 2944888 h 3313666"/>
                <a:gd name="connsiteX640" fmla="*/ 1480598 w 2969285"/>
                <a:gd name="connsiteY640" fmla="*/ 2944888 h 3313666"/>
                <a:gd name="connsiteX641" fmla="*/ 1456462 w 2969285"/>
                <a:gd name="connsiteY641" fmla="*/ 2936268 h 3313666"/>
                <a:gd name="connsiteX642" fmla="*/ 1435774 w 2969285"/>
                <a:gd name="connsiteY642" fmla="*/ 2922476 h 3313666"/>
                <a:gd name="connsiteX643" fmla="*/ 1435774 w 2969285"/>
                <a:gd name="connsiteY643" fmla="*/ 2922476 h 3313666"/>
                <a:gd name="connsiteX644" fmla="*/ 1456462 w 2969285"/>
                <a:gd name="connsiteY644" fmla="*/ 2936268 h 3313666"/>
                <a:gd name="connsiteX645" fmla="*/ 1480598 w 2969285"/>
                <a:gd name="connsiteY645" fmla="*/ 2944888 h 3313666"/>
                <a:gd name="connsiteX646" fmla="*/ 1513354 w 2969285"/>
                <a:gd name="connsiteY646" fmla="*/ 2922476 h 3313666"/>
                <a:gd name="connsiteX647" fmla="*/ 1535766 w 2969285"/>
                <a:gd name="connsiteY647" fmla="*/ 2906960 h 3313666"/>
                <a:gd name="connsiteX648" fmla="*/ 1621965 w 2969285"/>
                <a:gd name="connsiteY648" fmla="*/ 2893168 h 3313666"/>
                <a:gd name="connsiteX649" fmla="*/ 1621965 w 2969285"/>
                <a:gd name="connsiteY649" fmla="*/ 2893168 h 3313666"/>
                <a:gd name="connsiteX650" fmla="*/ 1535766 w 2969285"/>
                <a:gd name="connsiteY650" fmla="*/ 2906960 h 3313666"/>
                <a:gd name="connsiteX651" fmla="*/ 1551282 w 2969285"/>
                <a:gd name="connsiteY651" fmla="*/ 3131079 h 3313666"/>
                <a:gd name="connsiteX652" fmla="*/ 1551282 w 2969285"/>
                <a:gd name="connsiteY652" fmla="*/ 3131079 h 3313666"/>
                <a:gd name="connsiteX653" fmla="*/ 1547834 w 2969285"/>
                <a:gd name="connsiteY653" fmla="*/ 3134527 h 3313666"/>
                <a:gd name="connsiteX654" fmla="*/ 1551282 w 2969285"/>
                <a:gd name="connsiteY654" fmla="*/ 3131079 h 3313666"/>
                <a:gd name="connsiteX655" fmla="*/ 1551282 w 2969285"/>
                <a:gd name="connsiteY655" fmla="*/ 3131079 h 3313666"/>
                <a:gd name="connsiteX656" fmla="*/ 1544386 w 2969285"/>
                <a:gd name="connsiteY656" fmla="*/ 3137975 h 3313666"/>
                <a:gd name="connsiteX657" fmla="*/ 1520250 w 2969285"/>
                <a:gd name="connsiteY657" fmla="*/ 3139699 h 3313666"/>
                <a:gd name="connsiteX658" fmla="*/ 1520250 w 2969285"/>
                <a:gd name="connsiteY658" fmla="*/ 3139699 h 3313666"/>
                <a:gd name="connsiteX659" fmla="*/ 1544386 w 2969285"/>
                <a:gd name="connsiteY659" fmla="*/ 3137975 h 3313666"/>
                <a:gd name="connsiteX660" fmla="*/ 1504734 w 2969285"/>
                <a:gd name="connsiteY660" fmla="*/ 3139699 h 3313666"/>
                <a:gd name="connsiteX661" fmla="*/ 1449566 w 2969285"/>
                <a:gd name="connsiteY661" fmla="*/ 3089703 h 3313666"/>
                <a:gd name="connsiteX662" fmla="*/ 1449566 w 2969285"/>
                <a:gd name="connsiteY662" fmla="*/ 3089703 h 3313666"/>
                <a:gd name="connsiteX663" fmla="*/ 1449566 w 2969285"/>
                <a:gd name="connsiteY663" fmla="*/ 3089703 h 3313666"/>
                <a:gd name="connsiteX664" fmla="*/ 1504734 w 2969285"/>
                <a:gd name="connsiteY664" fmla="*/ 3139699 h 3313666"/>
                <a:gd name="connsiteX665" fmla="*/ 1520250 w 2969285"/>
                <a:gd name="connsiteY665" fmla="*/ 3139699 h 3313666"/>
                <a:gd name="connsiteX666" fmla="*/ 1504734 w 2969285"/>
                <a:gd name="connsiteY666" fmla="*/ 3139699 h 3313666"/>
                <a:gd name="connsiteX667" fmla="*/ 1504734 w 2969285"/>
                <a:gd name="connsiteY667" fmla="*/ 3139699 h 3313666"/>
                <a:gd name="connsiteX668" fmla="*/ 1504734 w 2969285"/>
                <a:gd name="connsiteY668" fmla="*/ 3139699 h 3313666"/>
                <a:gd name="connsiteX669" fmla="*/ 1408190 w 2969285"/>
                <a:gd name="connsiteY669" fmla="*/ 2882824 h 3313666"/>
                <a:gd name="connsiteX670" fmla="*/ 1404742 w 2969285"/>
                <a:gd name="connsiteY670" fmla="*/ 2875928 h 3313666"/>
                <a:gd name="connsiteX671" fmla="*/ 1408190 w 2969285"/>
                <a:gd name="connsiteY671" fmla="*/ 2882824 h 3313666"/>
                <a:gd name="connsiteX672" fmla="*/ 1447842 w 2969285"/>
                <a:gd name="connsiteY672" fmla="*/ 2884548 h 3313666"/>
                <a:gd name="connsiteX673" fmla="*/ 1447842 w 2969285"/>
                <a:gd name="connsiteY673" fmla="*/ 2884548 h 3313666"/>
                <a:gd name="connsiteX674" fmla="*/ 1447842 w 2969285"/>
                <a:gd name="connsiteY674" fmla="*/ 2884548 h 3313666"/>
                <a:gd name="connsiteX675" fmla="*/ 1408190 w 2969285"/>
                <a:gd name="connsiteY675" fmla="*/ 2882824 h 3313666"/>
                <a:gd name="connsiteX676" fmla="*/ 1432326 w 2969285"/>
                <a:gd name="connsiteY676" fmla="*/ 3144871 h 3313666"/>
                <a:gd name="connsiteX677" fmla="*/ 1425430 w 2969285"/>
                <a:gd name="connsiteY677" fmla="*/ 3139699 h 3313666"/>
                <a:gd name="connsiteX678" fmla="*/ 1416810 w 2969285"/>
                <a:gd name="connsiteY678" fmla="*/ 3141423 h 3313666"/>
                <a:gd name="connsiteX679" fmla="*/ 1425430 w 2969285"/>
                <a:gd name="connsiteY679" fmla="*/ 3139699 h 3313666"/>
                <a:gd name="connsiteX680" fmla="*/ 1432326 w 2969285"/>
                <a:gd name="connsiteY680" fmla="*/ 3144871 h 3313666"/>
                <a:gd name="connsiteX681" fmla="*/ 1396122 w 2969285"/>
                <a:gd name="connsiteY681" fmla="*/ 2855240 h 3313666"/>
                <a:gd name="connsiteX682" fmla="*/ 1377159 w 2969285"/>
                <a:gd name="connsiteY682" fmla="*/ 2856964 h 3313666"/>
                <a:gd name="connsiteX683" fmla="*/ 1358195 w 2969285"/>
                <a:gd name="connsiteY683" fmla="*/ 2853516 h 3313666"/>
                <a:gd name="connsiteX684" fmla="*/ 1332335 w 2969285"/>
                <a:gd name="connsiteY684" fmla="*/ 2862136 h 3313666"/>
                <a:gd name="connsiteX685" fmla="*/ 1332335 w 2969285"/>
                <a:gd name="connsiteY685" fmla="*/ 2862136 h 3313666"/>
                <a:gd name="connsiteX686" fmla="*/ 1358195 w 2969285"/>
                <a:gd name="connsiteY686" fmla="*/ 2853516 h 3313666"/>
                <a:gd name="connsiteX687" fmla="*/ 1377159 w 2969285"/>
                <a:gd name="connsiteY687" fmla="*/ 2856964 h 3313666"/>
                <a:gd name="connsiteX688" fmla="*/ 1396122 w 2969285"/>
                <a:gd name="connsiteY688" fmla="*/ 2855240 h 3313666"/>
                <a:gd name="connsiteX689" fmla="*/ 1411638 w 2969285"/>
                <a:gd name="connsiteY689" fmla="*/ 2850068 h 3313666"/>
                <a:gd name="connsiteX690" fmla="*/ 1413362 w 2969285"/>
                <a:gd name="connsiteY690" fmla="*/ 2855240 h 3313666"/>
                <a:gd name="connsiteX691" fmla="*/ 1411638 w 2969285"/>
                <a:gd name="connsiteY691" fmla="*/ 2850068 h 3313666"/>
                <a:gd name="connsiteX692" fmla="*/ 1396122 w 2969285"/>
                <a:gd name="connsiteY692" fmla="*/ 2855240 h 3313666"/>
                <a:gd name="connsiteX693" fmla="*/ 1401295 w 2969285"/>
                <a:gd name="connsiteY693" fmla="*/ 3148319 h 3313666"/>
                <a:gd name="connsiteX694" fmla="*/ 1401295 w 2969285"/>
                <a:gd name="connsiteY694" fmla="*/ 3148319 h 3313666"/>
                <a:gd name="connsiteX695" fmla="*/ 1399570 w 2969285"/>
                <a:gd name="connsiteY695" fmla="*/ 3146595 h 3313666"/>
                <a:gd name="connsiteX696" fmla="*/ 1401295 w 2969285"/>
                <a:gd name="connsiteY696" fmla="*/ 3148319 h 3313666"/>
                <a:gd name="connsiteX697" fmla="*/ 1401295 w 2969285"/>
                <a:gd name="connsiteY697" fmla="*/ 3148319 h 3313666"/>
                <a:gd name="connsiteX698" fmla="*/ 1371987 w 2969285"/>
                <a:gd name="connsiteY698" fmla="*/ 3163835 h 3313666"/>
                <a:gd name="connsiteX699" fmla="*/ 1385779 w 2969285"/>
                <a:gd name="connsiteY699" fmla="*/ 3172455 h 3313666"/>
                <a:gd name="connsiteX700" fmla="*/ 1378883 w 2969285"/>
                <a:gd name="connsiteY700" fmla="*/ 3179351 h 3313666"/>
                <a:gd name="connsiteX701" fmla="*/ 1385779 w 2969285"/>
                <a:gd name="connsiteY701" fmla="*/ 3172455 h 3313666"/>
                <a:gd name="connsiteX702" fmla="*/ 1371987 w 2969285"/>
                <a:gd name="connsiteY702" fmla="*/ 3163835 h 3313666"/>
                <a:gd name="connsiteX703" fmla="*/ 1382330 w 2969285"/>
                <a:gd name="connsiteY703" fmla="*/ 3081083 h 3313666"/>
                <a:gd name="connsiteX704" fmla="*/ 1384055 w 2969285"/>
                <a:gd name="connsiteY704" fmla="*/ 3091427 h 3313666"/>
                <a:gd name="connsiteX705" fmla="*/ 1382330 w 2969285"/>
                <a:gd name="connsiteY705" fmla="*/ 3081083 h 3313666"/>
                <a:gd name="connsiteX706" fmla="*/ 1351299 w 2969285"/>
                <a:gd name="connsiteY706" fmla="*/ 3163835 h 3313666"/>
                <a:gd name="connsiteX707" fmla="*/ 1351299 w 2969285"/>
                <a:gd name="connsiteY707" fmla="*/ 3163835 h 3313666"/>
                <a:gd name="connsiteX708" fmla="*/ 1328887 w 2969285"/>
                <a:gd name="connsiteY708" fmla="*/ 3146595 h 3313666"/>
                <a:gd name="connsiteX709" fmla="*/ 1315095 w 2969285"/>
                <a:gd name="connsiteY709" fmla="*/ 3146595 h 3313666"/>
                <a:gd name="connsiteX710" fmla="*/ 1328887 w 2969285"/>
                <a:gd name="connsiteY710" fmla="*/ 3146595 h 3313666"/>
                <a:gd name="connsiteX711" fmla="*/ 1359919 w 2969285"/>
                <a:gd name="connsiteY711" fmla="*/ 3144871 h 3313666"/>
                <a:gd name="connsiteX712" fmla="*/ 1328887 w 2969285"/>
                <a:gd name="connsiteY712" fmla="*/ 3146595 h 3313666"/>
                <a:gd name="connsiteX713" fmla="*/ 1351299 w 2969285"/>
                <a:gd name="connsiteY713" fmla="*/ 3163835 h 3313666"/>
                <a:gd name="connsiteX714" fmla="*/ 1080632 w 2969285"/>
                <a:gd name="connsiteY714" fmla="*/ 3096599 h 3313666"/>
                <a:gd name="connsiteX715" fmla="*/ 1075460 w 2969285"/>
                <a:gd name="connsiteY715" fmla="*/ 3087979 h 3313666"/>
                <a:gd name="connsiteX716" fmla="*/ 1080632 w 2969285"/>
                <a:gd name="connsiteY716" fmla="*/ 3096599 h 3313666"/>
                <a:gd name="connsiteX717" fmla="*/ 1080632 w 2969285"/>
                <a:gd name="connsiteY717" fmla="*/ 3105219 h 3313666"/>
                <a:gd name="connsiteX718" fmla="*/ 1070288 w 2969285"/>
                <a:gd name="connsiteY718" fmla="*/ 3105219 h 3313666"/>
                <a:gd name="connsiteX719" fmla="*/ 1080632 w 2969285"/>
                <a:gd name="connsiteY719" fmla="*/ 3105219 h 3313666"/>
                <a:gd name="connsiteX720" fmla="*/ 1080632 w 2969285"/>
                <a:gd name="connsiteY720" fmla="*/ 3096599 h 3313666"/>
                <a:gd name="connsiteX721" fmla="*/ 1030636 w 2969285"/>
                <a:gd name="connsiteY721" fmla="*/ 2939716 h 3313666"/>
                <a:gd name="connsiteX722" fmla="*/ 956504 w 2969285"/>
                <a:gd name="connsiteY722" fmla="*/ 2920752 h 3313666"/>
                <a:gd name="connsiteX723" fmla="*/ 953056 w 2969285"/>
                <a:gd name="connsiteY723" fmla="*/ 2908684 h 3313666"/>
                <a:gd name="connsiteX724" fmla="*/ 944436 w 2969285"/>
                <a:gd name="connsiteY724" fmla="*/ 2906960 h 3313666"/>
                <a:gd name="connsiteX725" fmla="*/ 944436 w 2969285"/>
                <a:gd name="connsiteY725" fmla="*/ 2906960 h 3313666"/>
                <a:gd name="connsiteX726" fmla="*/ 923748 w 2969285"/>
                <a:gd name="connsiteY726" fmla="*/ 2882824 h 3313666"/>
                <a:gd name="connsiteX727" fmla="*/ 809965 w 2969285"/>
                <a:gd name="connsiteY727" fmla="*/ 2891444 h 3313666"/>
                <a:gd name="connsiteX728" fmla="*/ 808241 w 2969285"/>
                <a:gd name="connsiteY728" fmla="*/ 2891444 h 3313666"/>
                <a:gd name="connsiteX729" fmla="*/ 809965 w 2969285"/>
                <a:gd name="connsiteY729" fmla="*/ 2891444 h 3313666"/>
                <a:gd name="connsiteX730" fmla="*/ 923748 w 2969285"/>
                <a:gd name="connsiteY730" fmla="*/ 2882824 h 3313666"/>
                <a:gd name="connsiteX731" fmla="*/ 944436 w 2969285"/>
                <a:gd name="connsiteY731" fmla="*/ 2906960 h 3313666"/>
                <a:gd name="connsiteX732" fmla="*/ 953056 w 2969285"/>
                <a:gd name="connsiteY732" fmla="*/ 2908684 h 3313666"/>
                <a:gd name="connsiteX733" fmla="*/ 978916 w 2969285"/>
                <a:gd name="connsiteY733" fmla="*/ 2901788 h 3313666"/>
                <a:gd name="connsiteX734" fmla="*/ 953056 w 2969285"/>
                <a:gd name="connsiteY734" fmla="*/ 2908684 h 3313666"/>
                <a:gd name="connsiteX735" fmla="*/ 956504 w 2969285"/>
                <a:gd name="connsiteY735" fmla="*/ 2920752 h 3313666"/>
                <a:gd name="connsiteX736" fmla="*/ 1030636 w 2969285"/>
                <a:gd name="connsiteY736" fmla="*/ 2939716 h 3313666"/>
                <a:gd name="connsiteX737" fmla="*/ 1137524 w 2969285"/>
                <a:gd name="connsiteY737" fmla="*/ 2962128 h 3313666"/>
                <a:gd name="connsiteX738" fmla="*/ 1137524 w 2969285"/>
                <a:gd name="connsiteY738" fmla="*/ 2962128 h 3313666"/>
                <a:gd name="connsiteX739" fmla="*/ 1153040 w 2969285"/>
                <a:gd name="connsiteY739" fmla="*/ 2962128 h 3313666"/>
                <a:gd name="connsiteX740" fmla="*/ 1180623 w 2969285"/>
                <a:gd name="connsiteY740" fmla="*/ 2948336 h 3313666"/>
                <a:gd name="connsiteX741" fmla="*/ 1197863 w 2969285"/>
                <a:gd name="connsiteY741" fmla="*/ 2946612 h 3313666"/>
                <a:gd name="connsiteX742" fmla="*/ 1180623 w 2969285"/>
                <a:gd name="connsiteY742" fmla="*/ 2948336 h 3313666"/>
                <a:gd name="connsiteX743" fmla="*/ 1153040 w 2969285"/>
                <a:gd name="connsiteY743" fmla="*/ 2962128 h 3313666"/>
                <a:gd name="connsiteX744" fmla="*/ 1159936 w 2969285"/>
                <a:gd name="connsiteY744" fmla="*/ 2991436 h 3313666"/>
                <a:gd name="connsiteX745" fmla="*/ 1153040 w 2969285"/>
                <a:gd name="connsiteY745" fmla="*/ 2962128 h 3313666"/>
                <a:gd name="connsiteX746" fmla="*/ 1137524 w 2969285"/>
                <a:gd name="connsiteY746" fmla="*/ 2962128 h 3313666"/>
                <a:gd name="connsiteX747" fmla="*/ 1030636 w 2969285"/>
                <a:gd name="connsiteY747" fmla="*/ 2939716 h 3313666"/>
                <a:gd name="connsiteX748" fmla="*/ 1066840 w 2969285"/>
                <a:gd name="connsiteY748" fmla="*/ 3105219 h 3313666"/>
                <a:gd name="connsiteX749" fmla="*/ 1051324 w 2969285"/>
                <a:gd name="connsiteY749" fmla="*/ 3127631 h 3313666"/>
                <a:gd name="connsiteX750" fmla="*/ 1066840 w 2969285"/>
                <a:gd name="connsiteY750" fmla="*/ 3105219 h 3313666"/>
                <a:gd name="connsiteX751" fmla="*/ 1066840 w 2969285"/>
                <a:gd name="connsiteY751" fmla="*/ 3105219 h 3313666"/>
                <a:gd name="connsiteX752" fmla="*/ 1003052 w 2969285"/>
                <a:gd name="connsiteY752" fmla="*/ 3110391 h 3313666"/>
                <a:gd name="connsiteX753" fmla="*/ 1003052 w 2969285"/>
                <a:gd name="connsiteY753" fmla="*/ 3110391 h 3313666"/>
                <a:gd name="connsiteX754" fmla="*/ 980640 w 2969285"/>
                <a:gd name="connsiteY754" fmla="*/ 3110391 h 3313666"/>
                <a:gd name="connsiteX755" fmla="*/ 980640 w 2969285"/>
                <a:gd name="connsiteY755" fmla="*/ 3110391 h 3313666"/>
                <a:gd name="connsiteX756" fmla="*/ 980640 w 2969285"/>
                <a:gd name="connsiteY756" fmla="*/ 3110391 h 3313666"/>
                <a:gd name="connsiteX757" fmla="*/ 1003052 w 2969285"/>
                <a:gd name="connsiteY757" fmla="*/ 3110391 h 3313666"/>
                <a:gd name="connsiteX758" fmla="*/ 749625 w 2969285"/>
                <a:gd name="connsiteY758" fmla="*/ 2734561 h 3313666"/>
                <a:gd name="connsiteX759" fmla="*/ 749625 w 2969285"/>
                <a:gd name="connsiteY759" fmla="*/ 2734561 h 3313666"/>
                <a:gd name="connsiteX760" fmla="*/ 753073 w 2969285"/>
                <a:gd name="connsiteY760" fmla="*/ 2700081 h 3313666"/>
                <a:gd name="connsiteX761" fmla="*/ 749625 w 2969285"/>
                <a:gd name="connsiteY761" fmla="*/ 2734561 h 3313666"/>
                <a:gd name="connsiteX762" fmla="*/ 759969 w 2969285"/>
                <a:gd name="connsiteY762" fmla="*/ 2762145 h 3313666"/>
                <a:gd name="connsiteX763" fmla="*/ 739281 w 2969285"/>
                <a:gd name="connsiteY763" fmla="*/ 2760421 h 3313666"/>
                <a:gd name="connsiteX764" fmla="*/ 759969 w 2969285"/>
                <a:gd name="connsiteY764" fmla="*/ 2762145 h 3313666"/>
                <a:gd name="connsiteX765" fmla="*/ 751349 w 2969285"/>
                <a:gd name="connsiteY765" fmla="*/ 2620777 h 3313666"/>
                <a:gd name="connsiteX766" fmla="*/ 718593 w 2969285"/>
                <a:gd name="connsiteY766" fmla="*/ 2634569 h 3313666"/>
                <a:gd name="connsiteX767" fmla="*/ 751349 w 2969285"/>
                <a:gd name="connsiteY767" fmla="*/ 2620777 h 3313666"/>
                <a:gd name="connsiteX768" fmla="*/ 777209 w 2969285"/>
                <a:gd name="connsiteY768" fmla="*/ 2617329 h 3313666"/>
                <a:gd name="connsiteX769" fmla="*/ 777209 w 2969285"/>
                <a:gd name="connsiteY769" fmla="*/ 2617329 h 3313666"/>
                <a:gd name="connsiteX770" fmla="*/ 751349 w 2969285"/>
                <a:gd name="connsiteY770" fmla="*/ 2620777 h 3313666"/>
                <a:gd name="connsiteX771" fmla="*/ 694457 w 2969285"/>
                <a:gd name="connsiteY771" fmla="*/ 2767316 h 3313666"/>
                <a:gd name="connsiteX772" fmla="*/ 694457 w 2969285"/>
                <a:gd name="connsiteY772" fmla="*/ 2767316 h 3313666"/>
                <a:gd name="connsiteX773" fmla="*/ 694457 w 2969285"/>
                <a:gd name="connsiteY773" fmla="*/ 2767316 h 3313666"/>
                <a:gd name="connsiteX774" fmla="*/ 694457 w 2969285"/>
                <a:gd name="connsiteY774" fmla="*/ 2767316 h 3313666"/>
                <a:gd name="connsiteX775" fmla="*/ 691009 w 2969285"/>
                <a:gd name="connsiteY775" fmla="*/ 2765593 h 3313666"/>
                <a:gd name="connsiteX776" fmla="*/ 691009 w 2969285"/>
                <a:gd name="connsiteY776" fmla="*/ 2765593 h 3313666"/>
                <a:gd name="connsiteX777" fmla="*/ 691009 w 2969285"/>
                <a:gd name="connsiteY777" fmla="*/ 2765593 h 3313666"/>
                <a:gd name="connsiteX778" fmla="*/ 701353 w 2969285"/>
                <a:gd name="connsiteY778" fmla="*/ 2748353 h 3313666"/>
                <a:gd name="connsiteX779" fmla="*/ 691009 w 2969285"/>
                <a:gd name="connsiteY779" fmla="*/ 2765593 h 3313666"/>
                <a:gd name="connsiteX780" fmla="*/ 694457 w 2969285"/>
                <a:gd name="connsiteY780" fmla="*/ 2767316 h 3313666"/>
                <a:gd name="connsiteX781" fmla="*/ 680666 w 2969285"/>
                <a:gd name="connsiteY781" fmla="*/ 2722493 h 3313666"/>
                <a:gd name="connsiteX782" fmla="*/ 613430 w 2969285"/>
                <a:gd name="connsiteY782" fmla="*/ 2717321 h 3313666"/>
                <a:gd name="connsiteX783" fmla="*/ 530678 w 2969285"/>
                <a:gd name="connsiteY783" fmla="*/ 2688013 h 3313666"/>
                <a:gd name="connsiteX784" fmla="*/ 530678 w 2969285"/>
                <a:gd name="connsiteY784" fmla="*/ 2688013 h 3313666"/>
                <a:gd name="connsiteX785" fmla="*/ 530678 w 2969285"/>
                <a:gd name="connsiteY785" fmla="*/ 2679393 h 3313666"/>
                <a:gd name="connsiteX786" fmla="*/ 522058 w 2969285"/>
                <a:gd name="connsiteY786" fmla="*/ 2670773 h 3313666"/>
                <a:gd name="connsiteX787" fmla="*/ 515162 w 2969285"/>
                <a:gd name="connsiteY787" fmla="*/ 2660429 h 3313666"/>
                <a:gd name="connsiteX788" fmla="*/ 522058 w 2969285"/>
                <a:gd name="connsiteY788" fmla="*/ 2670773 h 3313666"/>
                <a:gd name="connsiteX789" fmla="*/ 530678 w 2969285"/>
                <a:gd name="connsiteY789" fmla="*/ 2679393 h 3313666"/>
                <a:gd name="connsiteX790" fmla="*/ 530678 w 2969285"/>
                <a:gd name="connsiteY790" fmla="*/ 2688013 h 3313666"/>
                <a:gd name="connsiteX791" fmla="*/ 613430 w 2969285"/>
                <a:gd name="connsiteY791" fmla="*/ 2717321 h 3313666"/>
                <a:gd name="connsiteX792" fmla="*/ 680666 w 2969285"/>
                <a:gd name="connsiteY792" fmla="*/ 2722493 h 3313666"/>
                <a:gd name="connsiteX793" fmla="*/ 722041 w 2969285"/>
                <a:gd name="connsiteY793" fmla="*/ 2684565 h 3313666"/>
                <a:gd name="connsiteX794" fmla="*/ 680666 w 2969285"/>
                <a:gd name="connsiteY794" fmla="*/ 2722493 h 3313666"/>
                <a:gd name="connsiteX795" fmla="*/ 668598 w 2969285"/>
                <a:gd name="connsiteY795" fmla="*/ 2741457 h 3313666"/>
                <a:gd name="connsiteX796" fmla="*/ 658254 w 2969285"/>
                <a:gd name="connsiteY796" fmla="*/ 2760421 h 3313666"/>
                <a:gd name="connsiteX797" fmla="*/ 668598 w 2969285"/>
                <a:gd name="connsiteY797" fmla="*/ 2741457 h 3313666"/>
                <a:gd name="connsiteX798" fmla="*/ 466890 w 2969285"/>
                <a:gd name="connsiteY798" fmla="*/ 2493202 h 3313666"/>
                <a:gd name="connsiteX799" fmla="*/ 515162 w 2969285"/>
                <a:gd name="connsiteY799" fmla="*/ 2469066 h 3313666"/>
                <a:gd name="connsiteX800" fmla="*/ 534126 w 2969285"/>
                <a:gd name="connsiteY800" fmla="*/ 2463894 h 3313666"/>
                <a:gd name="connsiteX801" fmla="*/ 535850 w 2969285"/>
                <a:gd name="connsiteY801" fmla="*/ 2456998 h 3313666"/>
                <a:gd name="connsiteX802" fmla="*/ 534126 w 2969285"/>
                <a:gd name="connsiteY802" fmla="*/ 2463894 h 3313666"/>
                <a:gd name="connsiteX803" fmla="*/ 515162 w 2969285"/>
                <a:gd name="connsiteY803" fmla="*/ 2469066 h 3313666"/>
                <a:gd name="connsiteX804" fmla="*/ 466890 w 2969285"/>
                <a:gd name="connsiteY804" fmla="*/ 2493202 h 3313666"/>
                <a:gd name="connsiteX805" fmla="*/ 446203 w 2969285"/>
                <a:gd name="connsiteY805" fmla="*/ 2482858 h 3313666"/>
                <a:gd name="connsiteX806" fmla="*/ 466890 w 2969285"/>
                <a:gd name="connsiteY806" fmla="*/ 2493202 h 3313666"/>
                <a:gd name="connsiteX807" fmla="*/ 465166 w 2969285"/>
                <a:gd name="connsiteY807" fmla="*/ 2419070 h 3313666"/>
                <a:gd name="connsiteX808" fmla="*/ 522058 w 2969285"/>
                <a:gd name="connsiteY808" fmla="*/ 2396658 h 3313666"/>
                <a:gd name="connsiteX809" fmla="*/ 465166 w 2969285"/>
                <a:gd name="connsiteY809" fmla="*/ 2419070 h 3313666"/>
                <a:gd name="connsiteX810" fmla="*/ 465166 w 2969285"/>
                <a:gd name="connsiteY810" fmla="*/ 2419070 h 3313666"/>
                <a:gd name="connsiteX811" fmla="*/ 585846 w 2969285"/>
                <a:gd name="connsiteY811" fmla="*/ 2370798 h 3313666"/>
                <a:gd name="connsiteX812" fmla="*/ 642738 w 2969285"/>
                <a:gd name="connsiteY812" fmla="*/ 2401830 h 3313666"/>
                <a:gd name="connsiteX813" fmla="*/ 658254 w 2969285"/>
                <a:gd name="connsiteY813" fmla="*/ 2367350 h 3313666"/>
                <a:gd name="connsiteX814" fmla="*/ 658254 w 2969285"/>
                <a:gd name="connsiteY814" fmla="*/ 2367350 h 3313666"/>
                <a:gd name="connsiteX815" fmla="*/ 658254 w 2969285"/>
                <a:gd name="connsiteY815" fmla="*/ 2353558 h 3313666"/>
                <a:gd name="connsiteX816" fmla="*/ 658254 w 2969285"/>
                <a:gd name="connsiteY816" fmla="*/ 2367350 h 3313666"/>
                <a:gd name="connsiteX817" fmla="*/ 658254 w 2969285"/>
                <a:gd name="connsiteY817" fmla="*/ 2367350 h 3313666"/>
                <a:gd name="connsiteX818" fmla="*/ 642738 w 2969285"/>
                <a:gd name="connsiteY818" fmla="*/ 2401830 h 3313666"/>
                <a:gd name="connsiteX819" fmla="*/ 627222 w 2969285"/>
                <a:gd name="connsiteY819" fmla="*/ 2419070 h 3313666"/>
                <a:gd name="connsiteX820" fmla="*/ 659978 w 2969285"/>
                <a:gd name="connsiteY820" fmla="*/ 2444930 h 3313666"/>
                <a:gd name="connsiteX821" fmla="*/ 659978 w 2969285"/>
                <a:gd name="connsiteY821" fmla="*/ 2444930 h 3313666"/>
                <a:gd name="connsiteX822" fmla="*/ 668598 w 2969285"/>
                <a:gd name="connsiteY822" fmla="*/ 2479410 h 3313666"/>
                <a:gd name="connsiteX823" fmla="*/ 677218 w 2969285"/>
                <a:gd name="connsiteY823" fmla="*/ 2505270 h 3313666"/>
                <a:gd name="connsiteX824" fmla="*/ 678942 w 2969285"/>
                <a:gd name="connsiteY824" fmla="*/ 2506994 h 3313666"/>
                <a:gd name="connsiteX825" fmla="*/ 677218 w 2969285"/>
                <a:gd name="connsiteY825" fmla="*/ 2505270 h 3313666"/>
                <a:gd name="connsiteX826" fmla="*/ 677218 w 2969285"/>
                <a:gd name="connsiteY826" fmla="*/ 2505270 h 3313666"/>
                <a:gd name="connsiteX827" fmla="*/ 668598 w 2969285"/>
                <a:gd name="connsiteY827" fmla="*/ 2479410 h 3313666"/>
                <a:gd name="connsiteX828" fmla="*/ 659978 w 2969285"/>
                <a:gd name="connsiteY828" fmla="*/ 2444930 h 3313666"/>
                <a:gd name="connsiteX829" fmla="*/ 627222 w 2969285"/>
                <a:gd name="connsiteY829" fmla="*/ 2419070 h 3313666"/>
                <a:gd name="connsiteX830" fmla="*/ 627222 w 2969285"/>
                <a:gd name="connsiteY830" fmla="*/ 2419070 h 3313666"/>
                <a:gd name="connsiteX831" fmla="*/ 539298 w 2969285"/>
                <a:gd name="connsiteY831" fmla="*/ 2375970 h 3313666"/>
                <a:gd name="connsiteX832" fmla="*/ 523782 w 2969285"/>
                <a:gd name="connsiteY832" fmla="*/ 2384590 h 3313666"/>
                <a:gd name="connsiteX833" fmla="*/ 523782 w 2969285"/>
                <a:gd name="connsiteY833" fmla="*/ 2384590 h 3313666"/>
                <a:gd name="connsiteX834" fmla="*/ 539298 w 2969285"/>
                <a:gd name="connsiteY834" fmla="*/ 2375970 h 3313666"/>
                <a:gd name="connsiteX835" fmla="*/ 627222 w 2969285"/>
                <a:gd name="connsiteY835" fmla="*/ 2419070 h 3313666"/>
                <a:gd name="connsiteX836" fmla="*/ 627222 w 2969285"/>
                <a:gd name="connsiteY836" fmla="*/ 2419070 h 3313666"/>
                <a:gd name="connsiteX837" fmla="*/ 642738 w 2969285"/>
                <a:gd name="connsiteY837" fmla="*/ 2401830 h 3313666"/>
                <a:gd name="connsiteX838" fmla="*/ 585846 w 2969285"/>
                <a:gd name="connsiteY838" fmla="*/ 2370798 h 3313666"/>
                <a:gd name="connsiteX839" fmla="*/ 511714 w 2969285"/>
                <a:gd name="connsiteY839" fmla="*/ 2208743 h 3313666"/>
                <a:gd name="connsiteX840" fmla="*/ 473786 w 2969285"/>
                <a:gd name="connsiteY840" fmla="*/ 2184607 h 3313666"/>
                <a:gd name="connsiteX841" fmla="*/ 434135 w 2969285"/>
                <a:gd name="connsiteY841" fmla="*/ 2170815 h 3313666"/>
                <a:gd name="connsiteX842" fmla="*/ 416895 w 2969285"/>
                <a:gd name="connsiteY842" fmla="*/ 2136335 h 3313666"/>
                <a:gd name="connsiteX843" fmla="*/ 404827 w 2969285"/>
                <a:gd name="connsiteY843" fmla="*/ 2112199 h 3313666"/>
                <a:gd name="connsiteX844" fmla="*/ 392759 w 2969285"/>
                <a:gd name="connsiteY844" fmla="*/ 2086339 h 3313666"/>
                <a:gd name="connsiteX845" fmla="*/ 392759 w 2969285"/>
                <a:gd name="connsiteY845" fmla="*/ 2086339 h 3313666"/>
                <a:gd name="connsiteX846" fmla="*/ 404827 w 2969285"/>
                <a:gd name="connsiteY846" fmla="*/ 2112199 h 3313666"/>
                <a:gd name="connsiteX847" fmla="*/ 416895 w 2969285"/>
                <a:gd name="connsiteY847" fmla="*/ 2136335 h 3313666"/>
                <a:gd name="connsiteX848" fmla="*/ 434135 w 2969285"/>
                <a:gd name="connsiteY848" fmla="*/ 2170815 h 3313666"/>
                <a:gd name="connsiteX849" fmla="*/ 473786 w 2969285"/>
                <a:gd name="connsiteY849" fmla="*/ 2184607 h 3313666"/>
                <a:gd name="connsiteX850" fmla="*/ 511714 w 2969285"/>
                <a:gd name="connsiteY850" fmla="*/ 2208743 h 3313666"/>
                <a:gd name="connsiteX851" fmla="*/ 511714 w 2969285"/>
                <a:gd name="connsiteY851" fmla="*/ 2224259 h 3313666"/>
                <a:gd name="connsiteX852" fmla="*/ 511714 w 2969285"/>
                <a:gd name="connsiteY852" fmla="*/ 2224259 h 3313666"/>
                <a:gd name="connsiteX853" fmla="*/ 511714 w 2969285"/>
                <a:gd name="connsiteY853" fmla="*/ 2208743 h 3313666"/>
                <a:gd name="connsiteX854" fmla="*/ 420343 w 2969285"/>
                <a:gd name="connsiteY854" fmla="*/ 2225983 h 3313666"/>
                <a:gd name="connsiteX855" fmla="*/ 420343 w 2969285"/>
                <a:gd name="connsiteY855" fmla="*/ 2225983 h 3313666"/>
                <a:gd name="connsiteX856" fmla="*/ 446203 w 2969285"/>
                <a:gd name="connsiteY856" fmla="*/ 2262187 h 3313666"/>
                <a:gd name="connsiteX857" fmla="*/ 420343 w 2969285"/>
                <a:gd name="connsiteY857" fmla="*/ 2225983 h 3313666"/>
                <a:gd name="connsiteX858" fmla="*/ 378967 w 2969285"/>
                <a:gd name="connsiteY858" fmla="*/ 2432862 h 3313666"/>
                <a:gd name="connsiteX859" fmla="*/ 392759 w 2969285"/>
                <a:gd name="connsiteY859" fmla="*/ 2439758 h 3313666"/>
                <a:gd name="connsiteX860" fmla="*/ 378967 w 2969285"/>
                <a:gd name="connsiteY860" fmla="*/ 2432862 h 3313666"/>
                <a:gd name="connsiteX861" fmla="*/ 373795 w 2969285"/>
                <a:gd name="connsiteY861" fmla="*/ 2441482 h 3313666"/>
                <a:gd name="connsiteX862" fmla="*/ 378967 w 2969285"/>
                <a:gd name="connsiteY862" fmla="*/ 2432862 h 3313666"/>
                <a:gd name="connsiteX863" fmla="*/ 378967 w 2969285"/>
                <a:gd name="connsiteY863" fmla="*/ 2432862 h 3313666"/>
                <a:gd name="connsiteX864" fmla="*/ 378967 w 2969285"/>
                <a:gd name="connsiteY864" fmla="*/ 2398382 h 3313666"/>
                <a:gd name="connsiteX865" fmla="*/ 365175 w 2969285"/>
                <a:gd name="connsiteY865" fmla="*/ 2370798 h 3313666"/>
                <a:gd name="connsiteX866" fmla="*/ 378967 w 2969285"/>
                <a:gd name="connsiteY866" fmla="*/ 2398382 h 3313666"/>
                <a:gd name="connsiteX867" fmla="*/ 394483 w 2969285"/>
                <a:gd name="connsiteY867" fmla="*/ 2398382 h 3313666"/>
                <a:gd name="connsiteX868" fmla="*/ 406551 w 2969285"/>
                <a:gd name="connsiteY868" fmla="*/ 2338042 h 3313666"/>
                <a:gd name="connsiteX869" fmla="*/ 423791 w 2969285"/>
                <a:gd name="connsiteY869" fmla="*/ 2293219 h 3313666"/>
                <a:gd name="connsiteX870" fmla="*/ 406551 w 2969285"/>
                <a:gd name="connsiteY870" fmla="*/ 2338042 h 3313666"/>
                <a:gd name="connsiteX871" fmla="*/ 394483 w 2969285"/>
                <a:gd name="connsiteY871" fmla="*/ 2398382 h 3313666"/>
                <a:gd name="connsiteX872" fmla="*/ 394483 w 2969285"/>
                <a:gd name="connsiteY872" fmla="*/ 2398382 h 3313666"/>
                <a:gd name="connsiteX873" fmla="*/ 394483 w 2969285"/>
                <a:gd name="connsiteY873" fmla="*/ 2398382 h 3313666"/>
                <a:gd name="connsiteX874" fmla="*/ 378967 w 2969285"/>
                <a:gd name="connsiteY874" fmla="*/ 2398382 h 3313666"/>
                <a:gd name="connsiteX875" fmla="*/ 378967 w 2969285"/>
                <a:gd name="connsiteY875" fmla="*/ 2432862 h 3313666"/>
                <a:gd name="connsiteX876" fmla="*/ 330695 w 2969285"/>
                <a:gd name="connsiteY876" fmla="*/ 2213915 h 3313666"/>
                <a:gd name="connsiteX877" fmla="*/ 353107 w 2969285"/>
                <a:gd name="connsiteY877" fmla="*/ 2205295 h 3313666"/>
                <a:gd name="connsiteX878" fmla="*/ 330695 w 2969285"/>
                <a:gd name="connsiteY878" fmla="*/ 2213915 h 3313666"/>
                <a:gd name="connsiteX879" fmla="*/ 353107 w 2969285"/>
                <a:gd name="connsiteY879" fmla="*/ 2234603 h 3313666"/>
                <a:gd name="connsiteX880" fmla="*/ 349659 w 2969285"/>
                <a:gd name="connsiteY880" fmla="*/ 2231155 h 3313666"/>
                <a:gd name="connsiteX881" fmla="*/ 346211 w 2969285"/>
                <a:gd name="connsiteY881" fmla="*/ 2227707 h 3313666"/>
                <a:gd name="connsiteX882" fmla="*/ 349659 w 2969285"/>
                <a:gd name="connsiteY882" fmla="*/ 2231155 h 3313666"/>
                <a:gd name="connsiteX883" fmla="*/ 353107 w 2969285"/>
                <a:gd name="connsiteY883" fmla="*/ 2234603 h 3313666"/>
                <a:gd name="connsiteX884" fmla="*/ 327247 w 2969285"/>
                <a:gd name="connsiteY884" fmla="*/ 2325975 h 3313666"/>
                <a:gd name="connsiteX885" fmla="*/ 328971 w 2969285"/>
                <a:gd name="connsiteY885" fmla="*/ 2300115 h 3313666"/>
                <a:gd name="connsiteX886" fmla="*/ 330695 w 2969285"/>
                <a:gd name="connsiteY886" fmla="*/ 2289771 h 3313666"/>
                <a:gd name="connsiteX887" fmla="*/ 328971 w 2969285"/>
                <a:gd name="connsiteY887" fmla="*/ 2300115 h 3313666"/>
                <a:gd name="connsiteX888" fmla="*/ 327247 w 2969285"/>
                <a:gd name="connsiteY888" fmla="*/ 2325975 h 3313666"/>
                <a:gd name="connsiteX889" fmla="*/ 258287 w 2969285"/>
                <a:gd name="connsiteY889" fmla="*/ 1888080 h 3313666"/>
                <a:gd name="connsiteX890" fmla="*/ 192776 w 2969285"/>
                <a:gd name="connsiteY890" fmla="*/ 1858772 h 3313666"/>
                <a:gd name="connsiteX891" fmla="*/ 172088 w 2969285"/>
                <a:gd name="connsiteY891" fmla="*/ 1848428 h 3313666"/>
                <a:gd name="connsiteX892" fmla="*/ 172088 w 2969285"/>
                <a:gd name="connsiteY892" fmla="*/ 1848428 h 3313666"/>
                <a:gd name="connsiteX893" fmla="*/ 192776 w 2969285"/>
                <a:gd name="connsiteY893" fmla="*/ 1858772 h 3313666"/>
                <a:gd name="connsiteX894" fmla="*/ 258287 w 2969285"/>
                <a:gd name="connsiteY894" fmla="*/ 1888080 h 3313666"/>
                <a:gd name="connsiteX895" fmla="*/ 356555 w 2969285"/>
                <a:gd name="connsiteY895" fmla="*/ 1907044 h 3313666"/>
                <a:gd name="connsiteX896" fmla="*/ 375519 w 2969285"/>
                <a:gd name="connsiteY896" fmla="*/ 1908768 h 3313666"/>
                <a:gd name="connsiteX897" fmla="*/ 356555 w 2969285"/>
                <a:gd name="connsiteY897" fmla="*/ 1907044 h 3313666"/>
                <a:gd name="connsiteX898" fmla="*/ 258287 w 2969285"/>
                <a:gd name="connsiteY898" fmla="*/ 1888080 h 3313666"/>
                <a:gd name="connsiteX899" fmla="*/ 239323 w 2969285"/>
                <a:gd name="connsiteY899" fmla="*/ 1988072 h 3313666"/>
                <a:gd name="connsiteX900" fmla="*/ 222084 w 2969285"/>
                <a:gd name="connsiteY900" fmla="*/ 2005312 h 3313666"/>
                <a:gd name="connsiteX901" fmla="*/ 218636 w 2969285"/>
                <a:gd name="connsiteY901" fmla="*/ 2017380 h 3313666"/>
                <a:gd name="connsiteX902" fmla="*/ 222084 w 2969285"/>
                <a:gd name="connsiteY902" fmla="*/ 2005312 h 3313666"/>
                <a:gd name="connsiteX903" fmla="*/ 239323 w 2969285"/>
                <a:gd name="connsiteY903" fmla="*/ 1988072 h 3313666"/>
                <a:gd name="connsiteX904" fmla="*/ 154848 w 2969285"/>
                <a:gd name="connsiteY904" fmla="*/ 1577762 h 3313666"/>
                <a:gd name="connsiteX905" fmla="*/ 154848 w 2969285"/>
                <a:gd name="connsiteY905" fmla="*/ 1577762 h 3313666"/>
                <a:gd name="connsiteX906" fmla="*/ 154848 w 2969285"/>
                <a:gd name="connsiteY906" fmla="*/ 1577762 h 3313666"/>
                <a:gd name="connsiteX907" fmla="*/ 154848 w 2969285"/>
                <a:gd name="connsiteY907" fmla="*/ 1586382 h 3313666"/>
                <a:gd name="connsiteX908" fmla="*/ 154848 w 2969285"/>
                <a:gd name="connsiteY908" fmla="*/ 1586382 h 3313666"/>
                <a:gd name="connsiteX909" fmla="*/ 154848 w 2969285"/>
                <a:gd name="connsiteY909" fmla="*/ 1586382 h 3313666"/>
                <a:gd name="connsiteX910" fmla="*/ 172088 w 2969285"/>
                <a:gd name="connsiteY910" fmla="*/ 1653617 h 3313666"/>
                <a:gd name="connsiteX911" fmla="*/ 172088 w 2969285"/>
                <a:gd name="connsiteY911" fmla="*/ 1653617 h 3313666"/>
                <a:gd name="connsiteX912" fmla="*/ 154848 w 2969285"/>
                <a:gd name="connsiteY912" fmla="*/ 1586382 h 3313666"/>
                <a:gd name="connsiteX913" fmla="*/ 154848 w 2969285"/>
                <a:gd name="connsiteY913" fmla="*/ 1577762 h 3313666"/>
                <a:gd name="connsiteX914" fmla="*/ 156572 w 2969285"/>
                <a:gd name="connsiteY914" fmla="*/ 1755333 h 3313666"/>
                <a:gd name="connsiteX915" fmla="*/ 172088 w 2969285"/>
                <a:gd name="connsiteY915" fmla="*/ 1763953 h 3313666"/>
                <a:gd name="connsiteX916" fmla="*/ 172088 w 2969285"/>
                <a:gd name="connsiteY916" fmla="*/ 1763953 h 3313666"/>
                <a:gd name="connsiteX917" fmla="*/ 172088 w 2969285"/>
                <a:gd name="connsiteY917" fmla="*/ 1763953 h 3313666"/>
                <a:gd name="connsiteX918" fmla="*/ 156572 w 2969285"/>
                <a:gd name="connsiteY918" fmla="*/ 1755333 h 3313666"/>
                <a:gd name="connsiteX919" fmla="*/ 156572 w 2969285"/>
                <a:gd name="connsiteY919" fmla="*/ 1755333 h 3313666"/>
                <a:gd name="connsiteX920" fmla="*/ 172088 w 2969285"/>
                <a:gd name="connsiteY920" fmla="*/ 1832912 h 3313666"/>
                <a:gd name="connsiteX921" fmla="*/ 172088 w 2969285"/>
                <a:gd name="connsiteY921" fmla="*/ 1832912 h 3313666"/>
                <a:gd name="connsiteX922" fmla="*/ 172088 w 2969285"/>
                <a:gd name="connsiteY922" fmla="*/ 1834637 h 3313666"/>
                <a:gd name="connsiteX923" fmla="*/ 172088 w 2969285"/>
                <a:gd name="connsiteY923" fmla="*/ 1832912 h 3313666"/>
                <a:gd name="connsiteX924" fmla="*/ 168640 w 2969285"/>
                <a:gd name="connsiteY924" fmla="*/ 1810501 h 3313666"/>
                <a:gd name="connsiteX925" fmla="*/ 172088 w 2969285"/>
                <a:gd name="connsiteY925" fmla="*/ 1832912 h 3313666"/>
                <a:gd name="connsiteX926" fmla="*/ 166916 w 2969285"/>
                <a:gd name="connsiteY926" fmla="*/ 1531214 h 3313666"/>
                <a:gd name="connsiteX927" fmla="*/ 173812 w 2969285"/>
                <a:gd name="connsiteY927" fmla="*/ 1501906 h 3313666"/>
                <a:gd name="connsiteX928" fmla="*/ 166916 w 2969285"/>
                <a:gd name="connsiteY928" fmla="*/ 1531214 h 3313666"/>
                <a:gd name="connsiteX929" fmla="*/ 377243 w 2969285"/>
                <a:gd name="connsiteY929" fmla="*/ 1296751 h 3313666"/>
                <a:gd name="connsiteX930" fmla="*/ 396207 w 2969285"/>
                <a:gd name="connsiteY930" fmla="*/ 1295027 h 3313666"/>
                <a:gd name="connsiteX931" fmla="*/ 470338 w 2969285"/>
                <a:gd name="connsiteY931" fmla="*/ 1300199 h 3313666"/>
                <a:gd name="connsiteX932" fmla="*/ 477234 w 2969285"/>
                <a:gd name="connsiteY932" fmla="*/ 1303647 h 3313666"/>
                <a:gd name="connsiteX933" fmla="*/ 470338 w 2969285"/>
                <a:gd name="connsiteY933" fmla="*/ 1300199 h 3313666"/>
                <a:gd name="connsiteX934" fmla="*/ 396207 w 2969285"/>
                <a:gd name="connsiteY934" fmla="*/ 1295027 h 3313666"/>
                <a:gd name="connsiteX935" fmla="*/ 377243 w 2969285"/>
                <a:gd name="connsiteY935" fmla="*/ 1296751 h 3313666"/>
                <a:gd name="connsiteX936" fmla="*/ 339315 w 2969285"/>
                <a:gd name="connsiteY936" fmla="*/ 1300199 h 3313666"/>
                <a:gd name="connsiteX937" fmla="*/ 318627 w 2969285"/>
                <a:gd name="connsiteY937" fmla="*/ 1298475 h 3313666"/>
                <a:gd name="connsiteX938" fmla="*/ 339315 w 2969285"/>
                <a:gd name="connsiteY938" fmla="*/ 1300199 h 3313666"/>
                <a:gd name="connsiteX939" fmla="*/ 377243 w 2969285"/>
                <a:gd name="connsiteY939" fmla="*/ 1296751 h 3313666"/>
                <a:gd name="connsiteX940" fmla="*/ 341039 w 2969285"/>
                <a:gd name="connsiteY940" fmla="*/ 996776 h 3313666"/>
                <a:gd name="connsiteX941" fmla="*/ 354831 w 2969285"/>
                <a:gd name="connsiteY941" fmla="*/ 1008844 h 3313666"/>
                <a:gd name="connsiteX942" fmla="*/ 341039 w 2969285"/>
                <a:gd name="connsiteY942" fmla="*/ 996776 h 3313666"/>
                <a:gd name="connsiteX943" fmla="*/ 341039 w 2969285"/>
                <a:gd name="connsiteY943" fmla="*/ 996776 h 3313666"/>
                <a:gd name="connsiteX944" fmla="*/ 401379 w 2969285"/>
                <a:gd name="connsiteY944" fmla="*/ 969192 h 3313666"/>
                <a:gd name="connsiteX945" fmla="*/ 401379 w 2969285"/>
                <a:gd name="connsiteY945" fmla="*/ 969192 h 3313666"/>
                <a:gd name="connsiteX946" fmla="*/ 446203 w 2969285"/>
                <a:gd name="connsiteY946" fmla="*/ 920920 h 3313666"/>
                <a:gd name="connsiteX947" fmla="*/ 461718 w 2969285"/>
                <a:gd name="connsiteY947" fmla="*/ 901957 h 3313666"/>
                <a:gd name="connsiteX948" fmla="*/ 473786 w 2969285"/>
                <a:gd name="connsiteY948" fmla="*/ 888165 h 3313666"/>
                <a:gd name="connsiteX949" fmla="*/ 461718 w 2969285"/>
                <a:gd name="connsiteY949" fmla="*/ 901957 h 3313666"/>
                <a:gd name="connsiteX950" fmla="*/ 446203 w 2969285"/>
                <a:gd name="connsiteY950" fmla="*/ 920920 h 3313666"/>
                <a:gd name="connsiteX951" fmla="*/ 401379 w 2969285"/>
                <a:gd name="connsiteY951" fmla="*/ 969192 h 3313666"/>
                <a:gd name="connsiteX952" fmla="*/ 380691 w 2969285"/>
                <a:gd name="connsiteY952" fmla="*/ 1039876 h 3313666"/>
                <a:gd name="connsiteX953" fmla="*/ 380691 w 2969285"/>
                <a:gd name="connsiteY953" fmla="*/ 1039876 h 3313666"/>
                <a:gd name="connsiteX954" fmla="*/ 401379 w 2969285"/>
                <a:gd name="connsiteY954" fmla="*/ 969192 h 3313666"/>
                <a:gd name="connsiteX955" fmla="*/ 528954 w 2969285"/>
                <a:gd name="connsiteY955" fmla="*/ 1307095 h 3313666"/>
                <a:gd name="connsiteX956" fmla="*/ 554814 w 2969285"/>
                <a:gd name="connsiteY956" fmla="*/ 1263995 h 3313666"/>
                <a:gd name="connsiteX957" fmla="*/ 541022 w 2969285"/>
                <a:gd name="connsiteY957" fmla="*/ 1224343 h 3313666"/>
                <a:gd name="connsiteX958" fmla="*/ 532402 w 2969285"/>
                <a:gd name="connsiteY958" fmla="*/ 1208827 h 3313666"/>
                <a:gd name="connsiteX959" fmla="*/ 539298 w 2969285"/>
                <a:gd name="connsiteY959" fmla="*/ 1207103 h 3313666"/>
                <a:gd name="connsiteX960" fmla="*/ 532402 w 2969285"/>
                <a:gd name="connsiteY960" fmla="*/ 1208827 h 3313666"/>
                <a:gd name="connsiteX961" fmla="*/ 541022 w 2969285"/>
                <a:gd name="connsiteY961" fmla="*/ 1224343 h 3313666"/>
                <a:gd name="connsiteX962" fmla="*/ 554814 w 2969285"/>
                <a:gd name="connsiteY962" fmla="*/ 1263995 h 3313666"/>
                <a:gd name="connsiteX963" fmla="*/ 528954 w 2969285"/>
                <a:gd name="connsiteY963" fmla="*/ 1307095 h 3313666"/>
                <a:gd name="connsiteX964" fmla="*/ 528954 w 2969285"/>
                <a:gd name="connsiteY964" fmla="*/ 1307095 h 3313666"/>
                <a:gd name="connsiteX965" fmla="*/ 528954 w 2969285"/>
                <a:gd name="connsiteY965" fmla="*/ 1307095 h 3313666"/>
                <a:gd name="connsiteX966" fmla="*/ 492750 w 2969285"/>
                <a:gd name="connsiteY966" fmla="*/ 1336403 h 3313666"/>
                <a:gd name="connsiteX967" fmla="*/ 489302 w 2969285"/>
                <a:gd name="connsiteY967" fmla="*/ 1353643 h 3313666"/>
                <a:gd name="connsiteX968" fmla="*/ 492750 w 2969285"/>
                <a:gd name="connsiteY968" fmla="*/ 1336403 h 3313666"/>
                <a:gd name="connsiteX969" fmla="*/ 528954 w 2969285"/>
                <a:gd name="connsiteY969" fmla="*/ 1307095 h 3313666"/>
                <a:gd name="connsiteX970" fmla="*/ 504818 w 2969285"/>
                <a:gd name="connsiteY970" fmla="*/ 1132972 h 3313666"/>
                <a:gd name="connsiteX971" fmla="*/ 522058 w 2969285"/>
                <a:gd name="connsiteY971" fmla="*/ 1169175 h 3313666"/>
                <a:gd name="connsiteX972" fmla="*/ 504818 w 2969285"/>
                <a:gd name="connsiteY972" fmla="*/ 1132972 h 3313666"/>
                <a:gd name="connsiteX973" fmla="*/ 680666 w 2969285"/>
                <a:gd name="connsiteY973" fmla="*/ 584742 h 3313666"/>
                <a:gd name="connsiteX974" fmla="*/ 661702 w 2969285"/>
                <a:gd name="connsiteY974" fmla="*/ 588190 h 3313666"/>
                <a:gd name="connsiteX975" fmla="*/ 646186 w 2969285"/>
                <a:gd name="connsiteY975" fmla="*/ 596810 h 3313666"/>
                <a:gd name="connsiteX976" fmla="*/ 646186 w 2969285"/>
                <a:gd name="connsiteY976" fmla="*/ 622670 h 3313666"/>
                <a:gd name="connsiteX977" fmla="*/ 646186 w 2969285"/>
                <a:gd name="connsiteY977" fmla="*/ 622670 h 3313666"/>
                <a:gd name="connsiteX978" fmla="*/ 646186 w 2969285"/>
                <a:gd name="connsiteY978" fmla="*/ 596810 h 3313666"/>
                <a:gd name="connsiteX979" fmla="*/ 642738 w 2969285"/>
                <a:gd name="connsiteY979" fmla="*/ 595086 h 3313666"/>
                <a:gd name="connsiteX980" fmla="*/ 646186 w 2969285"/>
                <a:gd name="connsiteY980" fmla="*/ 596810 h 3313666"/>
                <a:gd name="connsiteX981" fmla="*/ 661702 w 2969285"/>
                <a:gd name="connsiteY981" fmla="*/ 588190 h 3313666"/>
                <a:gd name="connsiteX982" fmla="*/ 661702 w 2969285"/>
                <a:gd name="connsiteY982" fmla="*/ 562330 h 3313666"/>
                <a:gd name="connsiteX983" fmla="*/ 675494 w 2969285"/>
                <a:gd name="connsiteY983" fmla="*/ 539918 h 3313666"/>
                <a:gd name="connsiteX984" fmla="*/ 661702 w 2969285"/>
                <a:gd name="connsiteY984" fmla="*/ 562330 h 3313666"/>
                <a:gd name="connsiteX985" fmla="*/ 661702 w 2969285"/>
                <a:gd name="connsiteY985" fmla="*/ 588190 h 3313666"/>
                <a:gd name="connsiteX986" fmla="*/ 680666 w 2969285"/>
                <a:gd name="connsiteY986" fmla="*/ 584742 h 3313666"/>
                <a:gd name="connsiteX987" fmla="*/ 646186 w 2969285"/>
                <a:gd name="connsiteY987" fmla="*/ 631290 h 3313666"/>
                <a:gd name="connsiteX988" fmla="*/ 646186 w 2969285"/>
                <a:gd name="connsiteY988" fmla="*/ 631290 h 3313666"/>
                <a:gd name="connsiteX989" fmla="*/ 639290 w 2969285"/>
                <a:gd name="connsiteY989" fmla="*/ 633014 h 3313666"/>
                <a:gd name="connsiteX990" fmla="*/ 646186 w 2969285"/>
                <a:gd name="connsiteY990" fmla="*/ 631290 h 3313666"/>
                <a:gd name="connsiteX991" fmla="*/ 666874 w 2969285"/>
                <a:gd name="connsiteY991" fmla="*/ 670941 h 3313666"/>
                <a:gd name="connsiteX992" fmla="*/ 682390 w 2969285"/>
                <a:gd name="connsiteY992" fmla="*/ 651978 h 3313666"/>
                <a:gd name="connsiteX993" fmla="*/ 706525 w 2969285"/>
                <a:gd name="connsiteY993" fmla="*/ 662322 h 3313666"/>
                <a:gd name="connsiteX994" fmla="*/ 706525 w 2969285"/>
                <a:gd name="connsiteY994" fmla="*/ 662322 h 3313666"/>
                <a:gd name="connsiteX995" fmla="*/ 682390 w 2969285"/>
                <a:gd name="connsiteY995" fmla="*/ 651978 h 3313666"/>
                <a:gd name="connsiteX996" fmla="*/ 666874 w 2969285"/>
                <a:gd name="connsiteY996" fmla="*/ 670941 h 3313666"/>
                <a:gd name="connsiteX997" fmla="*/ 641014 w 2969285"/>
                <a:gd name="connsiteY997" fmla="*/ 707145 h 3313666"/>
                <a:gd name="connsiteX998" fmla="*/ 623774 w 2969285"/>
                <a:gd name="connsiteY998" fmla="*/ 722661 h 3313666"/>
                <a:gd name="connsiteX999" fmla="*/ 623774 w 2969285"/>
                <a:gd name="connsiteY999" fmla="*/ 722661 h 3313666"/>
                <a:gd name="connsiteX1000" fmla="*/ 608258 w 2969285"/>
                <a:gd name="connsiteY1000" fmla="*/ 722661 h 3313666"/>
                <a:gd name="connsiteX1001" fmla="*/ 608258 w 2969285"/>
                <a:gd name="connsiteY1001" fmla="*/ 722661 h 3313666"/>
                <a:gd name="connsiteX1002" fmla="*/ 608258 w 2969285"/>
                <a:gd name="connsiteY1002" fmla="*/ 722661 h 3313666"/>
                <a:gd name="connsiteX1003" fmla="*/ 623774 w 2969285"/>
                <a:gd name="connsiteY1003" fmla="*/ 722661 h 3313666"/>
                <a:gd name="connsiteX1004" fmla="*/ 641014 w 2969285"/>
                <a:gd name="connsiteY1004" fmla="*/ 707145 h 3313666"/>
                <a:gd name="connsiteX1005" fmla="*/ 666874 w 2969285"/>
                <a:gd name="connsiteY1005" fmla="*/ 670941 h 3313666"/>
                <a:gd name="connsiteX1006" fmla="*/ 747901 w 2969285"/>
                <a:gd name="connsiteY1006" fmla="*/ 439927 h 3313666"/>
                <a:gd name="connsiteX1007" fmla="*/ 789277 w 2969285"/>
                <a:gd name="connsiteY1007" fmla="*/ 320971 h 3313666"/>
                <a:gd name="connsiteX1008" fmla="*/ 808241 w 2969285"/>
                <a:gd name="connsiteY1008" fmla="*/ 300283 h 3313666"/>
                <a:gd name="connsiteX1009" fmla="*/ 837549 w 2969285"/>
                <a:gd name="connsiteY1009" fmla="*/ 257183 h 3313666"/>
                <a:gd name="connsiteX1010" fmla="*/ 808241 w 2969285"/>
                <a:gd name="connsiteY1010" fmla="*/ 300283 h 3313666"/>
                <a:gd name="connsiteX1011" fmla="*/ 789277 w 2969285"/>
                <a:gd name="connsiteY1011" fmla="*/ 320971 h 3313666"/>
                <a:gd name="connsiteX1012" fmla="*/ 747901 w 2969285"/>
                <a:gd name="connsiteY1012" fmla="*/ 439927 h 3313666"/>
                <a:gd name="connsiteX1013" fmla="*/ 734109 w 2969285"/>
                <a:gd name="connsiteY1013" fmla="*/ 486474 h 3313666"/>
                <a:gd name="connsiteX1014" fmla="*/ 711697 w 2969285"/>
                <a:gd name="connsiteY1014" fmla="*/ 527850 h 3313666"/>
                <a:gd name="connsiteX1015" fmla="*/ 704801 w 2969285"/>
                <a:gd name="connsiteY1015" fmla="*/ 543366 h 3313666"/>
                <a:gd name="connsiteX1016" fmla="*/ 711697 w 2969285"/>
                <a:gd name="connsiteY1016" fmla="*/ 527850 h 3313666"/>
                <a:gd name="connsiteX1017" fmla="*/ 734109 w 2969285"/>
                <a:gd name="connsiteY1017" fmla="*/ 486474 h 3313666"/>
                <a:gd name="connsiteX1018" fmla="*/ 747901 w 2969285"/>
                <a:gd name="connsiteY1018" fmla="*/ 439927 h 3313666"/>
                <a:gd name="connsiteX1019" fmla="*/ 1122008 w 2969285"/>
                <a:gd name="connsiteY1019" fmla="*/ 426135 h 3313666"/>
                <a:gd name="connsiteX1020" fmla="*/ 1132352 w 2969285"/>
                <a:gd name="connsiteY1020" fmla="*/ 360623 h 3313666"/>
                <a:gd name="connsiteX1021" fmla="*/ 1156488 w 2969285"/>
                <a:gd name="connsiteY1021" fmla="*/ 384759 h 3313666"/>
                <a:gd name="connsiteX1022" fmla="*/ 1132352 w 2969285"/>
                <a:gd name="connsiteY1022" fmla="*/ 360623 h 3313666"/>
                <a:gd name="connsiteX1023" fmla="*/ 1122008 w 2969285"/>
                <a:gd name="connsiteY1023" fmla="*/ 426135 h 3313666"/>
                <a:gd name="connsiteX1024" fmla="*/ 1115112 w 2969285"/>
                <a:gd name="connsiteY1024" fmla="*/ 443374 h 3313666"/>
                <a:gd name="connsiteX1025" fmla="*/ 1101320 w 2969285"/>
                <a:gd name="connsiteY1025" fmla="*/ 438202 h 3313666"/>
                <a:gd name="connsiteX1026" fmla="*/ 1101320 w 2969285"/>
                <a:gd name="connsiteY1026" fmla="*/ 438202 h 3313666"/>
                <a:gd name="connsiteX1027" fmla="*/ 1115112 w 2969285"/>
                <a:gd name="connsiteY1027" fmla="*/ 443374 h 3313666"/>
                <a:gd name="connsiteX1028" fmla="*/ 1122008 w 2969285"/>
                <a:gd name="connsiteY1028" fmla="*/ 426135 h 3313666"/>
                <a:gd name="connsiteX1029" fmla="*/ 1218551 w 2969285"/>
                <a:gd name="connsiteY1029" fmla="*/ 569226 h 3313666"/>
                <a:gd name="connsiteX1030" fmla="*/ 1232343 w 2969285"/>
                <a:gd name="connsiteY1030" fmla="*/ 581294 h 3313666"/>
                <a:gd name="connsiteX1031" fmla="*/ 1218551 w 2969285"/>
                <a:gd name="connsiteY1031" fmla="*/ 569226 h 3313666"/>
                <a:gd name="connsiteX1032" fmla="*/ 1151316 w 2969285"/>
                <a:gd name="connsiteY1032" fmla="*/ 493370 h 3313666"/>
                <a:gd name="connsiteX1033" fmla="*/ 1151316 w 2969285"/>
                <a:gd name="connsiteY1033" fmla="*/ 493370 h 3313666"/>
                <a:gd name="connsiteX1034" fmla="*/ 1218551 w 2969285"/>
                <a:gd name="connsiteY1034" fmla="*/ 569226 h 3313666"/>
                <a:gd name="connsiteX1035" fmla="*/ 1163384 w 2969285"/>
                <a:gd name="connsiteY1035" fmla="*/ 431307 h 3313666"/>
                <a:gd name="connsiteX1036" fmla="*/ 1173727 w 2969285"/>
                <a:gd name="connsiteY1036" fmla="*/ 448546 h 3313666"/>
                <a:gd name="connsiteX1037" fmla="*/ 1177175 w 2969285"/>
                <a:gd name="connsiteY1037" fmla="*/ 457166 h 3313666"/>
                <a:gd name="connsiteX1038" fmla="*/ 1173727 w 2969285"/>
                <a:gd name="connsiteY1038" fmla="*/ 448546 h 3313666"/>
                <a:gd name="connsiteX1039" fmla="*/ 1163384 w 2969285"/>
                <a:gd name="connsiteY1039" fmla="*/ 431307 h 3313666"/>
                <a:gd name="connsiteX1040" fmla="*/ 1234067 w 2969285"/>
                <a:gd name="connsiteY1040" fmla="*/ 260631 h 3313666"/>
                <a:gd name="connsiteX1041" fmla="*/ 1223723 w 2969285"/>
                <a:gd name="connsiteY1041" fmla="*/ 250287 h 3313666"/>
                <a:gd name="connsiteX1042" fmla="*/ 1234067 w 2969285"/>
                <a:gd name="connsiteY1042" fmla="*/ 260631 h 3313666"/>
                <a:gd name="connsiteX1043" fmla="*/ 1228895 w 2969285"/>
                <a:gd name="connsiteY1043" fmla="*/ 300283 h 3313666"/>
                <a:gd name="connsiteX1044" fmla="*/ 1242687 w 2969285"/>
                <a:gd name="connsiteY1044" fmla="*/ 365795 h 3313666"/>
                <a:gd name="connsiteX1045" fmla="*/ 1228895 w 2969285"/>
                <a:gd name="connsiteY1045" fmla="*/ 300283 h 3313666"/>
                <a:gd name="connsiteX1046" fmla="*/ 1234067 w 2969285"/>
                <a:gd name="connsiteY1046" fmla="*/ 260631 h 3313666"/>
                <a:gd name="connsiteX1047" fmla="*/ 1444394 w 2969285"/>
                <a:gd name="connsiteY1047" fmla="*/ 586466 h 3313666"/>
                <a:gd name="connsiteX1048" fmla="*/ 1542662 w 2969285"/>
                <a:gd name="connsiteY1048" fmla="*/ 586466 h 3313666"/>
                <a:gd name="connsiteX1049" fmla="*/ 1554730 w 2969285"/>
                <a:gd name="connsiteY1049" fmla="*/ 612326 h 3313666"/>
                <a:gd name="connsiteX1050" fmla="*/ 1554730 w 2969285"/>
                <a:gd name="connsiteY1050" fmla="*/ 650254 h 3313666"/>
                <a:gd name="connsiteX1051" fmla="*/ 1544386 w 2969285"/>
                <a:gd name="connsiteY1051" fmla="*/ 708869 h 3313666"/>
                <a:gd name="connsiteX1052" fmla="*/ 1540938 w 2969285"/>
                <a:gd name="connsiteY1052" fmla="*/ 714041 h 3313666"/>
                <a:gd name="connsiteX1053" fmla="*/ 1544386 w 2969285"/>
                <a:gd name="connsiteY1053" fmla="*/ 708869 h 3313666"/>
                <a:gd name="connsiteX1054" fmla="*/ 1554730 w 2969285"/>
                <a:gd name="connsiteY1054" fmla="*/ 650254 h 3313666"/>
                <a:gd name="connsiteX1055" fmla="*/ 1554730 w 2969285"/>
                <a:gd name="connsiteY1055" fmla="*/ 612326 h 3313666"/>
                <a:gd name="connsiteX1056" fmla="*/ 1542662 w 2969285"/>
                <a:gd name="connsiteY1056" fmla="*/ 586466 h 3313666"/>
                <a:gd name="connsiteX1057" fmla="*/ 1444394 w 2969285"/>
                <a:gd name="connsiteY1057" fmla="*/ 586466 h 3313666"/>
                <a:gd name="connsiteX1058" fmla="*/ 1434050 w 2969285"/>
                <a:gd name="connsiteY1058" fmla="*/ 588190 h 3313666"/>
                <a:gd name="connsiteX1059" fmla="*/ 1444394 w 2969285"/>
                <a:gd name="connsiteY1059" fmla="*/ 586466 h 3313666"/>
                <a:gd name="connsiteX1060" fmla="*/ 1435774 w 2969285"/>
                <a:gd name="connsiteY1060" fmla="*/ 514058 h 3313666"/>
                <a:gd name="connsiteX1061" fmla="*/ 1440946 w 2969285"/>
                <a:gd name="connsiteY1061" fmla="*/ 514058 h 3313666"/>
                <a:gd name="connsiteX1062" fmla="*/ 1435774 w 2969285"/>
                <a:gd name="connsiteY1062" fmla="*/ 514058 h 3313666"/>
                <a:gd name="connsiteX1063" fmla="*/ 1435774 w 2969285"/>
                <a:gd name="connsiteY1063" fmla="*/ 514058 h 3313666"/>
                <a:gd name="connsiteX1064" fmla="*/ 1435774 w 2969285"/>
                <a:gd name="connsiteY1064" fmla="*/ 514058 h 3313666"/>
                <a:gd name="connsiteX1065" fmla="*/ 1501286 w 2969285"/>
                <a:gd name="connsiteY1065" fmla="*/ 426135 h 3313666"/>
                <a:gd name="connsiteX1066" fmla="*/ 1508182 w 2969285"/>
                <a:gd name="connsiteY1066" fmla="*/ 427859 h 3313666"/>
                <a:gd name="connsiteX1067" fmla="*/ 1547834 w 2969285"/>
                <a:gd name="connsiteY1067" fmla="*/ 443374 h 3313666"/>
                <a:gd name="connsiteX1068" fmla="*/ 1554730 w 2969285"/>
                <a:gd name="connsiteY1068" fmla="*/ 491646 h 3313666"/>
                <a:gd name="connsiteX1069" fmla="*/ 1554730 w 2969285"/>
                <a:gd name="connsiteY1069" fmla="*/ 491646 h 3313666"/>
                <a:gd name="connsiteX1070" fmla="*/ 1547834 w 2969285"/>
                <a:gd name="connsiteY1070" fmla="*/ 443374 h 3313666"/>
                <a:gd name="connsiteX1071" fmla="*/ 1508182 w 2969285"/>
                <a:gd name="connsiteY1071" fmla="*/ 427859 h 3313666"/>
                <a:gd name="connsiteX1072" fmla="*/ 1501286 w 2969285"/>
                <a:gd name="connsiteY1072" fmla="*/ 426135 h 3313666"/>
                <a:gd name="connsiteX1073" fmla="*/ 1489218 w 2969285"/>
                <a:gd name="connsiteY1073" fmla="*/ 400275 h 3313666"/>
                <a:gd name="connsiteX1074" fmla="*/ 1504734 w 2969285"/>
                <a:gd name="connsiteY1074" fmla="*/ 379587 h 3313666"/>
                <a:gd name="connsiteX1075" fmla="*/ 1489218 w 2969285"/>
                <a:gd name="connsiteY1075" fmla="*/ 400275 h 3313666"/>
                <a:gd name="connsiteX1076" fmla="*/ 1501286 w 2969285"/>
                <a:gd name="connsiteY1076" fmla="*/ 426135 h 3313666"/>
                <a:gd name="connsiteX1077" fmla="*/ 1535766 w 2969285"/>
                <a:gd name="connsiteY1077" fmla="*/ 400275 h 3313666"/>
                <a:gd name="connsiteX1078" fmla="*/ 1561626 w 2969285"/>
                <a:gd name="connsiteY1078" fmla="*/ 407171 h 3313666"/>
                <a:gd name="connsiteX1079" fmla="*/ 1565074 w 2969285"/>
                <a:gd name="connsiteY1079" fmla="*/ 407171 h 3313666"/>
                <a:gd name="connsiteX1080" fmla="*/ 1565074 w 2969285"/>
                <a:gd name="connsiteY1080" fmla="*/ 407171 h 3313666"/>
                <a:gd name="connsiteX1081" fmla="*/ 1561626 w 2969285"/>
                <a:gd name="connsiteY1081" fmla="*/ 407171 h 3313666"/>
                <a:gd name="connsiteX1082" fmla="*/ 1535766 w 2969285"/>
                <a:gd name="connsiteY1082" fmla="*/ 400275 h 3313666"/>
                <a:gd name="connsiteX1083" fmla="*/ 1530594 w 2969285"/>
                <a:gd name="connsiteY1083" fmla="*/ 484750 h 3313666"/>
                <a:gd name="connsiteX1084" fmla="*/ 1477150 w 2969285"/>
                <a:gd name="connsiteY1084" fmla="*/ 508886 h 3313666"/>
                <a:gd name="connsiteX1085" fmla="*/ 1465082 w 2969285"/>
                <a:gd name="connsiteY1085" fmla="*/ 515782 h 3313666"/>
                <a:gd name="connsiteX1086" fmla="*/ 1477150 w 2969285"/>
                <a:gd name="connsiteY1086" fmla="*/ 508886 h 3313666"/>
                <a:gd name="connsiteX1087" fmla="*/ 1530594 w 2969285"/>
                <a:gd name="connsiteY1087" fmla="*/ 484750 h 3313666"/>
                <a:gd name="connsiteX1088" fmla="*/ 1461634 w 2969285"/>
                <a:gd name="connsiteY1088" fmla="*/ 467510 h 3313666"/>
                <a:gd name="connsiteX1089" fmla="*/ 1453014 w 2969285"/>
                <a:gd name="connsiteY1089" fmla="*/ 474406 h 3313666"/>
                <a:gd name="connsiteX1090" fmla="*/ 1453014 w 2969285"/>
                <a:gd name="connsiteY1090" fmla="*/ 481302 h 3313666"/>
                <a:gd name="connsiteX1091" fmla="*/ 1453014 w 2969285"/>
                <a:gd name="connsiteY1091" fmla="*/ 474406 h 3313666"/>
                <a:gd name="connsiteX1092" fmla="*/ 1461634 w 2969285"/>
                <a:gd name="connsiteY1092" fmla="*/ 467510 h 3313666"/>
                <a:gd name="connsiteX1093" fmla="*/ 1470254 w 2969285"/>
                <a:gd name="connsiteY1093" fmla="*/ 472682 h 3313666"/>
                <a:gd name="connsiteX1094" fmla="*/ 1461634 w 2969285"/>
                <a:gd name="connsiteY1094" fmla="*/ 467510 h 3313666"/>
                <a:gd name="connsiteX1095" fmla="*/ 1549558 w 2969285"/>
                <a:gd name="connsiteY1095" fmla="*/ 727833 h 3313666"/>
                <a:gd name="connsiteX1096" fmla="*/ 1518526 w 2969285"/>
                <a:gd name="connsiteY1096" fmla="*/ 715765 h 3313666"/>
                <a:gd name="connsiteX1097" fmla="*/ 1521974 w 2969285"/>
                <a:gd name="connsiteY1097" fmla="*/ 712317 h 3313666"/>
                <a:gd name="connsiteX1098" fmla="*/ 1518526 w 2969285"/>
                <a:gd name="connsiteY1098" fmla="*/ 715765 h 3313666"/>
                <a:gd name="connsiteX1099" fmla="*/ 1549558 w 2969285"/>
                <a:gd name="connsiteY1099" fmla="*/ 727833 h 3313666"/>
                <a:gd name="connsiteX1100" fmla="*/ 1499562 w 2969285"/>
                <a:gd name="connsiteY1100" fmla="*/ 705421 h 3313666"/>
                <a:gd name="connsiteX1101" fmla="*/ 1494390 w 2969285"/>
                <a:gd name="connsiteY1101" fmla="*/ 708869 h 3313666"/>
                <a:gd name="connsiteX1102" fmla="*/ 1454738 w 2969285"/>
                <a:gd name="connsiteY1102" fmla="*/ 726109 h 3313666"/>
                <a:gd name="connsiteX1103" fmla="*/ 1494390 w 2969285"/>
                <a:gd name="connsiteY1103" fmla="*/ 708869 h 3313666"/>
                <a:gd name="connsiteX1104" fmla="*/ 1499562 w 2969285"/>
                <a:gd name="connsiteY1104" fmla="*/ 705421 h 3313666"/>
                <a:gd name="connsiteX1105" fmla="*/ 1439222 w 2969285"/>
                <a:gd name="connsiteY1105" fmla="*/ 814033 h 3313666"/>
                <a:gd name="connsiteX1106" fmla="*/ 1458186 w 2969285"/>
                <a:gd name="connsiteY1106" fmla="*/ 836445 h 3313666"/>
                <a:gd name="connsiteX1107" fmla="*/ 1513354 w 2969285"/>
                <a:gd name="connsiteY1107" fmla="*/ 826101 h 3313666"/>
                <a:gd name="connsiteX1108" fmla="*/ 1565074 w 2969285"/>
                <a:gd name="connsiteY1108" fmla="*/ 843341 h 3313666"/>
                <a:gd name="connsiteX1109" fmla="*/ 1639205 w 2969285"/>
                <a:gd name="connsiteY1109" fmla="*/ 838169 h 3313666"/>
                <a:gd name="connsiteX1110" fmla="*/ 1654721 w 2969285"/>
                <a:gd name="connsiteY1110" fmla="*/ 836445 h 3313666"/>
                <a:gd name="connsiteX1111" fmla="*/ 1682305 w 2969285"/>
                <a:gd name="connsiteY1111" fmla="*/ 879545 h 3313666"/>
                <a:gd name="connsiteX1112" fmla="*/ 1682305 w 2969285"/>
                <a:gd name="connsiteY1112" fmla="*/ 879545 h 3313666"/>
                <a:gd name="connsiteX1113" fmla="*/ 1654721 w 2969285"/>
                <a:gd name="connsiteY1113" fmla="*/ 836445 h 3313666"/>
                <a:gd name="connsiteX1114" fmla="*/ 1639205 w 2969285"/>
                <a:gd name="connsiteY1114" fmla="*/ 838169 h 3313666"/>
                <a:gd name="connsiteX1115" fmla="*/ 1565074 w 2969285"/>
                <a:gd name="connsiteY1115" fmla="*/ 843341 h 3313666"/>
                <a:gd name="connsiteX1116" fmla="*/ 1513354 w 2969285"/>
                <a:gd name="connsiteY1116" fmla="*/ 826101 h 3313666"/>
                <a:gd name="connsiteX1117" fmla="*/ 1458186 w 2969285"/>
                <a:gd name="connsiteY1117" fmla="*/ 836445 h 3313666"/>
                <a:gd name="connsiteX1118" fmla="*/ 1439222 w 2969285"/>
                <a:gd name="connsiteY1118" fmla="*/ 814033 h 3313666"/>
                <a:gd name="connsiteX1119" fmla="*/ 1411638 w 2969285"/>
                <a:gd name="connsiteY1119" fmla="*/ 791621 h 3313666"/>
                <a:gd name="connsiteX1120" fmla="*/ 1396122 w 2969285"/>
                <a:gd name="connsiteY1120" fmla="*/ 793345 h 3313666"/>
                <a:gd name="connsiteX1121" fmla="*/ 1396122 w 2969285"/>
                <a:gd name="connsiteY1121" fmla="*/ 810585 h 3313666"/>
                <a:gd name="connsiteX1122" fmla="*/ 1396122 w 2969285"/>
                <a:gd name="connsiteY1122" fmla="*/ 810585 h 3313666"/>
                <a:gd name="connsiteX1123" fmla="*/ 1403018 w 2969285"/>
                <a:gd name="connsiteY1123" fmla="*/ 846789 h 3313666"/>
                <a:gd name="connsiteX1124" fmla="*/ 1384055 w 2969285"/>
                <a:gd name="connsiteY1124" fmla="*/ 879545 h 3313666"/>
                <a:gd name="connsiteX1125" fmla="*/ 1392675 w 2969285"/>
                <a:gd name="connsiteY1125" fmla="*/ 939884 h 3313666"/>
                <a:gd name="connsiteX1126" fmla="*/ 1356471 w 2969285"/>
                <a:gd name="connsiteY1126" fmla="*/ 988156 h 3313666"/>
                <a:gd name="connsiteX1127" fmla="*/ 1413362 w 2969285"/>
                <a:gd name="connsiteY1127" fmla="*/ 996776 h 3313666"/>
                <a:gd name="connsiteX1128" fmla="*/ 1451290 w 2969285"/>
                <a:gd name="connsiteY1128" fmla="*/ 998500 h 3313666"/>
                <a:gd name="connsiteX1129" fmla="*/ 1459910 w 2969285"/>
                <a:gd name="connsiteY1129" fmla="*/ 984708 h 3313666"/>
                <a:gd name="connsiteX1130" fmla="*/ 1482322 w 2969285"/>
                <a:gd name="connsiteY1130" fmla="*/ 962296 h 3313666"/>
                <a:gd name="connsiteX1131" fmla="*/ 1482322 w 2969285"/>
                <a:gd name="connsiteY1131" fmla="*/ 962296 h 3313666"/>
                <a:gd name="connsiteX1132" fmla="*/ 1482322 w 2969285"/>
                <a:gd name="connsiteY1132" fmla="*/ 962296 h 3313666"/>
                <a:gd name="connsiteX1133" fmla="*/ 1459910 w 2969285"/>
                <a:gd name="connsiteY1133" fmla="*/ 984708 h 3313666"/>
                <a:gd name="connsiteX1134" fmla="*/ 1451290 w 2969285"/>
                <a:gd name="connsiteY1134" fmla="*/ 998500 h 3313666"/>
                <a:gd name="connsiteX1135" fmla="*/ 1413362 w 2969285"/>
                <a:gd name="connsiteY1135" fmla="*/ 996776 h 3313666"/>
                <a:gd name="connsiteX1136" fmla="*/ 1356471 w 2969285"/>
                <a:gd name="connsiteY1136" fmla="*/ 988156 h 3313666"/>
                <a:gd name="connsiteX1137" fmla="*/ 1347851 w 2969285"/>
                <a:gd name="connsiteY1137" fmla="*/ 1005396 h 3313666"/>
                <a:gd name="connsiteX1138" fmla="*/ 1330611 w 2969285"/>
                <a:gd name="connsiteY1138" fmla="*/ 1045048 h 3313666"/>
                <a:gd name="connsiteX1139" fmla="*/ 1308199 w 2969285"/>
                <a:gd name="connsiteY1139" fmla="*/ 1046772 h 3313666"/>
                <a:gd name="connsiteX1140" fmla="*/ 1284063 w 2969285"/>
                <a:gd name="connsiteY1140" fmla="*/ 1046772 h 3313666"/>
                <a:gd name="connsiteX1141" fmla="*/ 1265099 w 2969285"/>
                <a:gd name="connsiteY1141" fmla="*/ 1088148 h 3313666"/>
                <a:gd name="connsiteX1142" fmla="*/ 1228895 w 2969285"/>
                <a:gd name="connsiteY1142" fmla="*/ 1088148 h 3313666"/>
                <a:gd name="connsiteX1143" fmla="*/ 1204759 w 2969285"/>
                <a:gd name="connsiteY1143" fmla="*/ 1062288 h 3313666"/>
                <a:gd name="connsiteX1144" fmla="*/ 1228895 w 2969285"/>
                <a:gd name="connsiteY1144" fmla="*/ 1088148 h 3313666"/>
                <a:gd name="connsiteX1145" fmla="*/ 1265099 w 2969285"/>
                <a:gd name="connsiteY1145" fmla="*/ 1088148 h 3313666"/>
                <a:gd name="connsiteX1146" fmla="*/ 1284063 w 2969285"/>
                <a:gd name="connsiteY1146" fmla="*/ 1046772 h 3313666"/>
                <a:gd name="connsiteX1147" fmla="*/ 1308199 w 2969285"/>
                <a:gd name="connsiteY1147" fmla="*/ 1046772 h 3313666"/>
                <a:gd name="connsiteX1148" fmla="*/ 1330611 w 2969285"/>
                <a:gd name="connsiteY1148" fmla="*/ 1007120 h 3313666"/>
                <a:gd name="connsiteX1149" fmla="*/ 1308199 w 2969285"/>
                <a:gd name="connsiteY1149" fmla="*/ 1046772 h 3313666"/>
                <a:gd name="connsiteX1150" fmla="*/ 1330611 w 2969285"/>
                <a:gd name="connsiteY1150" fmla="*/ 1045048 h 3313666"/>
                <a:gd name="connsiteX1151" fmla="*/ 1347851 w 2969285"/>
                <a:gd name="connsiteY1151" fmla="*/ 1005396 h 3313666"/>
                <a:gd name="connsiteX1152" fmla="*/ 1347851 w 2969285"/>
                <a:gd name="connsiteY1152" fmla="*/ 1005396 h 3313666"/>
                <a:gd name="connsiteX1153" fmla="*/ 1347851 w 2969285"/>
                <a:gd name="connsiteY1153" fmla="*/ 1005396 h 3313666"/>
                <a:gd name="connsiteX1154" fmla="*/ 1356471 w 2969285"/>
                <a:gd name="connsiteY1154" fmla="*/ 988156 h 3313666"/>
                <a:gd name="connsiteX1155" fmla="*/ 1392675 w 2969285"/>
                <a:gd name="connsiteY1155" fmla="*/ 939884 h 3313666"/>
                <a:gd name="connsiteX1156" fmla="*/ 1384055 w 2969285"/>
                <a:gd name="connsiteY1156" fmla="*/ 879545 h 3313666"/>
                <a:gd name="connsiteX1157" fmla="*/ 1403018 w 2969285"/>
                <a:gd name="connsiteY1157" fmla="*/ 846789 h 3313666"/>
                <a:gd name="connsiteX1158" fmla="*/ 1396122 w 2969285"/>
                <a:gd name="connsiteY1158" fmla="*/ 810585 h 3313666"/>
                <a:gd name="connsiteX1159" fmla="*/ 1396122 w 2969285"/>
                <a:gd name="connsiteY1159" fmla="*/ 793345 h 3313666"/>
                <a:gd name="connsiteX1160" fmla="*/ 1390950 w 2969285"/>
                <a:gd name="connsiteY1160" fmla="*/ 783001 h 3313666"/>
                <a:gd name="connsiteX1161" fmla="*/ 1390950 w 2969285"/>
                <a:gd name="connsiteY1161" fmla="*/ 783001 h 3313666"/>
                <a:gd name="connsiteX1162" fmla="*/ 1396122 w 2969285"/>
                <a:gd name="connsiteY1162" fmla="*/ 793345 h 3313666"/>
                <a:gd name="connsiteX1163" fmla="*/ 1411638 w 2969285"/>
                <a:gd name="connsiteY1163" fmla="*/ 791621 h 3313666"/>
                <a:gd name="connsiteX1164" fmla="*/ 1439222 w 2969285"/>
                <a:gd name="connsiteY1164" fmla="*/ 814033 h 3313666"/>
                <a:gd name="connsiteX1165" fmla="*/ 1580590 w 2969285"/>
                <a:gd name="connsiteY1165" fmla="*/ 420963 h 3313666"/>
                <a:gd name="connsiteX1166" fmla="*/ 1634034 w 2969285"/>
                <a:gd name="connsiteY1166" fmla="*/ 427859 h 3313666"/>
                <a:gd name="connsiteX1167" fmla="*/ 1642653 w 2969285"/>
                <a:gd name="connsiteY1167" fmla="*/ 431307 h 3313666"/>
                <a:gd name="connsiteX1168" fmla="*/ 1634034 w 2969285"/>
                <a:gd name="connsiteY1168" fmla="*/ 427859 h 3313666"/>
                <a:gd name="connsiteX1169" fmla="*/ 1580590 w 2969285"/>
                <a:gd name="connsiteY1169" fmla="*/ 420963 h 3313666"/>
                <a:gd name="connsiteX1170" fmla="*/ 1670237 w 2969285"/>
                <a:gd name="connsiteY1170" fmla="*/ 364071 h 3313666"/>
                <a:gd name="connsiteX1171" fmla="*/ 1670237 w 2969285"/>
                <a:gd name="connsiteY1171" fmla="*/ 364071 h 3313666"/>
                <a:gd name="connsiteX1172" fmla="*/ 1687477 w 2969285"/>
                <a:gd name="connsiteY1172" fmla="*/ 374415 h 3313666"/>
                <a:gd name="connsiteX1173" fmla="*/ 1670237 w 2969285"/>
                <a:gd name="connsiteY1173" fmla="*/ 364071 h 3313666"/>
                <a:gd name="connsiteX1174" fmla="*/ 1704717 w 2969285"/>
                <a:gd name="connsiteY1174" fmla="*/ 427859 h 3313666"/>
                <a:gd name="connsiteX1175" fmla="*/ 1706441 w 2969285"/>
                <a:gd name="connsiteY1175" fmla="*/ 429583 h 3313666"/>
                <a:gd name="connsiteX1176" fmla="*/ 1704717 w 2969285"/>
                <a:gd name="connsiteY1176" fmla="*/ 427859 h 3313666"/>
                <a:gd name="connsiteX1177" fmla="*/ 1682305 w 2969285"/>
                <a:gd name="connsiteY1177" fmla="*/ 412343 h 3313666"/>
                <a:gd name="connsiteX1178" fmla="*/ 1704717 w 2969285"/>
                <a:gd name="connsiteY1178" fmla="*/ 427859 h 3313666"/>
                <a:gd name="connsiteX1179" fmla="*/ 1684029 w 2969285"/>
                <a:gd name="connsiteY1179" fmla="*/ 527850 h 3313666"/>
                <a:gd name="connsiteX1180" fmla="*/ 1761609 w 2969285"/>
                <a:gd name="connsiteY1180" fmla="*/ 541642 h 3313666"/>
                <a:gd name="connsiteX1181" fmla="*/ 1789193 w 2969285"/>
                <a:gd name="connsiteY1181" fmla="*/ 543366 h 3313666"/>
                <a:gd name="connsiteX1182" fmla="*/ 1797813 w 2969285"/>
                <a:gd name="connsiteY1182" fmla="*/ 548538 h 3313666"/>
                <a:gd name="connsiteX1183" fmla="*/ 1825397 w 2969285"/>
                <a:gd name="connsiteY1183" fmla="*/ 614050 h 3313666"/>
                <a:gd name="connsiteX1184" fmla="*/ 1825397 w 2969285"/>
                <a:gd name="connsiteY1184" fmla="*/ 614050 h 3313666"/>
                <a:gd name="connsiteX1185" fmla="*/ 1797813 w 2969285"/>
                <a:gd name="connsiteY1185" fmla="*/ 548538 h 3313666"/>
                <a:gd name="connsiteX1186" fmla="*/ 1789193 w 2969285"/>
                <a:gd name="connsiteY1186" fmla="*/ 543366 h 3313666"/>
                <a:gd name="connsiteX1187" fmla="*/ 1761609 w 2969285"/>
                <a:gd name="connsiteY1187" fmla="*/ 541642 h 3313666"/>
                <a:gd name="connsiteX1188" fmla="*/ 1761609 w 2969285"/>
                <a:gd name="connsiteY1188" fmla="*/ 541642 h 3313666"/>
                <a:gd name="connsiteX1189" fmla="*/ 1684029 w 2969285"/>
                <a:gd name="connsiteY1189" fmla="*/ 527850 h 3313666"/>
                <a:gd name="connsiteX1190" fmla="*/ 1658169 w 2969285"/>
                <a:gd name="connsiteY1190" fmla="*/ 522678 h 3313666"/>
                <a:gd name="connsiteX1191" fmla="*/ 1684029 w 2969285"/>
                <a:gd name="connsiteY1191" fmla="*/ 527850 h 3313666"/>
                <a:gd name="connsiteX1192" fmla="*/ 1868496 w 2969285"/>
                <a:gd name="connsiteY1192" fmla="*/ 295111 h 3313666"/>
                <a:gd name="connsiteX1193" fmla="*/ 1906424 w 2969285"/>
                <a:gd name="connsiteY1193" fmla="*/ 283043 h 3313666"/>
                <a:gd name="connsiteX1194" fmla="*/ 1921940 w 2969285"/>
                <a:gd name="connsiteY1194" fmla="*/ 241667 h 3313666"/>
                <a:gd name="connsiteX1195" fmla="*/ 1906424 w 2969285"/>
                <a:gd name="connsiteY1195" fmla="*/ 283043 h 3313666"/>
                <a:gd name="connsiteX1196" fmla="*/ 1868496 w 2969285"/>
                <a:gd name="connsiteY1196" fmla="*/ 295111 h 3313666"/>
                <a:gd name="connsiteX1197" fmla="*/ 1801261 w 2969285"/>
                <a:gd name="connsiteY1197" fmla="*/ 227875 h 3313666"/>
                <a:gd name="connsiteX1198" fmla="*/ 1785745 w 2969285"/>
                <a:gd name="connsiteY1198" fmla="*/ 252011 h 3313666"/>
                <a:gd name="connsiteX1199" fmla="*/ 1785745 w 2969285"/>
                <a:gd name="connsiteY1199" fmla="*/ 252011 h 3313666"/>
                <a:gd name="connsiteX1200" fmla="*/ 1801261 w 2969285"/>
                <a:gd name="connsiteY1200" fmla="*/ 227875 h 3313666"/>
                <a:gd name="connsiteX1201" fmla="*/ 1801261 w 2969285"/>
                <a:gd name="connsiteY1201" fmla="*/ 205463 h 3313666"/>
                <a:gd name="connsiteX1202" fmla="*/ 1777125 w 2969285"/>
                <a:gd name="connsiteY1202" fmla="*/ 152020 h 3313666"/>
                <a:gd name="connsiteX1203" fmla="*/ 1777125 w 2969285"/>
                <a:gd name="connsiteY1203" fmla="*/ 152020 h 3313666"/>
                <a:gd name="connsiteX1204" fmla="*/ 1801261 w 2969285"/>
                <a:gd name="connsiteY1204" fmla="*/ 205463 h 3313666"/>
                <a:gd name="connsiteX1205" fmla="*/ 1801261 w 2969285"/>
                <a:gd name="connsiteY1205" fmla="*/ 227875 h 3313666"/>
                <a:gd name="connsiteX1206" fmla="*/ 1868496 w 2969285"/>
                <a:gd name="connsiteY1206" fmla="*/ 295111 h 3313666"/>
                <a:gd name="connsiteX1207" fmla="*/ 2189159 w 2969285"/>
                <a:gd name="connsiteY1207" fmla="*/ 293387 h 3313666"/>
                <a:gd name="connsiteX1208" fmla="*/ 2168471 w 2969285"/>
                <a:gd name="connsiteY1208" fmla="*/ 288215 h 3313666"/>
                <a:gd name="connsiteX1209" fmla="*/ 2144335 w 2969285"/>
                <a:gd name="connsiteY1209" fmla="*/ 291663 h 3313666"/>
                <a:gd name="connsiteX1210" fmla="*/ 2168471 w 2969285"/>
                <a:gd name="connsiteY1210" fmla="*/ 288215 h 3313666"/>
                <a:gd name="connsiteX1211" fmla="*/ 2168471 w 2969285"/>
                <a:gd name="connsiteY1211" fmla="*/ 288215 h 3313666"/>
                <a:gd name="connsiteX1212" fmla="*/ 2189159 w 2969285"/>
                <a:gd name="connsiteY1212" fmla="*/ 293387 h 3313666"/>
                <a:gd name="connsiteX1213" fmla="*/ 2211571 w 2969285"/>
                <a:gd name="connsiteY1213" fmla="*/ 305455 h 3313666"/>
                <a:gd name="connsiteX1214" fmla="*/ 2215019 w 2969285"/>
                <a:gd name="connsiteY1214" fmla="*/ 312351 h 3313666"/>
                <a:gd name="connsiteX1215" fmla="*/ 2215019 w 2969285"/>
                <a:gd name="connsiteY1215" fmla="*/ 312351 h 3313666"/>
                <a:gd name="connsiteX1216" fmla="*/ 2196055 w 2969285"/>
                <a:gd name="connsiteY1216" fmla="*/ 308903 h 3313666"/>
                <a:gd name="connsiteX1217" fmla="*/ 2215019 w 2969285"/>
                <a:gd name="connsiteY1217" fmla="*/ 312351 h 3313666"/>
                <a:gd name="connsiteX1218" fmla="*/ 2211571 w 2969285"/>
                <a:gd name="connsiteY1218" fmla="*/ 305455 h 3313666"/>
                <a:gd name="connsiteX1219" fmla="*/ 2249499 w 2969285"/>
                <a:gd name="connsiteY1219" fmla="*/ 498542 h 3313666"/>
                <a:gd name="connsiteX1220" fmla="*/ 2190883 w 2969285"/>
                <a:gd name="connsiteY1220" fmla="*/ 498542 h 3313666"/>
                <a:gd name="connsiteX1221" fmla="*/ 2183987 w 2969285"/>
                <a:gd name="connsiteY1221" fmla="*/ 495094 h 3313666"/>
                <a:gd name="connsiteX1222" fmla="*/ 2101235 w 2969285"/>
                <a:gd name="connsiteY1222" fmla="*/ 479578 h 3313666"/>
                <a:gd name="connsiteX1223" fmla="*/ 2101235 w 2969285"/>
                <a:gd name="connsiteY1223" fmla="*/ 479578 h 3313666"/>
                <a:gd name="connsiteX1224" fmla="*/ 2183987 w 2969285"/>
                <a:gd name="connsiteY1224" fmla="*/ 493370 h 3313666"/>
                <a:gd name="connsiteX1225" fmla="*/ 2190883 w 2969285"/>
                <a:gd name="connsiteY1225" fmla="*/ 496818 h 3313666"/>
                <a:gd name="connsiteX1226" fmla="*/ 2249499 w 2969285"/>
                <a:gd name="connsiteY1226" fmla="*/ 498542 h 3313666"/>
                <a:gd name="connsiteX1227" fmla="*/ 2247775 w 2969285"/>
                <a:gd name="connsiteY1227" fmla="*/ 345107 h 3313666"/>
                <a:gd name="connsiteX1228" fmla="*/ 2232259 w 2969285"/>
                <a:gd name="connsiteY1228" fmla="*/ 324419 h 3313666"/>
                <a:gd name="connsiteX1229" fmla="*/ 2247775 w 2969285"/>
                <a:gd name="connsiteY1229" fmla="*/ 345107 h 3313666"/>
                <a:gd name="connsiteX1230" fmla="*/ 2268463 w 2969285"/>
                <a:gd name="connsiteY1230" fmla="*/ 376139 h 3313666"/>
                <a:gd name="connsiteX1231" fmla="*/ 2247775 w 2969285"/>
                <a:gd name="connsiteY1231" fmla="*/ 345107 h 3313666"/>
                <a:gd name="connsiteX1232" fmla="*/ 2283979 w 2969285"/>
                <a:gd name="connsiteY1232" fmla="*/ 503714 h 3313666"/>
                <a:gd name="connsiteX1233" fmla="*/ 2263291 w 2969285"/>
                <a:gd name="connsiteY1233" fmla="*/ 512334 h 3313666"/>
                <a:gd name="connsiteX1234" fmla="*/ 2283979 w 2969285"/>
                <a:gd name="connsiteY1234" fmla="*/ 503714 h 3313666"/>
                <a:gd name="connsiteX1235" fmla="*/ 2287427 w 2969285"/>
                <a:gd name="connsiteY1235" fmla="*/ 719213 h 3313666"/>
                <a:gd name="connsiteX1236" fmla="*/ 2287427 w 2969285"/>
                <a:gd name="connsiteY1236" fmla="*/ 719213 h 3313666"/>
                <a:gd name="connsiteX1237" fmla="*/ 2287427 w 2969285"/>
                <a:gd name="connsiteY1237" fmla="*/ 727833 h 3313666"/>
                <a:gd name="connsiteX1238" fmla="*/ 2309839 w 2969285"/>
                <a:gd name="connsiteY1238" fmla="*/ 736453 h 3313666"/>
                <a:gd name="connsiteX1239" fmla="*/ 2287427 w 2969285"/>
                <a:gd name="connsiteY1239" fmla="*/ 727833 h 3313666"/>
                <a:gd name="connsiteX1240" fmla="*/ 2282255 w 2969285"/>
                <a:gd name="connsiteY1240" fmla="*/ 734729 h 3313666"/>
                <a:gd name="connsiteX1241" fmla="*/ 2287427 w 2969285"/>
                <a:gd name="connsiteY1241" fmla="*/ 727833 h 3313666"/>
                <a:gd name="connsiteX1242" fmla="*/ 2287427 w 2969285"/>
                <a:gd name="connsiteY1242" fmla="*/ 719213 h 3313666"/>
                <a:gd name="connsiteX1243" fmla="*/ 2237431 w 2969285"/>
                <a:gd name="connsiteY1243" fmla="*/ 708869 h 3313666"/>
                <a:gd name="connsiteX1244" fmla="*/ 2216743 w 2969285"/>
                <a:gd name="connsiteY1244" fmla="*/ 701973 h 3313666"/>
                <a:gd name="connsiteX1245" fmla="*/ 2237431 w 2969285"/>
                <a:gd name="connsiteY1245" fmla="*/ 708869 h 3313666"/>
                <a:gd name="connsiteX1246" fmla="*/ 2287427 w 2969285"/>
                <a:gd name="connsiteY1246" fmla="*/ 719213 h 3313666"/>
                <a:gd name="connsiteX1247" fmla="*/ 2280531 w 2969285"/>
                <a:gd name="connsiteY1247" fmla="*/ 660598 h 3313666"/>
                <a:gd name="connsiteX1248" fmla="*/ 2283979 w 2969285"/>
                <a:gd name="connsiteY1248" fmla="*/ 657150 h 3313666"/>
                <a:gd name="connsiteX1249" fmla="*/ 2290875 w 2969285"/>
                <a:gd name="connsiteY1249" fmla="*/ 651978 h 3313666"/>
                <a:gd name="connsiteX1250" fmla="*/ 2283979 w 2969285"/>
                <a:gd name="connsiteY1250" fmla="*/ 657150 h 3313666"/>
                <a:gd name="connsiteX1251" fmla="*/ 2280531 w 2969285"/>
                <a:gd name="connsiteY1251" fmla="*/ 660598 h 3313666"/>
                <a:gd name="connsiteX1252" fmla="*/ 2590849 w 2969285"/>
                <a:gd name="connsiteY1252" fmla="*/ 974364 h 3313666"/>
                <a:gd name="connsiteX1253" fmla="*/ 2583953 w 2969285"/>
                <a:gd name="connsiteY1253" fmla="*/ 974364 h 3313666"/>
                <a:gd name="connsiteX1254" fmla="*/ 2590849 w 2969285"/>
                <a:gd name="connsiteY1254" fmla="*/ 974364 h 3313666"/>
                <a:gd name="connsiteX1255" fmla="*/ 2601193 w 2969285"/>
                <a:gd name="connsiteY1255" fmla="*/ 981260 h 3313666"/>
                <a:gd name="connsiteX1256" fmla="*/ 2590849 w 2969285"/>
                <a:gd name="connsiteY1256" fmla="*/ 974364 h 3313666"/>
                <a:gd name="connsiteX1257" fmla="*/ 2590849 w 2969285"/>
                <a:gd name="connsiteY1257" fmla="*/ 991604 h 3313666"/>
                <a:gd name="connsiteX1258" fmla="*/ 2590849 w 2969285"/>
                <a:gd name="connsiteY1258" fmla="*/ 991604 h 3313666"/>
                <a:gd name="connsiteX1259" fmla="*/ 2575333 w 2969285"/>
                <a:gd name="connsiteY1259" fmla="*/ 1000224 h 3313666"/>
                <a:gd name="connsiteX1260" fmla="*/ 2575333 w 2969285"/>
                <a:gd name="connsiteY1260" fmla="*/ 1000224 h 3313666"/>
                <a:gd name="connsiteX1261" fmla="*/ 2575333 w 2969285"/>
                <a:gd name="connsiteY1261" fmla="*/ 1000224 h 3313666"/>
                <a:gd name="connsiteX1262" fmla="*/ 2590849 w 2969285"/>
                <a:gd name="connsiteY1262" fmla="*/ 991604 h 3313666"/>
                <a:gd name="connsiteX1263" fmla="*/ 2590849 w 2969285"/>
                <a:gd name="connsiteY1263" fmla="*/ 974364 h 3313666"/>
                <a:gd name="connsiteX1264" fmla="*/ 2618433 w 2969285"/>
                <a:gd name="connsiteY1264" fmla="*/ 1260547 h 3313666"/>
                <a:gd name="connsiteX1265" fmla="*/ 2611537 w 2969285"/>
                <a:gd name="connsiteY1265" fmla="*/ 1253651 h 3313666"/>
                <a:gd name="connsiteX1266" fmla="*/ 2618433 w 2969285"/>
                <a:gd name="connsiteY1266" fmla="*/ 1260547 h 3313666"/>
                <a:gd name="connsiteX1267" fmla="*/ 2628777 w 2969285"/>
                <a:gd name="connsiteY1267" fmla="*/ 1277787 h 3313666"/>
                <a:gd name="connsiteX1268" fmla="*/ 2618433 w 2969285"/>
                <a:gd name="connsiteY1268" fmla="*/ 1260547 h 3313666"/>
                <a:gd name="connsiteX1269" fmla="*/ 2623605 w 2969285"/>
                <a:gd name="connsiteY1269" fmla="*/ 1219171 h 3313666"/>
                <a:gd name="connsiteX1270" fmla="*/ 2578782 w 2969285"/>
                <a:gd name="connsiteY1270" fmla="*/ 1224343 h 3313666"/>
                <a:gd name="connsiteX1271" fmla="*/ 2578782 w 2969285"/>
                <a:gd name="connsiteY1271" fmla="*/ 1224343 h 3313666"/>
                <a:gd name="connsiteX1272" fmla="*/ 2623605 w 2969285"/>
                <a:gd name="connsiteY1272" fmla="*/ 1219171 h 3313666"/>
                <a:gd name="connsiteX1273" fmla="*/ 2639121 w 2969285"/>
                <a:gd name="connsiteY1273" fmla="*/ 1219171 h 3313666"/>
                <a:gd name="connsiteX1274" fmla="*/ 2639121 w 2969285"/>
                <a:gd name="connsiteY1274" fmla="*/ 1219171 h 3313666"/>
                <a:gd name="connsiteX1275" fmla="*/ 2639121 w 2969285"/>
                <a:gd name="connsiteY1275" fmla="*/ 1219171 h 3313666"/>
                <a:gd name="connsiteX1276" fmla="*/ 2623605 w 2969285"/>
                <a:gd name="connsiteY1276" fmla="*/ 1219171 h 3313666"/>
                <a:gd name="connsiteX1277" fmla="*/ 2620157 w 2969285"/>
                <a:gd name="connsiteY1277" fmla="*/ 1184691 h 3313666"/>
                <a:gd name="connsiteX1278" fmla="*/ 2602917 w 2969285"/>
                <a:gd name="connsiteY1278" fmla="*/ 1176071 h 3313666"/>
                <a:gd name="connsiteX1279" fmla="*/ 2620157 w 2969285"/>
                <a:gd name="connsiteY1279" fmla="*/ 1184691 h 3313666"/>
                <a:gd name="connsiteX1280" fmla="*/ 2659809 w 2969285"/>
                <a:gd name="connsiteY1280" fmla="*/ 1182967 h 3313666"/>
                <a:gd name="connsiteX1281" fmla="*/ 2742561 w 2969285"/>
                <a:gd name="connsiteY1281" fmla="*/ 1193311 h 3313666"/>
                <a:gd name="connsiteX1282" fmla="*/ 2744285 w 2969285"/>
                <a:gd name="connsiteY1282" fmla="*/ 1191587 h 3313666"/>
                <a:gd name="connsiteX1283" fmla="*/ 2742561 w 2969285"/>
                <a:gd name="connsiteY1283" fmla="*/ 1193311 h 3313666"/>
                <a:gd name="connsiteX1284" fmla="*/ 2742561 w 2969285"/>
                <a:gd name="connsiteY1284" fmla="*/ 1193311 h 3313666"/>
                <a:gd name="connsiteX1285" fmla="*/ 2659809 w 2969285"/>
                <a:gd name="connsiteY1285" fmla="*/ 1182967 h 3313666"/>
                <a:gd name="connsiteX1286" fmla="*/ 2620157 w 2969285"/>
                <a:gd name="connsiteY1286" fmla="*/ 1184691 h 3313666"/>
                <a:gd name="connsiteX1287" fmla="*/ 2642569 w 2969285"/>
                <a:gd name="connsiteY1287" fmla="*/ 1148487 h 3313666"/>
                <a:gd name="connsiteX1288" fmla="*/ 2647741 w 2969285"/>
                <a:gd name="connsiteY1288" fmla="*/ 1157107 h 3313666"/>
                <a:gd name="connsiteX1289" fmla="*/ 2649465 w 2969285"/>
                <a:gd name="connsiteY1289" fmla="*/ 1162279 h 3313666"/>
                <a:gd name="connsiteX1290" fmla="*/ 2647741 w 2969285"/>
                <a:gd name="connsiteY1290" fmla="*/ 1157107 h 3313666"/>
                <a:gd name="connsiteX1291" fmla="*/ 2642569 w 2969285"/>
                <a:gd name="connsiteY1291" fmla="*/ 1148487 h 3313666"/>
                <a:gd name="connsiteX1292" fmla="*/ 2737389 w 2969285"/>
                <a:gd name="connsiteY1292" fmla="*/ 1141591 h 3313666"/>
                <a:gd name="connsiteX1293" fmla="*/ 2737389 w 2969285"/>
                <a:gd name="connsiteY1293" fmla="*/ 1141591 h 3313666"/>
                <a:gd name="connsiteX1294" fmla="*/ 2737389 w 2969285"/>
                <a:gd name="connsiteY1294" fmla="*/ 1141591 h 3313666"/>
                <a:gd name="connsiteX1295" fmla="*/ 2701185 w 2969285"/>
                <a:gd name="connsiteY1295" fmla="*/ 1077804 h 3313666"/>
                <a:gd name="connsiteX1296" fmla="*/ 2689117 w 2969285"/>
                <a:gd name="connsiteY1296" fmla="*/ 1058840 h 3313666"/>
                <a:gd name="connsiteX1297" fmla="*/ 2701185 w 2969285"/>
                <a:gd name="connsiteY1297" fmla="*/ 1077804 h 3313666"/>
                <a:gd name="connsiteX1298" fmla="*/ 2737389 w 2969285"/>
                <a:gd name="connsiteY1298" fmla="*/ 1141591 h 3313666"/>
                <a:gd name="connsiteX1299" fmla="*/ 2728769 w 2969285"/>
                <a:gd name="connsiteY1299" fmla="*/ 1046772 h 3313666"/>
                <a:gd name="connsiteX1300" fmla="*/ 2732217 w 2969285"/>
                <a:gd name="connsiteY1300" fmla="*/ 1048496 h 3313666"/>
                <a:gd name="connsiteX1301" fmla="*/ 2739113 w 2969285"/>
                <a:gd name="connsiteY1301" fmla="*/ 1053668 h 3313666"/>
                <a:gd name="connsiteX1302" fmla="*/ 2732217 w 2969285"/>
                <a:gd name="connsiteY1302" fmla="*/ 1048496 h 3313666"/>
                <a:gd name="connsiteX1303" fmla="*/ 2728769 w 2969285"/>
                <a:gd name="connsiteY1303" fmla="*/ 1046772 h 3313666"/>
                <a:gd name="connsiteX1304" fmla="*/ 2697737 w 2969285"/>
                <a:gd name="connsiteY1304" fmla="*/ 1019188 h 3313666"/>
                <a:gd name="connsiteX1305" fmla="*/ 2711529 w 2969285"/>
                <a:gd name="connsiteY1305" fmla="*/ 1026084 h 3313666"/>
                <a:gd name="connsiteX1306" fmla="*/ 2711529 w 2969285"/>
                <a:gd name="connsiteY1306" fmla="*/ 1026084 h 3313666"/>
                <a:gd name="connsiteX1307" fmla="*/ 2711529 w 2969285"/>
                <a:gd name="connsiteY1307" fmla="*/ 1026084 h 3313666"/>
                <a:gd name="connsiteX1308" fmla="*/ 2697737 w 2969285"/>
                <a:gd name="connsiteY1308" fmla="*/ 1019188 h 3313666"/>
                <a:gd name="connsiteX1309" fmla="*/ 2702909 w 2969285"/>
                <a:gd name="connsiteY1309" fmla="*/ 950228 h 3313666"/>
                <a:gd name="connsiteX1310" fmla="*/ 2702909 w 2969285"/>
                <a:gd name="connsiteY1310" fmla="*/ 950228 h 3313666"/>
                <a:gd name="connsiteX1311" fmla="*/ 2699461 w 2969285"/>
                <a:gd name="connsiteY1311" fmla="*/ 964020 h 3313666"/>
                <a:gd name="connsiteX1312" fmla="*/ 2702909 w 2969285"/>
                <a:gd name="connsiteY1312" fmla="*/ 950228 h 3313666"/>
                <a:gd name="connsiteX1313" fmla="*/ 2682221 w 2969285"/>
                <a:gd name="connsiteY1313" fmla="*/ 929540 h 3313666"/>
                <a:gd name="connsiteX1314" fmla="*/ 2702909 w 2969285"/>
                <a:gd name="connsiteY1314" fmla="*/ 950228 h 3313666"/>
                <a:gd name="connsiteX1315" fmla="*/ 2714977 w 2969285"/>
                <a:gd name="connsiteY1315" fmla="*/ 938160 h 3313666"/>
                <a:gd name="connsiteX1316" fmla="*/ 2702909 w 2969285"/>
                <a:gd name="connsiteY1316" fmla="*/ 950228 h 3313666"/>
                <a:gd name="connsiteX1317" fmla="*/ 2687393 w 2969285"/>
                <a:gd name="connsiteY1317" fmla="*/ 1127800 h 3313666"/>
                <a:gd name="connsiteX1318" fmla="*/ 2670153 w 2969285"/>
                <a:gd name="connsiteY1318" fmla="*/ 1119180 h 3313666"/>
                <a:gd name="connsiteX1319" fmla="*/ 2649465 w 2969285"/>
                <a:gd name="connsiteY1319" fmla="*/ 1108836 h 3313666"/>
                <a:gd name="connsiteX1320" fmla="*/ 2647741 w 2969285"/>
                <a:gd name="connsiteY1320" fmla="*/ 1105388 h 3313666"/>
                <a:gd name="connsiteX1321" fmla="*/ 2649465 w 2969285"/>
                <a:gd name="connsiteY1321" fmla="*/ 1108836 h 3313666"/>
                <a:gd name="connsiteX1322" fmla="*/ 2670153 w 2969285"/>
                <a:gd name="connsiteY1322" fmla="*/ 1119180 h 3313666"/>
                <a:gd name="connsiteX1323" fmla="*/ 2687393 w 2969285"/>
                <a:gd name="connsiteY1323" fmla="*/ 1127800 h 3313666"/>
                <a:gd name="connsiteX1324" fmla="*/ 2656361 w 2969285"/>
                <a:gd name="connsiteY1324" fmla="*/ 1024360 h 3313666"/>
                <a:gd name="connsiteX1325" fmla="*/ 2656361 w 2969285"/>
                <a:gd name="connsiteY1325" fmla="*/ 1055392 h 3313666"/>
                <a:gd name="connsiteX1326" fmla="*/ 2656361 w 2969285"/>
                <a:gd name="connsiteY1326" fmla="*/ 1024360 h 3313666"/>
                <a:gd name="connsiteX1327" fmla="*/ 2654637 w 2969285"/>
                <a:gd name="connsiteY1327" fmla="*/ 976088 h 3313666"/>
                <a:gd name="connsiteX1328" fmla="*/ 2642569 w 2969285"/>
                <a:gd name="connsiteY1328" fmla="*/ 943332 h 3313666"/>
                <a:gd name="connsiteX1329" fmla="*/ 2654637 w 2969285"/>
                <a:gd name="connsiteY1329" fmla="*/ 976088 h 3313666"/>
                <a:gd name="connsiteX1330" fmla="*/ 2656361 w 2969285"/>
                <a:gd name="connsiteY1330" fmla="*/ 1024360 h 3313666"/>
                <a:gd name="connsiteX1331" fmla="*/ 2651189 w 2969285"/>
                <a:gd name="connsiteY1331" fmla="*/ 998500 h 3313666"/>
                <a:gd name="connsiteX1332" fmla="*/ 2651189 w 2969285"/>
                <a:gd name="connsiteY1332" fmla="*/ 998500 h 3313666"/>
                <a:gd name="connsiteX1333" fmla="*/ 2620157 w 2969285"/>
                <a:gd name="connsiteY1333" fmla="*/ 989880 h 3313666"/>
                <a:gd name="connsiteX1334" fmla="*/ 2651189 w 2969285"/>
                <a:gd name="connsiteY1334" fmla="*/ 998500 h 3313666"/>
                <a:gd name="connsiteX1335" fmla="*/ 2628777 w 2969285"/>
                <a:gd name="connsiteY1335" fmla="*/ 1091596 h 3313666"/>
                <a:gd name="connsiteX1336" fmla="*/ 2597745 w 2969285"/>
                <a:gd name="connsiteY1336" fmla="*/ 1091596 h 3313666"/>
                <a:gd name="connsiteX1337" fmla="*/ 2578782 w 2969285"/>
                <a:gd name="connsiteY1337" fmla="*/ 1088148 h 3313666"/>
                <a:gd name="connsiteX1338" fmla="*/ 2597745 w 2969285"/>
                <a:gd name="connsiteY1338" fmla="*/ 1091596 h 3313666"/>
                <a:gd name="connsiteX1339" fmla="*/ 2628777 w 2969285"/>
                <a:gd name="connsiteY1339" fmla="*/ 1091596 h 3313666"/>
                <a:gd name="connsiteX1340" fmla="*/ 2511546 w 2969285"/>
                <a:gd name="connsiteY1340" fmla="*/ 1039876 h 3313666"/>
                <a:gd name="connsiteX1341" fmla="*/ 2496030 w 2969285"/>
                <a:gd name="connsiteY1341" fmla="*/ 1064012 h 3313666"/>
                <a:gd name="connsiteX1342" fmla="*/ 2483962 w 2969285"/>
                <a:gd name="connsiteY1342" fmla="*/ 1105388 h 3313666"/>
                <a:gd name="connsiteX1343" fmla="*/ 2463274 w 2969285"/>
                <a:gd name="connsiteY1343" fmla="*/ 1100216 h 3313666"/>
                <a:gd name="connsiteX1344" fmla="*/ 2449482 w 2969285"/>
                <a:gd name="connsiteY1344" fmla="*/ 1101940 h 3313666"/>
                <a:gd name="connsiteX1345" fmla="*/ 2401210 w 2969285"/>
                <a:gd name="connsiteY1345" fmla="*/ 1115732 h 3313666"/>
                <a:gd name="connsiteX1346" fmla="*/ 2359834 w 2969285"/>
                <a:gd name="connsiteY1346" fmla="*/ 1101940 h 3313666"/>
                <a:gd name="connsiteX1347" fmla="*/ 2316734 w 2969285"/>
                <a:gd name="connsiteY1347" fmla="*/ 1127800 h 3313666"/>
                <a:gd name="connsiteX1348" fmla="*/ 2296047 w 2969285"/>
                <a:gd name="connsiteY1348" fmla="*/ 1143315 h 3313666"/>
                <a:gd name="connsiteX1349" fmla="*/ 2287427 w 2969285"/>
                <a:gd name="connsiteY1349" fmla="*/ 1139868 h 3313666"/>
                <a:gd name="connsiteX1350" fmla="*/ 2296047 w 2969285"/>
                <a:gd name="connsiteY1350" fmla="*/ 1143315 h 3313666"/>
                <a:gd name="connsiteX1351" fmla="*/ 2316734 w 2969285"/>
                <a:gd name="connsiteY1351" fmla="*/ 1127800 h 3313666"/>
                <a:gd name="connsiteX1352" fmla="*/ 2359834 w 2969285"/>
                <a:gd name="connsiteY1352" fmla="*/ 1101940 h 3313666"/>
                <a:gd name="connsiteX1353" fmla="*/ 2401210 w 2969285"/>
                <a:gd name="connsiteY1353" fmla="*/ 1115732 h 3313666"/>
                <a:gd name="connsiteX1354" fmla="*/ 2449482 w 2969285"/>
                <a:gd name="connsiteY1354" fmla="*/ 1101940 h 3313666"/>
                <a:gd name="connsiteX1355" fmla="*/ 2463274 w 2969285"/>
                <a:gd name="connsiteY1355" fmla="*/ 1100216 h 3313666"/>
                <a:gd name="connsiteX1356" fmla="*/ 2483962 w 2969285"/>
                <a:gd name="connsiteY1356" fmla="*/ 1105388 h 3313666"/>
                <a:gd name="connsiteX1357" fmla="*/ 2496030 w 2969285"/>
                <a:gd name="connsiteY1357" fmla="*/ 1064012 h 3313666"/>
                <a:gd name="connsiteX1358" fmla="*/ 2511546 w 2969285"/>
                <a:gd name="connsiteY1358" fmla="*/ 1039876 h 3313666"/>
                <a:gd name="connsiteX1359" fmla="*/ 2573609 w 2969285"/>
                <a:gd name="connsiteY1359" fmla="*/ 1000224 h 3313666"/>
                <a:gd name="connsiteX1360" fmla="*/ 2573609 w 2969285"/>
                <a:gd name="connsiteY1360" fmla="*/ 1000224 h 3313666"/>
                <a:gd name="connsiteX1361" fmla="*/ 2511546 w 2969285"/>
                <a:gd name="connsiteY1361" fmla="*/ 1039876 h 3313666"/>
                <a:gd name="connsiteX1362" fmla="*/ 2573609 w 2969285"/>
                <a:gd name="connsiteY1362" fmla="*/ 1069184 h 3313666"/>
                <a:gd name="connsiteX1363" fmla="*/ 2563265 w 2969285"/>
                <a:gd name="connsiteY1363" fmla="*/ 1055392 h 3313666"/>
                <a:gd name="connsiteX1364" fmla="*/ 2573609 w 2969285"/>
                <a:gd name="connsiteY1364" fmla="*/ 1069184 h 3313666"/>
                <a:gd name="connsiteX1365" fmla="*/ 2544302 w 2969285"/>
                <a:gd name="connsiteY1365" fmla="*/ 1224343 h 3313666"/>
                <a:gd name="connsiteX1366" fmla="*/ 2556370 w 2969285"/>
                <a:gd name="connsiteY1366" fmla="*/ 1248479 h 3313666"/>
                <a:gd name="connsiteX1367" fmla="*/ 2544302 w 2969285"/>
                <a:gd name="connsiteY1367" fmla="*/ 1224343 h 3313666"/>
                <a:gd name="connsiteX1368" fmla="*/ 2530510 w 2969285"/>
                <a:gd name="connsiteY1368" fmla="*/ 1498458 h 3313666"/>
                <a:gd name="connsiteX1369" fmla="*/ 2535682 w 2969285"/>
                <a:gd name="connsiteY1369" fmla="*/ 1508802 h 3313666"/>
                <a:gd name="connsiteX1370" fmla="*/ 2556370 w 2969285"/>
                <a:gd name="connsiteY1370" fmla="*/ 1536386 h 3313666"/>
                <a:gd name="connsiteX1371" fmla="*/ 2523614 w 2969285"/>
                <a:gd name="connsiteY1371" fmla="*/ 1574314 h 3313666"/>
                <a:gd name="connsiteX1372" fmla="*/ 2502926 w 2969285"/>
                <a:gd name="connsiteY1372" fmla="*/ 1584658 h 3313666"/>
                <a:gd name="connsiteX1373" fmla="*/ 2494306 w 2969285"/>
                <a:gd name="connsiteY1373" fmla="*/ 1607069 h 3313666"/>
                <a:gd name="connsiteX1374" fmla="*/ 2499478 w 2969285"/>
                <a:gd name="connsiteY1374" fmla="*/ 1682925 h 3313666"/>
                <a:gd name="connsiteX1375" fmla="*/ 2499478 w 2969285"/>
                <a:gd name="connsiteY1375" fmla="*/ 1682925 h 3313666"/>
                <a:gd name="connsiteX1376" fmla="*/ 2528786 w 2969285"/>
                <a:gd name="connsiteY1376" fmla="*/ 1672581 h 3313666"/>
                <a:gd name="connsiteX1377" fmla="*/ 2499478 w 2969285"/>
                <a:gd name="connsiteY1377" fmla="*/ 1682925 h 3313666"/>
                <a:gd name="connsiteX1378" fmla="*/ 2449482 w 2969285"/>
                <a:gd name="connsiteY1378" fmla="*/ 1719129 h 3313666"/>
                <a:gd name="connsiteX1379" fmla="*/ 2440862 w 2969285"/>
                <a:gd name="connsiteY1379" fmla="*/ 1726025 h 3313666"/>
                <a:gd name="connsiteX1380" fmla="*/ 2437414 w 2969285"/>
                <a:gd name="connsiteY1380" fmla="*/ 1753609 h 3313666"/>
                <a:gd name="connsiteX1381" fmla="*/ 2440862 w 2969285"/>
                <a:gd name="connsiteY1381" fmla="*/ 1726025 h 3313666"/>
                <a:gd name="connsiteX1382" fmla="*/ 2449482 w 2969285"/>
                <a:gd name="connsiteY1382" fmla="*/ 1719129 h 3313666"/>
                <a:gd name="connsiteX1383" fmla="*/ 2499478 w 2969285"/>
                <a:gd name="connsiteY1383" fmla="*/ 1682925 h 3313666"/>
                <a:gd name="connsiteX1384" fmla="*/ 2499478 w 2969285"/>
                <a:gd name="connsiteY1384" fmla="*/ 1682925 h 3313666"/>
                <a:gd name="connsiteX1385" fmla="*/ 2499478 w 2969285"/>
                <a:gd name="connsiteY1385" fmla="*/ 1682925 h 3313666"/>
                <a:gd name="connsiteX1386" fmla="*/ 2494306 w 2969285"/>
                <a:gd name="connsiteY1386" fmla="*/ 1607069 h 3313666"/>
                <a:gd name="connsiteX1387" fmla="*/ 2502926 w 2969285"/>
                <a:gd name="connsiteY1387" fmla="*/ 1584658 h 3313666"/>
                <a:gd name="connsiteX1388" fmla="*/ 2523614 w 2969285"/>
                <a:gd name="connsiteY1388" fmla="*/ 1574314 h 3313666"/>
                <a:gd name="connsiteX1389" fmla="*/ 2556370 w 2969285"/>
                <a:gd name="connsiteY1389" fmla="*/ 1536386 h 3313666"/>
                <a:gd name="connsiteX1390" fmla="*/ 2535682 w 2969285"/>
                <a:gd name="connsiteY1390" fmla="*/ 1508802 h 3313666"/>
                <a:gd name="connsiteX1391" fmla="*/ 2530510 w 2969285"/>
                <a:gd name="connsiteY1391" fmla="*/ 1498458 h 3313666"/>
                <a:gd name="connsiteX1392" fmla="*/ 2558093 w 2969285"/>
                <a:gd name="connsiteY1392" fmla="*/ 1439842 h 3313666"/>
                <a:gd name="connsiteX1393" fmla="*/ 2527062 w 2969285"/>
                <a:gd name="connsiteY1393" fmla="*/ 1431222 h 3313666"/>
                <a:gd name="connsiteX1394" fmla="*/ 2527062 w 2969285"/>
                <a:gd name="connsiteY1394" fmla="*/ 1431222 h 3313666"/>
                <a:gd name="connsiteX1395" fmla="*/ 2501202 w 2969285"/>
                <a:gd name="connsiteY1395" fmla="*/ 1422602 h 3313666"/>
                <a:gd name="connsiteX1396" fmla="*/ 2527062 w 2969285"/>
                <a:gd name="connsiteY1396" fmla="*/ 1431222 h 3313666"/>
                <a:gd name="connsiteX1397" fmla="*/ 2558093 w 2969285"/>
                <a:gd name="connsiteY1397" fmla="*/ 1439842 h 3313666"/>
                <a:gd name="connsiteX1398" fmla="*/ 2563265 w 2969285"/>
                <a:gd name="connsiteY1398" fmla="*/ 1439842 h 3313666"/>
                <a:gd name="connsiteX1399" fmla="*/ 2558093 w 2969285"/>
                <a:gd name="connsiteY1399" fmla="*/ 1439842 h 3313666"/>
                <a:gd name="connsiteX1400" fmla="*/ 2530510 w 2969285"/>
                <a:gd name="connsiteY1400" fmla="*/ 1498458 h 3313666"/>
                <a:gd name="connsiteX1401" fmla="*/ 2554645 w 2969285"/>
                <a:gd name="connsiteY1401" fmla="*/ 1781193 h 3313666"/>
                <a:gd name="connsiteX1402" fmla="*/ 2532234 w 2969285"/>
                <a:gd name="connsiteY1402" fmla="*/ 1779469 h 3313666"/>
                <a:gd name="connsiteX1403" fmla="*/ 2532234 w 2969285"/>
                <a:gd name="connsiteY1403" fmla="*/ 1779469 h 3313666"/>
                <a:gd name="connsiteX1404" fmla="*/ 2532234 w 2969285"/>
                <a:gd name="connsiteY1404" fmla="*/ 1779469 h 3313666"/>
                <a:gd name="connsiteX1405" fmla="*/ 2554645 w 2969285"/>
                <a:gd name="connsiteY1405" fmla="*/ 1781193 h 3313666"/>
                <a:gd name="connsiteX1406" fmla="*/ 2416726 w 2969285"/>
                <a:gd name="connsiteY1406" fmla="*/ 1413982 h 3313666"/>
                <a:gd name="connsiteX1407" fmla="*/ 2416726 w 2969285"/>
                <a:gd name="connsiteY1407" fmla="*/ 1413982 h 3313666"/>
                <a:gd name="connsiteX1408" fmla="*/ 2416726 w 2969285"/>
                <a:gd name="connsiteY1408" fmla="*/ 1413982 h 3313666"/>
                <a:gd name="connsiteX1409" fmla="*/ 2432242 w 2969285"/>
                <a:gd name="connsiteY1409" fmla="*/ 1413982 h 3313666"/>
                <a:gd name="connsiteX1410" fmla="*/ 2447758 w 2969285"/>
                <a:gd name="connsiteY1410" fmla="*/ 1445014 h 3313666"/>
                <a:gd name="connsiteX1411" fmla="*/ 2492582 w 2969285"/>
                <a:gd name="connsiteY1411" fmla="*/ 1470874 h 3313666"/>
                <a:gd name="connsiteX1412" fmla="*/ 2509822 w 2969285"/>
                <a:gd name="connsiteY1412" fmla="*/ 1474322 h 3313666"/>
                <a:gd name="connsiteX1413" fmla="*/ 2492582 w 2969285"/>
                <a:gd name="connsiteY1413" fmla="*/ 1470874 h 3313666"/>
                <a:gd name="connsiteX1414" fmla="*/ 2447758 w 2969285"/>
                <a:gd name="connsiteY1414" fmla="*/ 1445014 h 3313666"/>
                <a:gd name="connsiteX1415" fmla="*/ 2432242 w 2969285"/>
                <a:gd name="connsiteY1415" fmla="*/ 1413982 h 3313666"/>
                <a:gd name="connsiteX1416" fmla="*/ 2416726 w 2969285"/>
                <a:gd name="connsiteY1416" fmla="*/ 1413982 h 3313666"/>
                <a:gd name="connsiteX1417" fmla="*/ 2420174 w 2969285"/>
                <a:gd name="connsiteY1417" fmla="*/ 1789813 h 3313666"/>
                <a:gd name="connsiteX1418" fmla="*/ 2409830 w 2969285"/>
                <a:gd name="connsiteY1418" fmla="*/ 1794985 h 3313666"/>
                <a:gd name="connsiteX1419" fmla="*/ 2409830 w 2969285"/>
                <a:gd name="connsiteY1419" fmla="*/ 1794985 h 3313666"/>
                <a:gd name="connsiteX1420" fmla="*/ 2420174 w 2969285"/>
                <a:gd name="connsiteY1420" fmla="*/ 1789813 h 3313666"/>
                <a:gd name="connsiteX1421" fmla="*/ 2433966 w 2969285"/>
                <a:gd name="connsiteY1421" fmla="*/ 1698441 h 3313666"/>
                <a:gd name="connsiteX1422" fmla="*/ 2449482 w 2969285"/>
                <a:gd name="connsiteY1422" fmla="*/ 1689821 h 3313666"/>
                <a:gd name="connsiteX1423" fmla="*/ 2433966 w 2969285"/>
                <a:gd name="connsiteY1423" fmla="*/ 1698441 h 3313666"/>
                <a:gd name="connsiteX1424" fmla="*/ 2430518 w 2969285"/>
                <a:gd name="connsiteY1424" fmla="*/ 1700165 h 3313666"/>
                <a:gd name="connsiteX1425" fmla="*/ 2433966 w 2969285"/>
                <a:gd name="connsiteY1425" fmla="*/ 1698441 h 3313666"/>
                <a:gd name="connsiteX1426" fmla="*/ 2551198 w 2969285"/>
                <a:gd name="connsiteY1426" fmla="*/ 1388122 h 3313666"/>
                <a:gd name="connsiteX1427" fmla="*/ 2468446 w 2969285"/>
                <a:gd name="connsiteY1427" fmla="*/ 1363987 h 3313666"/>
                <a:gd name="connsiteX1428" fmla="*/ 2408106 w 2969285"/>
                <a:gd name="connsiteY1428" fmla="*/ 1395018 h 3313666"/>
                <a:gd name="connsiteX1429" fmla="*/ 2415002 w 2969285"/>
                <a:gd name="connsiteY1429" fmla="*/ 1401914 h 3313666"/>
                <a:gd name="connsiteX1430" fmla="*/ 2408106 w 2969285"/>
                <a:gd name="connsiteY1430" fmla="*/ 1395018 h 3313666"/>
                <a:gd name="connsiteX1431" fmla="*/ 2368454 w 2969285"/>
                <a:gd name="connsiteY1431" fmla="*/ 1379503 h 3313666"/>
                <a:gd name="connsiteX1432" fmla="*/ 2351214 w 2969285"/>
                <a:gd name="connsiteY1432" fmla="*/ 1393294 h 3313666"/>
                <a:gd name="connsiteX1433" fmla="*/ 2311563 w 2969285"/>
                <a:gd name="connsiteY1433" fmla="*/ 1400190 h 3313666"/>
                <a:gd name="connsiteX1434" fmla="*/ 2301219 w 2969285"/>
                <a:gd name="connsiteY1434" fmla="*/ 1401914 h 3313666"/>
                <a:gd name="connsiteX1435" fmla="*/ 2233983 w 2969285"/>
                <a:gd name="connsiteY1435" fmla="*/ 1363987 h 3313666"/>
                <a:gd name="connsiteX1436" fmla="*/ 2227087 w 2969285"/>
                <a:gd name="connsiteY1436" fmla="*/ 1369159 h 3313666"/>
                <a:gd name="connsiteX1437" fmla="*/ 2233983 w 2969285"/>
                <a:gd name="connsiteY1437" fmla="*/ 1363987 h 3313666"/>
                <a:gd name="connsiteX1438" fmla="*/ 2301219 w 2969285"/>
                <a:gd name="connsiteY1438" fmla="*/ 1401914 h 3313666"/>
                <a:gd name="connsiteX1439" fmla="*/ 2311563 w 2969285"/>
                <a:gd name="connsiteY1439" fmla="*/ 1400190 h 3313666"/>
                <a:gd name="connsiteX1440" fmla="*/ 2351214 w 2969285"/>
                <a:gd name="connsiteY1440" fmla="*/ 1393294 h 3313666"/>
                <a:gd name="connsiteX1441" fmla="*/ 2368454 w 2969285"/>
                <a:gd name="connsiteY1441" fmla="*/ 1379503 h 3313666"/>
                <a:gd name="connsiteX1442" fmla="*/ 2311563 w 2969285"/>
                <a:gd name="connsiteY1442" fmla="*/ 1367434 h 3313666"/>
                <a:gd name="connsiteX1443" fmla="*/ 2273635 w 2969285"/>
                <a:gd name="connsiteY1443" fmla="*/ 1367434 h 3313666"/>
                <a:gd name="connsiteX1444" fmla="*/ 2311563 w 2969285"/>
                <a:gd name="connsiteY1444" fmla="*/ 1367434 h 3313666"/>
                <a:gd name="connsiteX1445" fmla="*/ 2368454 w 2969285"/>
                <a:gd name="connsiteY1445" fmla="*/ 1379503 h 3313666"/>
                <a:gd name="connsiteX1446" fmla="*/ 2408106 w 2969285"/>
                <a:gd name="connsiteY1446" fmla="*/ 1395018 h 3313666"/>
                <a:gd name="connsiteX1447" fmla="*/ 2468446 w 2969285"/>
                <a:gd name="connsiteY1447" fmla="*/ 1363987 h 3313666"/>
                <a:gd name="connsiteX1448" fmla="*/ 2551198 w 2969285"/>
                <a:gd name="connsiteY1448" fmla="*/ 1388122 h 3313666"/>
                <a:gd name="connsiteX1449" fmla="*/ 2551198 w 2969285"/>
                <a:gd name="connsiteY1449" fmla="*/ 1388122 h 3313666"/>
                <a:gd name="connsiteX1450" fmla="*/ 2356386 w 2969285"/>
                <a:gd name="connsiteY1450" fmla="*/ 1729473 h 3313666"/>
                <a:gd name="connsiteX1451" fmla="*/ 2339146 w 2969285"/>
                <a:gd name="connsiteY1451" fmla="*/ 1720853 h 3313666"/>
                <a:gd name="connsiteX1452" fmla="*/ 2356386 w 2969285"/>
                <a:gd name="connsiteY1452" fmla="*/ 1729473 h 3313666"/>
                <a:gd name="connsiteX1453" fmla="*/ 2399486 w 2969285"/>
                <a:gd name="connsiteY1453" fmla="*/ 1753609 h 3313666"/>
                <a:gd name="connsiteX1454" fmla="*/ 2399486 w 2969285"/>
                <a:gd name="connsiteY1454" fmla="*/ 1760505 h 3313666"/>
                <a:gd name="connsiteX1455" fmla="*/ 2399486 w 2969285"/>
                <a:gd name="connsiteY1455" fmla="*/ 1753609 h 3313666"/>
                <a:gd name="connsiteX1456" fmla="*/ 2356386 w 2969285"/>
                <a:gd name="connsiteY1456" fmla="*/ 1729473 h 3313666"/>
                <a:gd name="connsiteX1457" fmla="*/ 2359834 w 2969285"/>
                <a:gd name="connsiteY1457" fmla="*/ 1896700 h 3313666"/>
                <a:gd name="connsiteX1458" fmla="*/ 2356386 w 2969285"/>
                <a:gd name="connsiteY1458" fmla="*/ 1915664 h 3313666"/>
                <a:gd name="connsiteX1459" fmla="*/ 2354662 w 2969285"/>
                <a:gd name="connsiteY1459" fmla="*/ 1920836 h 3313666"/>
                <a:gd name="connsiteX1460" fmla="*/ 2356386 w 2969285"/>
                <a:gd name="connsiteY1460" fmla="*/ 1915664 h 3313666"/>
                <a:gd name="connsiteX1461" fmla="*/ 2359834 w 2969285"/>
                <a:gd name="connsiteY1461" fmla="*/ 1896700 h 3313666"/>
                <a:gd name="connsiteX1462" fmla="*/ 2340870 w 2969285"/>
                <a:gd name="connsiteY1462" fmla="*/ 1658789 h 3313666"/>
                <a:gd name="connsiteX1463" fmla="*/ 2359834 w 2969285"/>
                <a:gd name="connsiteY1463" fmla="*/ 1663961 h 3313666"/>
                <a:gd name="connsiteX1464" fmla="*/ 2340870 w 2969285"/>
                <a:gd name="connsiteY1464" fmla="*/ 1658789 h 3313666"/>
                <a:gd name="connsiteX1465" fmla="*/ 2373626 w 2969285"/>
                <a:gd name="connsiteY1465" fmla="*/ 1791537 h 3313666"/>
                <a:gd name="connsiteX1466" fmla="*/ 2371902 w 2969285"/>
                <a:gd name="connsiteY1466" fmla="*/ 1808777 h 3313666"/>
                <a:gd name="connsiteX1467" fmla="*/ 2375350 w 2969285"/>
                <a:gd name="connsiteY1467" fmla="*/ 1819121 h 3313666"/>
                <a:gd name="connsiteX1468" fmla="*/ 2371902 w 2969285"/>
                <a:gd name="connsiteY1468" fmla="*/ 1808777 h 3313666"/>
                <a:gd name="connsiteX1469" fmla="*/ 2373626 w 2969285"/>
                <a:gd name="connsiteY1469" fmla="*/ 1791537 h 3313666"/>
                <a:gd name="connsiteX1470" fmla="*/ 2383970 w 2969285"/>
                <a:gd name="connsiteY1470" fmla="*/ 1941524 h 3313666"/>
                <a:gd name="connsiteX1471" fmla="*/ 2408106 w 2969285"/>
                <a:gd name="connsiteY1471" fmla="*/ 1917388 h 3313666"/>
                <a:gd name="connsiteX1472" fmla="*/ 2383970 w 2969285"/>
                <a:gd name="connsiteY1472" fmla="*/ 1941524 h 3313666"/>
                <a:gd name="connsiteX1473" fmla="*/ 2361558 w 2969285"/>
                <a:gd name="connsiteY1473" fmla="*/ 1958764 h 3313666"/>
                <a:gd name="connsiteX1474" fmla="*/ 2383970 w 2969285"/>
                <a:gd name="connsiteY1474" fmla="*/ 1941524 h 3313666"/>
                <a:gd name="connsiteX1475" fmla="*/ 2401210 w 2969285"/>
                <a:gd name="connsiteY1475" fmla="*/ 1760505 h 3313666"/>
                <a:gd name="connsiteX1476" fmla="*/ 2401210 w 2969285"/>
                <a:gd name="connsiteY1476" fmla="*/ 1760505 h 3313666"/>
                <a:gd name="connsiteX1477" fmla="*/ 2408106 w 2969285"/>
                <a:gd name="connsiteY1477" fmla="*/ 1760505 h 3313666"/>
                <a:gd name="connsiteX1478" fmla="*/ 2401210 w 2969285"/>
                <a:gd name="connsiteY1478" fmla="*/ 1760505 h 3313666"/>
                <a:gd name="connsiteX1479" fmla="*/ 2059860 w 2969285"/>
                <a:gd name="connsiteY1479" fmla="*/ 2244947 h 3313666"/>
                <a:gd name="connsiteX1480" fmla="*/ 2047792 w 2969285"/>
                <a:gd name="connsiteY1480" fmla="*/ 2248395 h 3313666"/>
                <a:gd name="connsiteX1481" fmla="*/ 2059860 w 2969285"/>
                <a:gd name="connsiteY1481" fmla="*/ 2244947 h 3313666"/>
                <a:gd name="connsiteX1482" fmla="*/ 2166747 w 2969285"/>
                <a:gd name="connsiteY1482" fmla="*/ 2231155 h 3313666"/>
                <a:gd name="connsiteX1483" fmla="*/ 2182263 w 2969285"/>
                <a:gd name="connsiteY1483" fmla="*/ 2231155 h 3313666"/>
                <a:gd name="connsiteX1484" fmla="*/ 2166747 w 2969285"/>
                <a:gd name="connsiteY1484" fmla="*/ 2231155 h 3313666"/>
                <a:gd name="connsiteX1485" fmla="*/ 2059860 w 2969285"/>
                <a:gd name="connsiteY1485" fmla="*/ 2244947 h 3313666"/>
                <a:gd name="connsiteX1486" fmla="*/ 2120199 w 2969285"/>
                <a:gd name="connsiteY1486" fmla="*/ 2548369 h 3313666"/>
                <a:gd name="connsiteX1487" fmla="*/ 2113304 w 2969285"/>
                <a:gd name="connsiteY1487" fmla="*/ 2543197 h 3313666"/>
                <a:gd name="connsiteX1488" fmla="*/ 2106407 w 2969285"/>
                <a:gd name="connsiteY1488" fmla="*/ 2538026 h 3313666"/>
                <a:gd name="connsiteX1489" fmla="*/ 2113304 w 2969285"/>
                <a:gd name="connsiteY1489" fmla="*/ 2543197 h 3313666"/>
                <a:gd name="connsiteX1490" fmla="*/ 2120199 w 2969285"/>
                <a:gd name="connsiteY1490" fmla="*/ 2548369 h 3313666"/>
                <a:gd name="connsiteX1491" fmla="*/ 2073652 w 2969285"/>
                <a:gd name="connsiteY1491" fmla="*/ 2357006 h 3313666"/>
                <a:gd name="connsiteX1492" fmla="*/ 2075375 w 2969285"/>
                <a:gd name="connsiteY1492" fmla="*/ 2343214 h 3313666"/>
                <a:gd name="connsiteX1493" fmla="*/ 2073652 w 2969285"/>
                <a:gd name="connsiteY1493" fmla="*/ 2357006 h 3313666"/>
                <a:gd name="connsiteX1494" fmla="*/ 2071927 w 2969285"/>
                <a:gd name="connsiteY1494" fmla="*/ 2381142 h 3313666"/>
                <a:gd name="connsiteX1495" fmla="*/ 2073652 w 2969285"/>
                <a:gd name="connsiteY1495" fmla="*/ 2357006 h 3313666"/>
                <a:gd name="connsiteX1496" fmla="*/ 2020208 w 2969285"/>
                <a:gd name="connsiteY1496" fmla="*/ 2336318 h 3313666"/>
                <a:gd name="connsiteX1497" fmla="*/ 2020208 w 2969285"/>
                <a:gd name="connsiteY1497" fmla="*/ 2362178 h 3313666"/>
                <a:gd name="connsiteX1498" fmla="*/ 2020208 w 2969285"/>
                <a:gd name="connsiteY1498" fmla="*/ 2362178 h 3313666"/>
                <a:gd name="connsiteX1499" fmla="*/ 2020208 w 2969285"/>
                <a:gd name="connsiteY1499" fmla="*/ 2336318 h 3313666"/>
                <a:gd name="connsiteX1500" fmla="*/ 2018484 w 2969285"/>
                <a:gd name="connsiteY1500" fmla="*/ 2125991 h 3313666"/>
                <a:gd name="connsiteX1501" fmla="*/ 2015036 w 2969285"/>
                <a:gd name="connsiteY1501" fmla="*/ 2117371 h 3313666"/>
                <a:gd name="connsiteX1502" fmla="*/ 2018484 w 2969285"/>
                <a:gd name="connsiteY1502" fmla="*/ 2125991 h 3313666"/>
                <a:gd name="connsiteX1503" fmla="*/ 2020208 w 2969285"/>
                <a:gd name="connsiteY1503" fmla="*/ 2131163 h 3313666"/>
                <a:gd name="connsiteX1504" fmla="*/ 2018484 w 2969285"/>
                <a:gd name="connsiteY1504" fmla="*/ 2125991 h 3313666"/>
                <a:gd name="connsiteX1505" fmla="*/ 1978832 w 2969285"/>
                <a:gd name="connsiteY1505" fmla="*/ 2046688 h 3313666"/>
                <a:gd name="connsiteX1506" fmla="*/ 1966764 w 2969285"/>
                <a:gd name="connsiteY1506" fmla="*/ 2041516 h 3313666"/>
                <a:gd name="connsiteX1507" fmla="*/ 1978832 w 2969285"/>
                <a:gd name="connsiteY1507" fmla="*/ 2046688 h 3313666"/>
                <a:gd name="connsiteX1508" fmla="*/ 2056412 w 2969285"/>
                <a:gd name="connsiteY1508" fmla="*/ 2048412 h 3313666"/>
                <a:gd name="connsiteX1509" fmla="*/ 2089167 w 2969285"/>
                <a:gd name="connsiteY1509" fmla="*/ 2027724 h 3313666"/>
                <a:gd name="connsiteX1510" fmla="*/ 2056412 w 2969285"/>
                <a:gd name="connsiteY1510" fmla="*/ 2048412 h 3313666"/>
                <a:gd name="connsiteX1511" fmla="*/ 1978832 w 2969285"/>
                <a:gd name="connsiteY1511" fmla="*/ 2046688 h 3313666"/>
                <a:gd name="connsiteX1512" fmla="*/ 2006416 w 2969285"/>
                <a:gd name="connsiteY1512" fmla="*/ 2343214 h 3313666"/>
                <a:gd name="connsiteX1513" fmla="*/ 2002968 w 2969285"/>
                <a:gd name="connsiteY1513" fmla="*/ 2360454 h 3313666"/>
                <a:gd name="connsiteX1514" fmla="*/ 1992624 w 2969285"/>
                <a:gd name="connsiteY1514" fmla="*/ 2362178 h 3313666"/>
                <a:gd name="connsiteX1515" fmla="*/ 2002968 w 2969285"/>
                <a:gd name="connsiteY1515" fmla="*/ 2360454 h 3313666"/>
                <a:gd name="connsiteX1516" fmla="*/ 2006416 w 2969285"/>
                <a:gd name="connsiteY1516" fmla="*/ 2343214 h 3313666"/>
                <a:gd name="connsiteX1517" fmla="*/ 1925388 w 2969285"/>
                <a:gd name="connsiteY1517" fmla="*/ 2046688 h 3313666"/>
                <a:gd name="connsiteX1518" fmla="*/ 1923664 w 2969285"/>
                <a:gd name="connsiteY1518" fmla="*/ 2062204 h 3313666"/>
                <a:gd name="connsiteX1519" fmla="*/ 1923664 w 2969285"/>
                <a:gd name="connsiteY1519" fmla="*/ 2062204 h 3313666"/>
                <a:gd name="connsiteX1520" fmla="*/ 1925388 w 2969285"/>
                <a:gd name="connsiteY1520" fmla="*/ 2046688 h 3313666"/>
                <a:gd name="connsiteX1521" fmla="*/ 1908148 w 2969285"/>
                <a:gd name="connsiteY1521" fmla="*/ 1972556 h 3313666"/>
                <a:gd name="connsiteX1522" fmla="*/ 1852981 w 2969285"/>
                <a:gd name="connsiteY1522" fmla="*/ 1972556 h 3313666"/>
                <a:gd name="connsiteX1523" fmla="*/ 1837465 w 2969285"/>
                <a:gd name="connsiteY1523" fmla="*/ 1986348 h 3313666"/>
                <a:gd name="connsiteX1524" fmla="*/ 1835741 w 2969285"/>
                <a:gd name="connsiteY1524" fmla="*/ 1996692 h 3313666"/>
                <a:gd name="connsiteX1525" fmla="*/ 1837465 w 2969285"/>
                <a:gd name="connsiteY1525" fmla="*/ 1986348 h 3313666"/>
                <a:gd name="connsiteX1526" fmla="*/ 1852981 w 2969285"/>
                <a:gd name="connsiteY1526" fmla="*/ 1972556 h 3313666"/>
                <a:gd name="connsiteX1527" fmla="*/ 1908148 w 2969285"/>
                <a:gd name="connsiteY1527" fmla="*/ 1972556 h 3313666"/>
                <a:gd name="connsiteX1528" fmla="*/ 1940904 w 2969285"/>
                <a:gd name="connsiteY1528" fmla="*/ 1984624 h 3313666"/>
                <a:gd name="connsiteX1529" fmla="*/ 1908148 w 2969285"/>
                <a:gd name="connsiteY1529" fmla="*/ 1972556 h 3313666"/>
                <a:gd name="connsiteX1530" fmla="*/ 1875392 w 2969285"/>
                <a:gd name="connsiteY1530" fmla="*/ 2241499 h 3313666"/>
                <a:gd name="connsiteX1531" fmla="*/ 1873668 w 2969285"/>
                <a:gd name="connsiteY1531" fmla="*/ 2231155 h 3313666"/>
                <a:gd name="connsiteX1532" fmla="*/ 1873668 w 2969285"/>
                <a:gd name="connsiteY1532" fmla="*/ 2231155 h 3313666"/>
                <a:gd name="connsiteX1533" fmla="*/ 1875392 w 2969285"/>
                <a:gd name="connsiteY1533" fmla="*/ 2241499 h 3313666"/>
                <a:gd name="connsiteX1534" fmla="*/ 1859876 w 2969285"/>
                <a:gd name="connsiteY1534" fmla="*/ 2293219 h 3313666"/>
                <a:gd name="connsiteX1535" fmla="*/ 1854704 w 2969285"/>
                <a:gd name="connsiteY1535" fmla="*/ 2296667 h 3313666"/>
                <a:gd name="connsiteX1536" fmla="*/ 1859876 w 2969285"/>
                <a:gd name="connsiteY1536" fmla="*/ 2293219 h 3313666"/>
                <a:gd name="connsiteX1537" fmla="*/ 1875392 w 2969285"/>
                <a:gd name="connsiteY1537" fmla="*/ 2241499 h 3313666"/>
                <a:gd name="connsiteX1538" fmla="*/ 1875392 w 2969285"/>
                <a:gd name="connsiteY1538" fmla="*/ 2174263 h 3313666"/>
                <a:gd name="connsiteX1539" fmla="*/ 1847808 w 2969285"/>
                <a:gd name="connsiteY1539" fmla="*/ 2134611 h 3313666"/>
                <a:gd name="connsiteX1540" fmla="*/ 1821949 w 2969285"/>
                <a:gd name="connsiteY1540" fmla="*/ 2098408 h 3313666"/>
                <a:gd name="connsiteX1541" fmla="*/ 1821949 w 2969285"/>
                <a:gd name="connsiteY1541" fmla="*/ 2098408 h 3313666"/>
                <a:gd name="connsiteX1542" fmla="*/ 1847808 w 2969285"/>
                <a:gd name="connsiteY1542" fmla="*/ 2134611 h 3313666"/>
                <a:gd name="connsiteX1543" fmla="*/ 1875392 w 2969285"/>
                <a:gd name="connsiteY1543" fmla="*/ 2174263 h 3313666"/>
                <a:gd name="connsiteX1544" fmla="*/ 1894356 w 2969285"/>
                <a:gd name="connsiteY1544" fmla="*/ 2189779 h 3313666"/>
                <a:gd name="connsiteX1545" fmla="*/ 1875392 w 2969285"/>
                <a:gd name="connsiteY1545" fmla="*/ 2174263 h 3313666"/>
                <a:gd name="connsiteX1546" fmla="*/ 1849533 w 2969285"/>
                <a:gd name="connsiteY1546" fmla="*/ 2300115 h 3313666"/>
                <a:gd name="connsiteX1547" fmla="*/ 1844361 w 2969285"/>
                <a:gd name="connsiteY1547" fmla="*/ 2313907 h 3313666"/>
                <a:gd name="connsiteX1548" fmla="*/ 1837465 w 2969285"/>
                <a:gd name="connsiteY1548" fmla="*/ 2332870 h 3313666"/>
                <a:gd name="connsiteX1549" fmla="*/ 1825397 w 2969285"/>
                <a:gd name="connsiteY1549" fmla="*/ 2336318 h 3313666"/>
                <a:gd name="connsiteX1550" fmla="*/ 1837465 w 2969285"/>
                <a:gd name="connsiteY1550" fmla="*/ 2332870 h 3313666"/>
                <a:gd name="connsiteX1551" fmla="*/ 1844361 w 2969285"/>
                <a:gd name="connsiteY1551" fmla="*/ 2313907 h 3313666"/>
                <a:gd name="connsiteX1552" fmla="*/ 1849533 w 2969285"/>
                <a:gd name="connsiteY1552" fmla="*/ 2300115 h 3313666"/>
                <a:gd name="connsiteX1553" fmla="*/ 1813329 w 2969285"/>
                <a:gd name="connsiteY1553" fmla="*/ 1829465 h 3313666"/>
                <a:gd name="connsiteX1554" fmla="*/ 1780573 w 2969285"/>
                <a:gd name="connsiteY1554" fmla="*/ 1870840 h 3313666"/>
                <a:gd name="connsiteX1555" fmla="*/ 1780573 w 2969285"/>
                <a:gd name="connsiteY1555" fmla="*/ 1860496 h 3313666"/>
                <a:gd name="connsiteX1556" fmla="*/ 1780573 w 2969285"/>
                <a:gd name="connsiteY1556" fmla="*/ 1870840 h 3313666"/>
                <a:gd name="connsiteX1557" fmla="*/ 1813329 w 2969285"/>
                <a:gd name="connsiteY1557" fmla="*/ 1829465 h 3313666"/>
                <a:gd name="connsiteX1558" fmla="*/ 1835741 w 2969285"/>
                <a:gd name="connsiteY1558" fmla="*/ 1813949 h 3313666"/>
                <a:gd name="connsiteX1559" fmla="*/ 1902976 w 2969285"/>
                <a:gd name="connsiteY1559" fmla="*/ 1843257 h 3313666"/>
                <a:gd name="connsiteX1560" fmla="*/ 1927112 w 2969285"/>
                <a:gd name="connsiteY1560" fmla="*/ 1827741 h 3313666"/>
                <a:gd name="connsiteX1561" fmla="*/ 1937456 w 2969285"/>
                <a:gd name="connsiteY1561" fmla="*/ 1808777 h 3313666"/>
                <a:gd name="connsiteX1562" fmla="*/ 1947800 w 2969285"/>
                <a:gd name="connsiteY1562" fmla="*/ 1784641 h 3313666"/>
                <a:gd name="connsiteX1563" fmla="*/ 1947800 w 2969285"/>
                <a:gd name="connsiteY1563" fmla="*/ 1784641 h 3313666"/>
                <a:gd name="connsiteX1564" fmla="*/ 1937456 w 2969285"/>
                <a:gd name="connsiteY1564" fmla="*/ 1808777 h 3313666"/>
                <a:gd name="connsiteX1565" fmla="*/ 1927112 w 2969285"/>
                <a:gd name="connsiteY1565" fmla="*/ 1827741 h 3313666"/>
                <a:gd name="connsiteX1566" fmla="*/ 1902976 w 2969285"/>
                <a:gd name="connsiteY1566" fmla="*/ 1843257 h 3313666"/>
                <a:gd name="connsiteX1567" fmla="*/ 1835741 w 2969285"/>
                <a:gd name="connsiteY1567" fmla="*/ 1813949 h 3313666"/>
                <a:gd name="connsiteX1568" fmla="*/ 1813329 w 2969285"/>
                <a:gd name="connsiteY1568" fmla="*/ 1829465 h 3313666"/>
                <a:gd name="connsiteX1569" fmla="*/ 1816777 w 2969285"/>
                <a:gd name="connsiteY1569" fmla="*/ 2129439 h 3313666"/>
                <a:gd name="connsiteX1570" fmla="*/ 1815053 w 2969285"/>
                <a:gd name="connsiteY1570" fmla="*/ 2136335 h 3313666"/>
                <a:gd name="connsiteX1571" fmla="*/ 1816777 w 2969285"/>
                <a:gd name="connsiteY1571" fmla="*/ 2129439 h 3313666"/>
                <a:gd name="connsiteX1572" fmla="*/ 1816777 w 2969285"/>
                <a:gd name="connsiteY1572" fmla="*/ 2129439 h 3313666"/>
                <a:gd name="connsiteX1573" fmla="*/ 1816777 w 2969285"/>
                <a:gd name="connsiteY1573" fmla="*/ 2129439 h 3313666"/>
                <a:gd name="connsiteX1574" fmla="*/ 1680581 w 2969285"/>
                <a:gd name="connsiteY1574" fmla="*/ 2531130 h 3313666"/>
                <a:gd name="connsiteX1575" fmla="*/ 1651273 w 2969285"/>
                <a:gd name="connsiteY1575" fmla="*/ 2538026 h 3313666"/>
                <a:gd name="connsiteX1576" fmla="*/ 1680581 w 2969285"/>
                <a:gd name="connsiteY1576" fmla="*/ 2531130 h 3313666"/>
                <a:gd name="connsiteX1577" fmla="*/ 1692649 w 2969285"/>
                <a:gd name="connsiteY1577" fmla="*/ 2544922 h 3313666"/>
                <a:gd name="connsiteX1578" fmla="*/ 1680581 w 2969285"/>
                <a:gd name="connsiteY1578" fmla="*/ 2531130 h 3313666"/>
                <a:gd name="connsiteX1579" fmla="*/ 1668513 w 2969285"/>
                <a:gd name="connsiteY1579" fmla="*/ 2636293 h 3313666"/>
                <a:gd name="connsiteX1580" fmla="*/ 1663341 w 2969285"/>
                <a:gd name="connsiteY1580" fmla="*/ 2655257 h 3313666"/>
                <a:gd name="connsiteX1581" fmla="*/ 1668513 w 2969285"/>
                <a:gd name="connsiteY1581" fmla="*/ 2636293 h 3313666"/>
                <a:gd name="connsiteX1582" fmla="*/ 1689201 w 2969285"/>
                <a:gd name="connsiteY1582" fmla="*/ 2553542 h 3313666"/>
                <a:gd name="connsiteX1583" fmla="*/ 1689201 w 2969285"/>
                <a:gd name="connsiteY1583" fmla="*/ 2553542 h 3313666"/>
                <a:gd name="connsiteX1584" fmla="*/ 1689201 w 2969285"/>
                <a:gd name="connsiteY1584" fmla="*/ 2553542 h 3313666"/>
                <a:gd name="connsiteX1585" fmla="*/ 1668513 w 2969285"/>
                <a:gd name="connsiteY1585" fmla="*/ 2636293 h 3313666"/>
                <a:gd name="connsiteX1586" fmla="*/ 1670237 w 2969285"/>
                <a:gd name="connsiteY1586" fmla="*/ 2427690 h 3313666"/>
                <a:gd name="connsiteX1587" fmla="*/ 1670237 w 2969285"/>
                <a:gd name="connsiteY1587" fmla="*/ 2427690 h 3313666"/>
                <a:gd name="connsiteX1588" fmla="*/ 1711613 w 2969285"/>
                <a:gd name="connsiteY1588" fmla="*/ 2415622 h 3313666"/>
                <a:gd name="connsiteX1589" fmla="*/ 1711613 w 2969285"/>
                <a:gd name="connsiteY1589" fmla="*/ 2415622 h 3313666"/>
                <a:gd name="connsiteX1590" fmla="*/ 1670237 w 2969285"/>
                <a:gd name="connsiteY1590" fmla="*/ 2427690 h 3313666"/>
                <a:gd name="connsiteX1591" fmla="*/ 1699545 w 2969285"/>
                <a:gd name="connsiteY1591" fmla="*/ 2360454 h 3313666"/>
                <a:gd name="connsiteX1592" fmla="*/ 1654721 w 2969285"/>
                <a:gd name="connsiteY1592" fmla="*/ 2336318 h 3313666"/>
                <a:gd name="connsiteX1593" fmla="*/ 1523698 w 2969285"/>
                <a:gd name="connsiteY1593" fmla="*/ 2334594 h 3313666"/>
                <a:gd name="connsiteX1594" fmla="*/ 1516802 w 2969285"/>
                <a:gd name="connsiteY1594" fmla="*/ 2331147 h 3313666"/>
                <a:gd name="connsiteX1595" fmla="*/ 1516802 w 2969285"/>
                <a:gd name="connsiteY1595" fmla="*/ 2331147 h 3313666"/>
                <a:gd name="connsiteX1596" fmla="*/ 1523698 w 2969285"/>
                <a:gd name="connsiteY1596" fmla="*/ 2334594 h 3313666"/>
                <a:gd name="connsiteX1597" fmla="*/ 1654721 w 2969285"/>
                <a:gd name="connsiteY1597" fmla="*/ 2336318 h 3313666"/>
                <a:gd name="connsiteX1598" fmla="*/ 1699545 w 2969285"/>
                <a:gd name="connsiteY1598" fmla="*/ 2329422 h 3313666"/>
                <a:gd name="connsiteX1599" fmla="*/ 1701269 w 2969285"/>
                <a:gd name="connsiteY1599" fmla="*/ 2331147 h 3313666"/>
                <a:gd name="connsiteX1600" fmla="*/ 1699545 w 2969285"/>
                <a:gd name="connsiteY1600" fmla="*/ 2329422 h 3313666"/>
                <a:gd name="connsiteX1601" fmla="*/ 1654721 w 2969285"/>
                <a:gd name="connsiteY1601" fmla="*/ 2336318 h 3313666"/>
                <a:gd name="connsiteX1602" fmla="*/ 1699545 w 2969285"/>
                <a:gd name="connsiteY1602" fmla="*/ 2360454 h 3313666"/>
                <a:gd name="connsiteX1603" fmla="*/ 1734025 w 2969285"/>
                <a:gd name="connsiteY1603" fmla="*/ 2353558 h 3313666"/>
                <a:gd name="connsiteX1604" fmla="*/ 1723681 w 2969285"/>
                <a:gd name="connsiteY1604" fmla="*/ 2350110 h 3313666"/>
                <a:gd name="connsiteX1605" fmla="*/ 1734025 w 2969285"/>
                <a:gd name="connsiteY1605" fmla="*/ 2353558 h 3313666"/>
                <a:gd name="connsiteX1606" fmla="*/ 1751265 w 2969285"/>
                <a:gd name="connsiteY1606" fmla="*/ 2317355 h 3313666"/>
                <a:gd name="connsiteX1607" fmla="*/ 1734025 w 2969285"/>
                <a:gd name="connsiteY1607" fmla="*/ 2353558 h 3313666"/>
                <a:gd name="connsiteX1608" fmla="*/ 1699545 w 2969285"/>
                <a:gd name="connsiteY1608" fmla="*/ 2360454 h 3313666"/>
                <a:gd name="connsiteX1609" fmla="*/ 1454738 w 2969285"/>
                <a:gd name="connsiteY1609" fmla="*/ 2639741 h 3313666"/>
                <a:gd name="connsiteX1610" fmla="*/ 1454738 w 2969285"/>
                <a:gd name="connsiteY1610" fmla="*/ 2639741 h 3313666"/>
                <a:gd name="connsiteX1611" fmla="*/ 1427154 w 2969285"/>
                <a:gd name="connsiteY1611" fmla="*/ 2634569 h 3313666"/>
                <a:gd name="connsiteX1612" fmla="*/ 1411638 w 2969285"/>
                <a:gd name="connsiteY1612" fmla="*/ 2644913 h 3313666"/>
                <a:gd name="connsiteX1613" fmla="*/ 1411638 w 2969285"/>
                <a:gd name="connsiteY1613" fmla="*/ 2651809 h 3313666"/>
                <a:gd name="connsiteX1614" fmla="*/ 1411638 w 2969285"/>
                <a:gd name="connsiteY1614" fmla="*/ 2644913 h 3313666"/>
                <a:gd name="connsiteX1615" fmla="*/ 1427154 w 2969285"/>
                <a:gd name="connsiteY1615" fmla="*/ 2634569 h 3313666"/>
                <a:gd name="connsiteX1616" fmla="*/ 1454738 w 2969285"/>
                <a:gd name="connsiteY1616" fmla="*/ 2639741 h 3313666"/>
                <a:gd name="connsiteX1617" fmla="*/ 1456462 w 2969285"/>
                <a:gd name="connsiteY1617" fmla="*/ 2556989 h 3313666"/>
                <a:gd name="connsiteX1618" fmla="*/ 1456462 w 2969285"/>
                <a:gd name="connsiteY1618" fmla="*/ 2556989 h 3313666"/>
                <a:gd name="connsiteX1619" fmla="*/ 1454738 w 2969285"/>
                <a:gd name="connsiteY1619" fmla="*/ 2639741 h 3313666"/>
                <a:gd name="connsiteX1620" fmla="*/ 1454738 w 2969285"/>
                <a:gd name="connsiteY1620" fmla="*/ 2639741 h 3313666"/>
                <a:gd name="connsiteX1621" fmla="*/ 1454738 w 2969285"/>
                <a:gd name="connsiteY1621" fmla="*/ 2639741 h 3313666"/>
                <a:gd name="connsiteX1622" fmla="*/ 1454738 w 2969285"/>
                <a:gd name="connsiteY1622" fmla="*/ 2639741 h 3313666"/>
                <a:gd name="connsiteX1623" fmla="*/ 1454738 w 2969285"/>
                <a:gd name="connsiteY1623" fmla="*/ 2639741 h 3313666"/>
                <a:gd name="connsiteX1624" fmla="*/ 1454738 w 2969285"/>
                <a:gd name="connsiteY1624" fmla="*/ 2639741 h 3313666"/>
                <a:gd name="connsiteX1625" fmla="*/ 1503010 w 2969285"/>
                <a:gd name="connsiteY1625" fmla="*/ 2705253 h 3313666"/>
                <a:gd name="connsiteX1626" fmla="*/ 1532318 w 2969285"/>
                <a:gd name="connsiteY1626" fmla="*/ 2724217 h 3313666"/>
                <a:gd name="connsiteX1627" fmla="*/ 1565074 w 2969285"/>
                <a:gd name="connsiteY1627" fmla="*/ 2694909 h 3313666"/>
                <a:gd name="connsiteX1628" fmla="*/ 1565074 w 2969285"/>
                <a:gd name="connsiteY1628" fmla="*/ 2694909 h 3313666"/>
                <a:gd name="connsiteX1629" fmla="*/ 1532318 w 2969285"/>
                <a:gd name="connsiteY1629" fmla="*/ 2724217 h 3313666"/>
                <a:gd name="connsiteX1630" fmla="*/ 1503010 w 2969285"/>
                <a:gd name="connsiteY1630" fmla="*/ 2705253 h 3313666"/>
                <a:gd name="connsiteX1631" fmla="*/ 1454738 w 2969285"/>
                <a:gd name="connsiteY1631" fmla="*/ 2639741 h 3313666"/>
                <a:gd name="connsiteX1632" fmla="*/ 1461634 w 2969285"/>
                <a:gd name="connsiteY1632" fmla="*/ 2869032 h 3313666"/>
                <a:gd name="connsiteX1633" fmla="*/ 1461634 w 2969285"/>
                <a:gd name="connsiteY1633" fmla="*/ 2869032 h 3313666"/>
                <a:gd name="connsiteX1634" fmla="*/ 1456462 w 2969285"/>
                <a:gd name="connsiteY1634" fmla="*/ 2853516 h 3313666"/>
                <a:gd name="connsiteX1635" fmla="*/ 1461634 w 2969285"/>
                <a:gd name="connsiteY1635" fmla="*/ 2869032 h 3313666"/>
                <a:gd name="connsiteX1636" fmla="*/ 1421982 w 2969285"/>
                <a:gd name="connsiteY1636" fmla="*/ 2658705 h 3313666"/>
                <a:gd name="connsiteX1637" fmla="*/ 1421982 w 2969285"/>
                <a:gd name="connsiteY1637" fmla="*/ 2658705 h 3313666"/>
                <a:gd name="connsiteX1638" fmla="*/ 1421982 w 2969285"/>
                <a:gd name="connsiteY1638" fmla="*/ 2658705 h 3313666"/>
                <a:gd name="connsiteX1639" fmla="*/ 1442670 w 2969285"/>
                <a:gd name="connsiteY1639" fmla="*/ 2703529 h 3313666"/>
                <a:gd name="connsiteX1640" fmla="*/ 1418534 w 2969285"/>
                <a:gd name="connsiteY1640" fmla="*/ 2688013 h 3313666"/>
                <a:gd name="connsiteX1641" fmla="*/ 1442670 w 2969285"/>
                <a:gd name="connsiteY1641" fmla="*/ 2703529 h 3313666"/>
                <a:gd name="connsiteX1642" fmla="*/ 1421982 w 2969285"/>
                <a:gd name="connsiteY1642" fmla="*/ 2658705 h 3313666"/>
                <a:gd name="connsiteX1643" fmla="*/ 1344403 w 2969285"/>
                <a:gd name="connsiteY1643" fmla="*/ 2693185 h 3313666"/>
                <a:gd name="connsiteX1644" fmla="*/ 1340955 w 2969285"/>
                <a:gd name="connsiteY1644" fmla="*/ 2713873 h 3313666"/>
                <a:gd name="connsiteX1645" fmla="*/ 1308199 w 2969285"/>
                <a:gd name="connsiteY1645" fmla="*/ 2741457 h 3313666"/>
                <a:gd name="connsiteX1646" fmla="*/ 1289235 w 2969285"/>
                <a:gd name="connsiteY1646" fmla="*/ 2741457 h 3313666"/>
                <a:gd name="connsiteX1647" fmla="*/ 1278891 w 2969285"/>
                <a:gd name="connsiteY1647" fmla="*/ 2762145 h 3313666"/>
                <a:gd name="connsiteX1648" fmla="*/ 1249583 w 2969285"/>
                <a:gd name="connsiteY1648" fmla="*/ 2753525 h 3313666"/>
                <a:gd name="connsiteX1649" fmla="*/ 1278891 w 2969285"/>
                <a:gd name="connsiteY1649" fmla="*/ 2762145 h 3313666"/>
                <a:gd name="connsiteX1650" fmla="*/ 1289235 w 2969285"/>
                <a:gd name="connsiteY1650" fmla="*/ 2741457 h 3313666"/>
                <a:gd name="connsiteX1651" fmla="*/ 1308199 w 2969285"/>
                <a:gd name="connsiteY1651" fmla="*/ 2741457 h 3313666"/>
                <a:gd name="connsiteX1652" fmla="*/ 1340955 w 2969285"/>
                <a:gd name="connsiteY1652" fmla="*/ 2713873 h 3313666"/>
                <a:gd name="connsiteX1653" fmla="*/ 1344403 w 2969285"/>
                <a:gd name="connsiteY1653" fmla="*/ 2693185 h 3313666"/>
                <a:gd name="connsiteX1654" fmla="*/ 1397846 w 2969285"/>
                <a:gd name="connsiteY1654" fmla="*/ 2670773 h 3313666"/>
                <a:gd name="connsiteX1655" fmla="*/ 1415086 w 2969285"/>
                <a:gd name="connsiteY1655" fmla="*/ 2682841 h 3313666"/>
                <a:gd name="connsiteX1656" fmla="*/ 1397846 w 2969285"/>
                <a:gd name="connsiteY1656" fmla="*/ 2670773 h 3313666"/>
                <a:gd name="connsiteX1657" fmla="*/ 1344403 w 2969285"/>
                <a:gd name="connsiteY1657" fmla="*/ 2693185 h 3313666"/>
                <a:gd name="connsiteX1658" fmla="*/ 1390950 w 2969285"/>
                <a:gd name="connsiteY1658" fmla="*/ 2813864 h 3313666"/>
                <a:gd name="connsiteX1659" fmla="*/ 1390950 w 2969285"/>
                <a:gd name="connsiteY1659" fmla="*/ 2813864 h 3313666"/>
                <a:gd name="connsiteX1660" fmla="*/ 1389226 w 2969285"/>
                <a:gd name="connsiteY1660" fmla="*/ 2808692 h 3313666"/>
                <a:gd name="connsiteX1661" fmla="*/ 1390950 w 2969285"/>
                <a:gd name="connsiteY1661" fmla="*/ 2813864 h 3313666"/>
                <a:gd name="connsiteX1662" fmla="*/ 1280615 w 2969285"/>
                <a:gd name="connsiteY1662" fmla="*/ 2843172 h 3313666"/>
                <a:gd name="connsiteX1663" fmla="*/ 1280615 w 2969285"/>
                <a:gd name="connsiteY1663" fmla="*/ 2843172 h 3313666"/>
                <a:gd name="connsiteX1664" fmla="*/ 1280615 w 2969285"/>
                <a:gd name="connsiteY1664" fmla="*/ 2843172 h 3313666"/>
                <a:gd name="connsiteX1665" fmla="*/ 1334059 w 2969285"/>
                <a:gd name="connsiteY1665" fmla="*/ 2788005 h 3313666"/>
                <a:gd name="connsiteX1666" fmla="*/ 1359919 w 2969285"/>
                <a:gd name="connsiteY1666" fmla="*/ 2784556 h 3313666"/>
                <a:gd name="connsiteX1667" fmla="*/ 1378883 w 2969285"/>
                <a:gd name="connsiteY1667" fmla="*/ 2796625 h 3313666"/>
                <a:gd name="connsiteX1668" fmla="*/ 1359919 w 2969285"/>
                <a:gd name="connsiteY1668" fmla="*/ 2784556 h 3313666"/>
                <a:gd name="connsiteX1669" fmla="*/ 1334059 w 2969285"/>
                <a:gd name="connsiteY1669" fmla="*/ 2788005 h 3313666"/>
                <a:gd name="connsiteX1670" fmla="*/ 1280615 w 2969285"/>
                <a:gd name="connsiteY1670" fmla="*/ 2843172 h 3313666"/>
                <a:gd name="connsiteX1671" fmla="*/ 1332335 w 2969285"/>
                <a:gd name="connsiteY1671" fmla="*/ 2934544 h 3313666"/>
                <a:gd name="connsiteX1672" fmla="*/ 1328887 w 2969285"/>
                <a:gd name="connsiteY1672" fmla="*/ 2936268 h 3313666"/>
                <a:gd name="connsiteX1673" fmla="*/ 1328887 w 2969285"/>
                <a:gd name="connsiteY1673" fmla="*/ 2936268 h 3313666"/>
                <a:gd name="connsiteX1674" fmla="*/ 1332335 w 2969285"/>
                <a:gd name="connsiteY1674" fmla="*/ 2934544 h 3313666"/>
                <a:gd name="connsiteX1675" fmla="*/ 1251307 w 2969285"/>
                <a:gd name="connsiteY1675" fmla="*/ 2937992 h 3313666"/>
                <a:gd name="connsiteX1676" fmla="*/ 1206483 w 2969285"/>
                <a:gd name="connsiteY1676" fmla="*/ 2898340 h 3313666"/>
                <a:gd name="connsiteX1677" fmla="*/ 1251307 w 2969285"/>
                <a:gd name="connsiteY1677" fmla="*/ 2937992 h 3313666"/>
                <a:gd name="connsiteX1678" fmla="*/ 1254755 w 2969285"/>
                <a:gd name="connsiteY1678" fmla="*/ 2953508 h 3313666"/>
                <a:gd name="connsiteX1679" fmla="*/ 1234067 w 2969285"/>
                <a:gd name="connsiteY1679" fmla="*/ 2987988 h 3313666"/>
                <a:gd name="connsiteX1680" fmla="*/ 1221999 w 2969285"/>
                <a:gd name="connsiteY1680" fmla="*/ 2994884 h 3313666"/>
                <a:gd name="connsiteX1681" fmla="*/ 1234067 w 2969285"/>
                <a:gd name="connsiteY1681" fmla="*/ 2987988 h 3313666"/>
                <a:gd name="connsiteX1682" fmla="*/ 1254755 w 2969285"/>
                <a:gd name="connsiteY1682" fmla="*/ 2953508 h 3313666"/>
                <a:gd name="connsiteX1683" fmla="*/ 1251307 w 2969285"/>
                <a:gd name="connsiteY1683" fmla="*/ 2937992 h 3313666"/>
                <a:gd name="connsiteX1684" fmla="*/ 1168556 w 2969285"/>
                <a:gd name="connsiteY1684" fmla="*/ 2825932 h 3313666"/>
                <a:gd name="connsiteX1685" fmla="*/ 1168556 w 2969285"/>
                <a:gd name="connsiteY1685" fmla="*/ 2825932 h 3313666"/>
                <a:gd name="connsiteX1686" fmla="*/ 1173727 w 2969285"/>
                <a:gd name="connsiteY1686" fmla="*/ 2874204 h 3313666"/>
                <a:gd name="connsiteX1687" fmla="*/ 1178899 w 2969285"/>
                <a:gd name="connsiteY1687" fmla="*/ 2882824 h 3313666"/>
                <a:gd name="connsiteX1688" fmla="*/ 1189243 w 2969285"/>
                <a:gd name="connsiteY1688" fmla="*/ 2886272 h 3313666"/>
                <a:gd name="connsiteX1689" fmla="*/ 1178899 w 2969285"/>
                <a:gd name="connsiteY1689" fmla="*/ 2882824 h 3313666"/>
                <a:gd name="connsiteX1690" fmla="*/ 1173727 w 2969285"/>
                <a:gd name="connsiteY1690" fmla="*/ 2874204 h 3313666"/>
                <a:gd name="connsiteX1691" fmla="*/ 1168556 w 2969285"/>
                <a:gd name="connsiteY1691" fmla="*/ 2825932 h 3313666"/>
                <a:gd name="connsiteX1692" fmla="*/ 1177175 w 2969285"/>
                <a:gd name="connsiteY1692" fmla="*/ 2803520 h 3313666"/>
                <a:gd name="connsiteX1693" fmla="*/ 1163384 w 2969285"/>
                <a:gd name="connsiteY1693" fmla="*/ 2806968 h 3313666"/>
                <a:gd name="connsiteX1694" fmla="*/ 1165107 w 2969285"/>
                <a:gd name="connsiteY1694" fmla="*/ 2820760 h 3313666"/>
                <a:gd name="connsiteX1695" fmla="*/ 1163384 w 2969285"/>
                <a:gd name="connsiteY1695" fmla="*/ 2806968 h 3313666"/>
                <a:gd name="connsiteX1696" fmla="*/ 1177175 w 2969285"/>
                <a:gd name="connsiteY1696" fmla="*/ 2803520 h 3313666"/>
                <a:gd name="connsiteX1697" fmla="*/ 1201311 w 2969285"/>
                <a:gd name="connsiteY1697" fmla="*/ 2813864 h 3313666"/>
                <a:gd name="connsiteX1698" fmla="*/ 1177175 w 2969285"/>
                <a:gd name="connsiteY1698" fmla="*/ 2803520 h 3313666"/>
                <a:gd name="connsiteX1699" fmla="*/ 1103044 w 2969285"/>
                <a:gd name="connsiteY1699" fmla="*/ 2832828 h 3313666"/>
                <a:gd name="connsiteX1700" fmla="*/ 1082356 w 2969285"/>
                <a:gd name="connsiteY1700" fmla="*/ 2867308 h 3313666"/>
                <a:gd name="connsiteX1701" fmla="*/ 1090976 w 2969285"/>
                <a:gd name="connsiteY1701" fmla="*/ 2893168 h 3313666"/>
                <a:gd name="connsiteX1702" fmla="*/ 1115112 w 2969285"/>
                <a:gd name="connsiteY1702" fmla="*/ 2901788 h 3313666"/>
                <a:gd name="connsiteX1703" fmla="*/ 1125456 w 2969285"/>
                <a:gd name="connsiteY1703" fmla="*/ 2901788 h 3313666"/>
                <a:gd name="connsiteX1704" fmla="*/ 1115112 w 2969285"/>
                <a:gd name="connsiteY1704" fmla="*/ 2901788 h 3313666"/>
                <a:gd name="connsiteX1705" fmla="*/ 1090976 w 2969285"/>
                <a:gd name="connsiteY1705" fmla="*/ 2893168 h 3313666"/>
                <a:gd name="connsiteX1706" fmla="*/ 1090976 w 2969285"/>
                <a:gd name="connsiteY1706" fmla="*/ 2893168 h 3313666"/>
                <a:gd name="connsiteX1707" fmla="*/ 1090976 w 2969285"/>
                <a:gd name="connsiteY1707" fmla="*/ 2893168 h 3313666"/>
                <a:gd name="connsiteX1708" fmla="*/ 1082356 w 2969285"/>
                <a:gd name="connsiteY1708" fmla="*/ 2867308 h 3313666"/>
                <a:gd name="connsiteX1709" fmla="*/ 1082356 w 2969285"/>
                <a:gd name="connsiteY1709" fmla="*/ 2867308 h 3313666"/>
                <a:gd name="connsiteX1710" fmla="*/ 1053048 w 2969285"/>
                <a:gd name="connsiteY1710" fmla="*/ 2875928 h 3313666"/>
                <a:gd name="connsiteX1711" fmla="*/ 1082356 w 2969285"/>
                <a:gd name="connsiteY1711" fmla="*/ 2867308 h 3313666"/>
                <a:gd name="connsiteX1712" fmla="*/ 1082356 w 2969285"/>
                <a:gd name="connsiteY1712" fmla="*/ 2867308 h 3313666"/>
                <a:gd name="connsiteX1713" fmla="*/ 1082356 w 2969285"/>
                <a:gd name="connsiteY1713" fmla="*/ 2867308 h 3313666"/>
                <a:gd name="connsiteX1714" fmla="*/ 1103044 w 2969285"/>
                <a:gd name="connsiteY1714" fmla="*/ 2832828 h 3313666"/>
                <a:gd name="connsiteX1715" fmla="*/ 1099596 w 2969285"/>
                <a:gd name="connsiteY1715" fmla="*/ 2791453 h 3313666"/>
                <a:gd name="connsiteX1716" fmla="*/ 1128904 w 2969285"/>
                <a:gd name="connsiteY1716" fmla="*/ 2760421 h 3313666"/>
                <a:gd name="connsiteX1717" fmla="*/ 1001328 w 2969285"/>
                <a:gd name="connsiteY1717" fmla="*/ 2727665 h 3313666"/>
                <a:gd name="connsiteX1718" fmla="*/ 1001328 w 2969285"/>
                <a:gd name="connsiteY1718" fmla="*/ 2727665 h 3313666"/>
                <a:gd name="connsiteX1719" fmla="*/ 1128904 w 2969285"/>
                <a:gd name="connsiteY1719" fmla="*/ 2760421 h 3313666"/>
                <a:gd name="connsiteX1720" fmla="*/ 1099596 w 2969285"/>
                <a:gd name="connsiteY1720" fmla="*/ 2791453 h 3313666"/>
                <a:gd name="connsiteX1721" fmla="*/ 1103044 w 2969285"/>
                <a:gd name="connsiteY1721" fmla="*/ 2832828 h 3313666"/>
                <a:gd name="connsiteX1722" fmla="*/ 1039256 w 2969285"/>
                <a:gd name="connsiteY1722" fmla="*/ 2875928 h 3313666"/>
                <a:gd name="connsiteX1723" fmla="*/ 1049600 w 2969285"/>
                <a:gd name="connsiteY1723" fmla="*/ 2875928 h 3313666"/>
                <a:gd name="connsiteX1724" fmla="*/ 1049600 w 2969285"/>
                <a:gd name="connsiteY1724" fmla="*/ 2875928 h 3313666"/>
                <a:gd name="connsiteX1725" fmla="*/ 1049600 w 2969285"/>
                <a:gd name="connsiteY1725" fmla="*/ 2875928 h 3313666"/>
                <a:gd name="connsiteX1726" fmla="*/ 1039256 w 2969285"/>
                <a:gd name="connsiteY1726" fmla="*/ 2875928 h 3313666"/>
                <a:gd name="connsiteX1727" fmla="*/ 1035808 w 2969285"/>
                <a:gd name="connsiteY1727" fmla="*/ 2856964 h 3313666"/>
                <a:gd name="connsiteX1728" fmla="*/ 1013396 w 2969285"/>
                <a:gd name="connsiteY1728" fmla="*/ 2867308 h 3313666"/>
                <a:gd name="connsiteX1729" fmla="*/ 1035808 w 2969285"/>
                <a:gd name="connsiteY1729" fmla="*/ 2856964 h 3313666"/>
                <a:gd name="connsiteX1730" fmla="*/ 1042704 w 2969285"/>
                <a:gd name="connsiteY1730" fmla="*/ 2853516 h 3313666"/>
                <a:gd name="connsiteX1731" fmla="*/ 1035808 w 2969285"/>
                <a:gd name="connsiteY1731" fmla="*/ 2856964 h 3313666"/>
                <a:gd name="connsiteX1732" fmla="*/ 1099596 w 2969285"/>
                <a:gd name="connsiteY1732" fmla="*/ 2724217 h 3313666"/>
                <a:gd name="connsiteX1733" fmla="*/ 1099596 w 2969285"/>
                <a:gd name="connsiteY1733" fmla="*/ 2727665 h 3313666"/>
                <a:gd name="connsiteX1734" fmla="*/ 1109940 w 2969285"/>
                <a:gd name="connsiteY1734" fmla="*/ 2736285 h 3313666"/>
                <a:gd name="connsiteX1735" fmla="*/ 1115112 w 2969285"/>
                <a:gd name="connsiteY1735" fmla="*/ 2732837 h 3313666"/>
                <a:gd name="connsiteX1736" fmla="*/ 1109940 w 2969285"/>
                <a:gd name="connsiteY1736" fmla="*/ 2736285 h 3313666"/>
                <a:gd name="connsiteX1737" fmla="*/ 1099596 w 2969285"/>
                <a:gd name="connsiteY1737" fmla="*/ 2727665 h 3313666"/>
                <a:gd name="connsiteX1738" fmla="*/ 1099596 w 2969285"/>
                <a:gd name="connsiteY1738" fmla="*/ 2724217 h 3313666"/>
                <a:gd name="connsiteX1739" fmla="*/ 1154764 w 2969285"/>
                <a:gd name="connsiteY1739" fmla="*/ 2920752 h 3313666"/>
                <a:gd name="connsiteX1740" fmla="*/ 1125456 w 2969285"/>
                <a:gd name="connsiteY1740" fmla="*/ 2919028 h 3313666"/>
                <a:gd name="connsiteX1741" fmla="*/ 1154764 w 2969285"/>
                <a:gd name="connsiteY1741" fmla="*/ 2920752 h 3313666"/>
                <a:gd name="connsiteX1742" fmla="*/ 1101320 w 2969285"/>
                <a:gd name="connsiteY1742" fmla="*/ 2503546 h 3313666"/>
                <a:gd name="connsiteX1743" fmla="*/ 1078908 w 2969285"/>
                <a:gd name="connsiteY1743" fmla="*/ 2510442 h 3313666"/>
                <a:gd name="connsiteX1744" fmla="*/ 1004776 w 2969285"/>
                <a:gd name="connsiteY1744" fmla="*/ 2494926 h 3313666"/>
                <a:gd name="connsiteX1745" fmla="*/ 890993 w 2969285"/>
                <a:gd name="connsiteY1745" fmla="*/ 2494926 h 3313666"/>
                <a:gd name="connsiteX1746" fmla="*/ 873753 w 2969285"/>
                <a:gd name="connsiteY1746" fmla="*/ 2529406 h 3313666"/>
                <a:gd name="connsiteX1747" fmla="*/ 890993 w 2969285"/>
                <a:gd name="connsiteY1747" fmla="*/ 2494926 h 3313666"/>
                <a:gd name="connsiteX1748" fmla="*/ 890993 w 2969285"/>
                <a:gd name="connsiteY1748" fmla="*/ 2494926 h 3313666"/>
                <a:gd name="connsiteX1749" fmla="*/ 890993 w 2969285"/>
                <a:gd name="connsiteY1749" fmla="*/ 2479410 h 3313666"/>
                <a:gd name="connsiteX1750" fmla="*/ 906509 w 2969285"/>
                <a:gd name="connsiteY1750" fmla="*/ 2427690 h 3313666"/>
                <a:gd name="connsiteX1751" fmla="*/ 906509 w 2969285"/>
                <a:gd name="connsiteY1751" fmla="*/ 2410450 h 3313666"/>
                <a:gd name="connsiteX1752" fmla="*/ 897889 w 2969285"/>
                <a:gd name="connsiteY1752" fmla="*/ 2410450 h 3313666"/>
                <a:gd name="connsiteX1753" fmla="*/ 897889 w 2969285"/>
                <a:gd name="connsiteY1753" fmla="*/ 2410450 h 3313666"/>
                <a:gd name="connsiteX1754" fmla="*/ 906509 w 2969285"/>
                <a:gd name="connsiteY1754" fmla="*/ 2410450 h 3313666"/>
                <a:gd name="connsiteX1755" fmla="*/ 916852 w 2969285"/>
                <a:gd name="connsiteY1755" fmla="*/ 2405278 h 3313666"/>
                <a:gd name="connsiteX1756" fmla="*/ 906509 w 2969285"/>
                <a:gd name="connsiteY1756" fmla="*/ 2410450 h 3313666"/>
                <a:gd name="connsiteX1757" fmla="*/ 906509 w 2969285"/>
                <a:gd name="connsiteY1757" fmla="*/ 2427690 h 3313666"/>
                <a:gd name="connsiteX1758" fmla="*/ 890993 w 2969285"/>
                <a:gd name="connsiteY1758" fmla="*/ 2479410 h 3313666"/>
                <a:gd name="connsiteX1759" fmla="*/ 890993 w 2969285"/>
                <a:gd name="connsiteY1759" fmla="*/ 2494926 h 3313666"/>
                <a:gd name="connsiteX1760" fmla="*/ 1004776 w 2969285"/>
                <a:gd name="connsiteY1760" fmla="*/ 2494926 h 3313666"/>
                <a:gd name="connsiteX1761" fmla="*/ 1078908 w 2969285"/>
                <a:gd name="connsiteY1761" fmla="*/ 2510442 h 3313666"/>
                <a:gd name="connsiteX1762" fmla="*/ 1101320 w 2969285"/>
                <a:gd name="connsiteY1762" fmla="*/ 2503546 h 3313666"/>
                <a:gd name="connsiteX1763" fmla="*/ 1159936 w 2969285"/>
                <a:gd name="connsiteY1763" fmla="*/ 2503546 h 3313666"/>
                <a:gd name="connsiteX1764" fmla="*/ 1159936 w 2969285"/>
                <a:gd name="connsiteY1764" fmla="*/ 2503546 h 3313666"/>
                <a:gd name="connsiteX1765" fmla="*/ 1101320 w 2969285"/>
                <a:gd name="connsiteY1765" fmla="*/ 2503546 h 3313666"/>
                <a:gd name="connsiteX1766" fmla="*/ 958228 w 2969285"/>
                <a:gd name="connsiteY1766" fmla="*/ 2665601 h 3313666"/>
                <a:gd name="connsiteX1767" fmla="*/ 956504 w 2969285"/>
                <a:gd name="connsiteY1767" fmla="*/ 2662153 h 3313666"/>
                <a:gd name="connsiteX1768" fmla="*/ 966848 w 2969285"/>
                <a:gd name="connsiteY1768" fmla="*/ 2639741 h 3313666"/>
                <a:gd name="connsiteX1769" fmla="*/ 956504 w 2969285"/>
                <a:gd name="connsiteY1769" fmla="*/ 2662153 h 3313666"/>
                <a:gd name="connsiteX1770" fmla="*/ 958228 w 2969285"/>
                <a:gd name="connsiteY1770" fmla="*/ 2665601 h 3313666"/>
                <a:gd name="connsiteX1771" fmla="*/ 906509 w 2969285"/>
                <a:gd name="connsiteY1771" fmla="*/ 2620777 h 3313666"/>
                <a:gd name="connsiteX1772" fmla="*/ 899613 w 2969285"/>
                <a:gd name="connsiteY1772" fmla="*/ 2619053 h 3313666"/>
                <a:gd name="connsiteX1773" fmla="*/ 906509 w 2969285"/>
                <a:gd name="connsiteY1773" fmla="*/ 2620777 h 3313666"/>
                <a:gd name="connsiteX1774" fmla="*/ 906509 w 2969285"/>
                <a:gd name="connsiteY1774" fmla="*/ 2620777 h 3313666"/>
                <a:gd name="connsiteX1775" fmla="*/ 908233 w 2969285"/>
                <a:gd name="connsiteY1775" fmla="*/ 2669049 h 3313666"/>
                <a:gd name="connsiteX1776" fmla="*/ 906509 w 2969285"/>
                <a:gd name="connsiteY1776" fmla="*/ 2677669 h 3313666"/>
                <a:gd name="connsiteX1777" fmla="*/ 908233 w 2969285"/>
                <a:gd name="connsiteY1777" fmla="*/ 2669049 h 3313666"/>
                <a:gd name="connsiteX1778" fmla="*/ 906509 w 2969285"/>
                <a:gd name="connsiteY1778" fmla="*/ 2620777 h 3313666"/>
                <a:gd name="connsiteX1779" fmla="*/ 785829 w 2969285"/>
                <a:gd name="connsiteY1779" fmla="*/ 2372522 h 3313666"/>
                <a:gd name="connsiteX1780" fmla="*/ 782381 w 2969285"/>
                <a:gd name="connsiteY1780" fmla="*/ 2367350 h 3313666"/>
                <a:gd name="connsiteX1781" fmla="*/ 785829 w 2969285"/>
                <a:gd name="connsiteY1781" fmla="*/ 2372522 h 3313666"/>
                <a:gd name="connsiteX1782" fmla="*/ 834101 w 2969285"/>
                <a:gd name="connsiteY1782" fmla="*/ 2384590 h 3313666"/>
                <a:gd name="connsiteX1783" fmla="*/ 842721 w 2969285"/>
                <a:gd name="connsiteY1783" fmla="*/ 2384590 h 3313666"/>
                <a:gd name="connsiteX1784" fmla="*/ 866857 w 2969285"/>
                <a:gd name="connsiteY1784" fmla="*/ 2381142 h 3313666"/>
                <a:gd name="connsiteX1785" fmla="*/ 842721 w 2969285"/>
                <a:gd name="connsiteY1785" fmla="*/ 2384590 h 3313666"/>
                <a:gd name="connsiteX1786" fmla="*/ 882373 w 2969285"/>
                <a:gd name="connsiteY1786" fmla="*/ 2401830 h 3313666"/>
                <a:gd name="connsiteX1787" fmla="*/ 882373 w 2969285"/>
                <a:gd name="connsiteY1787" fmla="*/ 2401830 h 3313666"/>
                <a:gd name="connsiteX1788" fmla="*/ 882373 w 2969285"/>
                <a:gd name="connsiteY1788" fmla="*/ 2401830 h 3313666"/>
                <a:gd name="connsiteX1789" fmla="*/ 842721 w 2969285"/>
                <a:gd name="connsiteY1789" fmla="*/ 2384590 h 3313666"/>
                <a:gd name="connsiteX1790" fmla="*/ 834101 w 2969285"/>
                <a:gd name="connsiteY1790" fmla="*/ 2384590 h 3313666"/>
                <a:gd name="connsiteX1791" fmla="*/ 785829 w 2969285"/>
                <a:gd name="connsiteY1791" fmla="*/ 2372522 h 3313666"/>
                <a:gd name="connsiteX1792" fmla="*/ 823757 w 2969285"/>
                <a:gd name="connsiteY1792" fmla="*/ 2443206 h 3313666"/>
                <a:gd name="connsiteX1793" fmla="*/ 809965 w 2969285"/>
                <a:gd name="connsiteY1793" fmla="*/ 2441482 h 3313666"/>
                <a:gd name="connsiteX1794" fmla="*/ 797897 w 2969285"/>
                <a:gd name="connsiteY1794" fmla="*/ 2438034 h 3313666"/>
                <a:gd name="connsiteX1795" fmla="*/ 809965 w 2969285"/>
                <a:gd name="connsiteY1795" fmla="*/ 2441482 h 3313666"/>
                <a:gd name="connsiteX1796" fmla="*/ 823757 w 2969285"/>
                <a:gd name="connsiteY1796" fmla="*/ 2443206 h 3313666"/>
                <a:gd name="connsiteX1797" fmla="*/ 718593 w 2969285"/>
                <a:gd name="connsiteY1797" fmla="*/ 2575953 h 3313666"/>
                <a:gd name="connsiteX1798" fmla="*/ 706525 w 2969285"/>
                <a:gd name="connsiteY1798" fmla="*/ 2553542 h 3313666"/>
                <a:gd name="connsiteX1799" fmla="*/ 706525 w 2969285"/>
                <a:gd name="connsiteY1799" fmla="*/ 2553542 h 3313666"/>
                <a:gd name="connsiteX1800" fmla="*/ 711697 w 2969285"/>
                <a:gd name="connsiteY1800" fmla="*/ 2553542 h 3313666"/>
                <a:gd name="connsiteX1801" fmla="*/ 706525 w 2969285"/>
                <a:gd name="connsiteY1801" fmla="*/ 2553542 h 3313666"/>
                <a:gd name="connsiteX1802" fmla="*/ 718593 w 2969285"/>
                <a:gd name="connsiteY1802" fmla="*/ 2575953 h 3313666"/>
                <a:gd name="connsiteX1803" fmla="*/ 692734 w 2969285"/>
                <a:gd name="connsiteY1803" fmla="*/ 2481134 h 3313666"/>
                <a:gd name="connsiteX1804" fmla="*/ 692734 w 2969285"/>
                <a:gd name="connsiteY1804" fmla="*/ 2481134 h 3313666"/>
                <a:gd name="connsiteX1805" fmla="*/ 734109 w 2969285"/>
                <a:gd name="connsiteY1805" fmla="*/ 2481134 h 3313666"/>
                <a:gd name="connsiteX1806" fmla="*/ 758245 w 2969285"/>
                <a:gd name="connsiteY1806" fmla="*/ 2501822 h 3313666"/>
                <a:gd name="connsiteX1807" fmla="*/ 734109 w 2969285"/>
                <a:gd name="connsiteY1807" fmla="*/ 2481134 h 3313666"/>
                <a:gd name="connsiteX1808" fmla="*/ 692734 w 2969285"/>
                <a:gd name="connsiteY1808" fmla="*/ 2481134 h 3313666"/>
                <a:gd name="connsiteX1809" fmla="*/ 758245 w 2969285"/>
                <a:gd name="connsiteY1809" fmla="*/ 2446654 h 3313666"/>
                <a:gd name="connsiteX1810" fmla="*/ 741005 w 2969285"/>
                <a:gd name="connsiteY1810" fmla="*/ 2451826 h 3313666"/>
                <a:gd name="connsiteX1811" fmla="*/ 758245 w 2969285"/>
                <a:gd name="connsiteY1811" fmla="*/ 2446654 h 3313666"/>
                <a:gd name="connsiteX1812" fmla="*/ 730661 w 2969285"/>
                <a:gd name="connsiteY1812" fmla="*/ 2420794 h 3313666"/>
                <a:gd name="connsiteX1813" fmla="*/ 758245 w 2969285"/>
                <a:gd name="connsiteY1813" fmla="*/ 2413898 h 3313666"/>
                <a:gd name="connsiteX1814" fmla="*/ 730661 w 2969285"/>
                <a:gd name="connsiteY1814" fmla="*/ 2420794 h 3313666"/>
                <a:gd name="connsiteX1815" fmla="*/ 758245 w 2969285"/>
                <a:gd name="connsiteY1815" fmla="*/ 2446654 h 3313666"/>
                <a:gd name="connsiteX1816" fmla="*/ 678942 w 2969285"/>
                <a:gd name="connsiteY1816" fmla="*/ 2320803 h 3313666"/>
                <a:gd name="connsiteX1817" fmla="*/ 659978 w 2969285"/>
                <a:gd name="connsiteY1817" fmla="*/ 2319078 h 3313666"/>
                <a:gd name="connsiteX1818" fmla="*/ 651358 w 2969285"/>
                <a:gd name="connsiteY1818" fmla="*/ 2320803 h 3313666"/>
                <a:gd name="connsiteX1819" fmla="*/ 659978 w 2969285"/>
                <a:gd name="connsiteY1819" fmla="*/ 2319078 h 3313666"/>
                <a:gd name="connsiteX1820" fmla="*/ 678942 w 2969285"/>
                <a:gd name="connsiteY1820" fmla="*/ 2320803 h 3313666"/>
                <a:gd name="connsiteX1821" fmla="*/ 772037 w 2969285"/>
                <a:gd name="connsiteY1821" fmla="*/ 2303563 h 3313666"/>
                <a:gd name="connsiteX1822" fmla="*/ 791001 w 2969285"/>
                <a:gd name="connsiteY1822" fmla="*/ 2324250 h 3313666"/>
                <a:gd name="connsiteX1823" fmla="*/ 772037 w 2969285"/>
                <a:gd name="connsiteY1823" fmla="*/ 2303563 h 3313666"/>
                <a:gd name="connsiteX1824" fmla="*/ 678942 w 2969285"/>
                <a:gd name="connsiteY1824" fmla="*/ 2320803 h 3313666"/>
                <a:gd name="connsiteX1825" fmla="*/ 687562 w 2969285"/>
                <a:gd name="connsiteY1825" fmla="*/ 2432862 h 3313666"/>
                <a:gd name="connsiteX1826" fmla="*/ 675494 w 2969285"/>
                <a:gd name="connsiteY1826" fmla="*/ 2436310 h 3313666"/>
                <a:gd name="connsiteX1827" fmla="*/ 675494 w 2969285"/>
                <a:gd name="connsiteY1827" fmla="*/ 2436310 h 3313666"/>
                <a:gd name="connsiteX1828" fmla="*/ 687562 w 2969285"/>
                <a:gd name="connsiteY1828" fmla="*/ 2432862 h 3313666"/>
                <a:gd name="connsiteX1829" fmla="*/ 642738 w 2969285"/>
                <a:gd name="connsiteY1829" fmla="*/ 2357006 h 3313666"/>
                <a:gd name="connsiteX1830" fmla="*/ 644462 w 2969285"/>
                <a:gd name="connsiteY1830" fmla="*/ 2360454 h 3313666"/>
                <a:gd name="connsiteX1831" fmla="*/ 642738 w 2969285"/>
                <a:gd name="connsiteY1831" fmla="*/ 2357006 h 3313666"/>
                <a:gd name="connsiteX1832" fmla="*/ 647910 w 2969285"/>
                <a:gd name="connsiteY1832" fmla="*/ 2338042 h 3313666"/>
                <a:gd name="connsiteX1833" fmla="*/ 654806 w 2969285"/>
                <a:gd name="connsiteY1833" fmla="*/ 2339767 h 3313666"/>
                <a:gd name="connsiteX1834" fmla="*/ 647910 w 2969285"/>
                <a:gd name="connsiteY1834" fmla="*/ 2338042 h 3313666"/>
                <a:gd name="connsiteX1835" fmla="*/ 642738 w 2969285"/>
                <a:gd name="connsiteY1835" fmla="*/ 2357006 h 3313666"/>
                <a:gd name="connsiteX1836" fmla="*/ 668598 w 2969285"/>
                <a:gd name="connsiteY1836" fmla="*/ 2005312 h 3313666"/>
                <a:gd name="connsiteX1837" fmla="*/ 659978 w 2969285"/>
                <a:gd name="connsiteY1837" fmla="*/ 2034620 h 3313666"/>
                <a:gd name="connsiteX1838" fmla="*/ 668598 w 2969285"/>
                <a:gd name="connsiteY1838" fmla="*/ 2005312 h 3313666"/>
                <a:gd name="connsiteX1839" fmla="*/ 677218 w 2969285"/>
                <a:gd name="connsiteY1839" fmla="*/ 1989796 h 3313666"/>
                <a:gd name="connsiteX1840" fmla="*/ 668598 w 2969285"/>
                <a:gd name="connsiteY1840" fmla="*/ 2005312 h 3313666"/>
                <a:gd name="connsiteX1841" fmla="*/ 644462 w 2969285"/>
                <a:gd name="connsiteY1841" fmla="*/ 1569142 h 3313666"/>
                <a:gd name="connsiteX1842" fmla="*/ 585846 w 2969285"/>
                <a:gd name="connsiteY1842" fmla="*/ 1586382 h 3313666"/>
                <a:gd name="connsiteX1843" fmla="*/ 566882 w 2969285"/>
                <a:gd name="connsiteY1843" fmla="*/ 1595002 h 3313666"/>
                <a:gd name="connsiteX1844" fmla="*/ 585846 w 2969285"/>
                <a:gd name="connsiteY1844" fmla="*/ 1586382 h 3313666"/>
                <a:gd name="connsiteX1845" fmla="*/ 644462 w 2969285"/>
                <a:gd name="connsiteY1845" fmla="*/ 1569142 h 3313666"/>
                <a:gd name="connsiteX1846" fmla="*/ 661702 w 2969285"/>
                <a:gd name="connsiteY1846" fmla="*/ 1550178 h 3313666"/>
                <a:gd name="connsiteX1847" fmla="*/ 663426 w 2969285"/>
                <a:gd name="connsiteY1847" fmla="*/ 1520870 h 3313666"/>
                <a:gd name="connsiteX1848" fmla="*/ 661702 w 2969285"/>
                <a:gd name="connsiteY1848" fmla="*/ 1550178 h 3313666"/>
                <a:gd name="connsiteX1849" fmla="*/ 644462 w 2969285"/>
                <a:gd name="connsiteY1849" fmla="*/ 1569142 h 3313666"/>
                <a:gd name="connsiteX1850" fmla="*/ 654806 w 2969285"/>
                <a:gd name="connsiteY1850" fmla="*/ 1893252 h 3313666"/>
                <a:gd name="connsiteX1851" fmla="*/ 649634 w 2969285"/>
                <a:gd name="connsiteY1851" fmla="*/ 1893252 h 3313666"/>
                <a:gd name="connsiteX1852" fmla="*/ 649634 w 2969285"/>
                <a:gd name="connsiteY1852" fmla="*/ 1893252 h 3313666"/>
                <a:gd name="connsiteX1853" fmla="*/ 654806 w 2969285"/>
                <a:gd name="connsiteY1853" fmla="*/ 1893252 h 3313666"/>
                <a:gd name="connsiteX1854" fmla="*/ 432411 w 2969285"/>
                <a:gd name="connsiteY1854" fmla="*/ 1746713 h 3313666"/>
                <a:gd name="connsiteX1855" fmla="*/ 423791 w 2969285"/>
                <a:gd name="connsiteY1855" fmla="*/ 1736369 h 3313666"/>
                <a:gd name="connsiteX1856" fmla="*/ 432411 w 2969285"/>
                <a:gd name="connsiteY1856" fmla="*/ 1746713 h 3313666"/>
                <a:gd name="connsiteX1857" fmla="*/ 437583 w 2969285"/>
                <a:gd name="connsiteY1857" fmla="*/ 1786365 h 3313666"/>
                <a:gd name="connsiteX1858" fmla="*/ 427239 w 2969285"/>
                <a:gd name="connsiteY1858" fmla="*/ 1784641 h 3313666"/>
                <a:gd name="connsiteX1859" fmla="*/ 427239 w 2969285"/>
                <a:gd name="connsiteY1859" fmla="*/ 1784641 h 3313666"/>
                <a:gd name="connsiteX1860" fmla="*/ 437583 w 2969285"/>
                <a:gd name="connsiteY1860" fmla="*/ 1786365 h 3313666"/>
                <a:gd name="connsiteX1861" fmla="*/ 432411 w 2969285"/>
                <a:gd name="connsiteY1861" fmla="*/ 1746713 h 3313666"/>
                <a:gd name="connsiteX1862" fmla="*/ 453099 w 2969285"/>
                <a:gd name="connsiteY1862" fmla="*/ 1877736 h 3313666"/>
                <a:gd name="connsiteX1863" fmla="*/ 477234 w 2969285"/>
                <a:gd name="connsiteY1863" fmla="*/ 1879460 h 3313666"/>
                <a:gd name="connsiteX1864" fmla="*/ 453099 w 2969285"/>
                <a:gd name="connsiteY1864" fmla="*/ 1877736 h 3313666"/>
                <a:gd name="connsiteX1865" fmla="*/ 423791 w 2969285"/>
                <a:gd name="connsiteY1865" fmla="*/ 1876012 h 3313666"/>
                <a:gd name="connsiteX1866" fmla="*/ 453099 w 2969285"/>
                <a:gd name="connsiteY1866" fmla="*/ 1877736 h 3313666"/>
                <a:gd name="connsiteX1867" fmla="*/ 473786 w 2969285"/>
                <a:gd name="connsiteY1867" fmla="*/ 1739817 h 3313666"/>
                <a:gd name="connsiteX1868" fmla="*/ 485854 w 2969285"/>
                <a:gd name="connsiteY1868" fmla="*/ 1732921 h 3313666"/>
                <a:gd name="connsiteX1869" fmla="*/ 499646 w 2969285"/>
                <a:gd name="connsiteY1869" fmla="*/ 1762229 h 3313666"/>
                <a:gd name="connsiteX1870" fmla="*/ 497922 w 2969285"/>
                <a:gd name="connsiteY1870" fmla="*/ 1767401 h 3313666"/>
                <a:gd name="connsiteX1871" fmla="*/ 499646 w 2969285"/>
                <a:gd name="connsiteY1871" fmla="*/ 1762229 h 3313666"/>
                <a:gd name="connsiteX1872" fmla="*/ 485854 w 2969285"/>
                <a:gd name="connsiteY1872" fmla="*/ 1732921 h 3313666"/>
                <a:gd name="connsiteX1873" fmla="*/ 473786 w 2969285"/>
                <a:gd name="connsiteY1873" fmla="*/ 1739817 h 3313666"/>
                <a:gd name="connsiteX1874" fmla="*/ 503094 w 2969285"/>
                <a:gd name="connsiteY1874" fmla="*/ 1855324 h 3313666"/>
                <a:gd name="connsiteX1875" fmla="*/ 511714 w 2969285"/>
                <a:gd name="connsiteY1875" fmla="*/ 1855324 h 3313666"/>
                <a:gd name="connsiteX1876" fmla="*/ 503094 w 2969285"/>
                <a:gd name="connsiteY1876" fmla="*/ 1855324 h 3313666"/>
                <a:gd name="connsiteX1877" fmla="*/ 491026 w 2969285"/>
                <a:gd name="connsiteY1877" fmla="*/ 1853600 h 3313666"/>
                <a:gd name="connsiteX1878" fmla="*/ 503094 w 2969285"/>
                <a:gd name="connsiteY1878" fmla="*/ 1855324 h 3313666"/>
                <a:gd name="connsiteX1879" fmla="*/ 506542 w 2969285"/>
                <a:gd name="connsiteY1879" fmla="*/ 1682925 h 3313666"/>
                <a:gd name="connsiteX1880" fmla="*/ 466890 w 2969285"/>
                <a:gd name="connsiteY1880" fmla="*/ 1708785 h 3313666"/>
                <a:gd name="connsiteX1881" fmla="*/ 506542 w 2969285"/>
                <a:gd name="connsiteY1881" fmla="*/ 1682925 h 3313666"/>
                <a:gd name="connsiteX1882" fmla="*/ 522058 w 2969285"/>
                <a:gd name="connsiteY1882" fmla="*/ 1665685 h 3313666"/>
                <a:gd name="connsiteX1883" fmla="*/ 532402 w 2969285"/>
                <a:gd name="connsiteY1883" fmla="*/ 1663961 h 3313666"/>
                <a:gd name="connsiteX1884" fmla="*/ 522058 w 2969285"/>
                <a:gd name="connsiteY1884" fmla="*/ 1665685 h 3313666"/>
                <a:gd name="connsiteX1885" fmla="*/ 506542 w 2969285"/>
                <a:gd name="connsiteY1885" fmla="*/ 1682925 h 3313666"/>
                <a:gd name="connsiteX1886" fmla="*/ 516886 w 2969285"/>
                <a:gd name="connsiteY1886" fmla="*/ 1776021 h 3313666"/>
                <a:gd name="connsiteX1887" fmla="*/ 528954 w 2969285"/>
                <a:gd name="connsiteY1887" fmla="*/ 1739817 h 3313666"/>
                <a:gd name="connsiteX1888" fmla="*/ 549642 w 2969285"/>
                <a:gd name="connsiteY1888" fmla="*/ 1739817 h 3313666"/>
                <a:gd name="connsiteX1889" fmla="*/ 528954 w 2969285"/>
                <a:gd name="connsiteY1889" fmla="*/ 1739817 h 3313666"/>
                <a:gd name="connsiteX1890" fmla="*/ 516886 w 2969285"/>
                <a:gd name="connsiteY1890" fmla="*/ 1776021 h 3313666"/>
                <a:gd name="connsiteX1891" fmla="*/ 516886 w 2969285"/>
                <a:gd name="connsiteY1891" fmla="*/ 1776021 h 3313666"/>
                <a:gd name="connsiteX1892" fmla="*/ 634118 w 2969285"/>
                <a:gd name="connsiteY1892" fmla="*/ 1891528 h 3313666"/>
                <a:gd name="connsiteX1893" fmla="*/ 634118 w 2969285"/>
                <a:gd name="connsiteY1893" fmla="*/ 1891528 h 3313666"/>
                <a:gd name="connsiteX1894" fmla="*/ 634118 w 2969285"/>
                <a:gd name="connsiteY1894" fmla="*/ 1924284 h 3313666"/>
                <a:gd name="connsiteX1895" fmla="*/ 647910 w 2969285"/>
                <a:gd name="connsiteY1895" fmla="*/ 1948420 h 3313666"/>
                <a:gd name="connsiteX1896" fmla="*/ 634118 w 2969285"/>
                <a:gd name="connsiteY1896" fmla="*/ 1924284 h 3313666"/>
                <a:gd name="connsiteX1897" fmla="*/ 634118 w 2969285"/>
                <a:gd name="connsiteY1897" fmla="*/ 1891528 h 3313666"/>
                <a:gd name="connsiteX1898" fmla="*/ 522058 w 2969285"/>
                <a:gd name="connsiteY1898" fmla="*/ 1793261 h 3313666"/>
                <a:gd name="connsiteX1899" fmla="*/ 522058 w 2969285"/>
                <a:gd name="connsiteY1899" fmla="*/ 1793261 h 3313666"/>
                <a:gd name="connsiteX1900" fmla="*/ 634118 w 2969285"/>
                <a:gd name="connsiteY1900" fmla="*/ 1891528 h 3313666"/>
                <a:gd name="connsiteX1901" fmla="*/ 630670 w 2969285"/>
                <a:gd name="connsiteY1901" fmla="*/ 1812225 h 3313666"/>
                <a:gd name="connsiteX1902" fmla="*/ 635842 w 2969285"/>
                <a:gd name="connsiteY1902" fmla="*/ 1813949 h 3313666"/>
                <a:gd name="connsiteX1903" fmla="*/ 630670 w 2969285"/>
                <a:gd name="connsiteY1903" fmla="*/ 1812225 h 3313666"/>
                <a:gd name="connsiteX1904" fmla="*/ 630670 w 2969285"/>
                <a:gd name="connsiteY1904" fmla="*/ 1812225 h 3313666"/>
                <a:gd name="connsiteX1905" fmla="*/ 615154 w 2969285"/>
                <a:gd name="connsiteY1905" fmla="*/ 838169 h 3313666"/>
                <a:gd name="connsiteX1906" fmla="*/ 599638 w 2969285"/>
                <a:gd name="connsiteY1906" fmla="*/ 843341 h 3313666"/>
                <a:gd name="connsiteX1907" fmla="*/ 599638 w 2969285"/>
                <a:gd name="connsiteY1907" fmla="*/ 843341 h 3313666"/>
                <a:gd name="connsiteX1908" fmla="*/ 630670 w 2969285"/>
                <a:gd name="connsiteY1908" fmla="*/ 857133 h 3313666"/>
                <a:gd name="connsiteX1909" fmla="*/ 635842 w 2969285"/>
                <a:gd name="connsiteY1909" fmla="*/ 853685 h 3313666"/>
                <a:gd name="connsiteX1910" fmla="*/ 630670 w 2969285"/>
                <a:gd name="connsiteY1910" fmla="*/ 857133 h 3313666"/>
                <a:gd name="connsiteX1911" fmla="*/ 599638 w 2969285"/>
                <a:gd name="connsiteY1911" fmla="*/ 843341 h 3313666"/>
                <a:gd name="connsiteX1912" fmla="*/ 599638 w 2969285"/>
                <a:gd name="connsiteY1912" fmla="*/ 843341 h 3313666"/>
                <a:gd name="connsiteX1913" fmla="*/ 599638 w 2969285"/>
                <a:gd name="connsiteY1913" fmla="*/ 843341 h 3313666"/>
                <a:gd name="connsiteX1914" fmla="*/ 615154 w 2969285"/>
                <a:gd name="connsiteY1914" fmla="*/ 838169 h 3313666"/>
                <a:gd name="connsiteX1915" fmla="*/ 601362 w 2969285"/>
                <a:gd name="connsiteY1915" fmla="*/ 743349 h 3313666"/>
                <a:gd name="connsiteX1916" fmla="*/ 597914 w 2969285"/>
                <a:gd name="connsiteY1916" fmla="*/ 736453 h 3313666"/>
                <a:gd name="connsiteX1917" fmla="*/ 601362 w 2969285"/>
                <a:gd name="connsiteY1917" fmla="*/ 743349 h 3313666"/>
                <a:gd name="connsiteX1918" fmla="*/ 606534 w 2969285"/>
                <a:gd name="connsiteY1918" fmla="*/ 750245 h 3313666"/>
                <a:gd name="connsiteX1919" fmla="*/ 601362 w 2969285"/>
                <a:gd name="connsiteY1919" fmla="*/ 743349 h 3313666"/>
                <a:gd name="connsiteX1920" fmla="*/ 625498 w 2969285"/>
                <a:gd name="connsiteY1920" fmla="*/ 824377 h 3313666"/>
                <a:gd name="connsiteX1921" fmla="*/ 630670 w 2969285"/>
                <a:gd name="connsiteY1921" fmla="*/ 817481 h 3313666"/>
                <a:gd name="connsiteX1922" fmla="*/ 630670 w 2969285"/>
                <a:gd name="connsiteY1922" fmla="*/ 817481 h 3313666"/>
                <a:gd name="connsiteX1923" fmla="*/ 625498 w 2969285"/>
                <a:gd name="connsiteY1923" fmla="*/ 824377 h 3313666"/>
                <a:gd name="connsiteX1924" fmla="*/ 792725 w 2969285"/>
                <a:gd name="connsiteY1924" fmla="*/ 474406 h 3313666"/>
                <a:gd name="connsiteX1925" fmla="*/ 794449 w 2969285"/>
                <a:gd name="connsiteY1925" fmla="*/ 470958 h 3313666"/>
                <a:gd name="connsiteX1926" fmla="*/ 792725 w 2969285"/>
                <a:gd name="connsiteY1926" fmla="*/ 474406 h 3313666"/>
                <a:gd name="connsiteX1927" fmla="*/ 772037 w 2969285"/>
                <a:gd name="connsiteY1927" fmla="*/ 541642 h 3313666"/>
                <a:gd name="connsiteX1928" fmla="*/ 735833 w 2969285"/>
                <a:gd name="connsiteY1928" fmla="*/ 572674 h 3313666"/>
                <a:gd name="connsiteX1929" fmla="*/ 708249 w 2969285"/>
                <a:gd name="connsiteY1929" fmla="*/ 577846 h 3313666"/>
                <a:gd name="connsiteX1930" fmla="*/ 735833 w 2969285"/>
                <a:gd name="connsiteY1930" fmla="*/ 572674 h 3313666"/>
                <a:gd name="connsiteX1931" fmla="*/ 772037 w 2969285"/>
                <a:gd name="connsiteY1931" fmla="*/ 541642 h 3313666"/>
                <a:gd name="connsiteX1932" fmla="*/ 792725 w 2969285"/>
                <a:gd name="connsiteY1932" fmla="*/ 474406 h 3313666"/>
                <a:gd name="connsiteX1933" fmla="*/ 775485 w 2969285"/>
                <a:gd name="connsiteY1933" fmla="*/ 426135 h 3313666"/>
                <a:gd name="connsiteX1934" fmla="*/ 777209 w 2969285"/>
                <a:gd name="connsiteY1934" fmla="*/ 410619 h 3313666"/>
                <a:gd name="connsiteX1935" fmla="*/ 787553 w 2969285"/>
                <a:gd name="connsiteY1935" fmla="*/ 381311 h 3313666"/>
                <a:gd name="connsiteX1936" fmla="*/ 777209 w 2969285"/>
                <a:gd name="connsiteY1936" fmla="*/ 410619 h 3313666"/>
                <a:gd name="connsiteX1937" fmla="*/ 775485 w 2969285"/>
                <a:gd name="connsiteY1937" fmla="*/ 426135 h 3313666"/>
                <a:gd name="connsiteX1938" fmla="*/ 775485 w 2969285"/>
                <a:gd name="connsiteY1938" fmla="*/ 639910 h 3313666"/>
                <a:gd name="connsiteX1939" fmla="*/ 775485 w 2969285"/>
                <a:gd name="connsiteY1939" fmla="*/ 639910 h 3313666"/>
                <a:gd name="connsiteX1940" fmla="*/ 778933 w 2969285"/>
                <a:gd name="connsiteY1940" fmla="*/ 658874 h 3313666"/>
                <a:gd name="connsiteX1941" fmla="*/ 775485 w 2969285"/>
                <a:gd name="connsiteY1941" fmla="*/ 639910 h 3313666"/>
                <a:gd name="connsiteX1942" fmla="*/ 725489 w 2969285"/>
                <a:gd name="connsiteY1942" fmla="*/ 636462 h 3313666"/>
                <a:gd name="connsiteX1943" fmla="*/ 725489 w 2969285"/>
                <a:gd name="connsiteY1943" fmla="*/ 636462 h 3313666"/>
                <a:gd name="connsiteX1944" fmla="*/ 735833 w 2969285"/>
                <a:gd name="connsiteY1944" fmla="*/ 622670 h 3313666"/>
                <a:gd name="connsiteX1945" fmla="*/ 749625 w 2969285"/>
                <a:gd name="connsiteY1945" fmla="*/ 607154 h 3313666"/>
                <a:gd name="connsiteX1946" fmla="*/ 742729 w 2969285"/>
                <a:gd name="connsiteY1946" fmla="*/ 596810 h 3313666"/>
                <a:gd name="connsiteX1947" fmla="*/ 749625 w 2969285"/>
                <a:gd name="connsiteY1947" fmla="*/ 607154 h 3313666"/>
                <a:gd name="connsiteX1948" fmla="*/ 735833 w 2969285"/>
                <a:gd name="connsiteY1948" fmla="*/ 622670 h 3313666"/>
                <a:gd name="connsiteX1949" fmla="*/ 725489 w 2969285"/>
                <a:gd name="connsiteY1949" fmla="*/ 636462 h 3313666"/>
                <a:gd name="connsiteX1950" fmla="*/ 727213 w 2969285"/>
                <a:gd name="connsiteY1950" fmla="*/ 707145 h 3313666"/>
                <a:gd name="connsiteX1951" fmla="*/ 751349 w 2969285"/>
                <a:gd name="connsiteY1951" fmla="*/ 707145 h 3313666"/>
                <a:gd name="connsiteX1952" fmla="*/ 803069 w 2969285"/>
                <a:gd name="connsiteY1952" fmla="*/ 703697 h 3313666"/>
                <a:gd name="connsiteX1953" fmla="*/ 856513 w 2969285"/>
                <a:gd name="connsiteY1953" fmla="*/ 715765 h 3313666"/>
                <a:gd name="connsiteX1954" fmla="*/ 865133 w 2969285"/>
                <a:gd name="connsiteY1954" fmla="*/ 715765 h 3313666"/>
                <a:gd name="connsiteX1955" fmla="*/ 866857 w 2969285"/>
                <a:gd name="connsiteY1955" fmla="*/ 717489 h 3313666"/>
                <a:gd name="connsiteX1956" fmla="*/ 865133 w 2969285"/>
                <a:gd name="connsiteY1956" fmla="*/ 715765 h 3313666"/>
                <a:gd name="connsiteX1957" fmla="*/ 865133 w 2969285"/>
                <a:gd name="connsiteY1957" fmla="*/ 715765 h 3313666"/>
                <a:gd name="connsiteX1958" fmla="*/ 856513 w 2969285"/>
                <a:gd name="connsiteY1958" fmla="*/ 715765 h 3313666"/>
                <a:gd name="connsiteX1959" fmla="*/ 803069 w 2969285"/>
                <a:gd name="connsiteY1959" fmla="*/ 703697 h 3313666"/>
                <a:gd name="connsiteX1960" fmla="*/ 751349 w 2969285"/>
                <a:gd name="connsiteY1960" fmla="*/ 707145 h 3313666"/>
                <a:gd name="connsiteX1961" fmla="*/ 753073 w 2969285"/>
                <a:gd name="connsiteY1961" fmla="*/ 710593 h 3313666"/>
                <a:gd name="connsiteX1962" fmla="*/ 751349 w 2969285"/>
                <a:gd name="connsiteY1962" fmla="*/ 707145 h 3313666"/>
                <a:gd name="connsiteX1963" fmla="*/ 727213 w 2969285"/>
                <a:gd name="connsiteY1963" fmla="*/ 707145 h 3313666"/>
                <a:gd name="connsiteX1964" fmla="*/ 727213 w 2969285"/>
                <a:gd name="connsiteY1964" fmla="*/ 707145 h 3313666"/>
                <a:gd name="connsiteX1965" fmla="*/ 691009 w 2969285"/>
                <a:gd name="connsiteY1965" fmla="*/ 683009 h 3313666"/>
                <a:gd name="connsiteX1966" fmla="*/ 691009 w 2969285"/>
                <a:gd name="connsiteY1966" fmla="*/ 683009 h 3313666"/>
                <a:gd name="connsiteX1967" fmla="*/ 727213 w 2969285"/>
                <a:gd name="connsiteY1967" fmla="*/ 707145 h 3313666"/>
                <a:gd name="connsiteX1968" fmla="*/ 818585 w 2969285"/>
                <a:gd name="connsiteY1968" fmla="*/ 672666 h 3313666"/>
                <a:gd name="connsiteX1969" fmla="*/ 797897 w 2969285"/>
                <a:gd name="connsiteY1969" fmla="*/ 651978 h 3313666"/>
                <a:gd name="connsiteX1970" fmla="*/ 818585 w 2969285"/>
                <a:gd name="connsiteY1970" fmla="*/ 672666 h 3313666"/>
                <a:gd name="connsiteX1971" fmla="*/ 816861 w 2969285"/>
                <a:gd name="connsiteY1971" fmla="*/ 346831 h 3313666"/>
                <a:gd name="connsiteX1972" fmla="*/ 828929 w 2969285"/>
                <a:gd name="connsiteY1972" fmla="*/ 334763 h 3313666"/>
                <a:gd name="connsiteX1973" fmla="*/ 828929 w 2969285"/>
                <a:gd name="connsiteY1973" fmla="*/ 334763 h 3313666"/>
                <a:gd name="connsiteX1974" fmla="*/ 816861 w 2969285"/>
                <a:gd name="connsiteY1974" fmla="*/ 346831 h 3313666"/>
                <a:gd name="connsiteX1975" fmla="*/ 830653 w 2969285"/>
                <a:gd name="connsiteY1975" fmla="*/ 629566 h 3313666"/>
                <a:gd name="connsiteX1976" fmla="*/ 858237 w 2969285"/>
                <a:gd name="connsiteY1976" fmla="*/ 641634 h 3313666"/>
                <a:gd name="connsiteX1977" fmla="*/ 858237 w 2969285"/>
                <a:gd name="connsiteY1977" fmla="*/ 641634 h 3313666"/>
                <a:gd name="connsiteX1978" fmla="*/ 830653 w 2969285"/>
                <a:gd name="connsiteY1978" fmla="*/ 629566 h 3313666"/>
                <a:gd name="connsiteX1979" fmla="*/ 837549 w 2969285"/>
                <a:gd name="connsiteY1979" fmla="*/ 674389 h 3313666"/>
                <a:gd name="connsiteX1980" fmla="*/ 837549 w 2969285"/>
                <a:gd name="connsiteY1980" fmla="*/ 683009 h 3313666"/>
                <a:gd name="connsiteX1981" fmla="*/ 837549 w 2969285"/>
                <a:gd name="connsiteY1981" fmla="*/ 683009 h 3313666"/>
                <a:gd name="connsiteX1982" fmla="*/ 837549 w 2969285"/>
                <a:gd name="connsiteY1982" fmla="*/ 674389 h 3313666"/>
                <a:gd name="connsiteX1983" fmla="*/ 837549 w 2969285"/>
                <a:gd name="connsiteY1983" fmla="*/ 674389 h 3313666"/>
                <a:gd name="connsiteX1984" fmla="*/ 837549 w 2969285"/>
                <a:gd name="connsiteY1984" fmla="*/ 674389 h 3313666"/>
                <a:gd name="connsiteX1985" fmla="*/ 882373 w 2969285"/>
                <a:gd name="connsiteY1985" fmla="*/ 803689 h 3313666"/>
                <a:gd name="connsiteX1986" fmla="*/ 894441 w 2969285"/>
                <a:gd name="connsiteY1986" fmla="*/ 758865 h 3313666"/>
                <a:gd name="connsiteX1987" fmla="*/ 894441 w 2969285"/>
                <a:gd name="connsiteY1987" fmla="*/ 758865 h 3313666"/>
                <a:gd name="connsiteX1988" fmla="*/ 882373 w 2969285"/>
                <a:gd name="connsiteY1988" fmla="*/ 803689 h 3313666"/>
                <a:gd name="connsiteX1989" fmla="*/ 875477 w 2969285"/>
                <a:gd name="connsiteY1989" fmla="*/ 815757 h 3313666"/>
                <a:gd name="connsiteX1990" fmla="*/ 865133 w 2969285"/>
                <a:gd name="connsiteY1990" fmla="*/ 834721 h 3313666"/>
                <a:gd name="connsiteX1991" fmla="*/ 875477 w 2969285"/>
                <a:gd name="connsiteY1991" fmla="*/ 815757 h 3313666"/>
                <a:gd name="connsiteX1992" fmla="*/ 882373 w 2969285"/>
                <a:gd name="connsiteY1992" fmla="*/ 803689 h 3313666"/>
                <a:gd name="connsiteX1993" fmla="*/ 1061668 w 2969285"/>
                <a:gd name="connsiteY1993" fmla="*/ 869201 h 3313666"/>
                <a:gd name="connsiteX1994" fmla="*/ 1077184 w 2969285"/>
                <a:gd name="connsiteY1994" fmla="*/ 869201 h 3313666"/>
                <a:gd name="connsiteX1995" fmla="*/ 1090976 w 2969285"/>
                <a:gd name="connsiteY1995" fmla="*/ 834721 h 3313666"/>
                <a:gd name="connsiteX1996" fmla="*/ 1090976 w 2969285"/>
                <a:gd name="connsiteY1996" fmla="*/ 834721 h 3313666"/>
                <a:gd name="connsiteX1997" fmla="*/ 1077184 w 2969285"/>
                <a:gd name="connsiteY1997" fmla="*/ 869201 h 3313666"/>
                <a:gd name="connsiteX1998" fmla="*/ 1140972 w 2969285"/>
                <a:gd name="connsiteY1998" fmla="*/ 903680 h 3313666"/>
                <a:gd name="connsiteX1999" fmla="*/ 1140972 w 2969285"/>
                <a:gd name="connsiteY1999" fmla="*/ 903680 h 3313666"/>
                <a:gd name="connsiteX2000" fmla="*/ 1077184 w 2969285"/>
                <a:gd name="connsiteY2000" fmla="*/ 869201 h 3313666"/>
                <a:gd name="connsiteX2001" fmla="*/ 1061668 w 2969285"/>
                <a:gd name="connsiteY2001" fmla="*/ 869201 h 3313666"/>
                <a:gd name="connsiteX2002" fmla="*/ 975468 w 2969285"/>
                <a:gd name="connsiteY2002" fmla="*/ 896785 h 3313666"/>
                <a:gd name="connsiteX2003" fmla="*/ 878925 w 2969285"/>
                <a:gd name="connsiteY2003" fmla="*/ 867477 h 3313666"/>
                <a:gd name="connsiteX2004" fmla="*/ 878925 w 2969285"/>
                <a:gd name="connsiteY2004" fmla="*/ 867477 h 3313666"/>
                <a:gd name="connsiteX2005" fmla="*/ 880649 w 2969285"/>
                <a:gd name="connsiteY2005" fmla="*/ 881269 h 3313666"/>
                <a:gd name="connsiteX2006" fmla="*/ 878925 w 2969285"/>
                <a:gd name="connsiteY2006" fmla="*/ 869201 h 3313666"/>
                <a:gd name="connsiteX2007" fmla="*/ 801345 w 2969285"/>
                <a:gd name="connsiteY2007" fmla="*/ 858857 h 3313666"/>
                <a:gd name="connsiteX2008" fmla="*/ 791001 w 2969285"/>
                <a:gd name="connsiteY2008" fmla="*/ 855409 h 3313666"/>
                <a:gd name="connsiteX2009" fmla="*/ 801345 w 2969285"/>
                <a:gd name="connsiteY2009" fmla="*/ 858857 h 3313666"/>
                <a:gd name="connsiteX2010" fmla="*/ 878925 w 2969285"/>
                <a:gd name="connsiteY2010" fmla="*/ 869201 h 3313666"/>
                <a:gd name="connsiteX2011" fmla="*/ 878925 w 2969285"/>
                <a:gd name="connsiteY2011" fmla="*/ 869201 h 3313666"/>
                <a:gd name="connsiteX2012" fmla="*/ 872029 w 2969285"/>
                <a:gd name="connsiteY2012" fmla="*/ 845065 h 3313666"/>
                <a:gd name="connsiteX2013" fmla="*/ 866857 w 2969285"/>
                <a:gd name="connsiteY2013" fmla="*/ 838169 h 3313666"/>
                <a:gd name="connsiteX2014" fmla="*/ 872029 w 2969285"/>
                <a:gd name="connsiteY2014" fmla="*/ 845065 h 3313666"/>
                <a:gd name="connsiteX2015" fmla="*/ 878925 w 2969285"/>
                <a:gd name="connsiteY2015" fmla="*/ 869201 h 3313666"/>
                <a:gd name="connsiteX2016" fmla="*/ 975468 w 2969285"/>
                <a:gd name="connsiteY2016" fmla="*/ 898509 h 3313666"/>
                <a:gd name="connsiteX2017" fmla="*/ 1061668 w 2969285"/>
                <a:gd name="connsiteY2017" fmla="*/ 869201 h 3313666"/>
                <a:gd name="connsiteX2018" fmla="*/ 1011672 w 2969285"/>
                <a:gd name="connsiteY2018" fmla="*/ 722661 h 3313666"/>
                <a:gd name="connsiteX2019" fmla="*/ 994432 w 2969285"/>
                <a:gd name="connsiteY2019" fmla="*/ 722661 h 3313666"/>
                <a:gd name="connsiteX2020" fmla="*/ 1011672 w 2969285"/>
                <a:gd name="connsiteY2020" fmla="*/ 722661 h 3313666"/>
                <a:gd name="connsiteX2021" fmla="*/ 1051324 w 2969285"/>
                <a:gd name="connsiteY2021" fmla="*/ 724385 h 3313666"/>
                <a:gd name="connsiteX2022" fmla="*/ 1011672 w 2969285"/>
                <a:gd name="connsiteY2022" fmla="*/ 722661 h 3313666"/>
                <a:gd name="connsiteX2023" fmla="*/ 1140972 w 2969285"/>
                <a:gd name="connsiteY2023" fmla="*/ 712317 h 3313666"/>
                <a:gd name="connsiteX2024" fmla="*/ 1147868 w 2969285"/>
                <a:gd name="connsiteY2024" fmla="*/ 669218 h 3313666"/>
                <a:gd name="connsiteX2025" fmla="*/ 1147868 w 2969285"/>
                <a:gd name="connsiteY2025" fmla="*/ 669218 h 3313666"/>
                <a:gd name="connsiteX2026" fmla="*/ 1140972 w 2969285"/>
                <a:gd name="connsiteY2026" fmla="*/ 712317 h 3313666"/>
                <a:gd name="connsiteX2027" fmla="*/ 1140972 w 2969285"/>
                <a:gd name="connsiteY2027" fmla="*/ 724385 h 3313666"/>
                <a:gd name="connsiteX2028" fmla="*/ 1140972 w 2969285"/>
                <a:gd name="connsiteY2028" fmla="*/ 724385 h 3313666"/>
                <a:gd name="connsiteX2029" fmla="*/ 1134076 w 2969285"/>
                <a:gd name="connsiteY2029" fmla="*/ 746797 h 3313666"/>
                <a:gd name="connsiteX2030" fmla="*/ 1140972 w 2969285"/>
                <a:gd name="connsiteY2030" fmla="*/ 724385 h 3313666"/>
                <a:gd name="connsiteX2031" fmla="*/ 1061668 w 2969285"/>
                <a:gd name="connsiteY2031" fmla="*/ 707145 h 3313666"/>
                <a:gd name="connsiteX2032" fmla="*/ 1061668 w 2969285"/>
                <a:gd name="connsiteY2032" fmla="*/ 707145 h 3313666"/>
                <a:gd name="connsiteX2033" fmla="*/ 1140972 w 2969285"/>
                <a:gd name="connsiteY2033" fmla="*/ 724385 h 3313666"/>
                <a:gd name="connsiteX2034" fmla="*/ 1140972 w 2969285"/>
                <a:gd name="connsiteY2034" fmla="*/ 712317 h 3313666"/>
                <a:gd name="connsiteX2035" fmla="*/ 1228895 w 2969285"/>
                <a:gd name="connsiteY2035" fmla="*/ 1241583 h 3313666"/>
                <a:gd name="connsiteX2036" fmla="*/ 1220275 w 2969285"/>
                <a:gd name="connsiteY2036" fmla="*/ 1326059 h 3313666"/>
                <a:gd name="connsiteX2037" fmla="*/ 1220275 w 2969285"/>
                <a:gd name="connsiteY2037" fmla="*/ 1326059 h 3313666"/>
                <a:gd name="connsiteX2038" fmla="*/ 1228895 w 2969285"/>
                <a:gd name="connsiteY2038" fmla="*/ 1241583 h 3313666"/>
                <a:gd name="connsiteX2039" fmla="*/ 1182347 w 2969285"/>
                <a:gd name="connsiteY2039" fmla="*/ 1248479 h 3313666"/>
                <a:gd name="connsiteX2040" fmla="*/ 1228895 w 2969285"/>
                <a:gd name="connsiteY2040" fmla="*/ 1241583 h 3313666"/>
                <a:gd name="connsiteX2041" fmla="*/ 1228895 w 2969285"/>
                <a:gd name="connsiteY2041" fmla="*/ 1241583 h 3313666"/>
                <a:gd name="connsiteX2042" fmla="*/ 1228895 w 2969285"/>
                <a:gd name="connsiteY2042" fmla="*/ 1241583 h 3313666"/>
                <a:gd name="connsiteX2043" fmla="*/ 1246135 w 2969285"/>
                <a:gd name="connsiteY2043" fmla="*/ 1227791 h 3313666"/>
                <a:gd name="connsiteX2044" fmla="*/ 1232343 w 2969285"/>
                <a:gd name="connsiteY2044" fmla="*/ 1222619 h 3313666"/>
                <a:gd name="connsiteX2045" fmla="*/ 1246135 w 2969285"/>
                <a:gd name="connsiteY2045" fmla="*/ 1227791 h 3313666"/>
                <a:gd name="connsiteX2046" fmla="*/ 1265099 w 2969285"/>
                <a:gd name="connsiteY2046" fmla="*/ 1245031 h 3313666"/>
                <a:gd name="connsiteX2047" fmla="*/ 1263375 w 2969285"/>
                <a:gd name="connsiteY2047" fmla="*/ 1246755 h 3313666"/>
                <a:gd name="connsiteX2048" fmla="*/ 1265099 w 2969285"/>
                <a:gd name="connsiteY2048" fmla="*/ 1245031 h 3313666"/>
                <a:gd name="connsiteX2049" fmla="*/ 1246135 w 2969285"/>
                <a:gd name="connsiteY2049" fmla="*/ 1227791 h 3313666"/>
                <a:gd name="connsiteX2050" fmla="*/ 1258203 w 2969285"/>
                <a:gd name="connsiteY2050" fmla="*/ 1348471 h 3313666"/>
                <a:gd name="connsiteX2051" fmla="*/ 1258203 w 2969285"/>
                <a:gd name="connsiteY2051" fmla="*/ 1348471 h 3313666"/>
                <a:gd name="connsiteX2052" fmla="*/ 1253031 w 2969285"/>
                <a:gd name="connsiteY2052" fmla="*/ 1345023 h 3313666"/>
                <a:gd name="connsiteX2053" fmla="*/ 1258203 w 2969285"/>
                <a:gd name="connsiteY2053" fmla="*/ 1348471 h 3313666"/>
                <a:gd name="connsiteX2054" fmla="*/ 1246135 w 2969285"/>
                <a:gd name="connsiteY2054" fmla="*/ 1396742 h 3313666"/>
                <a:gd name="connsiteX2055" fmla="*/ 1230619 w 2969285"/>
                <a:gd name="connsiteY2055" fmla="*/ 1395018 h 3313666"/>
                <a:gd name="connsiteX2056" fmla="*/ 1254755 w 2969285"/>
                <a:gd name="connsiteY2056" fmla="*/ 1412258 h 3313666"/>
                <a:gd name="connsiteX2057" fmla="*/ 1254755 w 2969285"/>
                <a:gd name="connsiteY2057" fmla="*/ 1412258 h 3313666"/>
                <a:gd name="connsiteX2058" fmla="*/ 1278891 w 2969285"/>
                <a:gd name="connsiteY2058" fmla="*/ 1429498 h 3313666"/>
                <a:gd name="connsiteX2059" fmla="*/ 1254755 w 2969285"/>
                <a:gd name="connsiteY2059" fmla="*/ 1412258 h 3313666"/>
                <a:gd name="connsiteX2060" fmla="*/ 1221999 w 2969285"/>
                <a:gd name="connsiteY2060" fmla="*/ 1431222 h 3313666"/>
                <a:gd name="connsiteX2061" fmla="*/ 1185795 w 2969285"/>
                <a:gd name="connsiteY2061" fmla="*/ 1420878 h 3313666"/>
                <a:gd name="connsiteX2062" fmla="*/ 1142696 w 2969285"/>
                <a:gd name="connsiteY2062" fmla="*/ 1395018 h 3313666"/>
                <a:gd name="connsiteX2063" fmla="*/ 1137524 w 2969285"/>
                <a:gd name="connsiteY2063" fmla="*/ 1427774 h 3313666"/>
                <a:gd name="connsiteX2064" fmla="*/ 1142696 w 2969285"/>
                <a:gd name="connsiteY2064" fmla="*/ 1436394 h 3313666"/>
                <a:gd name="connsiteX2065" fmla="*/ 1137524 w 2969285"/>
                <a:gd name="connsiteY2065" fmla="*/ 1426050 h 3313666"/>
                <a:gd name="connsiteX2066" fmla="*/ 1142696 w 2969285"/>
                <a:gd name="connsiteY2066" fmla="*/ 1393294 h 3313666"/>
                <a:gd name="connsiteX2067" fmla="*/ 1118560 w 2969285"/>
                <a:gd name="connsiteY2067" fmla="*/ 1401914 h 3313666"/>
                <a:gd name="connsiteX2068" fmla="*/ 1078908 w 2969285"/>
                <a:gd name="connsiteY2068" fmla="*/ 1372607 h 3313666"/>
                <a:gd name="connsiteX2069" fmla="*/ 1042704 w 2969285"/>
                <a:gd name="connsiteY2069" fmla="*/ 1355367 h 3313666"/>
                <a:gd name="connsiteX2070" fmla="*/ 1078908 w 2969285"/>
                <a:gd name="connsiteY2070" fmla="*/ 1372607 h 3313666"/>
                <a:gd name="connsiteX2071" fmla="*/ 1118560 w 2969285"/>
                <a:gd name="connsiteY2071" fmla="*/ 1401914 h 3313666"/>
                <a:gd name="connsiteX2072" fmla="*/ 1142696 w 2969285"/>
                <a:gd name="connsiteY2072" fmla="*/ 1393294 h 3313666"/>
                <a:gd name="connsiteX2073" fmla="*/ 1185795 w 2969285"/>
                <a:gd name="connsiteY2073" fmla="*/ 1419154 h 3313666"/>
                <a:gd name="connsiteX2074" fmla="*/ 1221999 w 2969285"/>
                <a:gd name="connsiteY2074" fmla="*/ 1429498 h 3313666"/>
                <a:gd name="connsiteX2075" fmla="*/ 1254755 w 2969285"/>
                <a:gd name="connsiteY2075" fmla="*/ 1410534 h 3313666"/>
                <a:gd name="connsiteX2076" fmla="*/ 1254755 w 2969285"/>
                <a:gd name="connsiteY2076" fmla="*/ 1410534 h 3313666"/>
                <a:gd name="connsiteX2077" fmla="*/ 1230619 w 2969285"/>
                <a:gd name="connsiteY2077" fmla="*/ 1393294 h 3313666"/>
                <a:gd name="connsiteX2078" fmla="*/ 1213379 w 2969285"/>
                <a:gd name="connsiteY2078" fmla="*/ 1381226 h 3313666"/>
                <a:gd name="connsiteX2079" fmla="*/ 1230619 w 2969285"/>
                <a:gd name="connsiteY2079" fmla="*/ 1393294 h 3313666"/>
                <a:gd name="connsiteX2080" fmla="*/ 1246135 w 2969285"/>
                <a:gd name="connsiteY2080" fmla="*/ 1396742 h 3313666"/>
                <a:gd name="connsiteX2081" fmla="*/ 1361643 w 2969285"/>
                <a:gd name="connsiteY2081" fmla="*/ 1115732 h 3313666"/>
                <a:gd name="connsiteX2082" fmla="*/ 1354747 w 2969285"/>
                <a:gd name="connsiteY2082" fmla="*/ 1107112 h 3313666"/>
                <a:gd name="connsiteX2083" fmla="*/ 1346127 w 2969285"/>
                <a:gd name="connsiteY2083" fmla="*/ 1112284 h 3313666"/>
                <a:gd name="connsiteX2084" fmla="*/ 1346127 w 2969285"/>
                <a:gd name="connsiteY2084" fmla="*/ 1115732 h 3313666"/>
                <a:gd name="connsiteX2085" fmla="*/ 1346127 w 2969285"/>
                <a:gd name="connsiteY2085" fmla="*/ 1112284 h 3313666"/>
                <a:gd name="connsiteX2086" fmla="*/ 1354747 w 2969285"/>
                <a:gd name="connsiteY2086" fmla="*/ 1107112 h 3313666"/>
                <a:gd name="connsiteX2087" fmla="*/ 1361643 w 2969285"/>
                <a:gd name="connsiteY2087" fmla="*/ 1115732 h 3313666"/>
                <a:gd name="connsiteX2088" fmla="*/ 1361643 w 2969285"/>
                <a:gd name="connsiteY2088" fmla="*/ 1115732 h 3313666"/>
                <a:gd name="connsiteX2089" fmla="*/ 1361643 w 2969285"/>
                <a:gd name="connsiteY2089" fmla="*/ 1170899 h 3313666"/>
                <a:gd name="connsiteX2090" fmla="*/ 1359919 w 2969285"/>
                <a:gd name="connsiteY2090" fmla="*/ 1158831 h 3313666"/>
                <a:gd name="connsiteX2091" fmla="*/ 1361643 w 2969285"/>
                <a:gd name="connsiteY2091" fmla="*/ 1170899 h 3313666"/>
                <a:gd name="connsiteX2092" fmla="*/ 1359919 w 2969285"/>
                <a:gd name="connsiteY2092" fmla="*/ 1262271 h 3313666"/>
                <a:gd name="connsiteX2093" fmla="*/ 1389226 w 2969285"/>
                <a:gd name="connsiteY2093" fmla="*/ 1282959 h 3313666"/>
                <a:gd name="connsiteX2094" fmla="*/ 1389226 w 2969285"/>
                <a:gd name="connsiteY2094" fmla="*/ 1282959 h 3313666"/>
                <a:gd name="connsiteX2095" fmla="*/ 1359919 w 2969285"/>
                <a:gd name="connsiteY2095" fmla="*/ 1262271 h 3313666"/>
                <a:gd name="connsiteX2096" fmla="*/ 1327163 w 2969285"/>
                <a:gd name="connsiteY2096" fmla="*/ 1267443 h 3313666"/>
                <a:gd name="connsiteX2097" fmla="*/ 1278891 w 2969285"/>
                <a:gd name="connsiteY2097" fmla="*/ 1317439 h 3313666"/>
                <a:gd name="connsiteX2098" fmla="*/ 1278891 w 2969285"/>
                <a:gd name="connsiteY2098" fmla="*/ 1317439 h 3313666"/>
                <a:gd name="connsiteX2099" fmla="*/ 1278891 w 2969285"/>
                <a:gd name="connsiteY2099" fmla="*/ 1343299 h 3313666"/>
                <a:gd name="connsiteX2100" fmla="*/ 1278891 w 2969285"/>
                <a:gd name="connsiteY2100" fmla="*/ 1343299 h 3313666"/>
                <a:gd name="connsiteX2101" fmla="*/ 1278891 w 2969285"/>
                <a:gd name="connsiteY2101" fmla="*/ 1343299 h 3313666"/>
                <a:gd name="connsiteX2102" fmla="*/ 1278891 w 2969285"/>
                <a:gd name="connsiteY2102" fmla="*/ 1317439 h 3313666"/>
                <a:gd name="connsiteX2103" fmla="*/ 1278891 w 2969285"/>
                <a:gd name="connsiteY2103" fmla="*/ 1317439 h 3313666"/>
                <a:gd name="connsiteX2104" fmla="*/ 1278891 w 2969285"/>
                <a:gd name="connsiteY2104" fmla="*/ 1317439 h 3313666"/>
                <a:gd name="connsiteX2105" fmla="*/ 1327163 w 2969285"/>
                <a:gd name="connsiteY2105" fmla="*/ 1267443 h 3313666"/>
                <a:gd name="connsiteX2106" fmla="*/ 1359919 w 2969285"/>
                <a:gd name="connsiteY2106" fmla="*/ 1262271 h 3313666"/>
                <a:gd name="connsiteX2107" fmla="*/ 1477150 w 2969285"/>
                <a:gd name="connsiteY2107" fmla="*/ 1420878 h 3313666"/>
                <a:gd name="connsiteX2108" fmla="*/ 1509906 w 2969285"/>
                <a:gd name="connsiteY2108" fmla="*/ 1398466 h 3313666"/>
                <a:gd name="connsiteX2109" fmla="*/ 1523698 w 2969285"/>
                <a:gd name="connsiteY2109" fmla="*/ 1381226 h 3313666"/>
                <a:gd name="connsiteX2110" fmla="*/ 1509906 w 2969285"/>
                <a:gd name="connsiteY2110" fmla="*/ 1398466 h 3313666"/>
                <a:gd name="connsiteX2111" fmla="*/ 1477150 w 2969285"/>
                <a:gd name="connsiteY2111" fmla="*/ 1420878 h 3313666"/>
                <a:gd name="connsiteX2112" fmla="*/ 1489218 w 2969285"/>
                <a:gd name="connsiteY2112" fmla="*/ 1434670 h 3313666"/>
                <a:gd name="connsiteX2113" fmla="*/ 1518526 w 2969285"/>
                <a:gd name="connsiteY2113" fmla="*/ 1420878 h 3313666"/>
                <a:gd name="connsiteX2114" fmla="*/ 1535766 w 2969285"/>
                <a:gd name="connsiteY2114" fmla="*/ 1412258 h 3313666"/>
                <a:gd name="connsiteX2115" fmla="*/ 1635757 w 2969285"/>
                <a:gd name="connsiteY2115" fmla="*/ 1453634 h 3313666"/>
                <a:gd name="connsiteX2116" fmla="*/ 1708165 w 2969285"/>
                <a:gd name="connsiteY2116" fmla="*/ 1477770 h 3313666"/>
                <a:gd name="connsiteX2117" fmla="*/ 1716785 w 2969285"/>
                <a:gd name="connsiteY2117" fmla="*/ 1474322 h 3313666"/>
                <a:gd name="connsiteX2118" fmla="*/ 1708165 w 2969285"/>
                <a:gd name="connsiteY2118" fmla="*/ 1477770 h 3313666"/>
                <a:gd name="connsiteX2119" fmla="*/ 1635757 w 2969285"/>
                <a:gd name="connsiteY2119" fmla="*/ 1453634 h 3313666"/>
                <a:gd name="connsiteX2120" fmla="*/ 1535766 w 2969285"/>
                <a:gd name="connsiteY2120" fmla="*/ 1412258 h 3313666"/>
                <a:gd name="connsiteX2121" fmla="*/ 1518526 w 2969285"/>
                <a:gd name="connsiteY2121" fmla="*/ 1420878 h 3313666"/>
                <a:gd name="connsiteX2122" fmla="*/ 1489218 w 2969285"/>
                <a:gd name="connsiteY2122" fmla="*/ 1434670 h 3313666"/>
                <a:gd name="connsiteX2123" fmla="*/ 1477150 w 2969285"/>
                <a:gd name="connsiteY2123" fmla="*/ 1420878 h 3313666"/>
                <a:gd name="connsiteX2124" fmla="*/ 1453014 w 2969285"/>
                <a:gd name="connsiteY2124" fmla="*/ 1412258 h 3313666"/>
                <a:gd name="connsiteX2125" fmla="*/ 1432326 w 2969285"/>
                <a:gd name="connsiteY2125" fmla="*/ 1398466 h 3313666"/>
                <a:gd name="connsiteX2126" fmla="*/ 1432326 w 2969285"/>
                <a:gd name="connsiteY2126" fmla="*/ 1398466 h 3313666"/>
                <a:gd name="connsiteX2127" fmla="*/ 1453014 w 2969285"/>
                <a:gd name="connsiteY2127" fmla="*/ 1412258 h 3313666"/>
                <a:gd name="connsiteX2128" fmla="*/ 1453014 w 2969285"/>
                <a:gd name="connsiteY2128" fmla="*/ 1412258 h 3313666"/>
                <a:gd name="connsiteX2129" fmla="*/ 1477150 w 2969285"/>
                <a:gd name="connsiteY2129" fmla="*/ 1420878 h 3313666"/>
                <a:gd name="connsiteX2130" fmla="*/ 1458186 w 2969285"/>
                <a:gd name="connsiteY2130" fmla="*/ 1036428 h 3313666"/>
                <a:gd name="connsiteX2131" fmla="*/ 1459910 w 2969285"/>
                <a:gd name="connsiteY2131" fmla="*/ 1048496 h 3313666"/>
                <a:gd name="connsiteX2132" fmla="*/ 1461634 w 2969285"/>
                <a:gd name="connsiteY2132" fmla="*/ 1062288 h 3313666"/>
                <a:gd name="connsiteX2133" fmla="*/ 1459910 w 2969285"/>
                <a:gd name="connsiteY2133" fmla="*/ 1048496 h 3313666"/>
                <a:gd name="connsiteX2134" fmla="*/ 1458186 w 2969285"/>
                <a:gd name="connsiteY2134" fmla="*/ 1036428 h 3313666"/>
                <a:gd name="connsiteX2135" fmla="*/ 1582314 w 2969285"/>
                <a:gd name="connsiteY2135" fmla="*/ 1015740 h 3313666"/>
                <a:gd name="connsiteX2136" fmla="*/ 1603002 w 2969285"/>
                <a:gd name="connsiteY2136" fmla="*/ 1019188 h 3313666"/>
                <a:gd name="connsiteX2137" fmla="*/ 1652997 w 2969285"/>
                <a:gd name="connsiteY2137" fmla="*/ 1007120 h 3313666"/>
                <a:gd name="connsiteX2138" fmla="*/ 1699545 w 2969285"/>
                <a:gd name="connsiteY2138" fmla="*/ 1000224 h 3313666"/>
                <a:gd name="connsiteX2139" fmla="*/ 1699545 w 2969285"/>
                <a:gd name="connsiteY2139" fmla="*/ 1000224 h 3313666"/>
                <a:gd name="connsiteX2140" fmla="*/ 1652997 w 2969285"/>
                <a:gd name="connsiteY2140" fmla="*/ 1007120 h 3313666"/>
                <a:gd name="connsiteX2141" fmla="*/ 1603002 w 2969285"/>
                <a:gd name="connsiteY2141" fmla="*/ 1019188 h 3313666"/>
                <a:gd name="connsiteX2142" fmla="*/ 1582314 w 2969285"/>
                <a:gd name="connsiteY2142" fmla="*/ 1015740 h 3313666"/>
                <a:gd name="connsiteX2143" fmla="*/ 1527146 w 2969285"/>
                <a:gd name="connsiteY2143" fmla="*/ 988156 h 3313666"/>
                <a:gd name="connsiteX2144" fmla="*/ 1482322 w 2969285"/>
                <a:gd name="connsiteY2144" fmla="*/ 962296 h 3313666"/>
                <a:gd name="connsiteX2145" fmla="*/ 1482322 w 2969285"/>
                <a:gd name="connsiteY2145" fmla="*/ 962296 h 3313666"/>
                <a:gd name="connsiteX2146" fmla="*/ 1482322 w 2969285"/>
                <a:gd name="connsiteY2146" fmla="*/ 962296 h 3313666"/>
                <a:gd name="connsiteX2147" fmla="*/ 1482322 w 2969285"/>
                <a:gd name="connsiteY2147" fmla="*/ 962296 h 3313666"/>
                <a:gd name="connsiteX2148" fmla="*/ 1527146 w 2969285"/>
                <a:gd name="connsiteY2148" fmla="*/ 988156 h 3313666"/>
                <a:gd name="connsiteX2149" fmla="*/ 1582314 w 2969285"/>
                <a:gd name="connsiteY2149" fmla="*/ 1015740 h 3313666"/>
                <a:gd name="connsiteX2150" fmla="*/ 1542662 w 2969285"/>
                <a:gd name="connsiteY2150" fmla="*/ 955400 h 3313666"/>
                <a:gd name="connsiteX2151" fmla="*/ 1544386 w 2969285"/>
                <a:gd name="connsiteY2151" fmla="*/ 945056 h 3313666"/>
                <a:gd name="connsiteX2152" fmla="*/ 1542662 w 2969285"/>
                <a:gd name="connsiteY2152" fmla="*/ 955400 h 3313666"/>
                <a:gd name="connsiteX2153" fmla="*/ 1542662 w 2969285"/>
                <a:gd name="connsiteY2153" fmla="*/ 955400 h 3313666"/>
                <a:gd name="connsiteX2154" fmla="*/ 1666789 w 2969285"/>
                <a:gd name="connsiteY2154" fmla="*/ 927816 h 3313666"/>
                <a:gd name="connsiteX2155" fmla="*/ 1666789 w 2969285"/>
                <a:gd name="connsiteY2155" fmla="*/ 927816 h 3313666"/>
                <a:gd name="connsiteX2156" fmla="*/ 1666789 w 2969285"/>
                <a:gd name="connsiteY2156" fmla="*/ 914024 h 3313666"/>
                <a:gd name="connsiteX2157" fmla="*/ 1666789 w 2969285"/>
                <a:gd name="connsiteY2157" fmla="*/ 927816 h 3313666"/>
                <a:gd name="connsiteX2158" fmla="*/ 1801261 w 2969285"/>
                <a:gd name="connsiteY2158" fmla="*/ 810585 h 3313666"/>
                <a:gd name="connsiteX2159" fmla="*/ 1801261 w 2969285"/>
                <a:gd name="connsiteY2159" fmla="*/ 810585 h 3313666"/>
                <a:gd name="connsiteX2160" fmla="*/ 1821949 w 2969285"/>
                <a:gd name="connsiteY2160" fmla="*/ 814033 h 3313666"/>
                <a:gd name="connsiteX2161" fmla="*/ 1801261 w 2969285"/>
                <a:gd name="connsiteY2161" fmla="*/ 810585 h 3313666"/>
                <a:gd name="connsiteX2162" fmla="*/ 1796089 w 2969285"/>
                <a:gd name="connsiteY2162" fmla="*/ 824377 h 3313666"/>
                <a:gd name="connsiteX2163" fmla="*/ 1801261 w 2969285"/>
                <a:gd name="connsiteY2163" fmla="*/ 810585 h 3313666"/>
                <a:gd name="connsiteX2164" fmla="*/ 1770229 w 2969285"/>
                <a:gd name="connsiteY2164" fmla="*/ 810585 h 3313666"/>
                <a:gd name="connsiteX2165" fmla="*/ 1768505 w 2969285"/>
                <a:gd name="connsiteY2165" fmla="*/ 812309 h 3313666"/>
                <a:gd name="connsiteX2166" fmla="*/ 1770229 w 2969285"/>
                <a:gd name="connsiteY2166" fmla="*/ 810585 h 3313666"/>
                <a:gd name="connsiteX2167" fmla="*/ 1770229 w 2969285"/>
                <a:gd name="connsiteY2167" fmla="*/ 810585 h 3313666"/>
                <a:gd name="connsiteX2168" fmla="*/ 1770229 w 2969285"/>
                <a:gd name="connsiteY2168" fmla="*/ 810585 h 3313666"/>
                <a:gd name="connsiteX2169" fmla="*/ 1801261 w 2969285"/>
                <a:gd name="connsiteY2169" fmla="*/ 810585 h 3313666"/>
                <a:gd name="connsiteX2170" fmla="*/ 1801261 w 2969285"/>
                <a:gd name="connsiteY2170" fmla="*/ 810585 h 3313666"/>
                <a:gd name="connsiteX2171" fmla="*/ 1801261 w 2969285"/>
                <a:gd name="connsiteY2171" fmla="*/ 810585 h 3313666"/>
                <a:gd name="connsiteX2172" fmla="*/ 1796089 w 2969285"/>
                <a:gd name="connsiteY2172" fmla="*/ 739901 h 3313666"/>
                <a:gd name="connsiteX2173" fmla="*/ 1799537 w 2969285"/>
                <a:gd name="connsiteY2173" fmla="*/ 734729 h 3313666"/>
                <a:gd name="connsiteX2174" fmla="*/ 1784021 w 2969285"/>
                <a:gd name="connsiteY2174" fmla="*/ 719213 h 3313666"/>
                <a:gd name="connsiteX2175" fmla="*/ 1761609 w 2969285"/>
                <a:gd name="connsiteY2175" fmla="*/ 658874 h 3313666"/>
                <a:gd name="connsiteX2176" fmla="*/ 1759885 w 2969285"/>
                <a:gd name="connsiteY2176" fmla="*/ 629566 h 3313666"/>
                <a:gd name="connsiteX2177" fmla="*/ 1759885 w 2969285"/>
                <a:gd name="connsiteY2177" fmla="*/ 629566 h 3313666"/>
                <a:gd name="connsiteX2178" fmla="*/ 1761609 w 2969285"/>
                <a:gd name="connsiteY2178" fmla="*/ 658874 h 3313666"/>
                <a:gd name="connsiteX2179" fmla="*/ 1784021 w 2969285"/>
                <a:gd name="connsiteY2179" fmla="*/ 719213 h 3313666"/>
                <a:gd name="connsiteX2180" fmla="*/ 1799537 w 2969285"/>
                <a:gd name="connsiteY2180" fmla="*/ 734729 h 3313666"/>
                <a:gd name="connsiteX2181" fmla="*/ 1796089 w 2969285"/>
                <a:gd name="connsiteY2181" fmla="*/ 739901 h 3313666"/>
                <a:gd name="connsiteX2182" fmla="*/ 1747817 w 2969285"/>
                <a:gd name="connsiteY2182" fmla="*/ 569226 h 3313666"/>
                <a:gd name="connsiteX2183" fmla="*/ 1747817 w 2969285"/>
                <a:gd name="connsiteY2183" fmla="*/ 569226 h 3313666"/>
                <a:gd name="connsiteX2184" fmla="*/ 1765057 w 2969285"/>
                <a:gd name="connsiteY2184" fmla="*/ 570950 h 3313666"/>
                <a:gd name="connsiteX2185" fmla="*/ 1747817 w 2969285"/>
                <a:gd name="connsiteY2185" fmla="*/ 569226 h 3313666"/>
                <a:gd name="connsiteX2186" fmla="*/ 1765057 w 2969285"/>
                <a:gd name="connsiteY2186" fmla="*/ 743349 h 3313666"/>
                <a:gd name="connsiteX2187" fmla="*/ 1766781 w 2969285"/>
                <a:gd name="connsiteY2187" fmla="*/ 734729 h 3313666"/>
                <a:gd name="connsiteX2188" fmla="*/ 1765057 w 2969285"/>
                <a:gd name="connsiteY2188" fmla="*/ 743349 h 3313666"/>
                <a:gd name="connsiteX2189" fmla="*/ 1754713 w 2969285"/>
                <a:gd name="connsiteY2189" fmla="*/ 795069 h 3313666"/>
                <a:gd name="connsiteX2190" fmla="*/ 1754713 w 2969285"/>
                <a:gd name="connsiteY2190" fmla="*/ 795069 h 3313666"/>
                <a:gd name="connsiteX2191" fmla="*/ 1754713 w 2969285"/>
                <a:gd name="connsiteY2191" fmla="*/ 795069 h 3313666"/>
                <a:gd name="connsiteX2192" fmla="*/ 1754713 w 2969285"/>
                <a:gd name="connsiteY2192" fmla="*/ 795069 h 3313666"/>
                <a:gd name="connsiteX2193" fmla="*/ 1754713 w 2969285"/>
                <a:gd name="connsiteY2193" fmla="*/ 795069 h 3313666"/>
                <a:gd name="connsiteX2194" fmla="*/ 1746093 w 2969285"/>
                <a:gd name="connsiteY2194" fmla="*/ 803689 h 3313666"/>
                <a:gd name="connsiteX2195" fmla="*/ 1744369 w 2969285"/>
                <a:gd name="connsiteY2195" fmla="*/ 829549 h 3313666"/>
                <a:gd name="connsiteX2196" fmla="*/ 1746093 w 2969285"/>
                <a:gd name="connsiteY2196" fmla="*/ 803689 h 3313666"/>
                <a:gd name="connsiteX2197" fmla="*/ 1716785 w 2969285"/>
                <a:gd name="connsiteY2197" fmla="*/ 810585 h 3313666"/>
                <a:gd name="connsiteX2198" fmla="*/ 1715061 w 2969285"/>
                <a:gd name="connsiteY2198" fmla="*/ 822653 h 3313666"/>
                <a:gd name="connsiteX2199" fmla="*/ 1716785 w 2969285"/>
                <a:gd name="connsiteY2199" fmla="*/ 810585 h 3313666"/>
                <a:gd name="connsiteX2200" fmla="*/ 1746093 w 2969285"/>
                <a:gd name="connsiteY2200" fmla="*/ 803689 h 3313666"/>
                <a:gd name="connsiteX2201" fmla="*/ 1754713 w 2969285"/>
                <a:gd name="connsiteY2201" fmla="*/ 795069 h 3313666"/>
                <a:gd name="connsiteX2202" fmla="*/ 1765057 w 2969285"/>
                <a:gd name="connsiteY2202" fmla="*/ 743349 h 3313666"/>
                <a:gd name="connsiteX2203" fmla="*/ 1821949 w 2969285"/>
                <a:gd name="connsiteY2203" fmla="*/ 839893 h 3313666"/>
                <a:gd name="connsiteX2204" fmla="*/ 1849533 w 2969285"/>
                <a:gd name="connsiteY2204" fmla="*/ 836445 h 3313666"/>
                <a:gd name="connsiteX2205" fmla="*/ 1852981 w 2969285"/>
                <a:gd name="connsiteY2205" fmla="*/ 826101 h 3313666"/>
                <a:gd name="connsiteX2206" fmla="*/ 1921940 w 2969285"/>
                <a:gd name="connsiteY2206" fmla="*/ 820929 h 3313666"/>
                <a:gd name="connsiteX2207" fmla="*/ 1970212 w 2969285"/>
                <a:gd name="connsiteY2207" fmla="*/ 845065 h 3313666"/>
                <a:gd name="connsiteX2208" fmla="*/ 1970212 w 2969285"/>
                <a:gd name="connsiteY2208" fmla="*/ 845065 h 3313666"/>
                <a:gd name="connsiteX2209" fmla="*/ 1970212 w 2969285"/>
                <a:gd name="connsiteY2209" fmla="*/ 845065 h 3313666"/>
                <a:gd name="connsiteX2210" fmla="*/ 1921940 w 2969285"/>
                <a:gd name="connsiteY2210" fmla="*/ 820929 h 3313666"/>
                <a:gd name="connsiteX2211" fmla="*/ 1920216 w 2969285"/>
                <a:gd name="connsiteY2211" fmla="*/ 826101 h 3313666"/>
                <a:gd name="connsiteX2212" fmla="*/ 1921940 w 2969285"/>
                <a:gd name="connsiteY2212" fmla="*/ 820929 h 3313666"/>
                <a:gd name="connsiteX2213" fmla="*/ 1852981 w 2969285"/>
                <a:gd name="connsiteY2213" fmla="*/ 826101 h 3313666"/>
                <a:gd name="connsiteX2214" fmla="*/ 1849533 w 2969285"/>
                <a:gd name="connsiteY2214" fmla="*/ 836445 h 3313666"/>
                <a:gd name="connsiteX2215" fmla="*/ 1849533 w 2969285"/>
                <a:gd name="connsiteY2215" fmla="*/ 836445 h 3313666"/>
                <a:gd name="connsiteX2216" fmla="*/ 1821949 w 2969285"/>
                <a:gd name="connsiteY2216" fmla="*/ 839893 h 3313666"/>
                <a:gd name="connsiteX2217" fmla="*/ 1689201 w 2969285"/>
                <a:gd name="connsiteY2217" fmla="*/ 886441 h 3313666"/>
                <a:gd name="connsiteX2218" fmla="*/ 1687477 w 2969285"/>
                <a:gd name="connsiteY2218" fmla="*/ 895061 h 3313666"/>
                <a:gd name="connsiteX2219" fmla="*/ 1689201 w 2969285"/>
                <a:gd name="connsiteY2219" fmla="*/ 886441 h 3313666"/>
                <a:gd name="connsiteX2220" fmla="*/ 1680581 w 2969285"/>
                <a:gd name="connsiteY2220" fmla="*/ 877821 h 3313666"/>
                <a:gd name="connsiteX2221" fmla="*/ 1680581 w 2969285"/>
                <a:gd name="connsiteY2221" fmla="*/ 877821 h 3313666"/>
                <a:gd name="connsiteX2222" fmla="*/ 1689201 w 2969285"/>
                <a:gd name="connsiteY2222" fmla="*/ 886441 h 3313666"/>
                <a:gd name="connsiteX2223" fmla="*/ 1821949 w 2969285"/>
                <a:gd name="connsiteY2223" fmla="*/ 839893 h 3313666"/>
                <a:gd name="connsiteX2224" fmla="*/ 2023656 w 2969285"/>
                <a:gd name="connsiteY2224" fmla="*/ 719213 h 3313666"/>
                <a:gd name="connsiteX2225" fmla="*/ 2106407 w 2969285"/>
                <a:gd name="connsiteY2225" fmla="*/ 712317 h 3313666"/>
                <a:gd name="connsiteX2226" fmla="*/ 2165023 w 2969285"/>
                <a:gd name="connsiteY2226" fmla="*/ 710593 h 3313666"/>
                <a:gd name="connsiteX2227" fmla="*/ 2204675 w 2969285"/>
                <a:gd name="connsiteY2227" fmla="*/ 714041 h 3313666"/>
                <a:gd name="connsiteX2228" fmla="*/ 2165023 w 2969285"/>
                <a:gd name="connsiteY2228" fmla="*/ 710593 h 3313666"/>
                <a:gd name="connsiteX2229" fmla="*/ 2106407 w 2969285"/>
                <a:gd name="connsiteY2229" fmla="*/ 712317 h 3313666"/>
                <a:gd name="connsiteX2230" fmla="*/ 2023656 w 2969285"/>
                <a:gd name="connsiteY2230" fmla="*/ 719213 h 3313666"/>
                <a:gd name="connsiteX2231" fmla="*/ 2011588 w 2969285"/>
                <a:gd name="connsiteY2231" fmla="*/ 684733 h 3313666"/>
                <a:gd name="connsiteX2232" fmla="*/ 2002968 w 2969285"/>
                <a:gd name="connsiteY2232" fmla="*/ 660598 h 3313666"/>
                <a:gd name="connsiteX2233" fmla="*/ 1978832 w 2969285"/>
                <a:gd name="connsiteY2233" fmla="*/ 653702 h 3313666"/>
                <a:gd name="connsiteX2234" fmla="*/ 2002968 w 2969285"/>
                <a:gd name="connsiteY2234" fmla="*/ 660598 h 3313666"/>
                <a:gd name="connsiteX2235" fmla="*/ 2011588 w 2969285"/>
                <a:gd name="connsiteY2235" fmla="*/ 684733 h 3313666"/>
                <a:gd name="connsiteX2236" fmla="*/ 2023656 w 2969285"/>
                <a:gd name="connsiteY2236" fmla="*/ 719213 h 3313666"/>
                <a:gd name="connsiteX2237" fmla="*/ 2042620 w 2969285"/>
                <a:gd name="connsiteY2237" fmla="*/ 614050 h 3313666"/>
                <a:gd name="connsiteX2238" fmla="*/ 2052964 w 2969285"/>
                <a:gd name="connsiteY2238" fmla="*/ 610602 h 3313666"/>
                <a:gd name="connsiteX2239" fmla="*/ 2042620 w 2969285"/>
                <a:gd name="connsiteY2239" fmla="*/ 614050 h 3313666"/>
                <a:gd name="connsiteX2240" fmla="*/ 2042620 w 2969285"/>
                <a:gd name="connsiteY2240" fmla="*/ 614050 h 3313666"/>
                <a:gd name="connsiteX2241" fmla="*/ 2116751 w 2969285"/>
                <a:gd name="connsiteY2241" fmla="*/ 591638 h 3313666"/>
                <a:gd name="connsiteX2242" fmla="*/ 2125371 w 2969285"/>
                <a:gd name="connsiteY2242" fmla="*/ 583018 h 3313666"/>
                <a:gd name="connsiteX2243" fmla="*/ 2132267 w 2969285"/>
                <a:gd name="connsiteY2243" fmla="*/ 577846 h 3313666"/>
                <a:gd name="connsiteX2244" fmla="*/ 2125371 w 2969285"/>
                <a:gd name="connsiteY2244" fmla="*/ 583018 h 3313666"/>
                <a:gd name="connsiteX2245" fmla="*/ 2116751 w 2969285"/>
                <a:gd name="connsiteY2245" fmla="*/ 591638 h 3313666"/>
                <a:gd name="connsiteX2246" fmla="*/ 2170195 w 2969285"/>
                <a:gd name="connsiteY2246" fmla="*/ 626118 h 3313666"/>
                <a:gd name="connsiteX2247" fmla="*/ 2173643 w 2969285"/>
                <a:gd name="connsiteY2247" fmla="*/ 624394 h 3313666"/>
                <a:gd name="connsiteX2248" fmla="*/ 2177091 w 2969285"/>
                <a:gd name="connsiteY2248" fmla="*/ 622670 h 3313666"/>
                <a:gd name="connsiteX2249" fmla="*/ 2173643 w 2969285"/>
                <a:gd name="connsiteY2249" fmla="*/ 624394 h 3313666"/>
                <a:gd name="connsiteX2250" fmla="*/ 2170195 w 2969285"/>
                <a:gd name="connsiteY2250" fmla="*/ 626118 h 3313666"/>
                <a:gd name="connsiteX2251" fmla="*/ 2182263 w 2969285"/>
                <a:gd name="connsiteY2251" fmla="*/ 658874 h 3313666"/>
                <a:gd name="connsiteX2252" fmla="*/ 2187435 w 2969285"/>
                <a:gd name="connsiteY2252" fmla="*/ 651978 h 3313666"/>
                <a:gd name="connsiteX2253" fmla="*/ 2196055 w 2969285"/>
                <a:gd name="connsiteY2253" fmla="*/ 645082 h 3313666"/>
                <a:gd name="connsiteX2254" fmla="*/ 2187435 w 2969285"/>
                <a:gd name="connsiteY2254" fmla="*/ 651978 h 3313666"/>
                <a:gd name="connsiteX2255" fmla="*/ 2182263 w 2969285"/>
                <a:gd name="connsiteY2255" fmla="*/ 658874 h 3313666"/>
                <a:gd name="connsiteX2256" fmla="*/ 2333974 w 2969285"/>
                <a:gd name="connsiteY2256" fmla="*/ 829549 h 3313666"/>
                <a:gd name="connsiteX2257" fmla="*/ 2378798 w 2969285"/>
                <a:gd name="connsiteY2257" fmla="*/ 870925 h 3313666"/>
                <a:gd name="connsiteX2258" fmla="*/ 2390866 w 2969285"/>
                <a:gd name="connsiteY2258" fmla="*/ 879545 h 3313666"/>
                <a:gd name="connsiteX2259" fmla="*/ 2427070 w 2969285"/>
                <a:gd name="connsiteY2259" fmla="*/ 886441 h 3313666"/>
                <a:gd name="connsiteX2260" fmla="*/ 2390866 w 2969285"/>
                <a:gd name="connsiteY2260" fmla="*/ 879545 h 3313666"/>
                <a:gd name="connsiteX2261" fmla="*/ 2378798 w 2969285"/>
                <a:gd name="connsiteY2261" fmla="*/ 870925 h 3313666"/>
                <a:gd name="connsiteX2262" fmla="*/ 2333974 w 2969285"/>
                <a:gd name="connsiteY2262" fmla="*/ 829549 h 3313666"/>
                <a:gd name="connsiteX2263" fmla="*/ 2327079 w 2969285"/>
                <a:gd name="connsiteY2263" fmla="*/ 788173 h 3313666"/>
                <a:gd name="connsiteX2264" fmla="*/ 2335698 w 2969285"/>
                <a:gd name="connsiteY2264" fmla="*/ 762313 h 3313666"/>
                <a:gd name="connsiteX2265" fmla="*/ 2335698 w 2969285"/>
                <a:gd name="connsiteY2265" fmla="*/ 762313 h 3313666"/>
                <a:gd name="connsiteX2266" fmla="*/ 2327079 w 2969285"/>
                <a:gd name="connsiteY2266" fmla="*/ 788173 h 3313666"/>
                <a:gd name="connsiteX2267" fmla="*/ 2333974 w 2969285"/>
                <a:gd name="connsiteY2267" fmla="*/ 829549 h 3313666"/>
                <a:gd name="connsiteX2268" fmla="*/ 2402934 w 2969285"/>
                <a:gd name="connsiteY2268" fmla="*/ 850237 h 3313666"/>
                <a:gd name="connsiteX2269" fmla="*/ 2415002 w 2969285"/>
                <a:gd name="connsiteY2269" fmla="*/ 843341 h 3313666"/>
                <a:gd name="connsiteX2270" fmla="*/ 2402934 w 2969285"/>
                <a:gd name="connsiteY2270" fmla="*/ 850237 h 3313666"/>
                <a:gd name="connsiteX2271" fmla="*/ 2402934 w 2969285"/>
                <a:gd name="connsiteY2271" fmla="*/ 850237 h 3313666"/>
                <a:gd name="connsiteX2272" fmla="*/ 2333974 w 2969285"/>
                <a:gd name="connsiteY2272" fmla="*/ 882993 h 3313666"/>
                <a:gd name="connsiteX2273" fmla="*/ 2349490 w 2969285"/>
                <a:gd name="connsiteY2273" fmla="*/ 903680 h 3313666"/>
                <a:gd name="connsiteX2274" fmla="*/ 2333974 w 2969285"/>
                <a:gd name="connsiteY2274" fmla="*/ 882993 h 3313666"/>
                <a:gd name="connsiteX2275" fmla="*/ 2246051 w 2969285"/>
                <a:gd name="connsiteY2275" fmla="*/ 860581 h 3313666"/>
                <a:gd name="connsiteX2276" fmla="*/ 2215019 w 2969285"/>
                <a:gd name="connsiteY2276" fmla="*/ 850237 h 3313666"/>
                <a:gd name="connsiteX2277" fmla="*/ 2246051 w 2969285"/>
                <a:gd name="connsiteY2277" fmla="*/ 860581 h 3313666"/>
                <a:gd name="connsiteX2278" fmla="*/ 2333974 w 2969285"/>
                <a:gd name="connsiteY2278" fmla="*/ 882993 h 3313666"/>
                <a:gd name="connsiteX2279" fmla="*/ 2259843 w 2969285"/>
                <a:gd name="connsiteY2279" fmla="*/ 1041600 h 3313666"/>
                <a:gd name="connsiteX2280" fmla="*/ 2213295 w 2969285"/>
                <a:gd name="connsiteY2280" fmla="*/ 1031256 h 3313666"/>
                <a:gd name="connsiteX2281" fmla="*/ 2151231 w 2969285"/>
                <a:gd name="connsiteY2281" fmla="*/ 1065736 h 3313666"/>
                <a:gd name="connsiteX2282" fmla="*/ 2146059 w 2969285"/>
                <a:gd name="connsiteY2282" fmla="*/ 1065736 h 3313666"/>
                <a:gd name="connsiteX2283" fmla="*/ 2151231 w 2969285"/>
                <a:gd name="connsiteY2283" fmla="*/ 1065736 h 3313666"/>
                <a:gd name="connsiteX2284" fmla="*/ 2213295 w 2969285"/>
                <a:gd name="connsiteY2284" fmla="*/ 1031256 h 3313666"/>
                <a:gd name="connsiteX2285" fmla="*/ 2259843 w 2969285"/>
                <a:gd name="connsiteY2285" fmla="*/ 1041600 h 3313666"/>
                <a:gd name="connsiteX2286" fmla="*/ 2299495 w 2969285"/>
                <a:gd name="connsiteY2286" fmla="*/ 1045048 h 3313666"/>
                <a:gd name="connsiteX2287" fmla="*/ 2304667 w 2969285"/>
                <a:gd name="connsiteY2287" fmla="*/ 1051944 h 3313666"/>
                <a:gd name="connsiteX2288" fmla="*/ 2299495 w 2969285"/>
                <a:gd name="connsiteY2288" fmla="*/ 1045048 h 3313666"/>
                <a:gd name="connsiteX2289" fmla="*/ 2259843 w 2969285"/>
                <a:gd name="connsiteY2289" fmla="*/ 1041600 h 3313666"/>
                <a:gd name="connsiteX2290" fmla="*/ 2330526 w 2969285"/>
                <a:gd name="connsiteY2290" fmla="*/ 1182967 h 3313666"/>
                <a:gd name="connsiteX2291" fmla="*/ 2373626 w 2969285"/>
                <a:gd name="connsiteY2291" fmla="*/ 1193311 h 3313666"/>
                <a:gd name="connsiteX2292" fmla="*/ 2416726 w 2969285"/>
                <a:gd name="connsiteY2292" fmla="*/ 1234687 h 3313666"/>
                <a:gd name="connsiteX2293" fmla="*/ 2430518 w 2969285"/>
                <a:gd name="connsiteY2293" fmla="*/ 1239859 h 3313666"/>
                <a:gd name="connsiteX2294" fmla="*/ 2437414 w 2969285"/>
                <a:gd name="connsiteY2294" fmla="*/ 1234687 h 3313666"/>
                <a:gd name="connsiteX2295" fmla="*/ 2430518 w 2969285"/>
                <a:gd name="connsiteY2295" fmla="*/ 1239859 h 3313666"/>
                <a:gd name="connsiteX2296" fmla="*/ 2416726 w 2969285"/>
                <a:gd name="connsiteY2296" fmla="*/ 1234687 h 3313666"/>
                <a:gd name="connsiteX2297" fmla="*/ 2373626 w 2969285"/>
                <a:gd name="connsiteY2297" fmla="*/ 1193311 h 3313666"/>
                <a:gd name="connsiteX2298" fmla="*/ 2330526 w 2969285"/>
                <a:gd name="connsiteY2298" fmla="*/ 1182967 h 3313666"/>
                <a:gd name="connsiteX2299" fmla="*/ 2282255 w 2969285"/>
                <a:gd name="connsiteY2299" fmla="*/ 1172623 h 3313666"/>
                <a:gd name="connsiteX2300" fmla="*/ 2254671 w 2969285"/>
                <a:gd name="connsiteY2300" fmla="*/ 1157107 h 3313666"/>
                <a:gd name="connsiteX2301" fmla="*/ 2235707 w 2969285"/>
                <a:gd name="connsiteY2301" fmla="*/ 1162279 h 3313666"/>
                <a:gd name="connsiteX2302" fmla="*/ 2254671 w 2969285"/>
                <a:gd name="connsiteY2302" fmla="*/ 1157107 h 3313666"/>
                <a:gd name="connsiteX2303" fmla="*/ 2282255 w 2969285"/>
                <a:gd name="connsiteY2303" fmla="*/ 1172623 h 3313666"/>
                <a:gd name="connsiteX2304" fmla="*/ 2330526 w 2969285"/>
                <a:gd name="connsiteY2304" fmla="*/ 1182967 h 3313666"/>
                <a:gd name="connsiteX2305" fmla="*/ 2230535 w 2969285"/>
                <a:gd name="connsiteY2305" fmla="*/ 1598450 h 3313666"/>
                <a:gd name="connsiteX2306" fmla="*/ 2240879 w 2969285"/>
                <a:gd name="connsiteY2306" fmla="*/ 1612242 h 3313666"/>
                <a:gd name="connsiteX2307" fmla="*/ 2230535 w 2969285"/>
                <a:gd name="connsiteY2307" fmla="*/ 1598450 h 3313666"/>
                <a:gd name="connsiteX2308" fmla="*/ 2218467 w 2969285"/>
                <a:gd name="connsiteY2308" fmla="*/ 1576038 h 3313666"/>
                <a:gd name="connsiteX2309" fmla="*/ 2206399 w 2969285"/>
                <a:gd name="connsiteY2309" fmla="*/ 1570866 h 3313666"/>
                <a:gd name="connsiteX2310" fmla="*/ 2218467 w 2969285"/>
                <a:gd name="connsiteY2310" fmla="*/ 1576038 h 3313666"/>
                <a:gd name="connsiteX2311" fmla="*/ 2230535 w 2969285"/>
                <a:gd name="connsiteY2311" fmla="*/ 1598450 h 3313666"/>
                <a:gd name="connsiteX2312" fmla="*/ 2227087 w 2969285"/>
                <a:gd name="connsiteY2312" fmla="*/ 1457082 h 3313666"/>
                <a:gd name="connsiteX2313" fmla="*/ 2237431 w 2969285"/>
                <a:gd name="connsiteY2313" fmla="*/ 1448462 h 3313666"/>
                <a:gd name="connsiteX2314" fmla="*/ 2237431 w 2969285"/>
                <a:gd name="connsiteY2314" fmla="*/ 1448462 h 3313666"/>
                <a:gd name="connsiteX2315" fmla="*/ 2227087 w 2969285"/>
                <a:gd name="connsiteY2315" fmla="*/ 1457082 h 3313666"/>
                <a:gd name="connsiteX2316" fmla="*/ 2270187 w 2969285"/>
                <a:gd name="connsiteY2316" fmla="*/ 1572590 h 3313666"/>
                <a:gd name="connsiteX2317" fmla="*/ 2270187 w 2969285"/>
                <a:gd name="connsiteY2317" fmla="*/ 1572590 h 3313666"/>
                <a:gd name="connsiteX2318" fmla="*/ 2268463 w 2969285"/>
                <a:gd name="connsiteY2318" fmla="*/ 1591554 h 3313666"/>
                <a:gd name="connsiteX2319" fmla="*/ 2242603 w 2969285"/>
                <a:gd name="connsiteY2319" fmla="*/ 1615689 h 3313666"/>
                <a:gd name="connsiteX2320" fmla="*/ 2227087 w 2969285"/>
                <a:gd name="connsiteY2320" fmla="*/ 1615689 h 3313666"/>
                <a:gd name="connsiteX2321" fmla="*/ 2232259 w 2969285"/>
                <a:gd name="connsiteY2321" fmla="*/ 1627757 h 3313666"/>
                <a:gd name="connsiteX2322" fmla="*/ 2227087 w 2969285"/>
                <a:gd name="connsiteY2322" fmla="*/ 1615689 h 3313666"/>
                <a:gd name="connsiteX2323" fmla="*/ 2227087 w 2969285"/>
                <a:gd name="connsiteY2323" fmla="*/ 1615689 h 3313666"/>
                <a:gd name="connsiteX2324" fmla="*/ 2242603 w 2969285"/>
                <a:gd name="connsiteY2324" fmla="*/ 1615689 h 3313666"/>
                <a:gd name="connsiteX2325" fmla="*/ 2242603 w 2969285"/>
                <a:gd name="connsiteY2325" fmla="*/ 1615689 h 3313666"/>
                <a:gd name="connsiteX2326" fmla="*/ 2268463 w 2969285"/>
                <a:gd name="connsiteY2326" fmla="*/ 1591554 h 3313666"/>
                <a:gd name="connsiteX2327" fmla="*/ 2270187 w 2969285"/>
                <a:gd name="connsiteY2327" fmla="*/ 1572590 h 3313666"/>
                <a:gd name="connsiteX2328" fmla="*/ 2237431 w 2969285"/>
                <a:gd name="connsiteY2328" fmla="*/ 1793261 h 3313666"/>
                <a:gd name="connsiteX2329" fmla="*/ 2246051 w 2969285"/>
                <a:gd name="connsiteY2329" fmla="*/ 1786365 h 3313666"/>
                <a:gd name="connsiteX2330" fmla="*/ 2239155 w 2969285"/>
                <a:gd name="connsiteY2330" fmla="*/ 1779469 h 3313666"/>
                <a:gd name="connsiteX2331" fmla="*/ 2239155 w 2969285"/>
                <a:gd name="connsiteY2331" fmla="*/ 1779469 h 3313666"/>
                <a:gd name="connsiteX2332" fmla="*/ 2246051 w 2969285"/>
                <a:gd name="connsiteY2332" fmla="*/ 1786365 h 3313666"/>
                <a:gd name="connsiteX2333" fmla="*/ 2237431 w 2969285"/>
                <a:gd name="connsiteY2333" fmla="*/ 1793261 h 3313666"/>
                <a:gd name="connsiteX2334" fmla="*/ 2239155 w 2969285"/>
                <a:gd name="connsiteY2334" fmla="*/ 1888080 h 3313666"/>
                <a:gd name="connsiteX2335" fmla="*/ 2233983 w 2969285"/>
                <a:gd name="connsiteY2335" fmla="*/ 1901872 h 3313666"/>
                <a:gd name="connsiteX2336" fmla="*/ 2230535 w 2969285"/>
                <a:gd name="connsiteY2336" fmla="*/ 1915664 h 3313666"/>
                <a:gd name="connsiteX2337" fmla="*/ 2233983 w 2969285"/>
                <a:gd name="connsiteY2337" fmla="*/ 1901872 h 3313666"/>
                <a:gd name="connsiteX2338" fmla="*/ 2239155 w 2969285"/>
                <a:gd name="connsiteY2338" fmla="*/ 1888080 h 3313666"/>
                <a:gd name="connsiteX2339" fmla="*/ 2215019 w 2969285"/>
                <a:gd name="connsiteY2339" fmla="*/ 1736369 h 3313666"/>
                <a:gd name="connsiteX2340" fmla="*/ 2251223 w 2969285"/>
                <a:gd name="connsiteY2340" fmla="*/ 1746713 h 3313666"/>
                <a:gd name="connsiteX2341" fmla="*/ 2282255 w 2969285"/>
                <a:gd name="connsiteY2341" fmla="*/ 1753609 h 3313666"/>
                <a:gd name="connsiteX2342" fmla="*/ 2251223 w 2969285"/>
                <a:gd name="connsiteY2342" fmla="*/ 1746713 h 3313666"/>
                <a:gd name="connsiteX2343" fmla="*/ 2215019 w 2969285"/>
                <a:gd name="connsiteY2343" fmla="*/ 1736369 h 3313666"/>
                <a:gd name="connsiteX2344" fmla="*/ 2102959 w 2969285"/>
                <a:gd name="connsiteY2344" fmla="*/ 1982900 h 3313666"/>
                <a:gd name="connsiteX2345" fmla="*/ 2104684 w 2969285"/>
                <a:gd name="connsiteY2345" fmla="*/ 1993244 h 3313666"/>
                <a:gd name="connsiteX2346" fmla="*/ 2102959 w 2969285"/>
                <a:gd name="connsiteY2346" fmla="*/ 1982900 h 3313666"/>
                <a:gd name="connsiteX2347" fmla="*/ 2104684 w 2969285"/>
                <a:gd name="connsiteY2347" fmla="*/ 1993244 h 3313666"/>
                <a:gd name="connsiteX2348" fmla="*/ 2104684 w 2969285"/>
                <a:gd name="connsiteY2348" fmla="*/ 1993244 h 3313666"/>
                <a:gd name="connsiteX2349" fmla="*/ 2096064 w 2969285"/>
                <a:gd name="connsiteY2349" fmla="*/ 2019104 h 3313666"/>
                <a:gd name="connsiteX2350" fmla="*/ 2104684 w 2969285"/>
                <a:gd name="connsiteY2350" fmla="*/ 1993244 h 3313666"/>
                <a:gd name="connsiteX2351" fmla="*/ 2099512 w 2969285"/>
                <a:gd name="connsiteY2351" fmla="*/ 1922560 h 3313666"/>
                <a:gd name="connsiteX2352" fmla="*/ 2099512 w 2969285"/>
                <a:gd name="connsiteY2352" fmla="*/ 1922560 h 3313666"/>
                <a:gd name="connsiteX2353" fmla="*/ 2092615 w 2969285"/>
                <a:gd name="connsiteY2353" fmla="*/ 1917388 h 3313666"/>
                <a:gd name="connsiteX2354" fmla="*/ 2099512 w 2969285"/>
                <a:gd name="connsiteY2354" fmla="*/ 1922560 h 3313666"/>
                <a:gd name="connsiteX2355" fmla="*/ 2099512 w 2969285"/>
                <a:gd name="connsiteY2355" fmla="*/ 1922560 h 3313666"/>
                <a:gd name="connsiteX2356" fmla="*/ 2111579 w 2969285"/>
                <a:gd name="connsiteY2356" fmla="*/ 1907044 h 3313666"/>
                <a:gd name="connsiteX2357" fmla="*/ 2099512 w 2969285"/>
                <a:gd name="connsiteY2357" fmla="*/ 1922560 h 3313666"/>
                <a:gd name="connsiteX2358" fmla="*/ 2099512 w 2969285"/>
                <a:gd name="connsiteY2358" fmla="*/ 1922560 h 3313666"/>
                <a:gd name="connsiteX2359" fmla="*/ 2092615 w 2969285"/>
                <a:gd name="connsiteY2359" fmla="*/ 2205295 h 3313666"/>
                <a:gd name="connsiteX2360" fmla="*/ 2146059 w 2969285"/>
                <a:gd name="connsiteY2360" fmla="*/ 2193227 h 3313666"/>
                <a:gd name="connsiteX2361" fmla="*/ 2146059 w 2969285"/>
                <a:gd name="connsiteY2361" fmla="*/ 2193227 h 3313666"/>
                <a:gd name="connsiteX2362" fmla="*/ 2092615 w 2969285"/>
                <a:gd name="connsiteY2362" fmla="*/ 2205295 h 3313666"/>
                <a:gd name="connsiteX2363" fmla="*/ 2092615 w 2969285"/>
                <a:gd name="connsiteY2363" fmla="*/ 2205295 h 3313666"/>
                <a:gd name="connsiteX2364" fmla="*/ 2115027 w 2969285"/>
                <a:gd name="connsiteY2364" fmla="*/ 1938076 h 3313666"/>
                <a:gd name="connsiteX2365" fmla="*/ 2102959 w 2969285"/>
                <a:gd name="connsiteY2365" fmla="*/ 1932904 h 3313666"/>
                <a:gd name="connsiteX2366" fmla="*/ 2115027 w 2969285"/>
                <a:gd name="connsiteY2366" fmla="*/ 1938076 h 3313666"/>
                <a:gd name="connsiteX2367" fmla="*/ 2115027 w 2969285"/>
                <a:gd name="connsiteY2367" fmla="*/ 1938076 h 3313666"/>
                <a:gd name="connsiteX2368" fmla="*/ 2058136 w 2969285"/>
                <a:gd name="connsiteY2368" fmla="*/ 1862220 h 3313666"/>
                <a:gd name="connsiteX2369" fmla="*/ 2058136 w 2969285"/>
                <a:gd name="connsiteY2369" fmla="*/ 1862220 h 3313666"/>
                <a:gd name="connsiteX2370" fmla="*/ 2058136 w 2969285"/>
                <a:gd name="connsiteY2370" fmla="*/ 1862220 h 3313666"/>
                <a:gd name="connsiteX2371" fmla="*/ 2058136 w 2969285"/>
                <a:gd name="connsiteY2371" fmla="*/ 1862220 h 3313666"/>
                <a:gd name="connsiteX2372" fmla="*/ 2058136 w 2969285"/>
                <a:gd name="connsiteY2372" fmla="*/ 1862220 h 3313666"/>
                <a:gd name="connsiteX2373" fmla="*/ 2058136 w 2969285"/>
                <a:gd name="connsiteY2373" fmla="*/ 1862220 h 3313666"/>
                <a:gd name="connsiteX2374" fmla="*/ 2130543 w 2969285"/>
                <a:gd name="connsiteY2374" fmla="*/ 1879460 h 3313666"/>
                <a:gd name="connsiteX2375" fmla="*/ 2154679 w 2969285"/>
                <a:gd name="connsiteY2375" fmla="*/ 1900148 h 3313666"/>
                <a:gd name="connsiteX2376" fmla="*/ 2130543 w 2969285"/>
                <a:gd name="connsiteY2376" fmla="*/ 1879460 h 3313666"/>
                <a:gd name="connsiteX2377" fmla="*/ 2058136 w 2969285"/>
                <a:gd name="connsiteY2377" fmla="*/ 1862220 h 3313666"/>
                <a:gd name="connsiteX2378" fmla="*/ 2044344 w 2969285"/>
                <a:gd name="connsiteY2378" fmla="*/ 1731197 h 3313666"/>
                <a:gd name="connsiteX2379" fmla="*/ 2028828 w 2969285"/>
                <a:gd name="connsiteY2379" fmla="*/ 1720853 h 3313666"/>
                <a:gd name="connsiteX2380" fmla="*/ 2042620 w 2969285"/>
                <a:gd name="connsiteY2380" fmla="*/ 1694993 h 3313666"/>
                <a:gd name="connsiteX2381" fmla="*/ 2028828 w 2969285"/>
                <a:gd name="connsiteY2381" fmla="*/ 1720853 h 3313666"/>
                <a:gd name="connsiteX2382" fmla="*/ 2044344 w 2969285"/>
                <a:gd name="connsiteY2382" fmla="*/ 1731197 h 3313666"/>
                <a:gd name="connsiteX2383" fmla="*/ 2090892 w 2969285"/>
                <a:gd name="connsiteY2383" fmla="*/ 1732921 h 3313666"/>
                <a:gd name="connsiteX2384" fmla="*/ 2116751 w 2969285"/>
                <a:gd name="connsiteY2384" fmla="*/ 1744989 h 3313666"/>
                <a:gd name="connsiteX2385" fmla="*/ 2090892 w 2969285"/>
                <a:gd name="connsiteY2385" fmla="*/ 1732921 h 3313666"/>
                <a:gd name="connsiteX2386" fmla="*/ 2044344 w 2969285"/>
                <a:gd name="connsiteY2386" fmla="*/ 1731197 h 3313666"/>
                <a:gd name="connsiteX2387" fmla="*/ 2052964 w 2969285"/>
                <a:gd name="connsiteY2387" fmla="*/ 1820845 h 3313666"/>
                <a:gd name="connsiteX2388" fmla="*/ 2042620 w 2969285"/>
                <a:gd name="connsiteY2388" fmla="*/ 1820845 h 3313666"/>
                <a:gd name="connsiteX2389" fmla="*/ 2042620 w 2969285"/>
                <a:gd name="connsiteY2389" fmla="*/ 1820845 h 3313666"/>
                <a:gd name="connsiteX2390" fmla="*/ 2052964 w 2969285"/>
                <a:gd name="connsiteY2390" fmla="*/ 1820845 h 3313666"/>
                <a:gd name="connsiteX2391" fmla="*/ 2051240 w 2969285"/>
                <a:gd name="connsiteY2391" fmla="*/ 1391570 h 3313666"/>
                <a:gd name="connsiteX2392" fmla="*/ 2042620 w 2969285"/>
                <a:gd name="connsiteY2392" fmla="*/ 1388122 h 3313666"/>
                <a:gd name="connsiteX2393" fmla="*/ 2042620 w 2969285"/>
                <a:gd name="connsiteY2393" fmla="*/ 1388122 h 3313666"/>
                <a:gd name="connsiteX2394" fmla="*/ 2051240 w 2969285"/>
                <a:gd name="connsiteY2394" fmla="*/ 1391570 h 3313666"/>
                <a:gd name="connsiteX2395" fmla="*/ 2047792 w 2969285"/>
                <a:gd name="connsiteY2395" fmla="*/ 1236411 h 3313666"/>
                <a:gd name="connsiteX2396" fmla="*/ 2049516 w 2969285"/>
                <a:gd name="connsiteY2396" fmla="*/ 1232963 h 3313666"/>
                <a:gd name="connsiteX2397" fmla="*/ 2056412 w 2969285"/>
                <a:gd name="connsiteY2397" fmla="*/ 1213999 h 3313666"/>
                <a:gd name="connsiteX2398" fmla="*/ 2049516 w 2969285"/>
                <a:gd name="connsiteY2398" fmla="*/ 1232963 h 3313666"/>
                <a:gd name="connsiteX2399" fmla="*/ 2047792 w 2969285"/>
                <a:gd name="connsiteY2399" fmla="*/ 1236411 h 3313666"/>
                <a:gd name="connsiteX2400" fmla="*/ 2077100 w 2969285"/>
                <a:gd name="connsiteY2400" fmla="*/ 1638101 h 3313666"/>
                <a:gd name="connsiteX2401" fmla="*/ 2082272 w 2969285"/>
                <a:gd name="connsiteY2401" fmla="*/ 1665685 h 3313666"/>
                <a:gd name="connsiteX2402" fmla="*/ 2083995 w 2969285"/>
                <a:gd name="connsiteY2402" fmla="*/ 1684649 h 3313666"/>
                <a:gd name="connsiteX2403" fmla="*/ 2082272 w 2969285"/>
                <a:gd name="connsiteY2403" fmla="*/ 1665685 h 3313666"/>
                <a:gd name="connsiteX2404" fmla="*/ 2077100 w 2969285"/>
                <a:gd name="connsiteY2404" fmla="*/ 1638101 h 3313666"/>
                <a:gd name="connsiteX2405" fmla="*/ 2035724 w 2969285"/>
                <a:gd name="connsiteY2405" fmla="*/ 1605346 h 3313666"/>
                <a:gd name="connsiteX2406" fmla="*/ 2034000 w 2969285"/>
                <a:gd name="connsiteY2406" fmla="*/ 1605346 h 3313666"/>
                <a:gd name="connsiteX2407" fmla="*/ 2035724 w 2969285"/>
                <a:gd name="connsiteY2407" fmla="*/ 1605346 h 3313666"/>
                <a:gd name="connsiteX2408" fmla="*/ 2077100 w 2969285"/>
                <a:gd name="connsiteY2408" fmla="*/ 1638101 h 3313666"/>
                <a:gd name="connsiteX2409" fmla="*/ 2106407 w 2969285"/>
                <a:gd name="connsiteY2409" fmla="*/ 1255375 h 3313666"/>
                <a:gd name="connsiteX2410" fmla="*/ 2094339 w 2969285"/>
                <a:gd name="connsiteY2410" fmla="*/ 1215723 h 3313666"/>
                <a:gd name="connsiteX2411" fmla="*/ 2094339 w 2969285"/>
                <a:gd name="connsiteY2411" fmla="*/ 1215723 h 3313666"/>
                <a:gd name="connsiteX2412" fmla="*/ 2106407 w 2969285"/>
                <a:gd name="connsiteY2412" fmla="*/ 1255375 h 3313666"/>
                <a:gd name="connsiteX2413" fmla="*/ 2071927 w 2969285"/>
                <a:gd name="connsiteY2413" fmla="*/ 1253651 h 3313666"/>
                <a:gd name="connsiteX2414" fmla="*/ 2071927 w 2969285"/>
                <a:gd name="connsiteY2414" fmla="*/ 1253651 h 3313666"/>
                <a:gd name="connsiteX2415" fmla="*/ 2106407 w 2969285"/>
                <a:gd name="connsiteY2415" fmla="*/ 1255375 h 3313666"/>
                <a:gd name="connsiteX2416" fmla="*/ 2077100 w 2969285"/>
                <a:gd name="connsiteY2416" fmla="*/ 912300 h 3313666"/>
                <a:gd name="connsiteX2417" fmla="*/ 2078824 w 2969285"/>
                <a:gd name="connsiteY2417" fmla="*/ 914024 h 3313666"/>
                <a:gd name="connsiteX2418" fmla="*/ 2087444 w 2969285"/>
                <a:gd name="connsiteY2418" fmla="*/ 919196 h 3313666"/>
                <a:gd name="connsiteX2419" fmla="*/ 2078824 w 2969285"/>
                <a:gd name="connsiteY2419" fmla="*/ 914024 h 3313666"/>
                <a:gd name="connsiteX2420" fmla="*/ 2077100 w 2969285"/>
                <a:gd name="connsiteY2420" fmla="*/ 912300 h 3313666"/>
                <a:gd name="connsiteX2421" fmla="*/ 2087444 w 2969285"/>
                <a:gd name="connsiteY2421" fmla="*/ 819205 h 3313666"/>
                <a:gd name="connsiteX2422" fmla="*/ 2089167 w 2969285"/>
                <a:gd name="connsiteY2422" fmla="*/ 822653 h 3313666"/>
                <a:gd name="connsiteX2423" fmla="*/ 2099512 w 2969285"/>
                <a:gd name="connsiteY2423" fmla="*/ 836445 h 3313666"/>
                <a:gd name="connsiteX2424" fmla="*/ 2089167 w 2969285"/>
                <a:gd name="connsiteY2424" fmla="*/ 822653 h 3313666"/>
                <a:gd name="connsiteX2425" fmla="*/ 2087444 w 2969285"/>
                <a:gd name="connsiteY2425" fmla="*/ 819205 h 3313666"/>
                <a:gd name="connsiteX2426" fmla="*/ 2170195 w 2969285"/>
                <a:gd name="connsiteY2426" fmla="*/ 908852 h 3313666"/>
                <a:gd name="connsiteX2427" fmla="*/ 2173643 w 2969285"/>
                <a:gd name="connsiteY2427" fmla="*/ 919196 h 3313666"/>
                <a:gd name="connsiteX2428" fmla="*/ 2170195 w 2969285"/>
                <a:gd name="connsiteY2428" fmla="*/ 926092 h 3313666"/>
                <a:gd name="connsiteX2429" fmla="*/ 2173643 w 2969285"/>
                <a:gd name="connsiteY2429" fmla="*/ 919196 h 3313666"/>
                <a:gd name="connsiteX2430" fmla="*/ 2170195 w 2969285"/>
                <a:gd name="connsiteY2430" fmla="*/ 908852 h 3313666"/>
                <a:gd name="connsiteX2431" fmla="*/ 2106407 w 2969285"/>
                <a:gd name="connsiteY2431" fmla="*/ 901957 h 3313666"/>
                <a:gd name="connsiteX2432" fmla="*/ 2106407 w 2969285"/>
                <a:gd name="connsiteY2432" fmla="*/ 901957 h 3313666"/>
                <a:gd name="connsiteX2433" fmla="*/ 2170195 w 2969285"/>
                <a:gd name="connsiteY2433" fmla="*/ 908852 h 3313666"/>
                <a:gd name="connsiteX2434" fmla="*/ 2120199 w 2969285"/>
                <a:gd name="connsiteY2434" fmla="*/ 853685 h 3313666"/>
                <a:gd name="connsiteX2435" fmla="*/ 2130543 w 2969285"/>
                <a:gd name="connsiteY2435" fmla="*/ 877821 h 3313666"/>
                <a:gd name="connsiteX2436" fmla="*/ 2133991 w 2969285"/>
                <a:gd name="connsiteY2436" fmla="*/ 884717 h 3313666"/>
                <a:gd name="connsiteX2437" fmla="*/ 2130543 w 2969285"/>
                <a:gd name="connsiteY2437" fmla="*/ 877821 h 3313666"/>
                <a:gd name="connsiteX2438" fmla="*/ 2120199 w 2969285"/>
                <a:gd name="connsiteY2438" fmla="*/ 853685 h 3313666"/>
                <a:gd name="connsiteX2439" fmla="*/ 2183987 w 2969285"/>
                <a:gd name="connsiteY2439" fmla="*/ 1407086 h 3313666"/>
                <a:gd name="connsiteX2440" fmla="*/ 2183987 w 2969285"/>
                <a:gd name="connsiteY2440" fmla="*/ 1407086 h 3313666"/>
                <a:gd name="connsiteX2441" fmla="*/ 2154679 w 2969285"/>
                <a:gd name="connsiteY2441" fmla="*/ 1410534 h 3313666"/>
                <a:gd name="connsiteX2442" fmla="*/ 2146059 w 2969285"/>
                <a:gd name="connsiteY2442" fmla="*/ 1407086 h 3313666"/>
                <a:gd name="connsiteX2443" fmla="*/ 2154679 w 2969285"/>
                <a:gd name="connsiteY2443" fmla="*/ 1410534 h 3313666"/>
                <a:gd name="connsiteX2444" fmla="*/ 2183987 w 2969285"/>
                <a:gd name="connsiteY2444" fmla="*/ 1407086 h 3313666"/>
                <a:gd name="connsiteX2445" fmla="*/ 2170195 w 2969285"/>
                <a:gd name="connsiteY2445" fmla="*/ 1355367 h 3313666"/>
                <a:gd name="connsiteX2446" fmla="*/ 2178815 w 2969285"/>
                <a:gd name="connsiteY2446" fmla="*/ 1400190 h 3313666"/>
                <a:gd name="connsiteX2447" fmla="*/ 2170195 w 2969285"/>
                <a:gd name="connsiteY2447" fmla="*/ 1355367 h 3313666"/>
                <a:gd name="connsiteX2448" fmla="*/ 2201227 w 2969285"/>
                <a:gd name="connsiteY2448" fmla="*/ 1498458 h 3313666"/>
                <a:gd name="connsiteX2449" fmla="*/ 2221915 w 2969285"/>
                <a:gd name="connsiteY2449" fmla="*/ 1493286 h 3313666"/>
                <a:gd name="connsiteX2450" fmla="*/ 2201227 w 2969285"/>
                <a:gd name="connsiteY2450" fmla="*/ 1498458 h 3313666"/>
                <a:gd name="connsiteX2451" fmla="*/ 2189159 w 2969285"/>
                <a:gd name="connsiteY2451" fmla="*/ 1495010 h 3313666"/>
                <a:gd name="connsiteX2452" fmla="*/ 2201227 w 2969285"/>
                <a:gd name="connsiteY2452" fmla="*/ 1498458 h 3313666"/>
                <a:gd name="connsiteX2453" fmla="*/ 2192607 w 2969285"/>
                <a:gd name="connsiteY2453" fmla="*/ 1393294 h 3313666"/>
                <a:gd name="connsiteX2454" fmla="*/ 2213295 w 2969285"/>
                <a:gd name="connsiteY2454" fmla="*/ 1382950 h 3313666"/>
                <a:gd name="connsiteX2455" fmla="*/ 2192607 w 2969285"/>
                <a:gd name="connsiteY2455" fmla="*/ 1393294 h 3313666"/>
                <a:gd name="connsiteX2456" fmla="*/ 2192607 w 2969285"/>
                <a:gd name="connsiteY2456" fmla="*/ 1393294 h 3313666"/>
                <a:gd name="connsiteX2457" fmla="*/ 2194331 w 2969285"/>
                <a:gd name="connsiteY2457" fmla="*/ 1565694 h 3313666"/>
                <a:gd name="connsiteX2458" fmla="*/ 2194331 w 2969285"/>
                <a:gd name="connsiteY2458" fmla="*/ 1565694 h 3313666"/>
                <a:gd name="connsiteX2459" fmla="*/ 2194331 w 2969285"/>
                <a:gd name="connsiteY2459" fmla="*/ 1565694 h 3313666"/>
                <a:gd name="connsiteX2460" fmla="*/ 2194331 w 2969285"/>
                <a:gd name="connsiteY2460" fmla="*/ 1565694 h 3313666"/>
                <a:gd name="connsiteX2461" fmla="*/ 2235707 w 2969285"/>
                <a:gd name="connsiteY2461" fmla="*/ 1665685 h 3313666"/>
                <a:gd name="connsiteX2462" fmla="*/ 2204675 w 2969285"/>
                <a:gd name="connsiteY2462" fmla="*/ 1705337 h 3313666"/>
                <a:gd name="connsiteX2463" fmla="*/ 2177091 w 2969285"/>
                <a:gd name="connsiteY2463" fmla="*/ 1726025 h 3313666"/>
                <a:gd name="connsiteX2464" fmla="*/ 2204675 w 2969285"/>
                <a:gd name="connsiteY2464" fmla="*/ 1705337 h 3313666"/>
                <a:gd name="connsiteX2465" fmla="*/ 2235707 w 2969285"/>
                <a:gd name="connsiteY2465" fmla="*/ 1665685 h 3313666"/>
                <a:gd name="connsiteX2466" fmla="*/ 2175367 w 2969285"/>
                <a:gd name="connsiteY2466" fmla="*/ 1634653 h 3313666"/>
                <a:gd name="connsiteX2467" fmla="*/ 2180539 w 2969285"/>
                <a:gd name="connsiteY2467" fmla="*/ 1631205 h 3313666"/>
                <a:gd name="connsiteX2468" fmla="*/ 2175367 w 2969285"/>
                <a:gd name="connsiteY2468" fmla="*/ 1634653 h 3313666"/>
                <a:gd name="connsiteX2469" fmla="*/ 2235707 w 2969285"/>
                <a:gd name="connsiteY2469" fmla="*/ 1665685 h 3313666"/>
                <a:gd name="connsiteX2470" fmla="*/ 2202951 w 2969285"/>
                <a:gd name="connsiteY2470" fmla="*/ 1739817 h 3313666"/>
                <a:gd name="connsiteX2471" fmla="*/ 2202951 w 2969285"/>
                <a:gd name="connsiteY2471" fmla="*/ 1739817 h 3313666"/>
                <a:gd name="connsiteX2472" fmla="*/ 2202951 w 2969285"/>
                <a:gd name="connsiteY2472" fmla="*/ 1739817 h 3313666"/>
                <a:gd name="connsiteX2473" fmla="*/ 2202951 w 2969285"/>
                <a:gd name="connsiteY2473" fmla="*/ 1739817 h 3313666"/>
                <a:gd name="connsiteX2474" fmla="*/ 2201227 w 2969285"/>
                <a:gd name="connsiteY2474" fmla="*/ 1739817 h 3313666"/>
                <a:gd name="connsiteX2475" fmla="*/ 2165023 w 2969285"/>
                <a:gd name="connsiteY2475" fmla="*/ 1727749 h 3313666"/>
                <a:gd name="connsiteX2476" fmla="*/ 2165023 w 2969285"/>
                <a:gd name="connsiteY2476" fmla="*/ 1727749 h 3313666"/>
                <a:gd name="connsiteX2477" fmla="*/ 2201227 w 2969285"/>
                <a:gd name="connsiteY2477" fmla="*/ 1739817 h 3313666"/>
                <a:gd name="connsiteX2478" fmla="*/ 2187435 w 2969285"/>
                <a:gd name="connsiteY2478" fmla="*/ 1520870 h 3313666"/>
                <a:gd name="connsiteX2479" fmla="*/ 2175367 w 2969285"/>
                <a:gd name="connsiteY2479" fmla="*/ 1529490 h 3313666"/>
                <a:gd name="connsiteX2480" fmla="*/ 2187435 w 2969285"/>
                <a:gd name="connsiteY2480" fmla="*/ 1520870 h 3313666"/>
                <a:gd name="connsiteX2481" fmla="*/ 2189159 w 2969285"/>
                <a:gd name="connsiteY2481" fmla="*/ 1519146 h 3313666"/>
                <a:gd name="connsiteX2482" fmla="*/ 2187435 w 2969285"/>
                <a:gd name="connsiteY2482" fmla="*/ 1520870 h 3313666"/>
                <a:gd name="connsiteX2483" fmla="*/ 2142611 w 2969285"/>
                <a:gd name="connsiteY2483" fmla="*/ 1188139 h 3313666"/>
                <a:gd name="connsiteX2484" fmla="*/ 2146059 w 2969285"/>
                <a:gd name="connsiteY2484" fmla="*/ 1158831 h 3313666"/>
                <a:gd name="connsiteX2485" fmla="*/ 2128819 w 2969285"/>
                <a:gd name="connsiteY2485" fmla="*/ 1141591 h 3313666"/>
                <a:gd name="connsiteX2486" fmla="*/ 2128819 w 2969285"/>
                <a:gd name="connsiteY2486" fmla="*/ 1141591 h 3313666"/>
                <a:gd name="connsiteX2487" fmla="*/ 2128819 w 2969285"/>
                <a:gd name="connsiteY2487" fmla="*/ 1141591 h 3313666"/>
                <a:gd name="connsiteX2488" fmla="*/ 2133991 w 2969285"/>
                <a:gd name="connsiteY2488" fmla="*/ 1134695 h 3313666"/>
                <a:gd name="connsiteX2489" fmla="*/ 2128819 w 2969285"/>
                <a:gd name="connsiteY2489" fmla="*/ 1141591 h 3313666"/>
                <a:gd name="connsiteX2490" fmla="*/ 2128819 w 2969285"/>
                <a:gd name="connsiteY2490" fmla="*/ 1141591 h 3313666"/>
                <a:gd name="connsiteX2491" fmla="*/ 2146059 w 2969285"/>
                <a:gd name="connsiteY2491" fmla="*/ 1158831 h 3313666"/>
                <a:gd name="connsiteX2492" fmla="*/ 2142611 w 2969285"/>
                <a:gd name="connsiteY2492" fmla="*/ 1188139 h 3313666"/>
                <a:gd name="connsiteX2493" fmla="*/ 2113304 w 2969285"/>
                <a:gd name="connsiteY2493" fmla="*/ 1048496 h 3313666"/>
                <a:gd name="connsiteX2494" fmla="*/ 2113304 w 2969285"/>
                <a:gd name="connsiteY2494" fmla="*/ 1041600 h 3313666"/>
                <a:gd name="connsiteX2495" fmla="*/ 2113304 w 2969285"/>
                <a:gd name="connsiteY2495" fmla="*/ 1048496 h 3313666"/>
                <a:gd name="connsiteX2496" fmla="*/ 2118475 w 2969285"/>
                <a:gd name="connsiteY2496" fmla="*/ 1048496 h 3313666"/>
                <a:gd name="connsiteX2497" fmla="*/ 2113304 w 2969285"/>
                <a:gd name="connsiteY2497" fmla="*/ 1048496 h 3313666"/>
                <a:gd name="connsiteX2498" fmla="*/ 2113304 w 2969285"/>
                <a:gd name="connsiteY2498" fmla="*/ 1048496 h 3313666"/>
                <a:gd name="connsiteX2499" fmla="*/ 2113304 w 2969285"/>
                <a:gd name="connsiteY2499" fmla="*/ 1048496 h 3313666"/>
                <a:gd name="connsiteX2500" fmla="*/ 2113304 w 2969285"/>
                <a:gd name="connsiteY2500" fmla="*/ 1400190 h 3313666"/>
                <a:gd name="connsiteX2501" fmla="*/ 2127095 w 2969285"/>
                <a:gd name="connsiteY2501" fmla="*/ 1400190 h 3313666"/>
                <a:gd name="connsiteX2502" fmla="*/ 2113304 w 2969285"/>
                <a:gd name="connsiteY2502" fmla="*/ 1400190 h 3313666"/>
                <a:gd name="connsiteX2503" fmla="*/ 2066755 w 2969285"/>
                <a:gd name="connsiteY2503" fmla="*/ 1398466 h 3313666"/>
                <a:gd name="connsiteX2504" fmla="*/ 2113304 w 2969285"/>
                <a:gd name="connsiteY2504" fmla="*/ 1400190 h 3313666"/>
                <a:gd name="connsiteX2505" fmla="*/ 2135715 w 2969285"/>
                <a:gd name="connsiteY2505" fmla="*/ 1826017 h 3313666"/>
                <a:gd name="connsiteX2506" fmla="*/ 2135715 w 2969285"/>
                <a:gd name="connsiteY2506" fmla="*/ 1826017 h 3313666"/>
                <a:gd name="connsiteX2507" fmla="*/ 2121923 w 2969285"/>
                <a:gd name="connsiteY2507" fmla="*/ 1817397 h 3313666"/>
                <a:gd name="connsiteX2508" fmla="*/ 2135715 w 2969285"/>
                <a:gd name="connsiteY2508" fmla="*/ 1826017 h 3313666"/>
                <a:gd name="connsiteX2509" fmla="*/ 2132267 w 2969285"/>
                <a:gd name="connsiteY2509" fmla="*/ 1729473 h 3313666"/>
                <a:gd name="connsiteX2510" fmla="*/ 2144335 w 2969285"/>
                <a:gd name="connsiteY2510" fmla="*/ 1717405 h 3313666"/>
                <a:gd name="connsiteX2511" fmla="*/ 2132267 w 2969285"/>
                <a:gd name="connsiteY2511" fmla="*/ 1729473 h 3313666"/>
                <a:gd name="connsiteX2512" fmla="*/ 2108132 w 2969285"/>
                <a:gd name="connsiteY2512" fmla="*/ 1064012 h 3313666"/>
                <a:gd name="connsiteX2513" fmla="*/ 2111579 w 2969285"/>
                <a:gd name="connsiteY2513" fmla="*/ 1048496 h 3313666"/>
                <a:gd name="connsiteX2514" fmla="*/ 2111579 w 2969285"/>
                <a:gd name="connsiteY2514" fmla="*/ 1048496 h 3313666"/>
                <a:gd name="connsiteX2515" fmla="*/ 2108132 w 2969285"/>
                <a:gd name="connsiteY2515" fmla="*/ 1064012 h 3313666"/>
                <a:gd name="connsiteX2516" fmla="*/ 2104684 w 2969285"/>
                <a:gd name="connsiteY2516" fmla="*/ 1069184 h 3313666"/>
                <a:gd name="connsiteX2517" fmla="*/ 2108132 w 2969285"/>
                <a:gd name="connsiteY2517" fmla="*/ 1064012 h 3313666"/>
                <a:gd name="connsiteX2518" fmla="*/ 2083995 w 2969285"/>
                <a:gd name="connsiteY2518" fmla="*/ 1310543 h 3313666"/>
                <a:gd name="connsiteX2519" fmla="*/ 2071927 w 2969285"/>
                <a:gd name="connsiteY2519" fmla="*/ 1307095 h 3313666"/>
                <a:gd name="connsiteX2520" fmla="*/ 2061584 w 2969285"/>
                <a:gd name="connsiteY2520" fmla="*/ 1305371 h 3313666"/>
                <a:gd name="connsiteX2521" fmla="*/ 2071927 w 2969285"/>
                <a:gd name="connsiteY2521" fmla="*/ 1307095 h 3313666"/>
                <a:gd name="connsiteX2522" fmla="*/ 2083995 w 2969285"/>
                <a:gd name="connsiteY2522" fmla="*/ 1310543 h 3313666"/>
                <a:gd name="connsiteX2523" fmla="*/ 2070204 w 2969285"/>
                <a:gd name="connsiteY2523" fmla="*/ 1495010 h 3313666"/>
                <a:gd name="connsiteX2524" fmla="*/ 2094339 w 2969285"/>
                <a:gd name="connsiteY2524" fmla="*/ 1551902 h 3313666"/>
                <a:gd name="connsiteX2525" fmla="*/ 2075375 w 2969285"/>
                <a:gd name="connsiteY2525" fmla="*/ 1570866 h 3313666"/>
                <a:gd name="connsiteX2526" fmla="*/ 2094339 w 2969285"/>
                <a:gd name="connsiteY2526" fmla="*/ 1551902 h 3313666"/>
                <a:gd name="connsiteX2527" fmla="*/ 2070204 w 2969285"/>
                <a:gd name="connsiteY2527" fmla="*/ 1495010 h 3313666"/>
                <a:gd name="connsiteX2528" fmla="*/ 2061584 w 2969285"/>
                <a:gd name="connsiteY2528" fmla="*/ 1489838 h 3313666"/>
                <a:gd name="connsiteX2529" fmla="*/ 2070204 w 2969285"/>
                <a:gd name="connsiteY2529" fmla="*/ 1495010 h 3313666"/>
                <a:gd name="connsiteX2530" fmla="*/ 2063308 w 2969285"/>
                <a:gd name="connsiteY2530" fmla="*/ 1757057 h 3313666"/>
                <a:gd name="connsiteX2531" fmla="*/ 2054688 w 2969285"/>
                <a:gd name="connsiteY2531" fmla="*/ 1772573 h 3313666"/>
                <a:gd name="connsiteX2532" fmla="*/ 2066755 w 2969285"/>
                <a:gd name="connsiteY2532" fmla="*/ 1798433 h 3313666"/>
                <a:gd name="connsiteX2533" fmla="*/ 2097787 w 2969285"/>
                <a:gd name="connsiteY2533" fmla="*/ 1801881 h 3313666"/>
                <a:gd name="connsiteX2534" fmla="*/ 2097787 w 2969285"/>
                <a:gd name="connsiteY2534" fmla="*/ 1801881 h 3313666"/>
                <a:gd name="connsiteX2535" fmla="*/ 2111579 w 2969285"/>
                <a:gd name="connsiteY2535" fmla="*/ 1808777 h 3313666"/>
                <a:gd name="connsiteX2536" fmla="*/ 2097787 w 2969285"/>
                <a:gd name="connsiteY2536" fmla="*/ 1801881 h 3313666"/>
                <a:gd name="connsiteX2537" fmla="*/ 2066755 w 2969285"/>
                <a:gd name="connsiteY2537" fmla="*/ 1798433 h 3313666"/>
                <a:gd name="connsiteX2538" fmla="*/ 2054688 w 2969285"/>
                <a:gd name="connsiteY2538" fmla="*/ 1772573 h 3313666"/>
                <a:gd name="connsiteX2539" fmla="*/ 2063308 w 2969285"/>
                <a:gd name="connsiteY2539" fmla="*/ 1757057 h 3313666"/>
                <a:gd name="connsiteX2540" fmla="*/ 2140887 w 2969285"/>
                <a:gd name="connsiteY2540" fmla="*/ 1608793 h 3313666"/>
                <a:gd name="connsiteX2541" fmla="*/ 2183987 w 2969285"/>
                <a:gd name="connsiteY2541" fmla="*/ 1579486 h 3313666"/>
                <a:gd name="connsiteX2542" fmla="*/ 2187435 w 2969285"/>
                <a:gd name="connsiteY2542" fmla="*/ 1577762 h 3313666"/>
                <a:gd name="connsiteX2543" fmla="*/ 2183987 w 2969285"/>
                <a:gd name="connsiteY2543" fmla="*/ 1579486 h 3313666"/>
                <a:gd name="connsiteX2544" fmla="*/ 2140887 w 2969285"/>
                <a:gd name="connsiteY2544" fmla="*/ 1608793 h 3313666"/>
                <a:gd name="connsiteX2545" fmla="*/ 2178815 w 2969285"/>
                <a:gd name="connsiteY2545" fmla="*/ 1858772 h 3313666"/>
                <a:gd name="connsiteX2546" fmla="*/ 2183987 w 2969285"/>
                <a:gd name="connsiteY2546" fmla="*/ 1872564 h 3313666"/>
                <a:gd name="connsiteX2547" fmla="*/ 2178815 w 2969285"/>
                <a:gd name="connsiteY2547" fmla="*/ 1858772 h 3313666"/>
                <a:gd name="connsiteX2548" fmla="*/ 2159851 w 2969285"/>
                <a:gd name="connsiteY2548" fmla="*/ 1812225 h 3313666"/>
                <a:gd name="connsiteX2549" fmla="*/ 2178815 w 2969285"/>
                <a:gd name="connsiteY2549" fmla="*/ 1858772 h 3313666"/>
                <a:gd name="connsiteX2550" fmla="*/ 2211571 w 2969285"/>
                <a:gd name="connsiteY2550" fmla="*/ 1924284 h 3313666"/>
                <a:gd name="connsiteX2551" fmla="*/ 2218467 w 2969285"/>
                <a:gd name="connsiteY2551" fmla="*/ 1922560 h 3313666"/>
                <a:gd name="connsiteX2552" fmla="*/ 2218467 w 2969285"/>
                <a:gd name="connsiteY2552" fmla="*/ 1922560 h 3313666"/>
                <a:gd name="connsiteX2553" fmla="*/ 2218467 w 2969285"/>
                <a:gd name="connsiteY2553" fmla="*/ 1922560 h 3313666"/>
                <a:gd name="connsiteX2554" fmla="*/ 2211571 w 2969285"/>
                <a:gd name="connsiteY2554" fmla="*/ 1924284 h 3313666"/>
                <a:gd name="connsiteX2555" fmla="*/ 2168471 w 2969285"/>
                <a:gd name="connsiteY2555" fmla="*/ 1922560 h 3313666"/>
                <a:gd name="connsiteX2556" fmla="*/ 2211571 w 2969285"/>
                <a:gd name="connsiteY2556" fmla="*/ 1924284 h 3313666"/>
                <a:gd name="connsiteX2557" fmla="*/ 2266739 w 2969285"/>
                <a:gd name="connsiteY2557" fmla="*/ 1646721 h 3313666"/>
                <a:gd name="connsiteX2558" fmla="*/ 2258119 w 2969285"/>
                <a:gd name="connsiteY2558" fmla="*/ 1681201 h 3313666"/>
                <a:gd name="connsiteX2559" fmla="*/ 2254671 w 2969285"/>
                <a:gd name="connsiteY2559" fmla="*/ 1701889 h 3313666"/>
                <a:gd name="connsiteX2560" fmla="*/ 2258119 w 2969285"/>
                <a:gd name="connsiteY2560" fmla="*/ 1681201 h 3313666"/>
                <a:gd name="connsiteX2561" fmla="*/ 2266739 w 2969285"/>
                <a:gd name="connsiteY2561" fmla="*/ 1646721 h 3313666"/>
                <a:gd name="connsiteX2562" fmla="*/ 2221915 w 2969285"/>
                <a:gd name="connsiteY2562" fmla="*/ 1320887 h 3313666"/>
                <a:gd name="connsiteX2563" fmla="*/ 2183987 w 2969285"/>
                <a:gd name="connsiteY2563" fmla="*/ 1324335 h 3313666"/>
                <a:gd name="connsiteX2564" fmla="*/ 2166747 w 2969285"/>
                <a:gd name="connsiteY2564" fmla="*/ 1346747 h 3313666"/>
                <a:gd name="connsiteX2565" fmla="*/ 2166747 w 2969285"/>
                <a:gd name="connsiteY2565" fmla="*/ 1346747 h 3313666"/>
                <a:gd name="connsiteX2566" fmla="*/ 2183987 w 2969285"/>
                <a:gd name="connsiteY2566" fmla="*/ 1324335 h 3313666"/>
                <a:gd name="connsiteX2567" fmla="*/ 2221915 w 2969285"/>
                <a:gd name="connsiteY2567" fmla="*/ 1320887 h 3313666"/>
                <a:gd name="connsiteX2568" fmla="*/ 2237431 w 2969285"/>
                <a:gd name="connsiteY2568" fmla="*/ 1320887 h 3313666"/>
                <a:gd name="connsiteX2569" fmla="*/ 2221915 w 2969285"/>
                <a:gd name="connsiteY2569" fmla="*/ 1320887 h 3313666"/>
                <a:gd name="connsiteX2570" fmla="*/ 2166747 w 2969285"/>
                <a:gd name="connsiteY2570" fmla="*/ 1238135 h 3313666"/>
                <a:gd name="connsiteX2571" fmla="*/ 2206399 w 2969285"/>
                <a:gd name="connsiteY2571" fmla="*/ 1215723 h 3313666"/>
                <a:gd name="connsiteX2572" fmla="*/ 2166747 w 2969285"/>
                <a:gd name="connsiteY2572" fmla="*/ 1238135 h 3313666"/>
                <a:gd name="connsiteX2573" fmla="*/ 2166747 w 2969285"/>
                <a:gd name="connsiteY2573" fmla="*/ 1238135 h 3313666"/>
                <a:gd name="connsiteX2574" fmla="*/ 2215019 w 2969285"/>
                <a:gd name="connsiteY2574" fmla="*/ 1198483 h 3313666"/>
                <a:gd name="connsiteX2575" fmla="*/ 2233983 w 2969285"/>
                <a:gd name="connsiteY2575" fmla="*/ 1174347 h 3313666"/>
                <a:gd name="connsiteX2576" fmla="*/ 2215019 w 2969285"/>
                <a:gd name="connsiteY2576" fmla="*/ 1198483 h 3313666"/>
                <a:gd name="connsiteX2577" fmla="*/ 2221915 w 2969285"/>
                <a:gd name="connsiteY2577" fmla="*/ 927816 h 3313666"/>
                <a:gd name="connsiteX2578" fmla="*/ 2223639 w 2969285"/>
                <a:gd name="connsiteY2578" fmla="*/ 936436 h 3313666"/>
                <a:gd name="connsiteX2579" fmla="*/ 2221915 w 2969285"/>
                <a:gd name="connsiteY2579" fmla="*/ 927816 h 3313666"/>
                <a:gd name="connsiteX2580" fmla="*/ 2258119 w 2969285"/>
                <a:gd name="connsiteY2580" fmla="*/ 922644 h 3313666"/>
                <a:gd name="connsiteX2581" fmla="*/ 2296047 w 2969285"/>
                <a:gd name="connsiteY2581" fmla="*/ 905405 h 3313666"/>
                <a:gd name="connsiteX2582" fmla="*/ 2296047 w 2969285"/>
                <a:gd name="connsiteY2582" fmla="*/ 905405 h 3313666"/>
                <a:gd name="connsiteX2583" fmla="*/ 2258119 w 2969285"/>
                <a:gd name="connsiteY2583" fmla="*/ 922644 h 3313666"/>
                <a:gd name="connsiteX2584" fmla="*/ 2221915 w 2969285"/>
                <a:gd name="connsiteY2584" fmla="*/ 927816 h 3313666"/>
                <a:gd name="connsiteX2585" fmla="*/ 2252947 w 2969285"/>
                <a:gd name="connsiteY2585" fmla="*/ 1001948 h 3313666"/>
                <a:gd name="connsiteX2586" fmla="*/ 2233983 w 2969285"/>
                <a:gd name="connsiteY2586" fmla="*/ 984708 h 3313666"/>
                <a:gd name="connsiteX2587" fmla="*/ 2230535 w 2969285"/>
                <a:gd name="connsiteY2587" fmla="*/ 981260 h 3313666"/>
                <a:gd name="connsiteX2588" fmla="*/ 2233983 w 2969285"/>
                <a:gd name="connsiteY2588" fmla="*/ 984708 h 3313666"/>
                <a:gd name="connsiteX2589" fmla="*/ 2252947 w 2969285"/>
                <a:gd name="connsiteY2589" fmla="*/ 1001948 h 3313666"/>
                <a:gd name="connsiteX2590" fmla="*/ 2235707 w 2969285"/>
                <a:gd name="connsiteY2590" fmla="*/ 948504 h 3313666"/>
                <a:gd name="connsiteX2591" fmla="*/ 2233983 w 2969285"/>
                <a:gd name="connsiteY2591" fmla="*/ 941608 h 3313666"/>
                <a:gd name="connsiteX2592" fmla="*/ 2235707 w 2969285"/>
                <a:gd name="connsiteY2592" fmla="*/ 948504 h 3313666"/>
                <a:gd name="connsiteX2593" fmla="*/ 2211571 w 2969285"/>
                <a:gd name="connsiteY2593" fmla="*/ 967468 h 3313666"/>
                <a:gd name="connsiteX2594" fmla="*/ 2216743 w 2969285"/>
                <a:gd name="connsiteY2594" fmla="*/ 970916 h 3313666"/>
                <a:gd name="connsiteX2595" fmla="*/ 2211571 w 2969285"/>
                <a:gd name="connsiteY2595" fmla="*/ 967468 h 3313666"/>
                <a:gd name="connsiteX2596" fmla="*/ 2235707 w 2969285"/>
                <a:gd name="connsiteY2596" fmla="*/ 948504 h 3313666"/>
                <a:gd name="connsiteX2597" fmla="*/ 2192607 w 2969285"/>
                <a:gd name="connsiteY2597" fmla="*/ 784725 h 3313666"/>
                <a:gd name="connsiteX2598" fmla="*/ 2173643 w 2969285"/>
                <a:gd name="connsiteY2598" fmla="*/ 777829 h 3313666"/>
                <a:gd name="connsiteX2599" fmla="*/ 2120199 w 2969285"/>
                <a:gd name="connsiteY2599" fmla="*/ 789897 h 3313666"/>
                <a:gd name="connsiteX2600" fmla="*/ 2092615 w 2969285"/>
                <a:gd name="connsiteY2600" fmla="*/ 800241 h 3313666"/>
                <a:gd name="connsiteX2601" fmla="*/ 2058136 w 2969285"/>
                <a:gd name="connsiteY2601" fmla="*/ 817481 h 3313666"/>
                <a:gd name="connsiteX2602" fmla="*/ 2032276 w 2969285"/>
                <a:gd name="connsiteY2602" fmla="*/ 846789 h 3313666"/>
                <a:gd name="connsiteX2603" fmla="*/ 2037448 w 2969285"/>
                <a:gd name="connsiteY2603" fmla="*/ 855409 h 3313666"/>
                <a:gd name="connsiteX2604" fmla="*/ 2032276 w 2969285"/>
                <a:gd name="connsiteY2604" fmla="*/ 846789 h 3313666"/>
                <a:gd name="connsiteX2605" fmla="*/ 2001244 w 2969285"/>
                <a:gd name="connsiteY2605" fmla="*/ 839893 h 3313666"/>
                <a:gd name="connsiteX2606" fmla="*/ 2034000 w 2969285"/>
                <a:gd name="connsiteY2606" fmla="*/ 846789 h 3313666"/>
                <a:gd name="connsiteX2607" fmla="*/ 2059860 w 2969285"/>
                <a:gd name="connsiteY2607" fmla="*/ 817481 h 3313666"/>
                <a:gd name="connsiteX2608" fmla="*/ 2094339 w 2969285"/>
                <a:gd name="connsiteY2608" fmla="*/ 800241 h 3313666"/>
                <a:gd name="connsiteX2609" fmla="*/ 2121923 w 2969285"/>
                <a:gd name="connsiteY2609" fmla="*/ 789897 h 3313666"/>
                <a:gd name="connsiteX2610" fmla="*/ 2175367 w 2969285"/>
                <a:gd name="connsiteY2610" fmla="*/ 777829 h 3313666"/>
                <a:gd name="connsiteX2611" fmla="*/ 2192607 w 2969285"/>
                <a:gd name="connsiteY2611" fmla="*/ 784725 h 3313666"/>
                <a:gd name="connsiteX2612" fmla="*/ 2220191 w 2969285"/>
                <a:gd name="connsiteY2612" fmla="*/ 795069 h 3313666"/>
                <a:gd name="connsiteX2613" fmla="*/ 2192607 w 2969285"/>
                <a:gd name="connsiteY2613" fmla="*/ 784725 h 3313666"/>
                <a:gd name="connsiteX2614" fmla="*/ 2020208 w 2969285"/>
                <a:gd name="connsiteY2614" fmla="*/ 1462254 h 3313666"/>
                <a:gd name="connsiteX2615" fmla="*/ 2040896 w 2969285"/>
                <a:gd name="connsiteY2615" fmla="*/ 1477770 h 3313666"/>
                <a:gd name="connsiteX2616" fmla="*/ 2020208 w 2969285"/>
                <a:gd name="connsiteY2616" fmla="*/ 1462254 h 3313666"/>
                <a:gd name="connsiteX2617" fmla="*/ 2020208 w 2969285"/>
                <a:gd name="connsiteY2617" fmla="*/ 1413982 h 3313666"/>
                <a:gd name="connsiteX2618" fmla="*/ 2037448 w 2969285"/>
                <a:gd name="connsiteY2618" fmla="*/ 1400190 h 3313666"/>
                <a:gd name="connsiteX2619" fmla="*/ 2020208 w 2969285"/>
                <a:gd name="connsiteY2619" fmla="*/ 1413982 h 3313666"/>
                <a:gd name="connsiteX2620" fmla="*/ 2020208 w 2969285"/>
                <a:gd name="connsiteY2620" fmla="*/ 1462254 h 3313666"/>
                <a:gd name="connsiteX2621" fmla="*/ 2023656 w 2969285"/>
                <a:gd name="connsiteY2621" fmla="*/ 1381226 h 3313666"/>
                <a:gd name="connsiteX2622" fmla="*/ 1959868 w 2969285"/>
                <a:gd name="connsiteY2622" fmla="*/ 1369159 h 3313666"/>
                <a:gd name="connsiteX2623" fmla="*/ 2023656 w 2969285"/>
                <a:gd name="connsiteY2623" fmla="*/ 1381226 h 3313666"/>
                <a:gd name="connsiteX2624" fmla="*/ 2042620 w 2969285"/>
                <a:gd name="connsiteY2624" fmla="*/ 1388122 h 3313666"/>
                <a:gd name="connsiteX2625" fmla="*/ 2042620 w 2969285"/>
                <a:gd name="connsiteY2625" fmla="*/ 1388122 h 3313666"/>
                <a:gd name="connsiteX2626" fmla="*/ 2023656 w 2969285"/>
                <a:gd name="connsiteY2626" fmla="*/ 1381226 h 3313666"/>
                <a:gd name="connsiteX2627" fmla="*/ 1965040 w 2969285"/>
                <a:gd name="connsiteY2627" fmla="*/ 1326059 h 3313666"/>
                <a:gd name="connsiteX2628" fmla="*/ 1980556 w 2969285"/>
                <a:gd name="connsiteY2628" fmla="*/ 1300199 h 3313666"/>
                <a:gd name="connsiteX2629" fmla="*/ 1987452 w 2969285"/>
                <a:gd name="connsiteY2629" fmla="*/ 1291579 h 3313666"/>
                <a:gd name="connsiteX2630" fmla="*/ 1980556 w 2969285"/>
                <a:gd name="connsiteY2630" fmla="*/ 1300199 h 3313666"/>
                <a:gd name="connsiteX2631" fmla="*/ 1965040 w 2969285"/>
                <a:gd name="connsiteY2631" fmla="*/ 1326059 h 3313666"/>
                <a:gd name="connsiteX2632" fmla="*/ 1999520 w 2969285"/>
                <a:gd name="connsiteY2632" fmla="*/ 1250203 h 3313666"/>
                <a:gd name="connsiteX2633" fmla="*/ 1999520 w 2969285"/>
                <a:gd name="connsiteY2633" fmla="*/ 1229515 h 3313666"/>
                <a:gd name="connsiteX2634" fmla="*/ 1999520 w 2969285"/>
                <a:gd name="connsiteY2634" fmla="*/ 1250203 h 3313666"/>
                <a:gd name="connsiteX2635" fmla="*/ 1992624 w 2969285"/>
                <a:gd name="connsiteY2635" fmla="*/ 1286407 h 3313666"/>
                <a:gd name="connsiteX2636" fmla="*/ 1999520 w 2969285"/>
                <a:gd name="connsiteY2636" fmla="*/ 1250203 h 3313666"/>
                <a:gd name="connsiteX2637" fmla="*/ 2028828 w 2969285"/>
                <a:gd name="connsiteY2637" fmla="*/ 1136420 h 3313666"/>
                <a:gd name="connsiteX2638" fmla="*/ 2016760 w 2969285"/>
                <a:gd name="connsiteY2638" fmla="*/ 1126076 h 3313666"/>
                <a:gd name="connsiteX2639" fmla="*/ 2028828 w 2969285"/>
                <a:gd name="connsiteY2639" fmla="*/ 1136420 h 3313666"/>
                <a:gd name="connsiteX2640" fmla="*/ 2028828 w 2969285"/>
                <a:gd name="connsiteY2640" fmla="*/ 1095044 h 3313666"/>
                <a:gd name="connsiteX2641" fmla="*/ 2032276 w 2969285"/>
                <a:gd name="connsiteY2641" fmla="*/ 1098492 h 3313666"/>
                <a:gd name="connsiteX2642" fmla="*/ 2040896 w 2969285"/>
                <a:gd name="connsiteY2642" fmla="*/ 1110560 h 3313666"/>
                <a:gd name="connsiteX2643" fmla="*/ 2032276 w 2969285"/>
                <a:gd name="connsiteY2643" fmla="*/ 1098492 h 3313666"/>
                <a:gd name="connsiteX2644" fmla="*/ 2028828 w 2969285"/>
                <a:gd name="connsiteY2644" fmla="*/ 1095044 h 3313666"/>
                <a:gd name="connsiteX2645" fmla="*/ 2011588 w 2969285"/>
                <a:gd name="connsiteY2645" fmla="*/ 872649 h 3313666"/>
                <a:gd name="connsiteX2646" fmla="*/ 2011588 w 2969285"/>
                <a:gd name="connsiteY2646" fmla="*/ 872649 h 3313666"/>
                <a:gd name="connsiteX2647" fmla="*/ 2018484 w 2969285"/>
                <a:gd name="connsiteY2647" fmla="*/ 874373 h 3313666"/>
                <a:gd name="connsiteX2648" fmla="*/ 2011588 w 2969285"/>
                <a:gd name="connsiteY2648" fmla="*/ 872649 h 3313666"/>
                <a:gd name="connsiteX2649" fmla="*/ 2004692 w 2969285"/>
                <a:gd name="connsiteY2649" fmla="*/ 858857 h 3313666"/>
                <a:gd name="connsiteX2650" fmla="*/ 1968488 w 2969285"/>
                <a:gd name="connsiteY2650" fmla="*/ 853685 h 3313666"/>
                <a:gd name="connsiteX2651" fmla="*/ 1968488 w 2969285"/>
                <a:gd name="connsiteY2651" fmla="*/ 853685 h 3313666"/>
                <a:gd name="connsiteX2652" fmla="*/ 2004692 w 2969285"/>
                <a:gd name="connsiteY2652" fmla="*/ 858857 h 3313666"/>
                <a:gd name="connsiteX2653" fmla="*/ 1975384 w 2969285"/>
                <a:gd name="connsiteY2653" fmla="*/ 653702 h 3313666"/>
                <a:gd name="connsiteX2654" fmla="*/ 1908148 w 2969285"/>
                <a:gd name="connsiteY2654" fmla="*/ 638186 h 3313666"/>
                <a:gd name="connsiteX2655" fmla="*/ 1890908 w 2969285"/>
                <a:gd name="connsiteY2655" fmla="*/ 622670 h 3313666"/>
                <a:gd name="connsiteX2656" fmla="*/ 1816777 w 2969285"/>
                <a:gd name="connsiteY2656" fmla="*/ 564054 h 3313666"/>
                <a:gd name="connsiteX2657" fmla="*/ 1816777 w 2969285"/>
                <a:gd name="connsiteY2657" fmla="*/ 564054 h 3313666"/>
                <a:gd name="connsiteX2658" fmla="*/ 1890908 w 2969285"/>
                <a:gd name="connsiteY2658" fmla="*/ 622670 h 3313666"/>
                <a:gd name="connsiteX2659" fmla="*/ 1908148 w 2969285"/>
                <a:gd name="connsiteY2659" fmla="*/ 638186 h 3313666"/>
                <a:gd name="connsiteX2660" fmla="*/ 1975384 w 2969285"/>
                <a:gd name="connsiteY2660" fmla="*/ 653702 h 3313666"/>
                <a:gd name="connsiteX2661" fmla="*/ 1977108 w 2969285"/>
                <a:gd name="connsiteY2661" fmla="*/ 653702 h 3313666"/>
                <a:gd name="connsiteX2662" fmla="*/ 1975384 w 2969285"/>
                <a:gd name="connsiteY2662" fmla="*/ 653702 h 3313666"/>
                <a:gd name="connsiteX2663" fmla="*/ 1949524 w 2969285"/>
                <a:gd name="connsiteY2663" fmla="*/ 712317 h 3313666"/>
                <a:gd name="connsiteX2664" fmla="*/ 1949524 w 2969285"/>
                <a:gd name="connsiteY2664" fmla="*/ 712317 h 3313666"/>
                <a:gd name="connsiteX2665" fmla="*/ 1913320 w 2969285"/>
                <a:gd name="connsiteY2665" fmla="*/ 701973 h 3313666"/>
                <a:gd name="connsiteX2666" fmla="*/ 1902976 w 2969285"/>
                <a:gd name="connsiteY2666" fmla="*/ 698525 h 3313666"/>
                <a:gd name="connsiteX2667" fmla="*/ 1902976 w 2969285"/>
                <a:gd name="connsiteY2667" fmla="*/ 698525 h 3313666"/>
                <a:gd name="connsiteX2668" fmla="*/ 1913320 w 2969285"/>
                <a:gd name="connsiteY2668" fmla="*/ 701973 h 3313666"/>
                <a:gd name="connsiteX2669" fmla="*/ 1949524 w 2969285"/>
                <a:gd name="connsiteY2669" fmla="*/ 712317 h 3313666"/>
                <a:gd name="connsiteX2670" fmla="*/ 1780573 w 2969285"/>
                <a:gd name="connsiteY2670" fmla="*/ 1626033 h 3313666"/>
                <a:gd name="connsiteX2671" fmla="*/ 1773677 w 2969285"/>
                <a:gd name="connsiteY2671" fmla="*/ 1639825 h 3313666"/>
                <a:gd name="connsiteX2672" fmla="*/ 1777125 w 2969285"/>
                <a:gd name="connsiteY2672" fmla="*/ 1679477 h 3313666"/>
                <a:gd name="connsiteX2673" fmla="*/ 1773677 w 2969285"/>
                <a:gd name="connsiteY2673" fmla="*/ 1639825 h 3313666"/>
                <a:gd name="connsiteX2674" fmla="*/ 1780573 w 2969285"/>
                <a:gd name="connsiteY2674" fmla="*/ 1626033 h 3313666"/>
                <a:gd name="connsiteX2675" fmla="*/ 1854704 w 2969285"/>
                <a:gd name="connsiteY2675" fmla="*/ 1631205 h 3313666"/>
                <a:gd name="connsiteX2676" fmla="*/ 1889184 w 2969285"/>
                <a:gd name="connsiteY2676" fmla="*/ 1646721 h 3313666"/>
                <a:gd name="connsiteX2677" fmla="*/ 1906424 w 2969285"/>
                <a:gd name="connsiteY2677" fmla="*/ 1641549 h 3313666"/>
                <a:gd name="connsiteX2678" fmla="*/ 1889184 w 2969285"/>
                <a:gd name="connsiteY2678" fmla="*/ 1646721 h 3313666"/>
                <a:gd name="connsiteX2679" fmla="*/ 1854704 w 2969285"/>
                <a:gd name="connsiteY2679" fmla="*/ 1631205 h 3313666"/>
                <a:gd name="connsiteX2680" fmla="*/ 1780573 w 2969285"/>
                <a:gd name="connsiteY2680" fmla="*/ 1626033 h 3313666"/>
                <a:gd name="connsiteX2681" fmla="*/ 1787469 w 2969285"/>
                <a:gd name="connsiteY2681" fmla="*/ 1760505 h 3313666"/>
                <a:gd name="connsiteX2682" fmla="*/ 1787469 w 2969285"/>
                <a:gd name="connsiteY2682" fmla="*/ 1777745 h 3313666"/>
                <a:gd name="connsiteX2683" fmla="*/ 1787469 w 2969285"/>
                <a:gd name="connsiteY2683" fmla="*/ 1777745 h 3313666"/>
                <a:gd name="connsiteX2684" fmla="*/ 1787469 w 2969285"/>
                <a:gd name="connsiteY2684" fmla="*/ 1760505 h 3313666"/>
                <a:gd name="connsiteX2685" fmla="*/ 1787469 w 2969285"/>
                <a:gd name="connsiteY2685" fmla="*/ 1760505 h 3313666"/>
                <a:gd name="connsiteX2686" fmla="*/ 1768505 w 2969285"/>
                <a:gd name="connsiteY2686" fmla="*/ 1750161 h 3313666"/>
                <a:gd name="connsiteX2687" fmla="*/ 1759885 w 2969285"/>
                <a:gd name="connsiteY2687" fmla="*/ 1776021 h 3313666"/>
                <a:gd name="connsiteX2688" fmla="*/ 1725405 w 2969285"/>
                <a:gd name="connsiteY2688" fmla="*/ 1769125 h 3313666"/>
                <a:gd name="connsiteX2689" fmla="*/ 1701269 w 2969285"/>
                <a:gd name="connsiteY2689" fmla="*/ 1758781 h 3313666"/>
                <a:gd name="connsiteX2690" fmla="*/ 1725405 w 2969285"/>
                <a:gd name="connsiteY2690" fmla="*/ 1769125 h 3313666"/>
                <a:gd name="connsiteX2691" fmla="*/ 1759885 w 2969285"/>
                <a:gd name="connsiteY2691" fmla="*/ 1776021 h 3313666"/>
                <a:gd name="connsiteX2692" fmla="*/ 1768505 w 2969285"/>
                <a:gd name="connsiteY2692" fmla="*/ 1750161 h 3313666"/>
                <a:gd name="connsiteX2693" fmla="*/ 1787469 w 2969285"/>
                <a:gd name="connsiteY2693" fmla="*/ 1724301 h 3313666"/>
                <a:gd name="connsiteX2694" fmla="*/ 1768505 w 2969285"/>
                <a:gd name="connsiteY2694" fmla="*/ 1750161 h 3313666"/>
                <a:gd name="connsiteX2695" fmla="*/ 1780573 w 2969285"/>
                <a:gd name="connsiteY2695" fmla="*/ 1844981 h 3313666"/>
                <a:gd name="connsiteX2696" fmla="*/ 1777125 w 2969285"/>
                <a:gd name="connsiteY2696" fmla="*/ 1829465 h 3313666"/>
                <a:gd name="connsiteX2697" fmla="*/ 1773677 w 2969285"/>
                <a:gd name="connsiteY2697" fmla="*/ 1807053 h 3313666"/>
                <a:gd name="connsiteX2698" fmla="*/ 1777125 w 2969285"/>
                <a:gd name="connsiteY2698" fmla="*/ 1829465 h 3313666"/>
                <a:gd name="connsiteX2699" fmla="*/ 1780573 w 2969285"/>
                <a:gd name="connsiteY2699" fmla="*/ 1844981 h 3313666"/>
                <a:gd name="connsiteX2700" fmla="*/ 1675409 w 2969285"/>
                <a:gd name="connsiteY2700" fmla="*/ 1977728 h 3313666"/>
                <a:gd name="connsiteX2701" fmla="*/ 1701269 w 2969285"/>
                <a:gd name="connsiteY2701" fmla="*/ 1993244 h 3313666"/>
                <a:gd name="connsiteX2702" fmla="*/ 1723681 w 2969285"/>
                <a:gd name="connsiteY2702" fmla="*/ 2007036 h 3313666"/>
                <a:gd name="connsiteX2703" fmla="*/ 1701269 w 2969285"/>
                <a:gd name="connsiteY2703" fmla="*/ 1993244 h 3313666"/>
                <a:gd name="connsiteX2704" fmla="*/ 1675409 w 2969285"/>
                <a:gd name="connsiteY2704" fmla="*/ 1977728 h 3313666"/>
                <a:gd name="connsiteX2705" fmla="*/ 1677133 w 2969285"/>
                <a:gd name="connsiteY2705" fmla="*/ 2013932 h 3313666"/>
                <a:gd name="connsiteX2706" fmla="*/ 1677133 w 2969285"/>
                <a:gd name="connsiteY2706" fmla="*/ 2013932 h 3313666"/>
                <a:gd name="connsiteX2707" fmla="*/ 1677133 w 2969285"/>
                <a:gd name="connsiteY2707" fmla="*/ 2013932 h 3313666"/>
                <a:gd name="connsiteX2708" fmla="*/ 1677133 w 2969285"/>
                <a:gd name="connsiteY2708" fmla="*/ 2013932 h 3313666"/>
                <a:gd name="connsiteX2709" fmla="*/ 1682305 w 2969285"/>
                <a:gd name="connsiteY2709" fmla="*/ 1917388 h 3313666"/>
                <a:gd name="connsiteX2710" fmla="*/ 1668513 w 2969285"/>
                <a:gd name="connsiteY2710" fmla="*/ 1912216 h 3313666"/>
                <a:gd name="connsiteX2711" fmla="*/ 1668513 w 2969285"/>
                <a:gd name="connsiteY2711" fmla="*/ 1912216 h 3313666"/>
                <a:gd name="connsiteX2712" fmla="*/ 1682305 w 2969285"/>
                <a:gd name="connsiteY2712" fmla="*/ 1917388 h 3313666"/>
                <a:gd name="connsiteX2713" fmla="*/ 1677133 w 2969285"/>
                <a:gd name="connsiteY2713" fmla="*/ 1741541 h 3313666"/>
                <a:gd name="connsiteX2714" fmla="*/ 1678857 w 2969285"/>
                <a:gd name="connsiteY2714" fmla="*/ 1717405 h 3313666"/>
                <a:gd name="connsiteX2715" fmla="*/ 1677133 w 2969285"/>
                <a:gd name="connsiteY2715" fmla="*/ 1741541 h 3313666"/>
                <a:gd name="connsiteX2716" fmla="*/ 1677133 w 2969285"/>
                <a:gd name="connsiteY2716" fmla="*/ 1741541 h 3313666"/>
                <a:gd name="connsiteX2717" fmla="*/ 1678857 w 2969285"/>
                <a:gd name="connsiteY2717" fmla="*/ 1713957 h 3313666"/>
                <a:gd name="connsiteX2718" fmla="*/ 1680581 w 2969285"/>
                <a:gd name="connsiteY2718" fmla="*/ 1708785 h 3313666"/>
                <a:gd name="connsiteX2719" fmla="*/ 1680581 w 2969285"/>
                <a:gd name="connsiteY2719" fmla="*/ 1708785 h 3313666"/>
                <a:gd name="connsiteX2720" fmla="*/ 1678857 w 2969285"/>
                <a:gd name="connsiteY2720" fmla="*/ 1713957 h 3313666"/>
                <a:gd name="connsiteX2721" fmla="*/ 1637481 w 2969285"/>
                <a:gd name="connsiteY2721" fmla="*/ 1308819 h 3313666"/>
                <a:gd name="connsiteX2722" fmla="*/ 1652997 w 2969285"/>
                <a:gd name="connsiteY2722" fmla="*/ 1331231 h 3313666"/>
                <a:gd name="connsiteX2723" fmla="*/ 1637481 w 2969285"/>
                <a:gd name="connsiteY2723" fmla="*/ 1308819 h 3313666"/>
                <a:gd name="connsiteX2724" fmla="*/ 1647825 w 2969285"/>
                <a:gd name="connsiteY2724" fmla="*/ 1276063 h 3313666"/>
                <a:gd name="connsiteX2725" fmla="*/ 1728853 w 2969285"/>
                <a:gd name="connsiteY2725" fmla="*/ 1257099 h 3313666"/>
                <a:gd name="connsiteX2726" fmla="*/ 1734025 w 2969285"/>
                <a:gd name="connsiteY2726" fmla="*/ 1258823 h 3313666"/>
                <a:gd name="connsiteX2727" fmla="*/ 1728853 w 2969285"/>
                <a:gd name="connsiteY2727" fmla="*/ 1257099 h 3313666"/>
                <a:gd name="connsiteX2728" fmla="*/ 1647825 w 2969285"/>
                <a:gd name="connsiteY2728" fmla="*/ 1276063 h 3313666"/>
                <a:gd name="connsiteX2729" fmla="*/ 1637481 w 2969285"/>
                <a:gd name="connsiteY2729" fmla="*/ 1308819 h 3313666"/>
                <a:gd name="connsiteX2730" fmla="*/ 1671961 w 2969285"/>
                <a:gd name="connsiteY2730" fmla="*/ 1120904 h 3313666"/>
                <a:gd name="connsiteX2731" fmla="*/ 1661617 w 2969285"/>
                <a:gd name="connsiteY2731" fmla="*/ 1103664 h 3313666"/>
                <a:gd name="connsiteX2732" fmla="*/ 1671961 w 2969285"/>
                <a:gd name="connsiteY2732" fmla="*/ 1120904 h 3313666"/>
                <a:gd name="connsiteX2733" fmla="*/ 1666789 w 2969285"/>
                <a:gd name="connsiteY2733" fmla="*/ 1060564 h 3313666"/>
                <a:gd name="connsiteX2734" fmla="*/ 1687477 w 2969285"/>
                <a:gd name="connsiteY2734" fmla="*/ 1089872 h 3313666"/>
                <a:gd name="connsiteX2735" fmla="*/ 1687477 w 2969285"/>
                <a:gd name="connsiteY2735" fmla="*/ 1089872 h 3313666"/>
                <a:gd name="connsiteX2736" fmla="*/ 1666789 w 2969285"/>
                <a:gd name="connsiteY2736" fmla="*/ 1060564 h 3313666"/>
                <a:gd name="connsiteX2737" fmla="*/ 1721957 w 2969285"/>
                <a:gd name="connsiteY2737" fmla="*/ 984708 h 3313666"/>
                <a:gd name="connsiteX2738" fmla="*/ 1727129 w 2969285"/>
                <a:gd name="connsiteY2738" fmla="*/ 991604 h 3313666"/>
                <a:gd name="connsiteX2739" fmla="*/ 1721957 w 2969285"/>
                <a:gd name="connsiteY2739" fmla="*/ 984708 h 3313666"/>
                <a:gd name="connsiteX2740" fmla="*/ 1715061 w 2969285"/>
                <a:gd name="connsiteY2740" fmla="*/ 964020 h 3313666"/>
                <a:gd name="connsiteX2741" fmla="*/ 1721957 w 2969285"/>
                <a:gd name="connsiteY2741" fmla="*/ 984708 h 3313666"/>
                <a:gd name="connsiteX2742" fmla="*/ 1715061 w 2969285"/>
                <a:gd name="connsiteY2742" fmla="*/ 962296 h 3313666"/>
                <a:gd name="connsiteX2743" fmla="*/ 1723681 w 2969285"/>
                <a:gd name="connsiteY2743" fmla="*/ 955400 h 3313666"/>
                <a:gd name="connsiteX2744" fmla="*/ 1727129 w 2969285"/>
                <a:gd name="connsiteY2744" fmla="*/ 951952 h 3313666"/>
                <a:gd name="connsiteX2745" fmla="*/ 1723681 w 2969285"/>
                <a:gd name="connsiteY2745" fmla="*/ 955400 h 3313666"/>
                <a:gd name="connsiteX2746" fmla="*/ 1715061 w 2969285"/>
                <a:gd name="connsiteY2746" fmla="*/ 962296 h 3313666"/>
                <a:gd name="connsiteX2747" fmla="*/ 1727129 w 2969285"/>
                <a:gd name="connsiteY2747" fmla="*/ 953676 h 3313666"/>
                <a:gd name="connsiteX2748" fmla="*/ 1730577 w 2969285"/>
                <a:gd name="connsiteY2748" fmla="*/ 938160 h 3313666"/>
                <a:gd name="connsiteX2749" fmla="*/ 1704717 w 2969285"/>
                <a:gd name="connsiteY2749" fmla="*/ 920920 h 3313666"/>
                <a:gd name="connsiteX2750" fmla="*/ 1730577 w 2969285"/>
                <a:gd name="connsiteY2750" fmla="*/ 938160 h 3313666"/>
                <a:gd name="connsiteX2751" fmla="*/ 1727129 w 2969285"/>
                <a:gd name="connsiteY2751" fmla="*/ 953676 h 3313666"/>
                <a:gd name="connsiteX2752" fmla="*/ 1708165 w 2969285"/>
                <a:gd name="connsiteY2752" fmla="*/ 1201931 h 3313666"/>
                <a:gd name="connsiteX2753" fmla="*/ 1702993 w 2969285"/>
                <a:gd name="connsiteY2753" fmla="*/ 1210551 h 3313666"/>
                <a:gd name="connsiteX2754" fmla="*/ 1699545 w 2969285"/>
                <a:gd name="connsiteY2754" fmla="*/ 1213999 h 3313666"/>
                <a:gd name="connsiteX2755" fmla="*/ 1702993 w 2969285"/>
                <a:gd name="connsiteY2755" fmla="*/ 1210551 h 3313666"/>
                <a:gd name="connsiteX2756" fmla="*/ 1708165 w 2969285"/>
                <a:gd name="connsiteY2756" fmla="*/ 1201931 h 3313666"/>
                <a:gd name="connsiteX2757" fmla="*/ 1754713 w 2969285"/>
                <a:gd name="connsiteY2757" fmla="*/ 996776 h 3313666"/>
                <a:gd name="connsiteX2758" fmla="*/ 1754713 w 2969285"/>
                <a:gd name="connsiteY2758" fmla="*/ 996776 h 3313666"/>
                <a:gd name="connsiteX2759" fmla="*/ 1763333 w 2969285"/>
                <a:gd name="connsiteY2759" fmla="*/ 979536 h 3313666"/>
                <a:gd name="connsiteX2760" fmla="*/ 1792641 w 2969285"/>
                <a:gd name="connsiteY2760" fmla="*/ 970916 h 3313666"/>
                <a:gd name="connsiteX2761" fmla="*/ 1811605 w 2969285"/>
                <a:gd name="connsiteY2761" fmla="*/ 953676 h 3313666"/>
                <a:gd name="connsiteX2762" fmla="*/ 1811605 w 2969285"/>
                <a:gd name="connsiteY2762" fmla="*/ 936436 h 3313666"/>
                <a:gd name="connsiteX2763" fmla="*/ 1811605 w 2969285"/>
                <a:gd name="connsiteY2763" fmla="*/ 936436 h 3313666"/>
                <a:gd name="connsiteX2764" fmla="*/ 1811605 w 2969285"/>
                <a:gd name="connsiteY2764" fmla="*/ 953676 h 3313666"/>
                <a:gd name="connsiteX2765" fmla="*/ 1835741 w 2969285"/>
                <a:gd name="connsiteY2765" fmla="*/ 946780 h 3313666"/>
                <a:gd name="connsiteX2766" fmla="*/ 1854704 w 2969285"/>
                <a:gd name="connsiteY2766" fmla="*/ 917472 h 3313666"/>
                <a:gd name="connsiteX2767" fmla="*/ 1866772 w 2969285"/>
                <a:gd name="connsiteY2767" fmla="*/ 900232 h 3313666"/>
                <a:gd name="connsiteX2768" fmla="*/ 1854704 w 2969285"/>
                <a:gd name="connsiteY2768" fmla="*/ 917472 h 3313666"/>
                <a:gd name="connsiteX2769" fmla="*/ 1835741 w 2969285"/>
                <a:gd name="connsiteY2769" fmla="*/ 946780 h 3313666"/>
                <a:gd name="connsiteX2770" fmla="*/ 1811605 w 2969285"/>
                <a:gd name="connsiteY2770" fmla="*/ 953676 h 3313666"/>
                <a:gd name="connsiteX2771" fmla="*/ 1792641 w 2969285"/>
                <a:gd name="connsiteY2771" fmla="*/ 970916 h 3313666"/>
                <a:gd name="connsiteX2772" fmla="*/ 1763333 w 2969285"/>
                <a:gd name="connsiteY2772" fmla="*/ 979536 h 3313666"/>
                <a:gd name="connsiteX2773" fmla="*/ 1754713 w 2969285"/>
                <a:gd name="connsiteY2773" fmla="*/ 996776 h 3313666"/>
                <a:gd name="connsiteX2774" fmla="*/ 1730577 w 2969285"/>
                <a:gd name="connsiteY2774" fmla="*/ 996776 h 3313666"/>
                <a:gd name="connsiteX2775" fmla="*/ 1730577 w 2969285"/>
                <a:gd name="connsiteY2775" fmla="*/ 996776 h 3313666"/>
                <a:gd name="connsiteX2776" fmla="*/ 1754713 w 2969285"/>
                <a:gd name="connsiteY2776" fmla="*/ 996776 h 3313666"/>
                <a:gd name="connsiteX2777" fmla="*/ 1754713 w 2969285"/>
                <a:gd name="connsiteY2777" fmla="*/ 960572 h 3313666"/>
                <a:gd name="connsiteX2778" fmla="*/ 1754713 w 2969285"/>
                <a:gd name="connsiteY2778" fmla="*/ 945056 h 3313666"/>
                <a:gd name="connsiteX2779" fmla="*/ 1754713 w 2969285"/>
                <a:gd name="connsiteY2779" fmla="*/ 960572 h 3313666"/>
                <a:gd name="connsiteX2780" fmla="*/ 1773677 w 2969285"/>
                <a:gd name="connsiteY2780" fmla="*/ 938160 h 3313666"/>
                <a:gd name="connsiteX2781" fmla="*/ 1778849 w 2969285"/>
                <a:gd name="connsiteY2781" fmla="*/ 938160 h 3313666"/>
                <a:gd name="connsiteX2782" fmla="*/ 1794365 w 2969285"/>
                <a:gd name="connsiteY2782" fmla="*/ 907128 h 3313666"/>
                <a:gd name="connsiteX2783" fmla="*/ 1778849 w 2969285"/>
                <a:gd name="connsiteY2783" fmla="*/ 938160 h 3313666"/>
                <a:gd name="connsiteX2784" fmla="*/ 1773677 w 2969285"/>
                <a:gd name="connsiteY2784" fmla="*/ 938160 h 3313666"/>
                <a:gd name="connsiteX2785" fmla="*/ 1849533 w 2969285"/>
                <a:gd name="connsiteY2785" fmla="*/ 848513 h 3313666"/>
                <a:gd name="connsiteX2786" fmla="*/ 1849533 w 2969285"/>
                <a:gd name="connsiteY2786" fmla="*/ 838169 h 3313666"/>
                <a:gd name="connsiteX2787" fmla="*/ 1849533 w 2969285"/>
                <a:gd name="connsiteY2787" fmla="*/ 838169 h 3313666"/>
                <a:gd name="connsiteX2788" fmla="*/ 1856428 w 2969285"/>
                <a:gd name="connsiteY2788" fmla="*/ 836445 h 3313666"/>
                <a:gd name="connsiteX2789" fmla="*/ 1849533 w 2969285"/>
                <a:gd name="connsiteY2789" fmla="*/ 838169 h 3313666"/>
                <a:gd name="connsiteX2790" fmla="*/ 1849533 w 2969285"/>
                <a:gd name="connsiteY2790" fmla="*/ 848513 h 3313666"/>
                <a:gd name="connsiteX2791" fmla="*/ 1866772 w 2969285"/>
                <a:gd name="connsiteY2791" fmla="*/ 891613 h 3313666"/>
                <a:gd name="connsiteX2792" fmla="*/ 1866772 w 2969285"/>
                <a:gd name="connsiteY2792" fmla="*/ 886441 h 3313666"/>
                <a:gd name="connsiteX2793" fmla="*/ 1866772 w 2969285"/>
                <a:gd name="connsiteY2793" fmla="*/ 886441 h 3313666"/>
                <a:gd name="connsiteX2794" fmla="*/ 1866772 w 2969285"/>
                <a:gd name="connsiteY2794" fmla="*/ 886441 h 3313666"/>
                <a:gd name="connsiteX2795" fmla="*/ 1866772 w 2969285"/>
                <a:gd name="connsiteY2795" fmla="*/ 891613 h 3313666"/>
                <a:gd name="connsiteX2796" fmla="*/ 1866772 w 2969285"/>
                <a:gd name="connsiteY2796" fmla="*/ 1296751 h 3313666"/>
                <a:gd name="connsiteX2797" fmla="*/ 1858153 w 2969285"/>
                <a:gd name="connsiteY2797" fmla="*/ 1296751 h 3313666"/>
                <a:gd name="connsiteX2798" fmla="*/ 1808157 w 2969285"/>
                <a:gd name="connsiteY2798" fmla="*/ 1300199 h 3313666"/>
                <a:gd name="connsiteX2799" fmla="*/ 1778849 w 2969285"/>
                <a:gd name="connsiteY2799" fmla="*/ 1303647 h 3313666"/>
                <a:gd name="connsiteX2800" fmla="*/ 1754713 w 2969285"/>
                <a:gd name="connsiteY2800" fmla="*/ 1307095 h 3313666"/>
                <a:gd name="connsiteX2801" fmla="*/ 1778849 w 2969285"/>
                <a:gd name="connsiteY2801" fmla="*/ 1303647 h 3313666"/>
                <a:gd name="connsiteX2802" fmla="*/ 1808157 w 2969285"/>
                <a:gd name="connsiteY2802" fmla="*/ 1300199 h 3313666"/>
                <a:gd name="connsiteX2803" fmla="*/ 1858153 w 2969285"/>
                <a:gd name="connsiteY2803" fmla="*/ 1296751 h 3313666"/>
                <a:gd name="connsiteX2804" fmla="*/ 1866772 w 2969285"/>
                <a:gd name="connsiteY2804" fmla="*/ 1296751 h 3313666"/>
                <a:gd name="connsiteX2805" fmla="*/ 1790917 w 2969285"/>
                <a:gd name="connsiteY2805" fmla="*/ 1053668 h 3313666"/>
                <a:gd name="connsiteX2806" fmla="*/ 1787469 w 2969285"/>
                <a:gd name="connsiteY2806" fmla="*/ 1041600 h 3313666"/>
                <a:gd name="connsiteX2807" fmla="*/ 1789193 w 2969285"/>
                <a:gd name="connsiteY2807" fmla="*/ 1031256 h 3313666"/>
                <a:gd name="connsiteX2808" fmla="*/ 1773677 w 2969285"/>
                <a:gd name="connsiteY2808" fmla="*/ 1014016 h 3313666"/>
                <a:gd name="connsiteX2809" fmla="*/ 1766781 w 2969285"/>
                <a:gd name="connsiteY2809" fmla="*/ 1012292 h 3313666"/>
                <a:gd name="connsiteX2810" fmla="*/ 1773677 w 2969285"/>
                <a:gd name="connsiteY2810" fmla="*/ 1014016 h 3313666"/>
                <a:gd name="connsiteX2811" fmla="*/ 1789193 w 2969285"/>
                <a:gd name="connsiteY2811" fmla="*/ 1031256 h 3313666"/>
                <a:gd name="connsiteX2812" fmla="*/ 1787469 w 2969285"/>
                <a:gd name="connsiteY2812" fmla="*/ 1041600 h 3313666"/>
                <a:gd name="connsiteX2813" fmla="*/ 1790917 w 2969285"/>
                <a:gd name="connsiteY2813" fmla="*/ 1053668 h 3313666"/>
                <a:gd name="connsiteX2814" fmla="*/ 1778849 w 2969285"/>
                <a:gd name="connsiteY2814" fmla="*/ 1082976 h 3313666"/>
                <a:gd name="connsiteX2815" fmla="*/ 1778849 w 2969285"/>
                <a:gd name="connsiteY2815" fmla="*/ 1082976 h 3313666"/>
                <a:gd name="connsiteX2816" fmla="*/ 1778849 w 2969285"/>
                <a:gd name="connsiteY2816" fmla="*/ 1082976 h 3313666"/>
                <a:gd name="connsiteX2817" fmla="*/ 1740921 w 2969285"/>
                <a:gd name="connsiteY2817" fmla="*/ 1027808 h 3313666"/>
                <a:gd name="connsiteX2818" fmla="*/ 1730577 w 2969285"/>
                <a:gd name="connsiteY2818" fmla="*/ 1005396 h 3313666"/>
                <a:gd name="connsiteX2819" fmla="*/ 1740921 w 2969285"/>
                <a:gd name="connsiteY2819" fmla="*/ 1027808 h 3313666"/>
                <a:gd name="connsiteX2820" fmla="*/ 1778849 w 2969285"/>
                <a:gd name="connsiteY2820" fmla="*/ 1082976 h 3313666"/>
                <a:gd name="connsiteX2821" fmla="*/ 1847808 w 2969285"/>
                <a:gd name="connsiteY2821" fmla="*/ 1095044 h 3313666"/>
                <a:gd name="connsiteX2822" fmla="*/ 1852981 w 2969285"/>
                <a:gd name="connsiteY2822" fmla="*/ 1105388 h 3313666"/>
                <a:gd name="connsiteX2823" fmla="*/ 1847808 w 2969285"/>
                <a:gd name="connsiteY2823" fmla="*/ 1095044 h 3313666"/>
                <a:gd name="connsiteX2824" fmla="*/ 1834017 w 2969285"/>
                <a:gd name="connsiteY2824" fmla="*/ 1065736 h 3313666"/>
                <a:gd name="connsiteX2825" fmla="*/ 1827121 w 2969285"/>
                <a:gd name="connsiteY2825" fmla="*/ 1065736 h 3313666"/>
                <a:gd name="connsiteX2826" fmla="*/ 1834017 w 2969285"/>
                <a:gd name="connsiteY2826" fmla="*/ 1065736 h 3313666"/>
                <a:gd name="connsiteX2827" fmla="*/ 1834017 w 2969285"/>
                <a:gd name="connsiteY2827" fmla="*/ 1065736 h 3313666"/>
                <a:gd name="connsiteX2828" fmla="*/ 1847808 w 2969285"/>
                <a:gd name="connsiteY2828" fmla="*/ 1095044 h 3313666"/>
                <a:gd name="connsiteX2829" fmla="*/ 1840913 w 2969285"/>
                <a:gd name="connsiteY2829" fmla="*/ 1186415 h 3313666"/>
                <a:gd name="connsiteX2830" fmla="*/ 1835741 w 2969285"/>
                <a:gd name="connsiteY2830" fmla="*/ 1207103 h 3313666"/>
                <a:gd name="connsiteX2831" fmla="*/ 1834017 w 2969285"/>
                <a:gd name="connsiteY2831" fmla="*/ 1215723 h 3313666"/>
                <a:gd name="connsiteX2832" fmla="*/ 1835741 w 2969285"/>
                <a:gd name="connsiteY2832" fmla="*/ 1207103 h 3313666"/>
                <a:gd name="connsiteX2833" fmla="*/ 1840913 w 2969285"/>
                <a:gd name="connsiteY2833" fmla="*/ 1186415 h 3313666"/>
                <a:gd name="connsiteX2834" fmla="*/ 1720233 w 2969285"/>
                <a:gd name="connsiteY2834" fmla="*/ 1363987 h 3313666"/>
                <a:gd name="connsiteX2835" fmla="*/ 1756437 w 2969285"/>
                <a:gd name="connsiteY2835" fmla="*/ 1388122 h 3313666"/>
                <a:gd name="connsiteX2836" fmla="*/ 1720233 w 2969285"/>
                <a:gd name="connsiteY2836" fmla="*/ 1363987 h 3313666"/>
                <a:gd name="connsiteX2837" fmla="*/ 1680581 w 2969285"/>
                <a:gd name="connsiteY2837" fmla="*/ 1331231 h 3313666"/>
                <a:gd name="connsiteX2838" fmla="*/ 1720233 w 2969285"/>
                <a:gd name="connsiteY2838" fmla="*/ 1363987 h 3313666"/>
                <a:gd name="connsiteX2839" fmla="*/ 1734025 w 2969285"/>
                <a:gd name="connsiteY2839" fmla="*/ 1429498 h 3313666"/>
                <a:gd name="connsiteX2840" fmla="*/ 1766781 w 2969285"/>
                <a:gd name="connsiteY2840" fmla="*/ 1424326 h 3313666"/>
                <a:gd name="connsiteX2841" fmla="*/ 1809881 w 2969285"/>
                <a:gd name="connsiteY2841" fmla="*/ 1415706 h 3313666"/>
                <a:gd name="connsiteX2842" fmla="*/ 1844361 w 2969285"/>
                <a:gd name="connsiteY2842" fmla="*/ 1413982 h 3313666"/>
                <a:gd name="connsiteX2843" fmla="*/ 1856428 w 2969285"/>
                <a:gd name="connsiteY2843" fmla="*/ 1422602 h 3313666"/>
                <a:gd name="connsiteX2844" fmla="*/ 1856428 w 2969285"/>
                <a:gd name="connsiteY2844" fmla="*/ 1429498 h 3313666"/>
                <a:gd name="connsiteX2845" fmla="*/ 1856428 w 2969285"/>
                <a:gd name="connsiteY2845" fmla="*/ 1422602 h 3313666"/>
                <a:gd name="connsiteX2846" fmla="*/ 1844361 w 2969285"/>
                <a:gd name="connsiteY2846" fmla="*/ 1413982 h 3313666"/>
                <a:gd name="connsiteX2847" fmla="*/ 1809881 w 2969285"/>
                <a:gd name="connsiteY2847" fmla="*/ 1415706 h 3313666"/>
                <a:gd name="connsiteX2848" fmla="*/ 1766781 w 2969285"/>
                <a:gd name="connsiteY2848" fmla="*/ 1424326 h 3313666"/>
                <a:gd name="connsiteX2849" fmla="*/ 1734025 w 2969285"/>
                <a:gd name="connsiteY2849" fmla="*/ 1429498 h 3313666"/>
                <a:gd name="connsiteX2850" fmla="*/ 1687477 w 2969285"/>
                <a:gd name="connsiteY2850" fmla="*/ 1417430 h 3313666"/>
                <a:gd name="connsiteX2851" fmla="*/ 1687477 w 2969285"/>
                <a:gd name="connsiteY2851" fmla="*/ 1417430 h 3313666"/>
                <a:gd name="connsiteX2852" fmla="*/ 1734025 w 2969285"/>
                <a:gd name="connsiteY2852" fmla="*/ 1429498 h 3313666"/>
                <a:gd name="connsiteX2853" fmla="*/ 1790917 w 2969285"/>
                <a:gd name="connsiteY2853" fmla="*/ 1486390 h 3313666"/>
                <a:gd name="connsiteX2854" fmla="*/ 1789193 w 2969285"/>
                <a:gd name="connsiteY2854" fmla="*/ 1491562 h 3313666"/>
                <a:gd name="connsiteX2855" fmla="*/ 1787469 w 2969285"/>
                <a:gd name="connsiteY2855" fmla="*/ 1498458 h 3313666"/>
                <a:gd name="connsiteX2856" fmla="*/ 1789193 w 2969285"/>
                <a:gd name="connsiteY2856" fmla="*/ 1491562 h 3313666"/>
                <a:gd name="connsiteX2857" fmla="*/ 1790917 w 2969285"/>
                <a:gd name="connsiteY2857" fmla="*/ 1486390 h 3313666"/>
                <a:gd name="connsiteX2858" fmla="*/ 1782297 w 2969285"/>
                <a:gd name="connsiteY2858" fmla="*/ 1539834 h 3313666"/>
                <a:gd name="connsiteX2859" fmla="*/ 1782297 w 2969285"/>
                <a:gd name="connsiteY2859" fmla="*/ 1539834 h 3313666"/>
                <a:gd name="connsiteX2860" fmla="*/ 1759885 w 2969285"/>
                <a:gd name="connsiteY2860" fmla="*/ 1517422 h 3313666"/>
                <a:gd name="connsiteX2861" fmla="*/ 1759885 w 2969285"/>
                <a:gd name="connsiteY2861" fmla="*/ 1517422 h 3313666"/>
                <a:gd name="connsiteX2862" fmla="*/ 1782297 w 2969285"/>
                <a:gd name="connsiteY2862" fmla="*/ 1539834 h 3313666"/>
                <a:gd name="connsiteX2863" fmla="*/ 1752989 w 2969285"/>
                <a:gd name="connsiteY2863" fmla="*/ 1545006 h 3313666"/>
                <a:gd name="connsiteX2864" fmla="*/ 1752989 w 2969285"/>
                <a:gd name="connsiteY2864" fmla="*/ 1545006 h 3313666"/>
                <a:gd name="connsiteX2865" fmla="*/ 1756437 w 2969285"/>
                <a:gd name="connsiteY2865" fmla="*/ 1574314 h 3313666"/>
                <a:gd name="connsiteX2866" fmla="*/ 1752989 w 2969285"/>
                <a:gd name="connsiteY2866" fmla="*/ 1545006 h 3313666"/>
                <a:gd name="connsiteX2867" fmla="*/ 1742645 w 2969285"/>
                <a:gd name="connsiteY2867" fmla="*/ 1681201 h 3313666"/>
                <a:gd name="connsiteX2868" fmla="*/ 1737473 w 2969285"/>
                <a:gd name="connsiteY2868" fmla="*/ 1655341 h 3313666"/>
                <a:gd name="connsiteX2869" fmla="*/ 1728853 w 2969285"/>
                <a:gd name="connsiteY2869" fmla="*/ 1634653 h 3313666"/>
                <a:gd name="connsiteX2870" fmla="*/ 1737473 w 2969285"/>
                <a:gd name="connsiteY2870" fmla="*/ 1655341 h 3313666"/>
                <a:gd name="connsiteX2871" fmla="*/ 1742645 w 2969285"/>
                <a:gd name="connsiteY2871" fmla="*/ 1681201 h 3313666"/>
                <a:gd name="connsiteX2872" fmla="*/ 1751265 w 2969285"/>
                <a:gd name="connsiteY2872" fmla="*/ 1703613 h 3313666"/>
                <a:gd name="connsiteX2873" fmla="*/ 1742645 w 2969285"/>
                <a:gd name="connsiteY2873" fmla="*/ 1681201 h 3313666"/>
                <a:gd name="connsiteX2874" fmla="*/ 1718509 w 2969285"/>
                <a:gd name="connsiteY2874" fmla="*/ 1455358 h 3313666"/>
                <a:gd name="connsiteX2875" fmla="*/ 1718509 w 2969285"/>
                <a:gd name="connsiteY2875" fmla="*/ 1455358 h 3313666"/>
                <a:gd name="connsiteX2876" fmla="*/ 1718509 w 2969285"/>
                <a:gd name="connsiteY2876" fmla="*/ 1455358 h 3313666"/>
                <a:gd name="connsiteX2877" fmla="*/ 1718509 w 2969285"/>
                <a:gd name="connsiteY2877" fmla="*/ 1455358 h 3313666"/>
                <a:gd name="connsiteX2878" fmla="*/ 1882288 w 2969285"/>
                <a:gd name="connsiteY2878" fmla="*/ 1124352 h 3313666"/>
                <a:gd name="connsiteX2879" fmla="*/ 1882288 w 2969285"/>
                <a:gd name="connsiteY2879" fmla="*/ 1124352 h 3313666"/>
                <a:gd name="connsiteX2880" fmla="*/ 1882288 w 2969285"/>
                <a:gd name="connsiteY2880" fmla="*/ 1124352 h 3313666"/>
                <a:gd name="connsiteX2881" fmla="*/ 1882288 w 2969285"/>
                <a:gd name="connsiteY2881" fmla="*/ 1115732 h 3313666"/>
                <a:gd name="connsiteX2882" fmla="*/ 1882288 w 2969285"/>
                <a:gd name="connsiteY2882" fmla="*/ 1115732 h 3313666"/>
                <a:gd name="connsiteX2883" fmla="*/ 1877116 w 2969285"/>
                <a:gd name="connsiteY2883" fmla="*/ 1045048 h 3313666"/>
                <a:gd name="connsiteX2884" fmla="*/ 1877116 w 2969285"/>
                <a:gd name="connsiteY2884" fmla="*/ 1045048 h 3313666"/>
                <a:gd name="connsiteX2885" fmla="*/ 1882288 w 2969285"/>
                <a:gd name="connsiteY2885" fmla="*/ 1115732 h 3313666"/>
                <a:gd name="connsiteX2886" fmla="*/ 1882288 w 2969285"/>
                <a:gd name="connsiteY2886" fmla="*/ 1124352 h 3313666"/>
                <a:gd name="connsiteX2887" fmla="*/ 1887460 w 2969285"/>
                <a:gd name="connsiteY2887" fmla="*/ 886441 h 3313666"/>
                <a:gd name="connsiteX2888" fmla="*/ 1865048 w 2969285"/>
                <a:gd name="connsiteY2888" fmla="*/ 881269 h 3313666"/>
                <a:gd name="connsiteX2889" fmla="*/ 1865048 w 2969285"/>
                <a:gd name="connsiteY2889" fmla="*/ 881269 h 3313666"/>
                <a:gd name="connsiteX2890" fmla="*/ 1887460 w 2969285"/>
                <a:gd name="connsiteY2890" fmla="*/ 886441 h 3313666"/>
                <a:gd name="connsiteX2891" fmla="*/ 1930560 w 2969285"/>
                <a:gd name="connsiteY2891" fmla="*/ 886441 h 3313666"/>
                <a:gd name="connsiteX2892" fmla="*/ 1946076 w 2969285"/>
                <a:gd name="connsiteY2892" fmla="*/ 877821 h 3313666"/>
                <a:gd name="connsiteX2893" fmla="*/ 1930560 w 2969285"/>
                <a:gd name="connsiteY2893" fmla="*/ 886441 h 3313666"/>
                <a:gd name="connsiteX2894" fmla="*/ 1887460 w 2969285"/>
                <a:gd name="connsiteY2894" fmla="*/ 886441 h 3313666"/>
                <a:gd name="connsiteX2895" fmla="*/ 1871944 w 2969285"/>
                <a:gd name="connsiteY2895" fmla="*/ 865753 h 3313666"/>
                <a:gd name="connsiteX2896" fmla="*/ 1884012 w 2969285"/>
                <a:gd name="connsiteY2896" fmla="*/ 862305 h 3313666"/>
                <a:gd name="connsiteX2897" fmla="*/ 1894356 w 2969285"/>
                <a:gd name="connsiteY2897" fmla="*/ 857133 h 3313666"/>
                <a:gd name="connsiteX2898" fmla="*/ 1884012 w 2969285"/>
                <a:gd name="connsiteY2898" fmla="*/ 862305 h 3313666"/>
                <a:gd name="connsiteX2899" fmla="*/ 1871944 w 2969285"/>
                <a:gd name="connsiteY2899" fmla="*/ 865753 h 3313666"/>
                <a:gd name="connsiteX2900" fmla="*/ 1911596 w 2969285"/>
                <a:gd name="connsiteY2900" fmla="*/ 845065 h 3313666"/>
                <a:gd name="connsiteX2901" fmla="*/ 1915044 w 2969285"/>
                <a:gd name="connsiteY2901" fmla="*/ 845065 h 3313666"/>
                <a:gd name="connsiteX2902" fmla="*/ 1916768 w 2969285"/>
                <a:gd name="connsiteY2902" fmla="*/ 834721 h 3313666"/>
                <a:gd name="connsiteX2903" fmla="*/ 1915044 w 2969285"/>
                <a:gd name="connsiteY2903" fmla="*/ 845065 h 3313666"/>
                <a:gd name="connsiteX2904" fmla="*/ 1911596 w 2969285"/>
                <a:gd name="connsiteY2904" fmla="*/ 845065 h 3313666"/>
                <a:gd name="connsiteX2905" fmla="*/ 1934008 w 2969285"/>
                <a:gd name="connsiteY2905" fmla="*/ 857133 h 3313666"/>
                <a:gd name="connsiteX2906" fmla="*/ 1944352 w 2969285"/>
                <a:gd name="connsiteY2906" fmla="*/ 864029 h 3313666"/>
                <a:gd name="connsiteX2907" fmla="*/ 1934008 w 2969285"/>
                <a:gd name="connsiteY2907" fmla="*/ 857133 h 3313666"/>
                <a:gd name="connsiteX2908" fmla="*/ 1927112 w 2969285"/>
                <a:gd name="connsiteY2908" fmla="*/ 1336403 h 3313666"/>
                <a:gd name="connsiteX2909" fmla="*/ 1928836 w 2969285"/>
                <a:gd name="connsiteY2909" fmla="*/ 1367434 h 3313666"/>
                <a:gd name="connsiteX2910" fmla="*/ 1946076 w 2969285"/>
                <a:gd name="connsiteY2910" fmla="*/ 1377779 h 3313666"/>
                <a:gd name="connsiteX2911" fmla="*/ 1928836 w 2969285"/>
                <a:gd name="connsiteY2911" fmla="*/ 1367434 h 3313666"/>
                <a:gd name="connsiteX2912" fmla="*/ 1927112 w 2969285"/>
                <a:gd name="connsiteY2912" fmla="*/ 1336403 h 3313666"/>
                <a:gd name="connsiteX2913" fmla="*/ 1944352 w 2969285"/>
                <a:gd name="connsiteY2913" fmla="*/ 1160555 h 3313666"/>
                <a:gd name="connsiteX2914" fmla="*/ 1932284 w 2969285"/>
                <a:gd name="connsiteY2914" fmla="*/ 1136420 h 3313666"/>
                <a:gd name="connsiteX2915" fmla="*/ 1944352 w 2969285"/>
                <a:gd name="connsiteY2915" fmla="*/ 1160555 h 3313666"/>
                <a:gd name="connsiteX2916" fmla="*/ 1954696 w 2969285"/>
                <a:gd name="connsiteY2916" fmla="*/ 1176071 h 3313666"/>
                <a:gd name="connsiteX2917" fmla="*/ 1944352 w 2969285"/>
                <a:gd name="connsiteY2917" fmla="*/ 1160555 h 3313666"/>
                <a:gd name="connsiteX2918" fmla="*/ 1606450 w 2969285"/>
                <a:gd name="connsiteY2918" fmla="*/ 1157107 h 3313666"/>
                <a:gd name="connsiteX2919" fmla="*/ 1603002 w 2969285"/>
                <a:gd name="connsiteY2919" fmla="*/ 1167451 h 3313666"/>
                <a:gd name="connsiteX2920" fmla="*/ 1601278 w 2969285"/>
                <a:gd name="connsiteY2920" fmla="*/ 1172623 h 3313666"/>
                <a:gd name="connsiteX2921" fmla="*/ 1603002 w 2969285"/>
                <a:gd name="connsiteY2921" fmla="*/ 1167451 h 3313666"/>
                <a:gd name="connsiteX2922" fmla="*/ 1606450 w 2969285"/>
                <a:gd name="connsiteY2922" fmla="*/ 1157107 h 3313666"/>
                <a:gd name="connsiteX2923" fmla="*/ 1611622 w 2969285"/>
                <a:gd name="connsiteY2923" fmla="*/ 1310543 h 3313666"/>
                <a:gd name="connsiteX2924" fmla="*/ 1611622 w 2969285"/>
                <a:gd name="connsiteY2924" fmla="*/ 1310543 h 3313666"/>
                <a:gd name="connsiteX2925" fmla="*/ 1618518 w 2969285"/>
                <a:gd name="connsiteY2925" fmla="*/ 1369159 h 3313666"/>
                <a:gd name="connsiteX2926" fmla="*/ 1604726 w 2969285"/>
                <a:gd name="connsiteY2926" fmla="*/ 1377779 h 3313666"/>
                <a:gd name="connsiteX2927" fmla="*/ 1618518 w 2969285"/>
                <a:gd name="connsiteY2927" fmla="*/ 1369159 h 3313666"/>
                <a:gd name="connsiteX2928" fmla="*/ 1611622 w 2969285"/>
                <a:gd name="connsiteY2928" fmla="*/ 1310543 h 3313666"/>
                <a:gd name="connsiteX2929" fmla="*/ 1571970 w 2969285"/>
                <a:gd name="connsiteY2929" fmla="*/ 1307095 h 3313666"/>
                <a:gd name="connsiteX2930" fmla="*/ 1565074 w 2969285"/>
                <a:gd name="connsiteY2930" fmla="*/ 1298475 h 3313666"/>
                <a:gd name="connsiteX2931" fmla="*/ 1559902 w 2969285"/>
                <a:gd name="connsiteY2931" fmla="*/ 1291579 h 3313666"/>
                <a:gd name="connsiteX2932" fmla="*/ 1565074 w 2969285"/>
                <a:gd name="connsiteY2932" fmla="*/ 1298475 h 3313666"/>
                <a:gd name="connsiteX2933" fmla="*/ 1571970 w 2969285"/>
                <a:gd name="connsiteY2933" fmla="*/ 1307095 h 3313666"/>
                <a:gd name="connsiteX2934" fmla="*/ 1494390 w 2969285"/>
                <a:gd name="connsiteY2934" fmla="*/ 1208827 h 3313666"/>
                <a:gd name="connsiteX2935" fmla="*/ 1494390 w 2969285"/>
                <a:gd name="connsiteY2935" fmla="*/ 1200207 h 3313666"/>
                <a:gd name="connsiteX2936" fmla="*/ 1497838 w 2969285"/>
                <a:gd name="connsiteY2936" fmla="*/ 1186415 h 3313666"/>
                <a:gd name="connsiteX2937" fmla="*/ 1494390 w 2969285"/>
                <a:gd name="connsiteY2937" fmla="*/ 1200207 h 3313666"/>
                <a:gd name="connsiteX2938" fmla="*/ 1494390 w 2969285"/>
                <a:gd name="connsiteY2938" fmla="*/ 1208827 h 3313666"/>
                <a:gd name="connsiteX2939" fmla="*/ 1515078 w 2969285"/>
                <a:gd name="connsiteY2939" fmla="*/ 1272615 h 3313666"/>
                <a:gd name="connsiteX2940" fmla="*/ 1530594 w 2969285"/>
                <a:gd name="connsiteY2940" fmla="*/ 1276063 h 3313666"/>
                <a:gd name="connsiteX2941" fmla="*/ 1515078 w 2969285"/>
                <a:gd name="connsiteY2941" fmla="*/ 1272615 h 3313666"/>
                <a:gd name="connsiteX2942" fmla="*/ 1490942 w 2969285"/>
                <a:gd name="connsiteY2942" fmla="*/ 1269167 h 3313666"/>
                <a:gd name="connsiteX2943" fmla="*/ 1515078 w 2969285"/>
                <a:gd name="connsiteY2943" fmla="*/ 1272615 h 3313666"/>
                <a:gd name="connsiteX2944" fmla="*/ 1661617 w 2969285"/>
                <a:gd name="connsiteY2944" fmla="*/ 1741541 h 3313666"/>
                <a:gd name="connsiteX2945" fmla="*/ 1661617 w 2969285"/>
                <a:gd name="connsiteY2945" fmla="*/ 1741541 h 3313666"/>
                <a:gd name="connsiteX2946" fmla="*/ 1658169 w 2969285"/>
                <a:gd name="connsiteY2946" fmla="*/ 1726025 h 3313666"/>
                <a:gd name="connsiteX2947" fmla="*/ 1661617 w 2969285"/>
                <a:gd name="connsiteY2947" fmla="*/ 1741541 h 3313666"/>
                <a:gd name="connsiteX2948" fmla="*/ 1628861 w 2969285"/>
                <a:gd name="connsiteY2948" fmla="*/ 1948420 h 3313666"/>
                <a:gd name="connsiteX2949" fmla="*/ 1642653 w 2969285"/>
                <a:gd name="connsiteY2949" fmla="*/ 1950144 h 3313666"/>
                <a:gd name="connsiteX2950" fmla="*/ 1628861 w 2969285"/>
                <a:gd name="connsiteY2950" fmla="*/ 1948420 h 3313666"/>
                <a:gd name="connsiteX2951" fmla="*/ 1596106 w 2969285"/>
                <a:gd name="connsiteY2951" fmla="*/ 1936352 h 3313666"/>
                <a:gd name="connsiteX2952" fmla="*/ 1628861 w 2969285"/>
                <a:gd name="connsiteY2952" fmla="*/ 1948420 h 3313666"/>
                <a:gd name="connsiteX2953" fmla="*/ 1584038 w 2969285"/>
                <a:gd name="connsiteY2953" fmla="*/ 1629481 h 3313666"/>
                <a:gd name="connsiteX2954" fmla="*/ 1577142 w 2969285"/>
                <a:gd name="connsiteY2954" fmla="*/ 1615689 h 3313666"/>
                <a:gd name="connsiteX2955" fmla="*/ 1584038 w 2969285"/>
                <a:gd name="connsiteY2955" fmla="*/ 1629481 h 3313666"/>
                <a:gd name="connsiteX2956" fmla="*/ 1601278 w 2969285"/>
                <a:gd name="connsiteY2956" fmla="*/ 1662237 h 3313666"/>
                <a:gd name="connsiteX2957" fmla="*/ 1584038 w 2969285"/>
                <a:gd name="connsiteY2957" fmla="*/ 1629481 h 3313666"/>
                <a:gd name="connsiteX2958" fmla="*/ 1635757 w 2969285"/>
                <a:gd name="connsiteY2958" fmla="*/ 1760505 h 3313666"/>
                <a:gd name="connsiteX2959" fmla="*/ 1615069 w 2969285"/>
                <a:gd name="connsiteY2959" fmla="*/ 1772573 h 3313666"/>
                <a:gd name="connsiteX2960" fmla="*/ 1635757 w 2969285"/>
                <a:gd name="connsiteY2960" fmla="*/ 1760505 h 3313666"/>
                <a:gd name="connsiteX2961" fmla="*/ 1652997 w 2969285"/>
                <a:gd name="connsiteY2961" fmla="*/ 1743265 h 3313666"/>
                <a:gd name="connsiteX2962" fmla="*/ 1635757 w 2969285"/>
                <a:gd name="connsiteY2962" fmla="*/ 1760505 h 3313666"/>
                <a:gd name="connsiteX2963" fmla="*/ 1615069 w 2969285"/>
                <a:gd name="connsiteY2963" fmla="*/ 1674305 h 3313666"/>
                <a:gd name="connsiteX2964" fmla="*/ 1623689 w 2969285"/>
                <a:gd name="connsiteY2964" fmla="*/ 1710509 h 3313666"/>
                <a:gd name="connsiteX2965" fmla="*/ 1623689 w 2969285"/>
                <a:gd name="connsiteY2965" fmla="*/ 1710509 h 3313666"/>
                <a:gd name="connsiteX2966" fmla="*/ 1615069 w 2969285"/>
                <a:gd name="connsiteY2966" fmla="*/ 1674305 h 3313666"/>
                <a:gd name="connsiteX2967" fmla="*/ 1487494 w 2969285"/>
                <a:gd name="connsiteY2967" fmla="*/ 2488030 h 3313666"/>
                <a:gd name="connsiteX2968" fmla="*/ 1487494 w 2969285"/>
                <a:gd name="connsiteY2968" fmla="*/ 2488030 h 3313666"/>
                <a:gd name="connsiteX2969" fmla="*/ 1487494 w 2969285"/>
                <a:gd name="connsiteY2969" fmla="*/ 2488030 h 3313666"/>
                <a:gd name="connsiteX2970" fmla="*/ 1492666 w 2969285"/>
                <a:gd name="connsiteY2970" fmla="*/ 2500098 h 3313666"/>
                <a:gd name="connsiteX2971" fmla="*/ 1487494 w 2969285"/>
                <a:gd name="connsiteY2971" fmla="*/ 2488030 h 3313666"/>
                <a:gd name="connsiteX2972" fmla="*/ 1490942 w 2969285"/>
                <a:gd name="connsiteY2972" fmla="*/ 2577677 h 3313666"/>
                <a:gd name="connsiteX2973" fmla="*/ 1487494 w 2969285"/>
                <a:gd name="connsiteY2973" fmla="*/ 2575953 h 3313666"/>
                <a:gd name="connsiteX2974" fmla="*/ 1480598 w 2969285"/>
                <a:gd name="connsiteY2974" fmla="*/ 2572506 h 3313666"/>
                <a:gd name="connsiteX2975" fmla="*/ 1487494 w 2969285"/>
                <a:gd name="connsiteY2975" fmla="*/ 2575953 h 3313666"/>
                <a:gd name="connsiteX2976" fmla="*/ 1490942 w 2969285"/>
                <a:gd name="connsiteY2976" fmla="*/ 2577677 h 3313666"/>
                <a:gd name="connsiteX2977" fmla="*/ 1485770 w 2969285"/>
                <a:gd name="connsiteY2977" fmla="*/ 2444930 h 3313666"/>
                <a:gd name="connsiteX2978" fmla="*/ 1458186 w 2969285"/>
                <a:gd name="connsiteY2978" fmla="*/ 2410450 h 3313666"/>
                <a:gd name="connsiteX2979" fmla="*/ 1485770 w 2969285"/>
                <a:gd name="connsiteY2979" fmla="*/ 2444930 h 3313666"/>
                <a:gd name="connsiteX2980" fmla="*/ 1503010 w 2969285"/>
                <a:gd name="connsiteY2980" fmla="*/ 2456998 h 3313666"/>
                <a:gd name="connsiteX2981" fmla="*/ 1485770 w 2969285"/>
                <a:gd name="connsiteY2981" fmla="*/ 2444930 h 3313666"/>
                <a:gd name="connsiteX2982" fmla="*/ 1349575 w 2969285"/>
                <a:gd name="connsiteY2982" fmla="*/ 2644913 h 3313666"/>
                <a:gd name="connsiteX2983" fmla="*/ 1342679 w 2969285"/>
                <a:gd name="connsiteY2983" fmla="*/ 2643189 h 3313666"/>
                <a:gd name="connsiteX2984" fmla="*/ 1347851 w 2969285"/>
                <a:gd name="connsiteY2984" fmla="*/ 2639741 h 3313666"/>
                <a:gd name="connsiteX2985" fmla="*/ 1342679 w 2969285"/>
                <a:gd name="connsiteY2985" fmla="*/ 2643189 h 3313666"/>
                <a:gd name="connsiteX2986" fmla="*/ 1349575 w 2969285"/>
                <a:gd name="connsiteY2986" fmla="*/ 2644913 h 3313666"/>
                <a:gd name="connsiteX2987" fmla="*/ 1335783 w 2969285"/>
                <a:gd name="connsiteY2987" fmla="*/ 2605261 h 3313666"/>
                <a:gd name="connsiteX2988" fmla="*/ 1335783 w 2969285"/>
                <a:gd name="connsiteY2988" fmla="*/ 2605261 h 3313666"/>
                <a:gd name="connsiteX2989" fmla="*/ 1327163 w 2969285"/>
                <a:gd name="connsiteY2989" fmla="*/ 2605261 h 3313666"/>
                <a:gd name="connsiteX2990" fmla="*/ 1327163 w 2969285"/>
                <a:gd name="connsiteY2990" fmla="*/ 2605261 h 3313666"/>
                <a:gd name="connsiteX2991" fmla="*/ 1335783 w 2969285"/>
                <a:gd name="connsiteY2991" fmla="*/ 2605261 h 3313666"/>
                <a:gd name="connsiteX2992" fmla="*/ 1366815 w 2969285"/>
                <a:gd name="connsiteY2992" fmla="*/ 2579401 h 3313666"/>
                <a:gd name="connsiteX2993" fmla="*/ 1366815 w 2969285"/>
                <a:gd name="connsiteY2993" fmla="*/ 2570781 h 3313666"/>
                <a:gd name="connsiteX2994" fmla="*/ 1356471 w 2969285"/>
                <a:gd name="connsiteY2994" fmla="*/ 2532854 h 3313666"/>
                <a:gd name="connsiteX2995" fmla="*/ 1366815 w 2969285"/>
                <a:gd name="connsiteY2995" fmla="*/ 2570781 h 3313666"/>
                <a:gd name="connsiteX2996" fmla="*/ 1366815 w 2969285"/>
                <a:gd name="connsiteY2996" fmla="*/ 2570781 h 3313666"/>
                <a:gd name="connsiteX2997" fmla="*/ 1366815 w 2969285"/>
                <a:gd name="connsiteY2997" fmla="*/ 2579401 h 3313666"/>
                <a:gd name="connsiteX2998" fmla="*/ 1366815 w 2969285"/>
                <a:gd name="connsiteY2998" fmla="*/ 2579401 h 3313666"/>
                <a:gd name="connsiteX2999" fmla="*/ 1335783 w 2969285"/>
                <a:gd name="connsiteY2999" fmla="*/ 2605261 h 3313666"/>
                <a:gd name="connsiteX3000" fmla="*/ 1216827 w 2969285"/>
                <a:gd name="connsiteY3000" fmla="*/ 2858688 h 3313666"/>
                <a:gd name="connsiteX3001" fmla="*/ 1218551 w 2969285"/>
                <a:gd name="connsiteY3001" fmla="*/ 2867308 h 3313666"/>
                <a:gd name="connsiteX3002" fmla="*/ 1216827 w 2969285"/>
                <a:gd name="connsiteY3002" fmla="*/ 2858688 h 3313666"/>
                <a:gd name="connsiteX3003" fmla="*/ 1216827 w 2969285"/>
                <a:gd name="connsiteY3003" fmla="*/ 2858688 h 3313666"/>
                <a:gd name="connsiteX3004" fmla="*/ 1232343 w 2969285"/>
                <a:gd name="connsiteY3004" fmla="*/ 2858688 h 3313666"/>
                <a:gd name="connsiteX3005" fmla="*/ 1242687 w 2969285"/>
                <a:gd name="connsiteY3005" fmla="*/ 2853516 h 3313666"/>
                <a:gd name="connsiteX3006" fmla="*/ 1232343 w 2969285"/>
                <a:gd name="connsiteY3006" fmla="*/ 2858688 h 3313666"/>
                <a:gd name="connsiteX3007" fmla="*/ 1232343 w 2969285"/>
                <a:gd name="connsiteY3007" fmla="*/ 2858688 h 3313666"/>
                <a:gd name="connsiteX3008" fmla="*/ 1216827 w 2969285"/>
                <a:gd name="connsiteY3008" fmla="*/ 2858688 h 3313666"/>
                <a:gd name="connsiteX3009" fmla="*/ 1216827 w 2969285"/>
                <a:gd name="connsiteY3009" fmla="*/ 2858688 h 3313666"/>
                <a:gd name="connsiteX3010" fmla="*/ 1230619 w 2969285"/>
                <a:gd name="connsiteY3010" fmla="*/ 2750077 h 3313666"/>
                <a:gd name="connsiteX3011" fmla="*/ 1228895 w 2969285"/>
                <a:gd name="connsiteY3011" fmla="*/ 2758697 h 3313666"/>
                <a:gd name="connsiteX3012" fmla="*/ 1230619 w 2969285"/>
                <a:gd name="connsiteY3012" fmla="*/ 2750077 h 3313666"/>
                <a:gd name="connsiteX3013" fmla="*/ 1247859 w 2969285"/>
                <a:gd name="connsiteY3013" fmla="*/ 2748353 h 3313666"/>
                <a:gd name="connsiteX3014" fmla="*/ 1247859 w 2969285"/>
                <a:gd name="connsiteY3014" fmla="*/ 2748353 h 3313666"/>
                <a:gd name="connsiteX3015" fmla="*/ 1230619 w 2969285"/>
                <a:gd name="connsiteY3015" fmla="*/ 2750077 h 3313666"/>
                <a:gd name="connsiteX3016" fmla="*/ 1123732 w 2969285"/>
                <a:gd name="connsiteY3016" fmla="*/ 2275979 h 3313666"/>
                <a:gd name="connsiteX3017" fmla="*/ 1108216 w 2969285"/>
                <a:gd name="connsiteY3017" fmla="*/ 2289771 h 3313666"/>
                <a:gd name="connsiteX3018" fmla="*/ 1123732 w 2969285"/>
                <a:gd name="connsiteY3018" fmla="*/ 2275979 h 3313666"/>
                <a:gd name="connsiteX3019" fmla="*/ 1128904 w 2969285"/>
                <a:gd name="connsiteY3019" fmla="*/ 2269083 h 3313666"/>
                <a:gd name="connsiteX3020" fmla="*/ 1142696 w 2969285"/>
                <a:gd name="connsiteY3020" fmla="*/ 2251843 h 3313666"/>
                <a:gd name="connsiteX3021" fmla="*/ 1128904 w 2969285"/>
                <a:gd name="connsiteY3021" fmla="*/ 2269083 h 3313666"/>
                <a:gd name="connsiteX3022" fmla="*/ 1123732 w 2969285"/>
                <a:gd name="connsiteY3022" fmla="*/ 2275979 h 3313666"/>
                <a:gd name="connsiteX3023" fmla="*/ 1127180 w 2969285"/>
                <a:gd name="connsiteY3023" fmla="*/ 2360454 h 3313666"/>
                <a:gd name="connsiteX3024" fmla="*/ 1120284 w 2969285"/>
                <a:gd name="connsiteY3024" fmla="*/ 2360454 h 3313666"/>
                <a:gd name="connsiteX3025" fmla="*/ 1120284 w 2969285"/>
                <a:gd name="connsiteY3025" fmla="*/ 2372522 h 3313666"/>
                <a:gd name="connsiteX3026" fmla="*/ 1120284 w 2969285"/>
                <a:gd name="connsiteY3026" fmla="*/ 2360454 h 3313666"/>
                <a:gd name="connsiteX3027" fmla="*/ 1127180 w 2969285"/>
                <a:gd name="connsiteY3027" fmla="*/ 2360454 h 3313666"/>
                <a:gd name="connsiteX3028" fmla="*/ 1087528 w 2969285"/>
                <a:gd name="connsiteY3028" fmla="*/ 2103579 h 3313666"/>
                <a:gd name="connsiteX3029" fmla="*/ 1008224 w 2969285"/>
                <a:gd name="connsiteY3029" fmla="*/ 2088063 h 3313666"/>
                <a:gd name="connsiteX3030" fmla="*/ 1008224 w 2969285"/>
                <a:gd name="connsiteY3030" fmla="*/ 2088063 h 3313666"/>
                <a:gd name="connsiteX3031" fmla="*/ 1008224 w 2969285"/>
                <a:gd name="connsiteY3031" fmla="*/ 2088063 h 3313666"/>
                <a:gd name="connsiteX3032" fmla="*/ 1087528 w 2969285"/>
                <a:gd name="connsiteY3032" fmla="*/ 2103579 h 3313666"/>
                <a:gd name="connsiteX3033" fmla="*/ 1123732 w 2969285"/>
                <a:gd name="connsiteY3033" fmla="*/ 2124267 h 3313666"/>
                <a:gd name="connsiteX3034" fmla="*/ 1168556 w 2969285"/>
                <a:gd name="connsiteY3034" fmla="*/ 2172539 h 3313666"/>
                <a:gd name="connsiteX3035" fmla="*/ 1189243 w 2969285"/>
                <a:gd name="connsiteY3035" fmla="*/ 2155299 h 3313666"/>
                <a:gd name="connsiteX3036" fmla="*/ 1168556 w 2969285"/>
                <a:gd name="connsiteY3036" fmla="*/ 2172539 h 3313666"/>
                <a:gd name="connsiteX3037" fmla="*/ 1168556 w 2969285"/>
                <a:gd name="connsiteY3037" fmla="*/ 2172539 h 3313666"/>
                <a:gd name="connsiteX3038" fmla="*/ 1123732 w 2969285"/>
                <a:gd name="connsiteY3038" fmla="*/ 2124267 h 3313666"/>
                <a:gd name="connsiteX3039" fmla="*/ 1087528 w 2969285"/>
                <a:gd name="connsiteY3039" fmla="*/ 2103579 h 3313666"/>
                <a:gd name="connsiteX3040" fmla="*/ 1089252 w 2969285"/>
                <a:gd name="connsiteY3040" fmla="*/ 2420794 h 3313666"/>
                <a:gd name="connsiteX3041" fmla="*/ 1082356 w 2969285"/>
                <a:gd name="connsiteY3041" fmla="*/ 2424242 h 3313666"/>
                <a:gd name="connsiteX3042" fmla="*/ 1054772 w 2969285"/>
                <a:gd name="connsiteY3042" fmla="*/ 2438034 h 3313666"/>
                <a:gd name="connsiteX3043" fmla="*/ 1082356 w 2969285"/>
                <a:gd name="connsiteY3043" fmla="*/ 2424242 h 3313666"/>
                <a:gd name="connsiteX3044" fmla="*/ 1089252 w 2969285"/>
                <a:gd name="connsiteY3044" fmla="*/ 2420794 h 3313666"/>
                <a:gd name="connsiteX3045" fmla="*/ 935817 w 2969285"/>
                <a:gd name="connsiteY3045" fmla="*/ 2100131 h 3313666"/>
                <a:gd name="connsiteX3046" fmla="*/ 916852 w 2969285"/>
                <a:gd name="connsiteY3046" fmla="*/ 2098408 h 3313666"/>
                <a:gd name="connsiteX3047" fmla="*/ 935817 w 2969285"/>
                <a:gd name="connsiteY3047" fmla="*/ 2100131 h 3313666"/>
                <a:gd name="connsiteX3048" fmla="*/ 999604 w 2969285"/>
                <a:gd name="connsiteY3048" fmla="*/ 2094959 h 3313666"/>
                <a:gd name="connsiteX3049" fmla="*/ 935817 w 2969285"/>
                <a:gd name="connsiteY3049" fmla="*/ 2100131 h 3313666"/>
                <a:gd name="connsiteX3050" fmla="*/ 970296 w 2969285"/>
                <a:gd name="connsiteY3050" fmla="*/ 2263911 h 3313666"/>
                <a:gd name="connsiteX3051" fmla="*/ 947884 w 2969285"/>
                <a:gd name="connsiteY3051" fmla="*/ 2279427 h 3313666"/>
                <a:gd name="connsiteX3052" fmla="*/ 947884 w 2969285"/>
                <a:gd name="connsiteY3052" fmla="*/ 2279427 h 3313666"/>
                <a:gd name="connsiteX3053" fmla="*/ 970296 w 2969285"/>
                <a:gd name="connsiteY3053" fmla="*/ 2263911 h 3313666"/>
                <a:gd name="connsiteX3054" fmla="*/ 887545 w 2969285"/>
                <a:gd name="connsiteY3054" fmla="*/ 2415622 h 3313666"/>
                <a:gd name="connsiteX3055" fmla="*/ 882373 w 2969285"/>
                <a:gd name="connsiteY3055" fmla="*/ 2401830 h 3313666"/>
                <a:gd name="connsiteX3056" fmla="*/ 882373 w 2969285"/>
                <a:gd name="connsiteY3056" fmla="*/ 2401830 h 3313666"/>
                <a:gd name="connsiteX3057" fmla="*/ 890993 w 2969285"/>
                <a:gd name="connsiteY3057" fmla="*/ 2403554 h 3313666"/>
                <a:gd name="connsiteX3058" fmla="*/ 882373 w 2969285"/>
                <a:gd name="connsiteY3058" fmla="*/ 2401830 h 3313666"/>
                <a:gd name="connsiteX3059" fmla="*/ 887545 w 2969285"/>
                <a:gd name="connsiteY3059" fmla="*/ 2415622 h 3313666"/>
                <a:gd name="connsiteX3060" fmla="*/ 823757 w 2969285"/>
                <a:gd name="connsiteY3060" fmla="*/ 1876012 h 3313666"/>
                <a:gd name="connsiteX3061" fmla="*/ 859961 w 2969285"/>
                <a:gd name="connsiteY3061" fmla="*/ 1884632 h 3313666"/>
                <a:gd name="connsiteX3062" fmla="*/ 866857 w 2969285"/>
                <a:gd name="connsiteY3062" fmla="*/ 1908768 h 3313666"/>
                <a:gd name="connsiteX3063" fmla="*/ 875477 w 2969285"/>
                <a:gd name="connsiteY3063" fmla="*/ 1922560 h 3313666"/>
                <a:gd name="connsiteX3064" fmla="*/ 892717 w 2969285"/>
                <a:gd name="connsiteY3064" fmla="*/ 1922560 h 3313666"/>
                <a:gd name="connsiteX3065" fmla="*/ 875477 w 2969285"/>
                <a:gd name="connsiteY3065" fmla="*/ 1922560 h 3313666"/>
                <a:gd name="connsiteX3066" fmla="*/ 866857 w 2969285"/>
                <a:gd name="connsiteY3066" fmla="*/ 1908768 h 3313666"/>
                <a:gd name="connsiteX3067" fmla="*/ 859961 w 2969285"/>
                <a:gd name="connsiteY3067" fmla="*/ 1884632 h 3313666"/>
                <a:gd name="connsiteX3068" fmla="*/ 823757 w 2969285"/>
                <a:gd name="connsiteY3068" fmla="*/ 1876012 h 3313666"/>
                <a:gd name="connsiteX3069" fmla="*/ 859961 w 2969285"/>
                <a:gd name="connsiteY3069" fmla="*/ 2236327 h 3313666"/>
                <a:gd name="connsiteX3070" fmla="*/ 858237 w 2969285"/>
                <a:gd name="connsiteY3070" fmla="*/ 2239775 h 3313666"/>
                <a:gd name="connsiteX3071" fmla="*/ 858237 w 2969285"/>
                <a:gd name="connsiteY3071" fmla="*/ 2239775 h 3313666"/>
                <a:gd name="connsiteX3072" fmla="*/ 859961 w 2969285"/>
                <a:gd name="connsiteY3072" fmla="*/ 2236327 h 3313666"/>
                <a:gd name="connsiteX3073" fmla="*/ 758245 w 2969285"/>
                <a:gd name="connsiteY3073" fmla="*/ 2119095 h 3313666"/>
                <a:gd name="connsiteX3074" fmla="*/ 716869 w 2969285"/>
                <a:gd name="connsiteY3074" fmla="*/ 2101855 h 3313666"/>
                <a:gd name="connsiteX3075" fmla="*/ 716869 w 2969285"/>
                <a:gd name="connsiteY3075" fmla="*/ 2101855 h 3313666"/>
                <a:gd name="connsiteX3076" fmla="*/ 758245 w 2969285"/>
                <a:gd name="connsiteY3076" fmla="*/ 2119095 h 3313666"/>
                <a:gd name="connsiteX3077" fmla="*/ 746177 w 2969285"/>
                <a:gd name="connsiteY3077" fmla="*/ 2144955 h 3313666"/>
                <a:gd name="connsiteX3078" fmla="*/ 758245 w 2969285"/>
                <a:gd name="connsiteY3078" fmla="*/ 2119095 h 3313666"/>
                <a:gd name="connsiteX3079" fmla="*/ 708249 w 2969285"/>
                <a:gd name="connsiteY3079" fmla="*/ 1557074 h 3313666"/>
                <a:gd name="connsiteX3080" fmla="*/ 708249 w 2969285"/>
                <a:gd name="connsiteY3080" fmla="*/ 1557074 h 3313666"/>
                <a:gd name="connsiteX3081" fmla="*/ 706525 w 2969285"/>
                <a:gd name="connsiteY3081" fmla="*/ 1553626 h 3313666"/>
                <a:gd name="connsiteX3082" fmla="*/ 706525 w 2969285"/>
                <a:gd name="connsiteY3082" fmla="*/ 1553626 h 3313666"/>
                <a:gd name="connsiteX3083" fmla="*/ 706525 w 2969285"/>
                <a:gd name="connsiteY3083" fmla="*/ 1553626 h 3313666"/>
                <a:gd name="connsiteX3084" fmla="*/ 708249 w 2969285"/>
                <a:gd name="connsiteY3084" fmla="*/ 1557074 h 3313666"/>
                <a:gd name="connsiteX3085" fmla="*/ 739281 w 2969285"/>
                <a:gd name="connsiteY3085" fmla="*/ 1829465 h 3313666"/>
                <a:gd name="connsiteX3086" fmla="*/ 691009 w 2969285"/>
                <a:gd name="connsiteY3086" fmla="*/ 1834637 h 3313666"/>
                <a:gd name="connsiteX3087" fmla="*/ 739281 w 2969285"/>
                <a:gd name="connsiteY3087" fmla="*/ 1829465 h 3313666"/>
                <a:gd name="connsiteX3088" fmla="*/ 709973 w 2969285"/>
                <a:gd name="connsiteY3088" fmla="*/ 1553626 h 3313666"/>
                <a:gd name="connsiteX3089" fmla="*/ 709973 w 2969285"/>
                <a:gd name="connsiteY3089" fmla="*/ 1553626 h 3313666"/>
                <a:gd name="connsiteX3090" fmla="*/ 709973 w 2969285"/>
                <a:gd name="connsiteY3090" fmla="*/ 1553626 h 3313666"/>
                <a:gd name="connsiteX3091" fmla="*/ 708249 w 2969285"/>
                <a:gd name="connsiteY3091" fmla="*/ 1557074 h 3313666"/>
                <a:gd name="connsiteX3092" fmla="*/ 709973 w 2969285"/>
                <a:gd name="connsiteY3092" fmla="*/ 1553626 h 3313666"/>
                <a:gd name="connsiteX3093" fmla="*/ 709973 w 2969285"/>
                <a:gd name="connsiteY3093" fmla="*/ 1553626 h 3313666"/>
                <a:gd name="connsiteX3094" fmla="*/ 709973 w 2969285"/>
                <a:gd name="connsiteY3094" fmla="*/ 1553626 h 3313666"/>
                <a:gd name="connsiteX3095" fmla="*/ 618602 w 2969285"/>
                <a:gd name="connsiteY3095" fmla="*/ 1327783 h 3313666"/>
                <a:gd name="connsiteX3096" fmla="*/ 623774 w 2969285"/>
                <a:gd name="connsiteY3096" fmla="*/ 1341575 h 3313666"/>
                <a:gd name="connsiteX3097" fmla="*/ 618602 w 2969285"/>
                <a:gd name="connsiteY3097" fmla="*/ 1327783 h 3313666"/>
                <a:gd name="connsiteX3098" fmla="*/ 642738 w 2969285"/>
                <a:gd name="connsiteY3098" fmla="*/ 1305371 h 3313666"/>
                <a:gd name="connsiteX3099" fmla="*/ 642738 w 2969285"/>
                <a:gd name="connsiteY3099" fmla="*/ 1305371 h 3313666"/>
                <a:gd name="connsiteX3100" fmla="*/ 618602 w 2969285"/>
                <a:gd name="connsiteY3100" fmla="*/ 1327783 h 3313666"/>
                <a:gd name="connsiteX3101" fmla="*/ 620326 w 2969285"/>
                <a:gd name="connsiteY3101" fmla="*/ 1215723 h 3313666"/>
                <a:gd name="connsiteX3102" fmla="*/ 603086 w 2969285"/>
                <a:gd name="connsiteY3102" fmla="*/ 1236411 h 3313666"/>
                <a:gd name="connsiteX3103" fmla="*/ 620326 w 2969285"/>
                <a:gd name="connsiteY3103" fmla="*/ 1215723 h 3313666"/>
                <a:gd name="connsiteX3104" fmla="*/ 654806 w 2969285"/>
                <a:gd name="connsiteY3104" fmla="*/ 1193311 h 3313666"/>
                <a:gd name="connsiteX3105" fmla="*/ 656530 w 2969285"/>
                <a:gd name="connsiteY3105" fmla="*/ 1193311 h 3313666"/>
                <a:gd name="connsiteX3106" fmla="*/ 654806 w 2969285"/>
                <a:gd name="connsiteY3106" fmla="*/ 1193311 h 3313666"/>
                <a:gd name="connsiteX3107" fmla="*/ 620326 w 2969285"/>
                <a:gd name="connsiteY3107" fmla="*/ 1215723 h 3313666"/>
                <a:gd name="connsiteX3108" fmla="*/ 778933 w 2969285"/>
                <a:gd name="connsiteY3108" fmla="*/ 1093320 h 3313666"/>
                <a:gd name="connsiteX3109" fmla="*/ 780657 w 2969285"/>
                <a:gd name="connsiteY3109" fmla="*/ 1096768 h 3313666"/>
                <a:gd name="connsiteX3110" fmla="*/ 737557 w 2969285"/>
                <a:gd name="connsiteY3110" fmla="*/ 1169175 h 3313666"/>
                <a:gd name="connsiteX3111" fmla="*/ 739281 w 2969285"/>
                <a:gd name="connsiteY3111" fmla="*/ 1186415 h 3313666"/>
                <a:gd name="connsiteX3112" fmla="*/ 737557 w 2969285"/>
                <a:gd name="connsiteY3112" fmla="*/ 1169175 h 3313666"/>
                <a:gd name="connsiteX3113" fmla="*/ 780657 w 2969285"/>
                <a:gd name="connsiteY3113" fmla="*/ 1096768 h 3313666"/>
                <a:gd name="connsiteX3114" fmla="*/ 778933 w 2969285"/>
                <a:gd name="connsiteY3114" fmla="*/ 1093320 h 3313666"/>
                <a:gd name="connsiteX3115" fmla="*/ 801345 w 2969285"/>
                <a:gd name="connsiteY3115" fmla="*/ 981260 h 3313666"/>
                <a:gd name="connsiteX3116" fmla="*/ 877201 w 2969285"/>
                <a:gd name="connsiteY3116" fmla="*/ 986432 h 3313666"/>
                <a:gd name="connsiteX3117" fmla="*/ 920301 w 2969285"/>
                <a:gd name="connsiteY3117" fmla="*/ 974364 h 3313666"/>
                <a:gd name="connsiteX3118" fmla="*/ 963400 w 2969285"/>
                <a:gd name="connsiteY3118" fmla="*/ 982984 h 3313666"/>
                <a:gd name="connsiteX3119" fmla="*/ 973744 w 2969285"/>
                <a:gd name="connsiteY3119" fmla="*/ 969192 h 3313666"/>
                <a:gd name="connsiteX3120" fmla="*/ 965124 w 2969285"/>
                <a:gd name="connsiteY3120" fmla="*/ 953676 h 3313666"/>
                <a:gd name="connsiteX3121" fmla="*/ 973744 w 2969285"/>
                <a:gd name="connsiteY3121" fmla="*/ 969192 h 3313666"/>
                <a:gd name="connsiteX3122" fmla="*/ 973744 w 2969285"/>
                <a:gd name="connsiteY3122" fmla="*/ 969192 h 3313666"/>
                <a:gd name="connsiteX3123" fmla="*/ 973744 w 2969285"/>
                <a:gd name="connsiteY3123" fmla="*/ 969192 h 3313666"/>
                <a:gd name="connsiteX3124" fmla="*/ 963400 w 2969285"/>
                <a:gd name="connsiteY3124" fmla="*/ 982984 h 3313666"/>
                <a:gd name="connsiteX3125" fmla="*/ 920301 w 2969285"/>
                <a:gd name="connsiteY3125" fmla="*/ 974364 h 3313666"/>
                <a:gd name="connsiteX3126" fmla="*/ 877201 w 2969285"/>
                <a:gd name="connsiteY3126" fmla="*/ 986432 h 3313666"/>
                <a:gd name="connsiteX3127" fmla="*/ 801345 w 2969285"/>
                <a:gd name="connsiteY3127" fmla="*/ 981260 h 3313666"/>
                <a:gd name="connsiteX3128" fmla="*/ 778933 w 2969285"/>
                <a:gd name="connsiteY3128" fmla="*/ 964020 h 3313666"/>
                <a:gd name="connsiteX3129" fmla="*/ 778933 w 2969285"/>
                <a:gd name="connsiteY3129" fmla="*/ 964020 h 3313666"/>
                <a:gd name="connsiteX3130" fmla="*/ 801345 w 2969285"/>
                <a:gd name="connsiteY3130" fmla="*/ 981260 h 3313666"/>
                <a:gd name="connsiteX3131" fmla="*/ 787553 w 2969285"/>
                <a:gd name="connsiteY3131" fmla="*/ 926092 h 3313666"/>
                <a:gd name="connsiteX3132" fmla="*/ 787553 w 2969285"/>
                <a:gd name="connsiteY3132" fmla="*/ 926092 h 3313666"/>
                <a:gd name="connsiteX3133" fmla="*/ 803069 w 2969285"/>
                <a:gd name="connsiteY3133" fmla="*/ 945056 h 3313666"/>
                <a:gd name="connsiteX3134" fmla="*/ 787553 w 2969285"/>
                <a:gd name="connsiteY3134" fmla="*/ 926092 h 3313666"/>
                <a:gd name="connsiteX3135" fmla="*/ 916852 w 2969285"/>
                <a:gd name="connsiteY3135" fmla="*/ 945056 h 3313666"/>
                <a:gd name="connsiteX3136" fmla="*/ 916852 w 2969285"/>
                <a:gd name="connsiteY3136" fmla="*/ 922644 h 3313666"/>
                <a:gd name="connsiteX3137" fmla="*/ 913405 w 2969285"/>
                <a:gd name="connsiteY3137" fmla="*/ 901957 h 3313666"/>
                <a:gd name="connsiteX3138" fmla="*/ 916852 w 2969285"/>
                <a:gd name="connsiteY3138" fmla="*/ 922644 h 3313666"/>
                <a:gd name="connsiteX3139" fmla="*/ 916852 w 2969285"/>
                <a:gd name="connsiteY3139" fmla="*/ 945056 h 3313666"/>
                <a:gd name="connsiteX3140" fmla="*/ 1003052 w 2969285"/>
                <a:gd name="connsiteY3140" fmla="*/ 1189863 h 3313666"/>
                <a:gd name="connsiteX3141" fmla="*/ 1013396 w 2969285"/>
                <a:gd name="connsiteY3141" fmla="*/ 1181243 h 3313666"/>
                <a:gd name="connsiteX3142" fmla="*/ 1003052 w 2969285"/>
                <a:gd name="connsiteY3142" fmla="*/ 1189863 h 3313666"/>
                <a:gd name="connsiteX3143" fmla="*/ 996156 w 2969285"/>
                <a:gd name="connsiteY3143" fmla="*/ 1196759 h 3313666"/>
                <a:gd name="connsiteX3144" fmla="*/ 1003052 w 2969285"/>
                <a:gd name="connsiteY3144" fmla="*/ 1189863 h 3313666"/>
                <a:gd name="connsiteX3145" fmla="*/ 999604 w 2969285"/>
                <a:gd name="connsiteY3145" fmla="*/ 970916 h 3313666"/>
                <a:gd name="connsiteX3146" fmla="*/ 1001328 w 2969285"/>
                <a:gd name="connsiteY3146" fmla="*/ 970916 h 3313666"/>
                <a:gd name="connsiteX3147" fmla="*/ 1009948 w 2969285"/>
                <a:gd name="connsiteY3147" fmla="*/ 970916 h 3313666"/>
                <a:gd name="connsiteX3148" fmla="*/ 1001328 w 2969285"/>
                <a:gd name="connsiteY3148" fmla="*/ 970916 h 3313666"/>
                <a:gd name="connsiteX3149" fmla="*/ 999604 w 2969285"/>
                <a:gd name="connsiteY3149" fmla="*/ 970916 h 3313666"/>
                <a:gd name="connsiteX3150" fmla="*/ 1046152 w 2969285"/>
                <a:gd name="connsiteY3150" fmla="*/ 1282959 h 3313666"/>
                <a:gd name="connsiteX3151" fmla="*/ 1051324 w 2969285"/>
                <a:gd name="connsiteY3151" fmla="*/ 1307095 h 3313666"/>
                <a:gd name="connsiteX3152" fmla="*/ 966848 w 2969285"/>
                <a:gd name="connsiteY3152" fmla="*/ 1276063 h 3313666"/>
                <a:gd name="connsiteX3153" fmla="*/ 939264 w 2969285"/>
                <a:gd name="connsiteY3153" fmla="*/ 1274339 h 3313666"/>
                <a:gd name="connsiteX3154" fmla="*/ 854789 w 2969285"/>
                <a:gd name="connsiteY3154" fmla="*/ 1260547 h 3313666"/>
                <a:gd name="connsiteX3155" fmla="*/ 815137 w 2969285"/>
                <a:gd name="connsiteY3155" fmla="*/ 1258823 h 3313666"/>
                <a:gd name="connsiteX3156" fmla="*/ 818585 w 2969285"/>
                <a:gd name="connsiteY3156" fmla="*/ 1265719 h 3313666"/>
                <a:gd name="connsiteX3157" fmla="*/ 815137 w 2969285"/>
                <a:gd name="connsiteY3157" fmla="*/ 1258823 h 3313666"/>
                <a:gd name="connsiteX3158" fmla="*/ 789277 w 2969285"/>
                <a:gd name="connsiteY3158" fmla="*/ 1263995 h 3313666"/>
                <a:gd name="connsiteX3159" fmla="*/ 766865 w 2969285"/>
                <a:gd name="connsiteY3159" fmla="*/ 1234687 h 3313666"/>
                <a:gd name="connsiteX3160" fmla="*/ 763417 w 2969285"/>
                <a:gd name="connsiteY3160" fmla="*/ 1213999 h 3313666"/>
                <a:gd name="connsiteX3161" fmla="*/ 766865 w 2969285"/>
                <a:gd name="connsiteY3161" fmla="*/ 1232963 h 3313666"/>
                <a:gd name="connsiteX3162" fmla="*/ 766865 w 2969285"/>
                <a:gd name="connsiteY3162" fmla="*/ 1232963 h 3313666"/>
                <a:gd name="connsiteX3163" fmla="*/ 789277 w 2969285"/>
                <a:gd name="connsiteY3163" fmla="*/ 1262271 h 3313666"/>
                <a:gd name="connsiteX3164" fmla="*/ 815137 w 2969285"/>
                <a:gd name="connsiteY3164" fmla="*/ 1257099 h 3313666"/>
                <a:gd name="connsiteX3165" fmla="*/ 854789 w 2969285"/>
                <a:gd name="connsiteY3165" fmla="*/ 1258823 h 3313666"/>
                <a:gd name="connsiteX3166" fmla="*/ 937540 w 2969285"/>
                <a:gd name="connsiteY3166" fmla="*/ 1274339 h 3313666"/>
                <a:gd name="connsiteX3167" fmla="*/ 965124 w 2969285"/>
                <a:gd name="connsiteY3167" fmla="*/ 1276063 h 3313666"/>
                <a:gd name="connsiteX3168" fmla="*/ 1049600 w 2969285"/>
                <a:gd name="connsiteY3168" fmla="*/ 1307095 h 3313666"/>
                <a:gd name="connsiteX3169" fmla="*/ 1046152 w 2969285"/>
                <a:gd name="connsiteY3169" fmla="*/ 1282959 h 3313666"/>
                <a:gd name="connsiteX3170" fmla="*/ 1032360 w 2969285"/>
                <a:gd name="connsiteY3170" fmla="*/ 1096768 h 3313666"/>
                <a:gd name="connsiteX3171" fmla="*/ 1049600 w 2969285"/>
                <a:gd name="connsiteY3171" fmla="*/ 1103664 h 3313666"/>
                <a:gd name="connsiteX3172" fmla="*/ 1053048 w 2969285"/>
                <a:gd name="connsiteY3172" fmla="*/ 1095044 h 3313666"/>
                <a:gd name="connsiteX3173" fmla="*/ 1049600 w 2969285"/>
                <a:gd name="connsiteY3173" fmla="*/ 1103664 h 3313666"/>
                <a:gd name="connsiteX3174" fmla="*/ 1032360 w 2969285"/>
                <a:gd name="connsiteY3174" fmla="*/ 1096768 h 3313666"/>
                <a:gd name="connsiteX3175" fmla="*/ 1122008 w 2969285"/>
                <a:gd name="connsiteY3175" fmla="*/ 1441566 h 3313666"/>
                <a:gd name="connsiteX3176" fmla="*/ 1118560 w 2969285"/>
                <a:gd name="connsiteY3176" fmla="*/ 1429498 h 3313666"/>
                <a:gd name="connsiteX3177" fmla="*/ 1118560 w 2969285"/>
                <a:gd name="connsiteY3177" fmla="*/ 1429498 h 3313666"/>
                <a:gd name="connsiteX3178" fmla="*/ 1113388 w 2969285"/>
                <a:gd name="connsiteY3178" fmla="*/ 1429498 h 3313666"/>
                <a:gd name="connsiteX3179" fmla="*/ 1118560 w 2969285"/>
                <a:gd name="connsiteY3179" fmla="*/ 1429498 h 3313666"/>
                <a:gd name="connsiteX3180" fmla="*/ 1122008 w 2969285"/>
                <a:gd name="connsiteY3180" fmla="*/ 1441566 h 3313666"/>
                <a:gd name="connsiteX3181" fmla="*/ 1108216 w 2969285"/>
                <a:gd name="connsiteY3181" fmla="*/ 1493286 h 3313666"/>
                <a:gd name="connsiteX3182" fmla="*/ 1108216 w 2969285"/>
                <a:gd name="connsiteY3182" fmla="*/ 1496734 h 3313666"/>
                <a:gd name="connsiteX3183" fmla="*/ 1108216 w 2969285"/>
                <a:gd name="connsiteY3183" fmla="*/ 1493286 h 3313666"/>
                <a:gd name="connsiteX3184" fmla="*/ 1122008 w 2969285"/>
                <a:gd name="connsiteY3184" fmla="*/ 1441566 h 3313666"/>
                <a:gd name="connsiteX3185" fmla="*/ 1201311 w 2969285"/>
                <a:gd name="connsiteY3185" fmla="*/ 1495010 h 3313666"/>
                <a:gd name="connsiteX3186" fmla="*/ 1211655 w 2969285"/>
                <a:gd name="connsiteY3186" fmla="*/ 1484666 h 3313666"/>
                <a:gd name="connsiteX3187" fmla="*/ 1206483 w 2969285"/>
                <a:gd name="connsiteY3187" fmla="*/ 1472598 h 3313666"/>
                <a:gd name="connsiteX3188" fmla="*/ 1211655 w 2969285"/>
                <a:gd name="connsiteY3188" fmla="*/ 1484666 h 3313666"/>
                <a:gd name="connsiteX3189" fmla="*/ 1201311 w 2969285"/>
                <a:gd name="connsiteY3189" fmla="*/ 1495010 h 3313666"/>
                <a:gd name="connsiteX3190" fmla="*/ 1168556 w 2969285"/>
                <a:gd name="connsiteY3190" fmla="*/ 1501906 h 3313666"/>
                <a:gd name="connsiteX3191" fmla="*/ 1175451 w 2969285"/>
                <a:gd name="connsiteY3191" fmla="*/ 1522594 h 3313666"/>
                <a:gd name="connsiteX3192" fmla="*/ 1168556 w 2969285"/>
                <a:gd name="connsiteY3192" fmla="*/ 1501906 h 3313666"/>
                <a:gd name="connsiteX3193" fmla="*/ 1201311 w 2969285"/>
                <a:gd name="connsiteY3193" fmla="*/ 1495010 h 3313666"/>
                <a:gd name="connsiteX3194" fmla="*/ 1170279 w 2969285"/>
                <a:gd name="connsiteY3194" fmla="*/ 1441566 h 3313666"/>
                <a:gd name="connsiteX3195" fmla="*/ 1175451 w 2969285"/>
                <a:gd name="connsiteY3195" fmla="*/ 1448462 h 3313666"/>
                <a:gd name="connsiteX3196" fmla="*/ 1187519 w 2969285"/>
                <a:gd name="connsiteY3196" fmla="*/ 1465702 h 3313666"/>
                <a:gd name="connsiteX3197" fmla="*/ 1175451 w 2969285"/>
                <a:gd name="connsiteY3197" fmla="*/ 1448462 h 3313666"/>
                <a:gd name="connsiteX3198" fmla="*/ 1170279 w 2969285"/>
                <a:gd name="connsiteY3198" fmla="*/ 1441566 h 3313666"/>
                <a:gd name="connsiteX3199" fmla="*/ 1332335 w 2969285"/>
                <a:gd name="connsiteY3199" fmla="*/ 1412258 h 3313666"/>
                <a:gd name="connsiteX3200" fmla="*/ 1332335 w 2969285"/>
                <a:gd name="connsiteY3200" fmla="*/ 1412258 h 3313666"/>
                <a:gd name="connsiteX3201" fmla="*/ 1332335 w 2969285"/>
                <a:gd name="connsiteY3201" fmla="*/ 1412258 h 3313666"/>
                <a:gd name="connsiteX3202" fmla="*/ 1321991 w 2969285"/>
                <a:gd name="connsiteY3202" fmla="*/ 1482942 h 3313666"/>
                <a:gd name="connsiteX3203" fmla="*/ 1313371 w 2969285"/>
                <a:gd name="connsiteY3203" fmla="*/ 1489838 h 3313666"/>
                <a:gd name="connsiteX3204" fmla="*/ 1303027 w 2969285"/>
                <a:gd name="connsiteY3204" fmla="*/ 1550178 h 3313666"/>
                <a:gd name="connsiteX3205" fmla="*/ 1303027 w 2969285"/>
                <a:gd name="connsiteY3205" fmla="*/ 1550178 h 3313666"/>
                <a:gd name="connsiteX3206" fmla="*/ 1313371 w 2969285"/>
                <a:gd name="connsiteY3206" fmla="*/ 1489838 h 3313666"/>
                <a:gd name="connsiteX3207" fmla="*/ 1321991 w 2969285"/>
                <a:gd name="connsiteY3207" fmla="*/ 1482942 h 3313666"/>
                <a:gd name="connsiteX3208" fmla="*/ 1332335 w 2969285"/>
                <a:gd name="connsiteY3208" fmla="*/ 1412258 h 3313666"/>
                <a:gd name="connsiteX3209" fmla="*/ 1308199 w 2969285"/>
                <a:gd name="connsiteY3209" fmla="*/ 1739817 h 3313666"/>
                <a:gd name="connsiteX3210" fmla="*/ 1313371 w 2969285"/>
                <a:gd name="connsiteY3210" fmla="*/ 1753609 h 3313666"/>
                <a:gd name="connsiteX3211" fmla="*/ 1316819 w 2969285"/>
                <a:gd name="connsiteY3211" fmla="*/ 1753609 h 3313666"/>
                <a:gd name="connsiteX3212" fmla="*/ 1313371 w 2969285"/>
                <a:gd name="connsiteY3212" fmla="*/ 1753609 h 3313666"/>
                <a:gd name="connsiteX3213" fmla="*/ 1308199 w 2969285"/>
                <a:gd name="connsiteY3213" fmla="*/ 1739817 h 3313666"/>
                <a:gd name="connsiteX3214" fmla="*/ 1315095 w 2969285"/>
                <a:gd name="connsiteY3214" fmla="*/ 1712233 h 3313666"/>
                <a:gd name="connsiteX3215" fmla="*/ 1308199 w 2969285"/>
                <a:gd name="connsiteY3215" fmla="*/ 1739817 h 3313666"/>
                <a:gd name="connsiteX3216" fmla="*/ 1309923 w 2969285"/>
                <a:gd name="connsiteY3216" fmla="*/ 1382950 h 3313666"/>
                <a:gd name="connsiteX3217" fmla="*/ 1294407 w 2969285"/>
                <a:gd name="connsiteY3217" fmla="*/ 1346747 h 3313666"/>
                <a:gd name="connsiteX3218" fmla="*/ 1309923 w 2969285"/>
                <a:gd name="connsiteY3218" fmla="*/ 1382950 h 3313666"/>
                <a:gd name="connsiteX3219" fmla="*/ 1315095 w 2969285"/>
                <a:gd name="connsiteY3219" fmla="*/ 1407086 h 3313666"/>
                <a:gd name="connsiteX3220" fmla="*/ 1309923 w 2969285"/>
                <a:gd name="connsiteY3220" fmla="*/ 1382950 h 3313666"/>
                <a:gd name="connsiteX3221" fmla="*/ 1358195 w 2969285"/>
                <a:gd name="connsiteY3221" fmla="*/ 1769125 h 3313666"/>
                <a:gd name="connsiteX3222" fmla="*/ 1346127 w 2969285"/>
                <a:gd name="connsiteY3222" fmla="*/ 1751885 h 3313666"/>
                <a:gd name="connsiteX3223" fmla="*/ 1358195 w 2969285"/>
                <a:gd name="connsiteY3223" fmla="*/ 1769125 h 3313666"/>
                <a:gd name="connsiteX3224" fmla="*/ 1280615 w 2969285"/>
                <a:gd name="connsiteY3224" fmla="*/ 1801881 h 3313666"/>
                <a:gd name="connsiteX3225" fmla="*/ 1266823 w 2969285"/>
                <a:gd name="connsiteY3225" fmla="*/ 1808777 h 3313666"/>
                <a:gd name="connsiteX3226" fmla="*/ 1280615 w 2969285"/>
                <a:gd name="connsiteY3226" fmla="*/ 1801881 h 3313666"/>
                <a:gd name="connsiteX3227" fmla="*/ 1358195 w 2969285"/>
                <a:gd name="connsiteY3227" fmla="*/ 1769125 h 3313666"/>
                <a:gd name="connsiteX3228" fmla="*/ 1389226 w 2969285"/>
                <a:gd name="connsiteY3228" fmla="*/ 1660513 h 3313666"/>
                <a:gd name="connsiteX3229" fmla="*/ 1354747 w 2969285"/>
                <a:gd name="connsiteY3229" fmla="*/ 1674305 h 3313666"/>
                <a:gd name="connsiteX3230" fmla="*/ 1332335 w 2969285"/>
                <a:gd name="connsiteY3230" fmla="*/ 1679477 h 3313666"/>
                <a:gd name="connsiteX3231" fmla="*/ 1354747 w 2969285"/>
                <a:gd name="connsiteY3231" fmla="*/ 1674305 h 3313666"/>
                <a:gd name="connsiteX3232" fmla="*/ 1389226 w 2969285"/>
                <a:gd name="connsiteY3232" fmla="*/ 1660513 h 3313666"/>
                <a:gd name="connsiteX3233" fmla="*/ 1380607 w 2969285"/>
                <a:gd name="connsiteY3233" fmla="*/ 1557074 h 3313666"/>
                <a:gd name="connsiteX3234" fmla="*/ 1382330 w 2969285"/>
                <a:gd name="connsiteY3234" fmla="*/ 1569142 h 3313666"/>
                <a:gd name="connsiteX3235" fmla="*/ 1387503 w 2969285"/>
                <a:gd name="connsiteY3235" fmla="*/ 1586382 h 3313666"/>
                <a:gd name="connsiteX3236" fmla="*/ 1382330 w 2969285"/>
                <a:gd name="connsiteY3236" fmla="*/ 1569142 h 3313666"/>
                <a:gd name="connsiteX3237" fmla="*/ 1380607 w 2969285"/>
                <a:gd name="connsiteY3237" fmla="*/ 1557074 h 3313666"/>
                <a:gd name="connsiteX3238" fmla="*/ 1456462 w 2969285"/>
                <a:gd name="connsiteY3238" fmla="*/ 1819121 h 3313666"/>
                <a:gd name="connsiteX3239" fmla="*/ 1453014 w 2969285"/>
                <a:gd name="connsiteY3239" fmla="*/ 1819121 h 3313666"/>
                <a:gd name="connsiteX3240" fmla="*/ 1437498 w 2969285"/>
                <a:gd name="connsiteY3240" fmla="*/ 1853600 h 3313666"/>
                <a:gd name="connsiteX3241" fmla="*/ 1449566 w 2969285"/>
                <a:gd name="connsiteY3241" fmla="*/ 1876012 h 3313666"/>
                <a:gd name="connsiteX3242" fmla="*/ 1473702 w 2969285"/>
                <a:gd name="connsiteY3242" fmla="*/ 1932904 h 3313666"/>
                <a:gd name="connsiteX3243" fmla="*/ 1444394 w 2969285"/>
                <a:gd name="connsiteY3243" fmla="*/ 1962212 h 3313666"/>
                <a:gd name="connsiteX3244" fmla="*/ 1473702 w 2969285"/>
                <a:gd name="connsiteY3244" fmla="*/ 1932904 h 3313666"/>
                <a:gd name="connsiteX3245" fmla="*/ 1449566 w 2969285"/>
                <a:gd name="connsiteY3245" fmla="*/ 1876012 h 3313666"/>
                <a:gd name="connsiteX3246" fmla="*/ 1437498 w 2969285"/>
                <a:gd name="connsiteY3246" fmla="*/ 1853600 h 3313666"/>
                <a:gd name="connsiteX3247" fmla="*/ 1437498 w 2969285"/>
                <a:gd name="connsiteY3247" fmla="*/ 1853600 h 3313666"/>
                <a:gd name="connsiteX3248" fmla="*/ 1453014 w 2969285"/>
                <a:gd name="connsiteY3248" fmla="*/ 1819121 h 3313666"/>
                <a:gd name="connsiteX3249" fmla="*/ 1454738 w 2969285"/>
                <a:gd name="connsiteY3249" fmla="*/ 1810501 h 3313666"/>
                <a:gd name="connsiteX3250" fmla="*/ 1453014 w 2969285"/>
                <a:gd name="connsiteY3250" fmla="*/ 1819121 h 3313666"/>
                <a:gd name="connsiteX3251" fmla="*/ 1456462 w 2969285"/>
                <a:gd name="connsiteY3251" fmla="*/ 1819121 h 3313666"/>
                <a:gd name="connsiteX3252" fmla="*/ 1509906 w 2969285"/>
                <a:gd name="connsiteY3252" fmla="*/ 1682925 h 3313666"/>
                <a:gd name="connsiteX3253" fmla="*/ 1499562 w 2969285"/>
                <a:gd name="connsiteY3253" fmla="*/ 1681201 h 3313666"/>
                <a:gd name="connsiteX3254" fmla="*/ 1509906 w 2969285"/>
                <a:gd name="connsiteY3254" fmla="*/ 1682925 h 3313666"/>
                <a:gd name="connsiteX3255" fmla="*/ 1549558 w 2969285"/>
                <a:gd name="connsiteY3255" fmla="*/ 1681201 h 3313666"/>
                <a:gd name="connsiteX3256" fmla="*/ 1566798 w 2969285"/>
                <a:gd name="connsiteY3256" fmla="*/ 1682925 h 3313666"/>
                <a:gd name="connsiteX3257" fmla="*/ 1549558 w 2969285"/>
                <a:gd name="connsiteY3257" fmla="*/ 1681201 h 3313666"/>
                <a:gd name="connsiteX3258" fmla="*/ 1509906 w 2969285"/>
                <a:gd name="connsiteY3258" fmla="*/ 1682925 h 3313666"/>
                <a:gd name="connsiteX3259" fmla="*/ 1549558 w 2969285"/>
                <a:gd name="connsiteY3259" fmla="*/ 1753609 h 3313666"/>
                <a:gd name="connsiteX3260" fmla="*/ 1546110 w 2969285"/>
                <a:gd name="connsiteY3260" fmla="*/ 1753609 h 3313666"/>
                <a:gd name="connsiteX3261" fmla="*/ 1535766 w 2969285"/>
                <a:gd name="connsiteY3261" fmla="*/ 1751885 h 3313666"/>
                <a:gd name="connsiteX3262" fmla="*/ 1546110 w 2969285"/>
                <a:gd name="connsiteY3262" fmla="*/ 1753609 h 3313666"/>
                <a:gd name="connsiteX3263" fmla="*/ 1549558 w 2969285"/>
                <a:gd name="connsiteY3263" fmla="*/ 1753609 h 3313666"/>
                <a:gd name="connsiteX3264" fmla="*/ 1532318 w 2969285"/>
                <a:gd name="connsiteY3264" fmla="*/ 1919112 h 3313666"/>
                <a:gd name="connsiteX3265" fmla="*/ 1540938 w 2969285"/>
                <a:gd name="connsiteY3265" fmla="*/ 1919112 h 3313666"/>
                <a:gd name="connsiteX3266" fmla="*/ 1532318 w 2969285"/>
                <a:gd name="connsiteY3266" fmla="*/ 1919112 h 3313666"/>
                <a:gd name="connsiteX3267" fmla="*/ 1516802 w 2969285"/>
                <a:gd name="connsiteY3267" fmla="*/ 1903596 h 3313666"/>
                <a:gd name="connsiteX3268" fmla="*/ 1516802 w 2969285"/>
                <a:gd name="connsiteY3268" fmla="*/ 1903596 h 3313666"/>
                <a:gd name="connsiteX3269" fmla="*/ 1503010 w 2969285"/>
                <a:gd name="connsiteY3269" fmla="*/ 1907044 h 3313666"/>
                <a:gd name="connsiteX3270" fmla="*/ 1516802 w 2969285"/>
                <a:gd name="connsiteY3270" fmla="*/ 1903596 h 3313666"/>
                <a:gd name="connsiteX3271" fmla="*/ 1516802 w 2969285"/>
                <a:gd name="connsiteY3271" fmla="*/ 1903596 h 3313666"/>
                <a:gd name="connsiteX3272" fmla="*/ 1516802 w 2969285"/>
                <a:gd name="connsiteY3272" fmla="*/ 1903596 h 3313666"/>
                <a:gd name="connsiteX3273" fmla="*/ 1532318 w 2969285"/>
                <a:gd name="connsiteY3273" fmla="*/ 1919112 h 3313666"/>
                <a:gd name="connsiteX3274" fmla="*/ 1501286 w 2969285"/>
                <a:gd name="connsiteY3274" fmla="*/ 1572590 h 3313666"/>
                <a:gd name="connsiteX3275" fmla="*/ 1497838 w 2969285"/>
                <a:gd name="connsiteY3275" fmla="*/ 1567418 h 3313666"/>
                <a:gd name="connsiteX3276" fmla="*/ 1501286 w 2969285"/>
                <a:gd name="connsiteY3276" fmla="*/ 1572590 h 3313666"/>
                <a:gd name="connsiteX3277" fmla="*/ 1511630 w 2969285"/>
                <a:gd name="connsiteY3277" fmla="*/ 1591554 h 3313666"/>
                <a:gd name="connsiteX3278" fmla="*/ 1501286 w 2969285"/>
                <a:gd name="connsiteY3278" fmla="*/ 1572590 h 3313666"/>
                <a:gd name="connsiteX3279" fmla="*/ 1506458 w 2969285"/>
                <a:gd name="connsiteY3279" fmla="*/ 1776021 h 3313666"/>
                <a:gd name="connsiteX3280" fmla="*/ 1494390 w 2969285"/>
                <a:gd name="connsiteY3280" fmla="*/ 1781193 h 3313666"/>
                <a:gd name="connsiteX3281" fmla="*/ 1506458 w 2969285"/>
                <a:gd name="connsiteY3281" fmla="*/ 1776021 h 3313666"/>
                <a:gd name="connsiteX3282" fmla="*/ 1463358 w 2969285"/>
                <a:gd name="connsiteY3282" fmla="*/ 1753609 h 3313666"/>
                <a:gd name="connsiteX3283" fmla="*/ 1456462 w 2969285"/>
                <a:gd name="connsiteY3283" fmla="*/ 1751885 h 3313666"/>
                <a:gd name="connsiteX3284" fmla="*/ 1463358 w 2969285"/>
                <a:gd name="connsiteY3284" fmla="*/ 1753609 h 3313666"/>
                <a:gd name="connsiteX3285" fmla="*/ 1506458 w 2969285"/>
                <a:gd name="connsiteY3285" fmla="*/ 1776021 h 3313666"/>
                <a:gd name="connsiteX3286" fmla="*/ 1461634 w 2969285"/>
                <a:gd name="connsiteY3286" fmla="*/ 2046688 h 3313666"/>
                <a:gd name="connsiteX3287" fmla="*/ 1461634 w 2969285"/>
                <a:gd name="connsiteY3287" fmla="*/ 2046688 h 3313666"/>
                <a:gd name="connsiteX3288" fmla="*/ 1458186 w 2969285"/>
                <a:gd name="connsiteY3288" fmla="*/ 2043240 h 3313666"/>
                <a:gd name="connsiteX3289" fmla="*/ 1461634 w 2969285"/>
                <a:gd name="connsiteY3289" fmla="*/ 2046688 h 3313666"/>
                <a:gd name="connsiteX3290" fmla="*/ 1461634 w 2969285"/>
                <a:gd name="connsiteY3290" fmla="*/ 2046688 h 3313666"/>
                <a:gd name="connsiteX3291" fmla="*/ 1475426 w 2969285"/>
                <a:gd name="connsiteY3291" fmla="*/ 2051859 h 3313666"/>
                <a:gd name="connsiteX3292" fmla="*/ 1482322 w 2969285"/>
                <a:gd name="connsiteY3292" fmla="*/ 2062204 h 3313666"/>
                <a:gd name="connsiteX3293" fmla="*/ 1475426 w 2969285"/>
                <a:gd name="connsiteY3293" fmla="*/ 2051859 h 3313666"/>
                <a:gd name="connsiteX3294" fmla="*/ 1461634 w 2969285"/>
                <a:gd name="connsiteY3294" fmla="*/ 2046688 h 3313666"/>
                <a:gd name="connsiteX3295" fmla="*/ 1461634 w 2969285"/>
                <a:gd name="connsiteY3295" fmla="*/ 2046688 h 3313666"/>
                <a:gd name="connsiteX3296" fmla="*/ 1461634 w 2969285"/>
                <a:gd name="connsiteY3296" fmla="*/ 2046688 h 3313666"/>
                <a:gd name="connsiteX3297" fmla="*/ 1461634 w 2969285"/>
                <a:gd name="connsiteY3297" fmla="*/ 2046688 h 3313666"/>
                <a:gd name="connsiteX3298" fmla="*/ 1480598 w 2969285"/>
                <a:gd name="connsiteY3298" fmla="*/ 2113923 h 3313666"/>
                <a:gd name="connsiteX3299" fmla="*/ 1496114 w 2969285"/>
                <a:gd name="connsiteY3299" fmla="*/ 2113923 h 3313666"/>
                <a:gd name="connsiteX3300" fmla="*/ 1480598 w 2969285"/>
                <a:gd name="connsiteY3300" fmla="*/ 2113923 h 3313666"/>
                <a:gd name="connsiteX3301" fmla="*/ 1437498 w 2969285"/>
                <a:gd name="connsiteY3301" fmla="*/ 2096683 h 3313666"/>
                <a:gd name="connsiteX3302" fmla="*/ 1428878 w 2969285"/>
                <a:gd name="connsiteY3302" fmla="*/ 2093235 h 3313666"/>
                <a:gd name="connsiteX3303" fmla="*/ 1437498 w 2969285"/>
                <a:gd name="connsiteY3303" fmla="*/ 2096683 h 3313666"/>
                <a:gd name="connsiteX3304" fmla="*/ 1480598 w 2969285"/>
                <a:gd name="connsiteY3304" fmla="*/ 2113923 h 3313666"/>
                <a:gd name="connsiteX3305" fmla="*/ 1484046 w 2969285"/>
                <a:gd name="connsiteY3305" fmla="*/ 1832912 h 3313666"/>
                <a:gd name="connsiteX3306" fmla="*/ 1473702 w 2969285"/>
                <a:gd name="connsiteY3306" fmla="*/ 1843257 h 3313666"/>
                <a:gd name="connsiteX3307" fmla="*/ 1484046 w 2969285"/>
                <a:gd name="connsiteY3307" fmla="*/ 1832912 h 3313666"/>
                <a:gd name="connsiteX3308" fmla="*/ 1497838 w 2969285"/>
                <a:gd name="connsiteY3308" fmla="*/ 1819121 h 3313666"/>
                <a:gd name="connsiteX3309" fmla="*/ 1484046 w 2969285"/>
                <a:gd name="connsiteY3309" fmla="*/ 1832912 h 3313666"/>
                <a:gd name="connsiteX3310" fmla="*/ 1470254 w 2969285"/>
                <a:gd name="connsiteY3310" fmla="*/ 1793261 h 3313666"/>
                <a:gd name="connsiteX3311" fmla="*/ 1470254 w 2969285"/>
                <a:gd name="connsiteY3311" fmla="*/ 1793261 h 3313666"/>
                <a:gd name="connsiteX3312" fmla="*/ 1484046 w 2969285"/>
                <a:gd name="connsiteY3312" fmla="*/ 1779469 h 3313666"/>
                <a:gd name="connsiteX3313" fmla="*/ 1470254 w 2969285"/>
                <a:gd name="connsiteY3313" fmla="*/ 1793261 h 3313666"/>
                <a:gd name="connsiteX3314" fmla="*/ 1501286 w 2969285"/>
                <a:gd name="connsiteY3314" fmla="*/ 1801881 h 3313666"/>
                <a:gd name="connsiteX3315" fmla="*/ 1470254 w 2969285"/>
                <a:gd name="connsiteY3315" fmla="*/ 1793261 h 3313666"/>
                <a:gd name="connsiteX3316" fmla="*/ 1408190 w 2969285"/>
                <a:gd name="connsiteY3316" fmla="*/ 1784641 h 3313666"/>
                <a:gd name="connsiteX3317" fmla="*/ 1427154 w 2969285"/>
                <a:gd name="connsiteY3317" fmla="*/ 1788089 h 3313666"/>
                <a:gd name="connsiteX3318" fmla="*/ 1439222 w 2969285"/>
                <a:gd name="connsiteY3318" fmla="*/ 1789813 h 3313666"/>
                <a:gd name="connsiteX3319" fmla="*/ 1427154 w 2969285"/>
                <a:gd name="connsiteY3319" fmla="*/ 1788089 h 3313666"/>
                <a:gd name="connsiteX3320" fmla="*/ 1408190 w 2969285"/>
                <a:gd name="connsiteY3320" fmla="*/ 1784641 h 3313666"/>
                <a:gd name="connsiteX3321" fmla="*/ 1421982 w 2969285"/>
                <a:gd name="connsiteY3321" fmla="*/ 1962212 h 3313666"/>
                <a:gd name="connsiteX3322" fmla="*/ 1401295 w 2969285"/>
                <a:gd name="connsiteY3322" fmla="*/ 1979452 h 3313666"/>
                <a:gd name="connsiteX3323" fmla="*/ 1421982 w 2969285"/>
                <a:gd name="connsiteY3323" fmla="*/ 1962212 h 3313666"/>
                <a:gd name="connsiteX3324" fmla="*/ 1421982 w 2969285"/>
                <a:gd name="connsiteY3324" fmla="*/ 1962212 h 3313666"/>
                <a:gd name="connsiteX3325" fmla="*/ 1421982 w 2969285"/>
                <a:gd name="connsiteY3325" fmla="*/ 1962212 h 3313666"/>
                <a:gd name="connsiteX3326" fmla="*/ 1421982 w 2969285"/>
                <a:gd name="connsiteY3326" fmla="*/ 1962212 h 3313666"/>
                <a:gd name="connsiteX3327" fmla="*/ 1437498 w 2969285"/>
                <a:gd name="connsiteY3327" fmla="*/ 1962212 h 3313666"/>
                <a:gd name="connsiteX3328" fmla="*/ 1437498 w 2969285"/>
                <a:gd name="connsiteY3328" fmla="*/ 1962212 h 3313666"/>
                <a:gd name="connsiteX3329" fmla="*/ 1432326 w 2969285"/>
                <a:gd name="connsiteY3329" fmla="*/ 1951868 h 3313666"/>
                <a:gd name="connsiteX3330" fmla="*/ 1437498 w 2969285"/>
                <a:gd name="connsiteY3330" fmla="*/ 1962212 h 3313666"/>
                <a:gd name="connsiteX3331" fmla="*/ 1430602 w 2969285"/>
                <a:gd name="connsiteY3331" fmla="*/ 1638101 h 3313666"/>
                <a:gd name="connsiteX3332" fmla="*/ 1406466 w 2969285"/>
                <a:gd name="connsiteY3332" fmla="*/ 1663961 h 3313666"/>
                <a:gd name="connsiteX3333" fmla="*/ 1430602 w 2969285"/>
                <a:gd name="connsiteY3333" fmla="*/ 1638101 h 3313666"/>
                <a:gd name="connsiteX3334" fmla="*/ 1446118 w 2969285"/>
                <a:gd name="connsiteY3334" fmla="*/ 1617413 h 3313666"/>
                <a:gd name="connsiteX3335" fmla="*/ 1430602 w 2969285"/>
                <a:gd name="connsiteY3335" fmla="*/ 1638101 h 3313666"/>
                <a:gd name="connsiteX3336" fmla="*/ 1401295 w 2969285"/>
                <a:gd name="connsiteY3336" fmla="*/ 1357091 h 3313666"/>
                <a:gd name="connsiteX3337" fmla="*/ 1401295 w 2969285"/>
                <a:gd name="connsiteY3337" fmla="*/ 1357091 h 3313666"/>
                <a:gd name="connsiteX3338" fmla="*/ 1444394 w 2969285"/>
                <a:gd name="connsiteY3338" fmla="*/ 1360539 h 3313666"/>
                <a:gd name="connsiteX3339" fmla="*/ 1444394 w 2969285"/>
                <a:gd name="connsiteY3339" fmla="*/ 1360539 h 3313666"/>
                <a:gd name="connsiteX3340" fmla="*/ 1444394 w 2969285"/>
                <a:gd name="connsiteY3340" fmla="*/ 1360539 h 3313666"/>
                <a:gd name="connsiteX3341" fmla="*/ 1401295 w 2969285"/>
                <a:gd name="connsiteY3341" fmla="*/ 1357091 h 3313666"/>
                <a:gd name="connsiteX3342" fmla="*/ 1409914 w 2969285"/>
                <a:gd name="connsiteY3342" fmla="*/ 1705337 h 3313666"/>
                <a:gd name="connsiteX3343" fmla="*/ 1434050 w 2969285"/>
                <a:gd name="connsiteY3343" fmla="*/ 1693269 h 3313666"/>
                <a:gd name="connsiteX3344" fmla="*/ 1409914 w 2969285"/>
                <a:gd name="connsiteY3344" fmla="*/ 1705337 h 3313666"/>
                <a:gd name="connsiteX3345" fmla="*/ 1399570 w 2969285"/>
                <a:gd name="connsiteY3345" fmla="*/ 1707061 h 3313666"/>
                <a:gd name="connsiteX3346" fmla="*/ 1409914 w 2969285"/>
                <a:gd name="connsiteY3346" fmla="*/ 1705337 h 3313666"/>
                <a:gd name="connsiteX3347" fmla="*/ 1430602 w 2969285"/>
                <a:gd name="connsiteY3347" fmla="*/ 2039792 h 3313666"/>
                <a:gd name="connsiteX3348" fmla="*/ 1428878 w 2969285"/>
                <a:gd name="connsiteY3348" fmla="*/ 2070824 h 3313666"/>
                <a:gd name="connsiteX3349" fmla="*/ 1390950 w 2969285"/>
                <a:gd name="connsiteY3349" fmla="*/ 2141507 h 3313666"/>
                <a:gd name="connsiteX3350" fmla="*/ 1396122 w 2969285"/>
                <a:gd name="connsiteY3350" fmla="*/ 2141507 h 3313666"/>
                <a:gd name="connsiteX3351" fmla="*/ 1390950 w 2969285"/>
                <a:gd name="connsiteY3351" fmla="*/ 2141507 h 3313666"/>
                <a:gd name="connsiteX3352" fmla="*/ 1363367 w 2969285"/>
                <a:gd name="connsiteY3352" fmla="*/ 2172539 h 3313666"/>
                <a:gd name="connsiteX3353" fmla="*/ 1328887 w 2969285"/>
                <a:gd name="connsiteY3353" fmla="*/ 2201847 h 3313666"/>
                <a:gd name="connsiteX3354" fmla="*/ 1303027 w 2969285"/>
                <a:gd name="connsiteY3354" fmla="*/ 2208743 h 3313666"/>
                <a:gd name="connsiteX3355" fmla="*/ 1303027 w 2969285"/>
                <a:gd name="connsiteY3355" fmla="*/ 2213915 h 3313666"/>
                <a:gd name="connsiteX3356" fmla="*/ 1303027 w 2969285"/>
                <a:gd name="connsiteY3356" fmla="*/ 2208743 h 3313666"/>
                <a:gd name="connsiteX3357" fmla="*/ 1303027 w 2969285"/>
                <a:gd name="connsiteY3357" fmla="*/ 2208743 h 3313666"/>
                <a:gd name="connsiteX3358" fmla="*/ 1328887 w 2969285"/>
                <a:gd name="connsiteY3358" fmla="*/ 2201847 h 3313666"/>
                <a:gd name="connsiteX3359" fmla="*/ 1363367 w 2969285"/>
                <a:gd name="connsiteY3359" fmla="*/ 2172539 h 3313666"/>
                <a:gd name="connsiteX3360" fmla="*/ 1390950 w 2969285"/>
                <a:gd name="connsiteY3360" fmla="*/ 2141507 h 3313666"/>
                <a:gd name="connsiteX3361" fmla="*/ 1428878 w 2969285"/>
                <a:gd name="connsiteY3361" fmla="*/ 2070824 h 3313666"/>
                <a:gd name="connsiteX3362" fmla="*/ 1430602 w 2969285"/>
                <a:gd name="connsiteY3362" fmla="*/ 2039792 h 3313666"/>
                <a:gd name="connsiteX3363" fmla="*/ 1377159 w 2969285"/>
                <a:gd name="connsiteY3363" fmla="*/ 2020828 h 3313666"/>
                <a:gd name="connsiteX3364" fmla="*/ 1430602 w 2969285"/>
                <a:gd name="connsiteY3364" fmla="*/ 2039792 h 3313666"/>
                <a:gd name="connsiteX3365" fmla="*/ 1404742 w 2969285"/>
                <a:gd name="connsiteY3365" fmla="*/ 2365626 h 3313666"/>
                <a:gd name="connsiteX3366" fmla="*/ 1401295 w 2969285"/>
                <a:gd name="connsiteY3366" fmla="*/ 2353558 h 3313666"/>
                <a:gd name="connsiteX3367" fmla="*/ 1404742 w 2969285"/>
                <a:gd name="connsiteY3367" fmla="*/ 2365626 h 3313666"/>
                <a:gd name="connsiteX3368" fmla="*/ 1385779 w 2969285"/>
                <a:gd name="connsiteY3368" fmla="*/ 2398382 h 3313666"/>
                <a:gd name="connsiteX3369" fmla="*/ 1385779 w 2969285"/>
                <a:gd name="connsiteY3369" fmla="*/ 2398382 h 3313666"/>
                <a:gd name="connsiteX3370" fmla="*/ 1404742 w 2969285"/>
                <a:gd name="connsiteY3370" fmla="*/ 2365626 h 3313666"/>
                <a:gd name="connsiteX3371" fmla="*/ 1361643 w 2969285"/>
                <a:gd name="connsiteY3371" fmla="*/ 2327698 h 3313666"/>
                <a:gd name="connsiteX3372" fmla="*/ 1359919 w 2969285"/>
                <a:gd name="connsiteY3372" fmla="*/ 2331147 h 3313666"/>
                <a:gd name="connsiteX3373" fmla="*/ 1354747 w 2969285"/>
                <a:gd name="connsiteY3373" fmla="*/ 2343214 h 3313666"/>
                <a:gd name="connsiteX3374" fmla="*/ 1359919 w 2969285"/>
                <a:gd name="connsiteY3374" fmla="*/ 2331147 h 3313666"/>
                <a:gd name="connsiteX3375" fmla="*/ 1361643 w 2969285"/>
                <a:gd name="connsiteY3375" fmla="*/ 2327698 h 3313666"/>
                <a:gd name="connsiteX3376" fmla="*/ 1358195 w 2969285"/>
                <a:gd name="connsiteY3376" fmla="*/ 1707061 h 3313666"/>
                <a:gd name="connsiteX3377" fmla="*/ 1337507 w 2969285"/>
                <a:gd name="connsiteY3377" fmla="*/ 1715681 h 3313666"/>
                <a:gd name="connsiteX3378" fmla="*/ 1358195 w 2969285"/>
                <a:gd name="connsiteY3378" fmla="*/ 1707061 h 3313666"/>
                <a:gd name="connsiteX3379" fmla="*/ 1375435 w 2969285"/>
                <a:gd name="connsiteY3379" fmla="*/ 1700165 h 3313666"/>
                <a:gd name="connsiteX3380" fmla="*/ 1358195 w 2969285"/>
                <a:gd name="connsiteY3380" fmla="*/ 1707061 h 3313666"/>
                <a:gd name="connsiteX3381" fmla="*/ 1339231 w 2969285"/>
                <a:gd name="connsiteY3381" fmla="*/ 1893252 h 3313666"/>
                <a:gd name="connsiteX3382" fmla="*/ 1335783 w 2969285"/>
                <a:gd name="connsiteY3382" fmla="*/ 1891528 h 3313666"/>
                <a:gd name="connsiteX3383" fmla="*/ 1320267 w 2969285"/>
                <a:gd name="connsiteY3383" fmla="*/ 1888080 h 3313666"/>
                <a:gd name="connsiteX3384" fmla="*/ 1335783 w 2969285"/>
                <a:gd name="connsiteY3384" fmla="*/ 1891528 h 3313666"/>
                <a:gd name="connsiteX3385" fmla="*/ 1339231 w 2969285"/>
                <a:gd name="connsiteY3385" fmla="*/ 1893252 h 3313666"/>
                <a:gd name="connsiteX3386" fmla="*/ 1265099 w 2969285"/>
                <a:gd name="connsiteY3386" fmla="*/ 1481218 h 3313666"/>
                <a:gd name="connsiteX3387" fmla="*/ 1273719 w 2969285"/>
                <a:gd name="connsiteY3387" fmla="*/ 1496734 h 3313666"/>
                <a:gd name="connsiteX3388" fmla="*/ 1265099 w 2969285"/>
                <a:gd name="connsiteY3388" fmla="*/ 1481218 h 3313666"/>
                <a:gd name="connsiteX3389" fmla="*/ 1268547 w 2969285"/>
                <a:gd name="connsiteY3389" fmla="*/ 1526042 h 3313666"/>
                <a:gd name="connsiteX3390" fmla="*/ 1265099 w 2969285"/>
                <a:gd name="connsiteY3390" fmla="*/ 1519146 h 3313666"/>
                <a:gd name="connsiteX3391" fmla="*/ 1265099 w 2969285"/>
                <a:gd name="connsiteY3391" fmla="*/ 1519146 h 3313666"/>
                <a:gd name="connsiteX3392" fmla="*/ 1268547 w 2969285"/>
                <a:gd name="connsiteY3392" fmla="*/ 1526042 h 3313666"/>
                <a:gd name="connsiteX3393" fmla="*/ 1261651 w 2969285"/>
                <a:gd name="connsiteY3393" fmla="*/ 1476046 h 3313666"/>
                <a:gd name="connsiteX3394" fmla="*/ 1258203 w 2969285"/>
                <a:gd name="connsiteY3394" fmla="*/ 1469150 h 3313666"/>
                <a:gd name="connsiteX3395" fmla="*/ 1261651 w 2969285"/>
                <a:gd name="connsiteY3395" fmla="*/ 1476046 h 3313666"/>
                <a:gd name="connsiteX3396" fmla="*/ 1265099 w 2969285"/>
                <a:gd name="connsiteY3396" fmla="*/ 1481218 h 3313666"/>
                <a:gd name="connsiteX3397" fmla="*/ 1261651 w 2969285"/>
                <a:gd name="connsiteY3397" fmla="*/ 1476046 h 3313666"/>
                <a:gd name="connsiteX3398" fmla="*/ 1259927 w 2969285"/>
                <a:gd name="connsiteY3398" fmla="*/ 1908768 h 3313666"/>
                <a:gd name="connsiteX3399" fmla="*/ 1221999 w 2969285"/>
                <a:gd name="connsiteY3399" fmla="*/ 1869116 h 3313666"/>
                <a:gd name="connsiteX3400" fmla="*/ 1232343 w 2969285"/>
                <a:gd name="connsiteY3400" fmla="*/ 1808777 h 3313666"/>
                <a:gd name="connsiteX3401" fmla="*/ 1234067 w 2969285"/>
                <a:gd name="connsiteY3401" fmla="*/ 1781193 h 3313666"/>
                <a:gd name="connsiteX3402" fmla="*/ 1225447 w 2969285"/>
                <a:gd name="connsiteY3402" fmla="*/ 1776021 h 3313666"/>
                <a:gd name="connsiteX3403" fmla="*/ 1234067 w 2969285"/>
                <a:gd name="connsiteY3403" fmla="*/ 1781193 h 3313666"/>
                <a:gd name="connsiteX3404" fmla="*/ 1232343 w 2969285"/>
                <a:gd name="connsiteY3404" fmla="*/ 1808777 h 3313666"/>
                <a:gd name="connsiteX3405" fmla="*/ 1221999 w 2969285"/>
                <a:gd name="connsiteY3405" fmla="*/ 1869116 h 3313666"/>
                <a:gd name="connsiteX3406" fmla="*/ 1259927 w 2969285"/>
                <a:gd name="connsiteY3406" fmla="*/ 1908768 h 3313666"/>
                <a:gd name="connsiteX3407" fmla="*/ 1218551 w 2969285"/>
                <a:gd name="connsiteY3407" fmla="*/ 1643273 h 3313666"/>
                <a:gd name="connsiteX3408" fmla="*/ 1213379 w 2969285"/>
                <a:gd name="connsiteY3408" fmla="*/ 1663961 h 3313666"/>
                <a:gd name="connsiteX3409" fmla="*/ 1192691 w 2969285"/>
                <a:gd name="connsiteY3409" fmla="*/ 1682925 h 3313666"/>
                <a:gd name="connsiteX3410" fmla="*/ 1185795 w 2969285"/>
                <a:gd name="connsiteY3410" fmla="*/ 1682925 h 3313666"/>
                <a:gd name="connsiteX3411" fmla="*/ 1192691 w 2969285"/>
                <a:gd name="connsiteY3411" fmla="*/ 1682925 h 3313666"/>
                <a:gd name="connsiteX3412" fmla="*/ 1213379 w 2969285"/>
                <a:gd name="connsiteY3412" fmla="*/ 1663961 h 3313666"/>
                <a:gd name="connsiteX3413" fmla="*/ 1218551 w 2969285"/>
                <a:gd name="connsiteY3413" fmla="*/ 1643273 h 3313666"/>
                <a:gd name="connsiteX3414" fmla="*/ 1246135 w 2969285"/>
                <a:gd name="connsiteY3414" fmla="*/ 1632929 h 3313666"/>
                <a:gd name="connsiteX3415" fmla="*/ 1246135 w 2969285"/>
                <a:gd name="connsiteY3415" fmla="*/ 1632929 h 3313666"/>
                <a:gd name="connsiteX3416" fmla="*/ 1218551 w 2969285"/>
                <a:gd name="connsiteY3416" fmla="*/ 1643273 h 3313666"/>
                <a:gd name="connsiteX3417" fmla="*/ 1151316 w 2969285"/>
                <a:gd name="connsiteY3417" fmla="*/ 2122543 h 3313666"/>
                <a:gd name="connsiteX3418" fmla="*/ 1151316 w 2969285"/>
                <a:gd name="connsiteY3418" fmla="*/ 2122543 h 3313666"/>
                <a:gd name="connsiteX3419" fmla="*/ 1151316 w 2969285"/>
                <a:gd name="connsiteY3419" fmla="*/ 2122543 h 3313666"/>
                <a:gd name="connsiteX3420" fmla="*/ 1142696 w 2969285"/>
                <a:gd name="connsiteY3420" fmla="*/ 2120819 h 3313666"/>
                <a:gd name="connsiteX3421" fmla="*/ 1151316 w 2969285"/>
                <a:gd name="connsiteY3421" fmla="*/ 2122543 h 3313666"/>
                <a:gd name="connsiteX3422" fmla="*/ 1151316 w 2969285"/>
                <a:gd name="connsiteY3422" fmla="*/ 2122543 h 3313666"/>
                <a:gd name="connsiteX3423" fmla="*/ 1184071 w 2969285"/>
                <a:gd name="connsiteY3423" fmla="*/ 2115647 h 3313666"/>
                <a:gd name="connsiteX3424" fmla="*/ 1173727 w 2969285"/>
                <a:gd name="connsiteY3424" fmla="*/ 2093235 h 3313666"/>
                <a:gd name="connsiteX3425" fmla="*/ 1165107 w 2969285"/>
                <a:gd name="connsiteY3425" fmla="*/ 2082891 h 3313666"/>
                <a:gd name="connsiteX3426" fmla="*/ 1173727 w 2969285"/>
                <a:gd name="connsiteY3426" fmla="*/ 2093235 h 3313666"/>
                <a:gd name="connsiteX3427" fmla="*/ 1184071 w 2969285"/>
                <a:gd name="connsiteY3427" fmla="*/ 2115647 h 3313666"/>
                <a:gd name="connsiteX3428" fmla="*/ 1194415 w 2969285"/>
                <a:gd name="connsiteY3428" fmla="*/ 2129439 h 3313666"/>
                <a:gd name="connsiteX3429" fmla="*/ 1216827 w 2969285"/>
                <a:gd name="connsiteY3429" fmla="*/ 2136335 h 3313666"/>
                <a:gd name="connsiteX3430" fmla="*/ 1194415 w 2969285"/>
                <a:gd name="connsiteY3430" fmla="*/ 2129439 h 3313666"/>
                <a:gd name="connsiteX3431" fmla="*/ 1184071 w 2969285"/>
                <a:gd name="connsiteY3431" fmla="*/ 2115647 h 3313666"/>
                <a:gd name="connsiteX3432" fmla="*/ 1151316 w 2969285"/>
                <a:gd name="connsiteY3432" fmla="*/ 2122543 h 3313666"/>
                <a:gd name="connsiteX3433" fmla="*/ 1151316 w 2969285"/>
                <a:gd name="connsiteY3433" fmla="*/ 2122543 h 3313666"/>
                <a:gd name="connsiteX3434" fmla="*/ 1151316 w 2969285"/>
                <a:gd name="connsiteY3434" fmla="*/ 2122543 h 3313666"/>
                <a:gd name="connsiteX3435" fmla="*/ 1120284 w 2969285"/>
                <a:gd name="connsiteY3435" fmla="*/ 1965660 h 3313666"/>
                <a:gd name="connsiteX3436" fmla="*/ 1115112 w 2969285"/>
                <a:gd name="connsiteY3436" fmla="*/ 1967384 h 3313666"/>
                <a:gd name="connsiteX3437" fmla="*/ 1120284 w 2969285"/>
                <a:gd name="connsiteY3437" fmla="*/ 1965660 h 3313666"/>
                <a:gd name="connsiteX3438" fmla="*/ 1120284 w 2969285"/>
                <a:gd name="connsiteY3438" fmla="*/ 1932904 h 3313666"/>
                <a:gd name="connsiteX3439" fmla="*/ 1132352 w 2969285"/>
                <a:gd name="connsiteY3439" fmla="*/ 1886356 h 3313666"/>
                <a:gd name="connsiteX3440" fmla="*/ 1132352 w 2969285"/>
                <a:gd name="connsiteY3440" fmla="*/ 1886356 h 3313666"/>
                <a:gd name="connsiteX3441" fmla="*/ 1120284 w 2969285"/>
                <a:gd name="connsiteY3441" fmla="*/ 1932904 h 3313666"/>
                <a:gd name="connsiteX3442" fmla="*/ 1120284 w 2969285"/>
                <a:gd name="connsiteY3442" fmla="*/ 1965660 h 3313666"/>
                <a:gd name="connsiteX3443" fmla="*/ 1087528 w 2969285"/>
                <a:gd name="connsiteY3443" fmla="*/ 1834637 h 3313666"/>
                <a:gd name="connsiteX3444" fmla="*/ 1087528 w 2969285"/>
                <a:gd name="connsiteY3444" fmla="*/ 1834637 h 3313666"/>
                <a:gd name="connsiteX3445" fmla="*/ 1087528 w 2969285"/>
                <a:gd name="connsiteY3445" fmla="*/ 1834637 h 3313666"/>
                <a:gd name="connsiteX3446" fmla="*/ 1096148 w 2969285"/>
                <a:gd name="connsiteY3446" fmla="*/ 1851877 h 3313666"/>
                <a:gd name="connsiteX3447" fmla="*/ 1123732 w 2969285"/>
                <a:gd name="connsiteY3447" fmla="*/ 1867392 h 3313666"/>
                <a:gd name="connsiteX3448" fmla="*/ 1096148 w 2969285"/>
                <a:gd name="connsiteY3448" fmla="*/ 1851877 h 3313666"/>
                <a:gd name="connsiteX3449" fmla="*/ 1072012 w 2969285"/>
                <a:gd name="connsiteY3449" fmla="*/ 1834637 h 3313666"/>
                <a:gd name="connsiteX3450" fmla="*/ 1072012 w 2969285"/>
                <a:gd name="connsiteY3450" fmla="*/ 1834637 h 3313666"/>
                <a:gd name="connsiteX3451" fmla="*/ 1096148 w 2969285"/>
                <a:gd name="connsiteY3451" fmla="*/ 1851877 h 3313666"/>
                <a:gd name="connsiteX3452" fmla="*/ 1087528 w 2969285"/>
                <a:gd name="connsiteY3452" fmla="*/ 1834637 h 3313666"/>
                <a:gd name="connsiteX3453" fmla="*/ 1097872 w 2969285"/>
                <a:gd name="connsiteY3453" fmla="*/ 1815673 h 3313666"/>
                <a:gd name="connsiteX3454" fmla="*/ 1094424 w 2969285"/>
                <a:gd name="connsiteY3454" fmla="*/ 1826017 h 3313666"/>
                <a:gd name="connsiteX3455" fmla="*/ 1094424 w 2969285"/>
                <a:gd name="connsiteY3455" fmla="*/ 1826017 h 3313666"/>
                <a:gd name="connsiteX3456" fmla="*/ 1094424 w 2969285"/>
                <a:gd name="connsiteY3456" fmla="*/ 1826017 h 3313666"/>
                <a:gd name="connsiteX3457" fmla="*/ 1097872 w 2969285"/>
                <a:gd name="connsiteY3457" fmla="*/ 1815673 h 3313666"/>
                <a:gd name="connsiteX3458" fmla="*/ 1096148 w 2969285"/>
                <a:gd name="connsiteY3458" fmla="*/ 1776021 h 3313666"/>
                <a:gd name="connsiteX3459" fmla="*/ 1096148 w 2969285"/>
                <a:gd name="connsiteY3459" fmla="*/ 1776021 h 3313666"/>
                <a:gd name="connsiteX3460" fmla="*/ 1120284 w 2969285"/>
                <a:gd name="connsiteY3460" fmla="*/ 1777745 h 3313666"/>
                <a:gd name="connsiteX3461" fmla="*/ 1096148 w 2969285"/>
                <a:gd name="connsiteY3461" fmla="*/ 1776021 h 3313666"/>
                <a:gd name="connsiteX3462" fmla="*/ 1096148 w 2969285"/>
                <a:gd name="connsiteY3462" fmla="*/ 1776021 h 3313666"/>
                <a:gd name="connsiteX3463" fmla="*/ 1127180 w 2969285"/>
                <a:gd name="connsiteY3463" fmla="*/ 1665685 h 3313666"/>
                <a:gd name="connsiteX3464" fmla="*/ 1127180 w 2969285"/>
                <a:gd name="connsiteY3464" fmla="*/ 1682925 h 3313666"/>
                <a:gd name="connsiteX3465" fmla="*/ 1087528 w 2969285"/>
                <a:gd name="connsiteY3465" fmla="*/ 1732921 h 3313666"/>
                <a:gd name="connsiteX3466" fmla="*/ 1063392 w 2969285"/>
                <a:gd name="connsiteY3466" fmla="*/ 1732921 h 3313666"/>
                <a:gd name="connsiteX3467" fmla="*/ 1040980 w 2969285"/>
                <a:gd name="connsiteY3467" fmla="*/ 1772573 h 3313666"/>
                <a:gd name="connsiteX3468" fmla="*/ 987536 w 2969285"/>
                <a:gd name="connsiteY3468" fmla="*/ 1796709 h 3313666"/>
                <a:gd name="connsiteX3469" fmla="*/ 958228 w 2969285"/>
                <a:gd name="connsiteY3469" fmla="*/ 1807053 h 3313666"/>
                <a:gd name="connsiteX3470" fmla="*/ 987536 w 2969285"/>
                <a:gd name="connsiteY3470" fmla="*/ 1796709 h 3313666"/>
                <a:gd name="connsiteX3471" fmla="*/ 1040980 w 2969285"/>
                <a:gd name="connsiteY3471" fmla="*/ 1772573 h 3313666"/>
                <a:gd name="connsiteX3472" fmla="*/ 1063392 w 2969285"/>
                <a:gd name="connsiteY3472" fmla="*/ 1732921 h 3313666"/>
                <a:gd name="connsiteX3473" fmla="*/ 1063392 w 2969285"/>
                <a:gd name="connsiteY3473" fmla="*/ 1732921 h 3313666"/>
                <a:gd name="connsiteX3474" fmla="*/ 1075460 w 2969285"/>
                <a:gd name="connsiteY3474" fmla="*/ 1713957 h 3313666"/>
                <a:gd name="connsiteX3475" fmla="*/ 1063392 w 2969285"/>
                <a:gd name="connsiteY3475" fmla="*/ 1732921 h 3313666"/>
                <a:gd name="connsiteX3476" fmla="*/ 1087528 w 2969285"/>
                <a:gd name="connsiteY3476" fmla="*/ 1732921 h 3313666"/>
                <a:gd name="connsiteX3477" fmla="*/ 1127180 w 2969285"/>
                <a:gd name="connsiteY3477" fmla="*/ 1682925 h 3313666"/>
                <a:gd name="connsiteX3478" fmla="*/ 1127180 w 2969285"/>
                <a:gd name="connsiteY3478" fmla="*/ 1682925 h 3313666"/>
                <a:gd name="connsiteX3479" fmla="*/ 1127180 w 2969285"/>
                <a:gd name="connsiteY3479" fmla="*/ 1665685 h 3313666"/>
                <a:gd name="connsiteX3480" fmla="*/ 1116836 w 2969285"/>
                <a:gd name="connsiteY3480" fmla="*/ 1660513 h 3313666"/>
                <a:gd name="connsiteX3481" fmla="*/ 1123732 w 2969285"/>
                <a:gd name="connsiteY3481" fmla="*/ 1644997 h 3313666"/>
                <a:gd name="connsiteX3482" fmla="*/ 1116836 w 2969285"/>
                <a:gd name="connsiteY3482" fmla="*/ 1660513 h 3313666"/>
                <a:gd name="connsiteX3483" fmla="*/ 1127180 w 2969285"/>
                <a:gd name="connsiteY3483" fmla="*/ 1665685 h 3313666"/>
                <a:gd name="connsiteX3484" fmla="*/ 1144420 w 2969285"/>
                <a:gd name="connsiteY3484" fmla="*/ 1651893 h 3313666"/>
                <a:gd name="connsiteX3485" fmla="*/ 1153040 w 2969285"/>
                <a:gd name="connsiteY3485" fmla="*/ 1643273 h 3313666"/>
                <a:gd name="connsiteX3486" fmla="*/ 1144420 w 2969285"/>
                <a:gd name="connsiteY3486" fmla="*/ 1651893 h 3313666"/>
                <a:gd name="connsiteX3487" fmla="*/ 1127180 w 2969285"/>
                <a:gd name="connsiteY3487" fmla="*/ 1665685 h 3313666"/>
                <a:gd name="connsiteX3488" fmla="*/ 940988 w 2969285"/>
                <a:gd name="connsiteY3488" fmla="*/ 1977728 h 3313666"/>
                <a:gd name="connsiteX3489" fmla="*/ 959952 w 2969285"/>
                <a:gd name="connsiteY3489" fmla="*/ 2029448 h 3313666"/>
                <a:gd name="connsiteX3490" fmla="*/ 959952 w 2969285"/>
                <a:gd name="connsiteY3490" fmla="*/ 2029448 h 3313666"/>
                <a:gd name="connsiteX3491" fmla="*/ 951332 w 2969285"/>
                <a:gd name="connsiteY3491" fmla="*/ 2038068 h 3313666"/>
                <a:gd name="connsiteX3492" fmla="*/ 951332 w 2969285"/>
                <a:gd name="connsiteY3492" fmla="*/ 2038068 h 3313666"/>
                <a:gd name="connsiteX3493" fmla="*/ 959952 w 2969285"/>
                <a:gd name="connsiteY3493" fmla="*/ 2029448 h 3313666"/>
                <a:gd name="connsiteX3494" fmla="*/ 940988 w 2969285"/>
                <a:gd name="connsiteY3494" fmla="*/ 1977728 h 3313666"/>
                <a:gd name="connsiteX3495" fmla="*/ 939264 w 2969285"/>
                <a:gd name="connsiteY3495" fmla="*/ 1941524 h 3313666"/>
                <a:gd name="connsiteX3496" fmla="*/ 975468 w 2969285"/>
                <a:gd name="connsiteY3496" fmla="*/ 1894976 h 3313666"/>
                <a:gd name="connsiteX3497" fmla="*/ 975468 w 2969285"/>
                <a:gd name="connsiteY3497" fmla="*/ 1894976 h 3313666"/>
                <a:gd name="connsiteX3498" fmla="*/ 939264 w 2969285"/>
                <a:gd name="connsiteY3498" fmla="*/ 1941524 h 3313666"/>
                <a:gd name="connsiteX3499" fmla="*/ 940988 w 2969285"/>
                <a:gd name="connsiteY3499" fmla="*/ 1977728 h 3313666"/>
                <a:gd name="connsiteX3500" fmla="*/ 932368 w 2969285"/>
                <a:gd name="connsiteY3500" fmla="*/ 2038068 h 3313666"/>
                <a:gd name="connsiteX3501" fmla="*/ 918577 w 2969285"/>
                <a:gd name="connsiteY3501" fmla="*/ 2055308 h 3313666"/>
                <a:gd name="connsiteX3502" fmla="*/ 904785 w 2969285"/>
                <a:gd name="connsiteY3502" fmla="*/ 2069099 h 3313666"/>
                <a:gd name="connsiteX3503" fmla="*/ 918577 w 2969285"/>
                <a:gd name="connsiteY3503" fmla="*/ 2055308 h 3313666"/>
                <a:gd name="connsiteX3504" fmla="*/ 932368 w 2969285"/>
                <a:gd name="connsiteY3504" fmla="*/ 2038068 h 3313666"/>
                <a:gd name="connsiteX3505" fmla="*/ 935817 w 2969285"/>
                <a:gd name="connsiteY3505" fmla="*/ 1689821 h 3313666"/>
                <a:gd name="connsiteX3506" fmla="*/ 939264 w 2969285"/>
                <a:gd name="connsiteY3506" fmla="*/ 1708785 h 3313666"/>
                <a:gd name="connsiteX3507" fmla="*/ 935817 w 2969285"/>
                <a:gd name="connsiteY3507" fmla="*/ 1689821 h 3313666"/>
                <a:gd name="connsiteX3508" fmla="*/ 935817 w 2969285"/>
                <a:gd name="connsiteY3508" fmla="*/ 1689821 h 3313666"/>
                <a:gd name="connsiteX3509" fmla="*/ 966848 w 2969285"/>
                <a:gd name="connsiteY3509" fmla="*/ 1694993 h 3313666"/>
                <a:gd name="connsiteX3510" fmla="*/ 935817 w 2969285"/>
                <a:gd name="connsiteY3510" fmla="*/ 1689821 h 3313666"/>
                <a:gd name="connsiteX3511" fmla="*/ 970296 w 2969285"/>
                <a:gd name="connsiteY3511" fmla="*/ 1746713 h 3313666"/>
                <a:gd name="connsiteX3512" fmla="*/ 958228 w 2969285"/>
                <a:gd name="connsiteY3512" fmla="*/ 1729473 h 3313666"/>
                <a:gd name="connsiteX3513" fmla="*/ 970296 w 2969285"/>
                <a:gd name="connsiteY3513" fmla="*/ 1746713 h 3313666"/>
                <a:gd name="connsiteX3514" fmla="*/ 944436 w 2969285"/>
                <a:gd name="connsiteY3514" fmla="*/ 1889804 h 3313666"/>
                <a:gd name="connsiteX3515" fmla="*/ 961676 w 2969285"/>
                <a:gd name="connsiteY3515" fmla="*/ 1893252 h 3313666"/>
                <a:gd name="connsiteX3516" fmla="*/ 944436 w 2969285"/>
                <a:gd name="connsiteY3516" fmla="*/ 1889804 h 3313666"/>
                <a:gd name="connsiteX3517" fmla="*/ 932368 w 2969285"/>
                <a:gd name="connsiteY3517" fmla="*/ 1889804 h 3313666"/>
                <a:gd name="connsiteX3518" fmla="*/ 944436 w 2969285"/>
                <a:gd name="connsiteY3518" fmla="*/ 1889804 h 3313666"/>
                <a:gd name="connsiteX3519" fmla="*/ 982364 w 2969285"/>
                <a:gd name="connsiteY3519" fmla="*/ 1415706 h 3313666"/>
                <a:gd name="connsiteX3520" fmla="*/ 1016844 w 2969285"/>
                <a:gd name="connsiteY3520" fmla="*/ 1434670 h 3313666"/>
                <a:gd name="connsiteX3521" fmla="*/ 1025464 w 2969285"/>
                <a:gd name="connsiteY3521" fmla="*/ 1436394 h 3313666"/>
                <a:gd name="connsiteX3522" fmla="*/ 1016844 w 2969285"/>
                <a:gd name="connsiteY3522" fmla="*/ 1434670 h 3313666"/>
                <a:gd name="connsiteX3523" fmla="*/ 982364 w 2969285"/>
                <a:gd name="connsiteY3523" fmla="*/ 1415706 h 3313666"/>
                <a:gd name="connsiteX3524" fmla="*/ 1065116 w 2969285"/>
                <a:gd name="connsiteY3524" fmla="*/ 1589830 h 3313666"/>
                <a:gd name="connsiteX3525" fmla="*/ 1066840 w 2969285"/>
                <a:gd name="connsiteY3525" fmla="*/ 1584658 h 3313666"/>
                <a:gd name="connsiteX3526" fmla="*/ 1065116 w 2969285"/>
                <a:gd name="connsiteY3526" fmla="*/ 1589830 h 3313666"/>
                <a:gd name="connsiteX3527" fmla="*/ 1078908 w 2969285"/>
                <a:gd name="connsiteY3527" fmla="*/ 1698441 h 3313666"/>
                <a:gd name="connsiteX3528" fmla="*/ 1078908 w 2969285"/>
                <a:gd name="connsiteY3528" fmla="*/ 1703613 h 3313666"/>
                <a:gd name="connsiteX3529" fmla="*/ 1078908 w 2969285"/>
                <a:gd name="connsiteY3529" fmla="*/ 1698441 h 3313666"/>
                <a:gd name="connsiteX3530" fmla="*/ 1058220 w 2969285"/>
                <a:gd name="connsiteY3530" fmla="*/ 1707061 h 3313666"/>
                <a:gd name="connsiteX3531" fmla="*/ 1078908 w 2969285"/>
                <a:gd name="connsiteY3531" fmla="*/ 1698441 h 3313666"/>
                <a:gd name="connsiteX3532" fmla="*/ 1090976 w 2969285"/>
                <a:gd name="connsiteY3532" fmla="*/ 1613965 h 3313666"/>
                <a:gd name="connsiteX3533" fmla="*/ 1109940 w 2969285"/>
                <a:gd name="connsiteY3533" fmla="*/ 1586382 h 3313666"/>
                <a:gd name="connsiteX3534" fmla="*/ 1090976 w 2969285"/>
                <a:gd name="connsiteY3534" fmla="*/ 1613965 h 3313666"/>
                <a:gd name="connsiteX3535" fmla="*/ 1101320 w 2969285"/>
                <a:gd name="connsiteY3535" fmla="*/ 1646721 h 3313666"/>
                <a:gd name="connsiteX3536" fmla="*/ 1096148 w 2969285"/>
                <a:gd name="connsiteY3536" fmla="*/ 1681201 h 3313666"/>
                <a:gd name="connsiteX3537" fmla="*/ 1101320 w 2969285"/>
                <a:gd name="connsiteY3537" fmla="*/ 1646721 h 3313666"/>
                <a:gd name="connsiteX3538" fmla="*/ 1154764 w 2969285"/>
                <a:gd name="connsiteY3538" fmla="*/ 1827741 h 3313666"/>
                <a:gd name="connsiteX3539" fmla="*/ 1154764 w 2969285"/>
                <a:gd name="connsiteY3539" fmla="*/ 1827741 h 3313666"/>
                <a:gd name="connsiteX3540" fmla="*/ 1159936 w 2969285"/>
                <a:gd name="connsiteY3540" fmla="*/ 1824293 h 3313666"/>
                <a:gd name="connsiteX3541" fmla="*/ 1154764 w 2969285"/>
                <a:gd name="connsiteY3541" fmla="*/ 1827741 h 3313666"/>
                <a:gd name="connsiteX3542" fmla="*/ 1154764 w 2969285"/>
                <a:gd name="connsiteY3542" fmla="*/ 1827741 h 3313666"/>
                <a:gd name="connsiteX3543" fmla="*/ 1189243 w 2969285"/>
                <a:gd name="connsiteY3543" fmla="*/ 1786365 h 3313666"/>
                <a:gd name="connsiteX3544" fmla="*/ 1154764 w 2969285"/>
                <a:gd name="connsiteY3544" fmla="*/ 1776021 h 3313666"/>
                <a:gd name="connsiteX3545" fmla="*/ 1189243 w 2969285"/>
                <a:gd name="connsiteY3545" fmla="*/ 1786365 h 3313666"/>
                <a:gd name="connsiteX3546" fmla="*/ 1194415 w 2969285"/>
                <a:gd name="connsiteY3546" fmla="*/ 1788089 h 3313666"/>
                <a:gd name="connsiteX3547" fmla="*/ 1189243 w 2969285"/>
                <a:gd name="connsiteY3547" fmla="*/ 1786365 h 3313666"/>
                <a:gd name="connsiteX3548" fmla="*/ 1216827 w 2969285"/>
                <a:gd name="connsiteY3548" fmla="*/ 1512250 h 3313666"/>
                <a:gd name="connsiteX3549" fmla="*/ 1204759 w 2969285"/>
                <a:gd name="connsiteY3549" fmla="*/ 1532938 h 3313666"/>
                <a:gd name="connsiteX3550" fmla="*/ 1216827 w 2969285"/>
                <a:gd name="connsiteY3550" fmla="*/ 1512250 h 3313666"/>
                <a:gd name="connsiteX3551" fmla="*/ 1218551 w 2969285"/>
                <a:gd name="connsiteY3551" fmla="*/ 1508802 h 3313666"/>
                <a:gd name="connsiteX3552" fmla="*/ 1216827 w 2969285"/>
                <a:gd name="connsiteY3552" fmla="*/ 1512250 h 3313666"/>
                <a:gd name="connsiteX3553" fmla="*/ 1190967 w 2969285"/>
                <a:gd name="connsiteY3553" fmla="*/ 1555350 h 3313666"/>
                <a:gd name="connsiteX3554" fmla="*/ 1190967 w 2969285"/>
                <a:gd name="connsiteY3554" fmla="*/ 1538110 h 3313666"/>
                <a:gd name="connsiteX3555" fmla="*/ 1190967 w 2969285"/>
                <a:gd name="connsiteY3555" fmla="*/ 1538110 h 3313666"/>
                <a:gd name="connsiteX3556" fmla="*/ 1190967 w 2969285"/>
                <a:gd name="connsiteY3556" fmla="*/ 1538110 h 3313666"/>
                <a:gd name="connsiteX3557" fmla="*/ 1190967 w 2969285"/>
                <a:gd name="connsiteY3557" fmla="*/ 1538110 h 3313666"/>
                <a:gd name="connsiteX3558" fmla="*/ 1190967 w 2969285"/>
                <a:gd name="connsiteY3558" fmla="*/ 1555350 h 3313666"/>
                <a:gd name="connsiteX3559" fmla="*/ 1190967 w 2969285"/>
                <a:gd name="connsiteY3559" fmla="*/ 1570866 h 3313666"/>
                <a:gd name="connsiteX3560" fmla="*/ 1178899 w 2969285"/>
                <a:gd name="connsiteY3560" fmla="*/ 1574314 h 3313666"/>
                <a:gd name="connsiteX3561" fmla="*/ 1190967 w 2969285"/>
                <a:gd name="connsiteY3561" fmla="*/ 1570866 h 3313666"/>
                <a:gd name="connsiteX3562" fmla="*/ 1190967 w 2969285"/>
                <a:gd name="connsiteY3562" fmla="*/ 1555350 h 3313666"/>
                <a:gd name="connsiteX3563" fmla="*/ 1159936 w 2969285"/>
                <a:gd name="connsiteY3563" fmla="*/ 1563970 h 3313666"/>
                <a:gd name="connsiteX3564" fmla="*/ 1159936 w 2969285"/>
                <a:gd name="connsiteY3564" fmla="*/ 1563970 h 3313666"/>
                <a:gd name="connsiteX3565" fmla="*/ 1127180 w 2969285"/>
                <a:gd name="connsiteY3565" fmla="*/ 1581210 h 3313666"/>
                <a:gd name="connsiteX3566" fmla="*/ 1127180 w 2969285"/>
                <a:gd name="connsiteY3566" fmla="*/ 1626033 h 3313666"/>
                <a:gd name="connsiteX3567" fmla="*/ 1127180 w 2969285"/>
                <a:gd name="connsiteY3567" fmla="*/ 1581210 h 3313666"/>
                <a:gd name="connsiteX3568" fmla="*/ 1159936 w 2969285"/>
                <a:gd name="connsiteY3568" fmla="*/ 1563970 h 3313666"/>
                <a:gd name="connsiteX3569" fmla="*/ 1190967 w 2969285"/>
                <a:gd name="connsiteY3569" fmla="*/ 1555350 h 3313666"/>
                <a:gd name="connsiteX3570" fmla="*/ 1116836 w 2969285"/>
                <a:gd name="connsiteY3570" fmla="*/ 1555350 h 3313666"/>
                <a:gd name="connsiteX3571" fmla="*/ 1097872 w 2969285"/>
                <a:gd name="connsiteY3571" fmla="*/ 1569142 h 3313666"/>
                <a:gd name="connsiteX3572" fmla="*/ 1075460 w 2969285"/>
                <a:gd name="connsiteY3572" fmla="*/ 1577762 h 3313666"/>
                <a:gd name="connsiteX3573" fmla="*/ 1097872 w 2969285"/>
                <a:gd name="connsiteY3573" fmla="*/ 1569142 h 3313666"/>
                <a:gd name="connsiteX3574" fmla="*/ 1116836 w 2969285"/>
                <a:gd name="connsiteY3574" fmla="*/ 1555350 h 3313666"/>
                <a:gd name="connsiteX3575" fmla="*/ 1082356 w 2969285"/>
                <a:gd name="connsiteY3575" fmla="*/ 1462254 h 3313666"/>
                <a:gd name="connsiteX3576" fmla="*/ 1073736 w 2969285"/>
                <a:gd name="connsiteY3576" fmla="*/ 1453634 h 3313666"/>
                <a:gd name="connsiteX3577" fmla="*/ 1059944 w 2969285"/>
                <a:gd name="connsiteY3577" fmla="*/ 1465702 h 3313666"/>
                <a:gd name="connsiteX3578" fmla="*/ 1073736 w 2969285"/>
                <a:gd name="connsiteY3578" fmla="*/ 1453634 h 3313666"/>
                <a:gd name="connsiteX3579" fmla="*/ 1082356 w 2969285"/>
                <a:gd name="connsiteY3579" fmla="*/ 1462254 h 3313666"/>
                <a:gd name="connsiteX3580" fmla="*/ 1082356 w 2969285"/>
                <a:gd name="connsiteY3580" fmla="*/ 1462254 h 3313666"/>
                <a:gd name="connsiteX3581" fmla="*/ 1078908 w 2969285"/>
                <a:gd name="connsiteY3581" fmla="*/ 1436394 h 3313666"/>
                <a:gd name="connsiteX3582" fmla="*/ 1035808 w 2969285"/>
                <a:gd name="connsiteY3582" fmla="*/ 1436394 h 3313666"/>
                <a:gd name="connsiteX3583" fmla="*/ 1078908 w 2969285"/>
                <a:gd name="connsiteY3583" fmla="*/ 1436394 h 3313666"/>
                <a:gd name="connsiteX3584" fmla="*/ 1078908 w 2969285"/>
                <a:gd name="connsiteY3584" fmla="*/ 1436394 h 3313666"/>
                <a:gd name="connsiteX3585" fmla="*/ 1078908 w 2969285"/>
                <a:gd name="connsiteY3585" fmla="*/ 1436394 h 3313666"/>
                <a:gd name="connsiteX3586" fmla="*/ 999604 w 2969285"/>
                <a:gd name="connsiteY3586" fmla="*/ 1386399 h 3313666"/>
                <a:gd name="connsiteX3587" fmla="*/ 935817 w 2969285"/>
                <a:gd name="connsiteY3587" fmla="*/ 1386399 h 3313666"/>
                <a:gd name="connsiteX3588" fmla="*/ 878925 w 2969285"/>
                <a:gd name="connsiteY3588" fmla="*/ 1393294 h 3313666"/>
                <a:gd name="connsiteX3589" fmla="*/ 870305 w 2969285"/>
                <a:gd name="connsiteY3589" fmla="*/ 1395018 h 3313666"/>
                <a:gd name="connsiteX3590" fmla="*/ 878925 w 2969285"/>
                <a:gd name="connsiteY3590" fmla="*/ 1393294 h 3313666"/>
                <a:gd name="connsiteX3591" fmla="*/ 935817 w 2969285"/>
                <a:gd name="connsiteY3591" fmla="*/ 1386399 h 3313666"/>
                <a:gd name="connsiteX3592" fmla="*/ 935817 w 2969285"/>
                <a:gd name="connsiteY3592" fmla="*/ 1386399 h 3313666"/>
                <a:gd name="connsiteX3593" fmla="*/ 999604 w 2969285"/>
                <a:gd name="connsiteY3593" fmla="*/ 1386399 h 3313666"/>
                <a:gd name="connsiteX3594" fmla="*/ 1046152 w 2969285"/>
                <a:gd name="connsiteY3594" fmla="*/ 1400190 h 3313666"/>
                <a:gd name="connsiteX3595" fmla="*/ 999604 w 2969285"/>
                <a:gd name="connsiteY3595" fmla="*/ 1386399 h 3313666"/>
                <a:gd name="connsiteX3596" fmla="*/ 920301 w 2969285"/>
                <a:gd name="connsiteY3596" fmla="*/ 1339851 h 3313666"/>
                <a:gd name="connsiteX3597" fmla="*/ 927197 w 2969285"/>
                <a:gd name="connsiteY3597" fmla="*/ 1358815 h 3313666"/>
                <a:gd name="connsiteX3598" fmla="*/ 932368 w 2969285"/>
                <a:gd name="connsiteY3598" fmla="*/ 1358815 h 3313666"/>
                <a:gd name="connsiteX3599" fmla="*/ 927197 w 2969285"/>
                <a:gd name="connsiteY3599" fmla="*/ 1358815 h 3313666"/>
                <a:gd name="connsiteX3600" fmla="*/ 927197 w 2969285"/>
                <a:gd name="connsiteY3600" fmla="*/ 1358815 h 3313666"/>
                <a:gd name="connsiteX3601" fmla="*/ 920301 w 2969285"/>
                <a:gd name="connsiteY3601" fmla="*/ 1339851 h 3313666"/>
                <a:gd name="connsiteX3602" fmla="*/ 1006500 w 2969285"/>
                <a:gd name="connsiteY3602" fmla="*/ 1360539 h 3313666"/>
                <a:gd name="connsiteX3603" fmla="*/ 1001328 w 2969285"/>
                <a:gd name="connsiteY3603" fmla="*/ 1372607 h 3313666"/>
                <a:gd name="connsiteX3604" fmla="*/ 1006500 w 2969285"/>
                <a:gd name="connsiteY3604" fmla="*/ 1360539 h 3313666"/>
                <a:gd name="connsiteX3605" fmla="*/ 1006500 w 2969285"/>
                <a:gd name="connsiteY3605" fmla="*/ 1360539 h 3313666"/>
                <a:gd name="connsiteX3606" fmla="*/ 1028912 w 2969285"/>
                <a:gd name="connsiteY3606" fmla="*/ 1353643 h 3313666"/>
                <a:gd name="connsiteX3607" fmla="*/ 1006500 w 2969285"/>
                <a:gd name="connsiteY3607" fmla="*/ 1360539 h 3313666"/>
                <a:gd name="connsiteX3608" fmla="*/ 834101 w 2969285"/>
                <a:gd name="connsiteY3608" fmla="*/ 1319163 h 3313666"/>
                <a:gd name="connsiteX3609" fmla="*/ 834101 w 2969285"/>
                <a:gd name="connsiteY3609" fmla="*/ 1310543 h 3313666"/>
                <a:gd name="connsiteX3610" fmla="*/ 834101 w 2969285"/>
                <a:gd name="connsiteY3610" fmla="*/ 1301923 h 3313666"/>
                <a:gd name="connsiteX3611" fmla="*/ 834101 w 2969285"/>
                <a:gd name="connsiteY3611" fmla="*/ 1310543 h 3313666"/>
                <a:gd name="connsiteX3612" fmla="*/ 834101 w 2969285"/>
                <a:gd name="connsiteY3612" fmla="*/ 1319163 h 3313666"/>
                <a:gd name="connsiteX3613" fmla="*/ 799621 w 2969285"/>
                <a:gd name="connsiteY3613" fmla="*/ 1705337 h 3313666"/>
                <a:gd name="connsiteX3614" fmla="*/ 782381 w 2969285"/>
                <a:gd name="connsiteY3614" fmla="*/ 1679477 h 3313666"/>
                <a:gd name="connsiteX3615" fmla="*/ 806517 w 2969285"/>
                <a:gd name="connsiteY3615" fmla="*/ 1670857 h 3313666"/>
                <a:gd name="connsiteX3616" fmla="*/ 823757 w 2969285"/>
                <a:gd name="connsiteY3616" fmla="*/ 1646721 h 3313666"/>
                <a:gd name="connsiteX3617" fmla="*/ 816861 w 2969285"/>
                <a:gd name="connsiteY3617" fmla="*/ 1634653 h 3313666"/>
                <a:gd name="connsiteX3618" fmla="*/ 823757 w 2969285"/>
                <a:gd name="connsiteY3618" fmla="*/ 1646721 h 3313666"/>
                <a:gd name="connsiteX3619" fmla="*/ 806517 w 2969285"/>
                <a:gd name="connsiteY3619" fmla="*/ 1670857 h 3313666"/>
                <a:gd name="connsiteX3620" fmla="*/ 782381 w 2969285"/>
                <a:gd name="connsiteY3620" fmla="*/ 1679477 h 3313666"/>
                <a:gd name="connsiteX3621" fmla="*/ 799621 w 2969285"/>
                <a:gd name="connsiteY3621" fmla="*/ 1705337 h 3313666"/>
                <a:gd name="connsiteX3622" fmla="*/ 804793 w 2969285"/>
                <a:gd name="connsiteY3622" fmla="*/ 1581210 h 3313666"/>
                <a:gd name="connsiteX3623" fmla="*/ 789277 w 2969285"/>
                <a:gd name="connsiteY3623" fmla="*/ 1570866 h 3313666"/>
                <a:gd name="connsiteX3624" fmla="*/ 804793 w 2969285"/>
                <a:gd name="connsiteY3624" fmla="*/ 1581210 h 3313666"/>
                <a:gd name="connsiteX3625" fmla="*/ 797897 w 2969285"/>
                <a:gd name="connsiteY3625" fmla="*/ 1612242 h 3313666"/>
                <a:gd name="connsiteX3626" fmla="*/ 789277 w 2969285"/>
                <a:gd name="connsiteY3626" fmla="*/ 1622585 h 3313666"/>
                <a:gd name="connsiteX3627" fmla="*/ 792725 w 2969285"/>
                <a:gd name="connsiteY3627" fmla="*/ 1626033 h 3313666"/>
                <a:gd name="connsiteX3628" fmla="*/ 789277 w 2969285"/>
                <a:gd name="connsiteY3628" fmla="*/ 1622585 h 3313666"/>
                <a:gd name="connsiteX3629" fmla="*/ 797897 w 2969285"/>
                <a:gd name="connsiteY3629" fmla="*/ 1612242 h 3313666"/>
                <a:gd name="connsiteX3630" fmla="*/ 804793 w 2969285"/>
                <a:gd name="connsiteY3630" fmla="*/ 1581210 h 3313666"/>
                <a:gd name="connsiteX3631" fmla="*/ 808241 w 2969285"/>
                <a:gd name="connsiteY3631" fmla="*/ 1363987 h 3313666"/>
                <a:gd name="connsiteX3632" fmla="*/ 766865 w 2969285"/>
                <a:gd name="connsiteY3632" fmla="*/ 1395018 h 3313666"/>
                <a:gd name="connsiteX3633" fmla="*/ 741005 w 2969285"/>
                <a:gd name="connsiteY3633" fmla="*/ 1434670 h 3313666"/>
                <a:gd name="connsiteX3634" fmla="*/ 754797 w 2969285"/>
                <a:gd name="connsiteY3634" fmla="*/ 1496734 h 3313666"/>
                <a:gd name="connsiteX3635" fmla="*/ 756521 w 2969285"/>
                <a:gd name="connsiteY3635" fmla="*/ 1505354 h 3313666"/>
                <a:gd name="connsiteX3636" fmla="*/ 744453 w 2969285"/>
                <a:gd name="connsiteY3636" fmla="*/ 1520870 h 3313666"/>
                <a:gd name="connsiteX3637" fmla="*/ 732385 w 2969285"/>
                <a:gd name="connsiteY3637" fmla="*/ 1548454 h 3313666"/>
                <a:gd name="connsiteX3638" fmla="*/ 737557 w 2969285"/>
                <a:gd name="connsiteY3638" fmla="*/ 1560522 h 3313666"/>
                <a:gd name="connsiteX3639" fmla="*/ 732385 w 2969285"/>
                <a:gd name="connsiteY3639" fmla="*/ 1548454 h 3313666"/>
                <a:gd name="connsiteX3640" fmla="*/ 744453 w 2969285"/>
                <a:gd name="connsiteY3640" fmla="*/ 1520870 h 3313666"/>
                <a:gd name="connsiteX3641" fmla="*/ 756521 w 2969285"/>
                <a:gd name="connsiteY3641" fmla="*/ 1505354 h 3313666"/>
                <a:gd name="connsiteX3642" fmla="*/ 754797 w 2969285"/>
                <a:gd name="connsiteY3642" fmla="*/ 1496734 h 3313666"/>
                <a:gd name="connsiteX3643" fmla="*/ 741005 w 2969285"/>
                <a:gd name="connsiteY3643" fmla="*/ 1434670 h 3313666"/>
                <a:gd name="connsiteX3644" fmla="*/ 766865 w 2969285"/>
                <a:gd name="connsiteY3644" fmla="*/ 1395018 h 3313666"/>
                <a:gd name="connsiteX3645" fmla="*/ 808241 w 2969285"/>
                <a:gd name="connsiteY3645" fmla="*/ 1363987 h 3313666"/>
                <a:gd name="connsiteX3646" fmla="*/ 823757 w 2969285"/>
                <a:gd name="connsiteY3646" fmla="*/ 1367434 h 3313666"/>
                <a:gd name="connsiteX3647" fmla="*/ 823757 w 2969285"/>
                <a:gd name="connsiteY3647" fmla="*/ 1350195 h 3313666"/>
                <a:gd name="connsiteX3648" fmla="*/ 823757 w 2969285"/>
                <a:gd name="connsiteY3648" fmla="*/ 1367434 h 3313666"/>
                <a:gd name="connsiteX3649" fmla="*/ 808241 w 2969285"/>
                <a:gd name="connsiteY3649" fmla="*/ 1363987 h 3313666"/>
                <a:gd name="connsiteX3650" fmla="*/ 737557 w 2969285"/>
                <a:gd name="connsiteY3650" fmla="*/ 1307095 h 3313666"/>
                <a:gd name="connsiteX3651" fmla="*/ 737557 w 2969285"/>
                <a:gd name="connsiteY3651" fmla="*/ 1307095 h 3313666"/>
                <a:gd name="connsiteX3652" fmla="*/ 732385 w 2969285"/>
                <a:gd name="connsiteY3652" fmla="*/ 1296751 h 3313666"/>
                <a:gd name="connsiteX3653" fmla="*/ 737557 w 2969285"/>
                <a:gd name="connsiteY3653" fmla="*/ 1307095 h 3313666"/>
                <a:gd name="connsiteX3654" fmla="*/ 734109 w 2969285"/>
                <a:gd name="connsiteY3654" fmla="*/ 1236411 h 3313666"/>
                <a:gd name="connsiteX3655" fmla="*/ 735833 w 2969285"/>
                <a:gd name="connsiteY3655" fmla="*/ 1238135 h 3313666"/>
                <a:gd name="connsiteX3656" fmla="*/ 739281 w 2969285"/>
                <a:gd name="connsiteY3656" fmla="*/ 1234687 h 3313666"/>
                <a:gd name="connsiteX3657" fmla="*/ 739281 w 2969285"/>
                <a:gd name="connsiteY3657" fmla="*/ 1234687 h 3313666"/>
                <a:gd name="connsiteX3658" fmla="*/ 735833 w 2969285"/>
                <a:gd name="connsiteY3658" fmla="*/ 1238135 h 3313666"/>
                <a:gd name="connsiteX3659" fmla="*/ 734109 w 2969285"/>
                <a:gd name="connsiteY3659" fmla="*/ 1236411 h 3313666"/>
                <a:gd name="connsiteX3660" fmla="*/ 822033 w 2969285"/>
                <a:gd name="connsiteY3660" fmla="*/ 1334679 h 3313666"/>
                <a:gd name="connsiteX3661" fmla="*/ 822033 w 2969285"/>
                <a:gd name="connsiteY3661" fmla="*/ 1334679 h 3313666"/>
                <a:gd name="connsiteX3662" fmla="*/ 822033 w 2969285"/>
                <a:gd name="connsiteY3662" fmla="*/ 1336403 h 3313666"/>
                <a:gd name="connsiteX3663" fmla="*/ 822033 w 2969285"/>
                <a:gd name="connsiteY3663" fmla="*/ 1334679 h 3313666"/>
                <a:gd name="connsiteX3664" fmla="*/ 789277 w 2969285"/>
                <a:gd name="connsiteY3664" fmla="*/ 1179519 h 3313666"/>
                <a:gd name="connsiteX3665" fmla="*/ 792725 w 2969285"/>
                <a:gd name="connsiteY3665" fmla="*/ 1170899 h 3313666"/>
                <a:gd name="connsiteX3666" fmla="*/ 794449 w 2969285"/>
                <a:gd name="connsiteY3666" fmla="*/ 1162279 h 3313666"/>
                <a:gd name="connsiteX3667" fmla="*/ 792725 w 2969285"/>
                <a:gd name="connsiteY3667" fmla="*/ 1170899 h 3313666"/>
                <a:gd name="connsiteX3668" fmla="*/ 789277 w 2969285"/>
                <a:gd name="connsiteY3668" fmla="*/ 1179519 h 3313666"/>
                <a:gd name="connsiteX3669" fmla="*/ 870305 w 2969285"/>
                <a:gd name="connsiteY3669" fmla="*/ 1089872 h 3313666"/>
                <a:gd name="connsiteX3670" fmla="*/ 866857 w 2969285"/>
                <a:gd name="connsiteY3670" fmla="*/ 1100216 h 3313666"/>
                <a:gd name="connsiteX3671" fmla="*/ 870305 w 2969285"/>
                <a:gd name="connsiteY3671" fmla="*/ 1089872 h 3313666"/>
                <a:gd name="connsiteX3672" fmla="*/ 865133 w 2969285"/>
                <a:gd name="connsiteY3672" fmla="*/ 1070908 h 3313666"/>
                <a:gd name="connsiteX3673" fmla="*/ 868581 w 2969285"/>
                <a:gd name="connsiteY3673" fmla="*/ 1084700 h 3313666"/>
                <a:gd name="connsiteX3674" fmla="*/ 865133 w 2969285"/>
                <a:gd name="connsiteY3674" fmla="*/ 1070908 h 3313666"/>
                <a:gd name="connsiteX3675" fmla="*/ 844445 w 2969285"/>
                <a:gd name="connsiteY3675" fmla="*/ 1038152 h 3313666"/>
                <a:gd name="connsiteX3676" fmla="*/ 835825 w 2969285"/>
                <a:gd name="connsiteY3676" fmla="*/ 1038152 h 3313666"/>
                <a:gd name="connsiteX3677" fmla="*/ 844445 w 2969285"/>
                <a:gd name="connsiteY3677" fmla="*/ 1038152 h 3313666"/>
                <a:gd name="connsiteX3678" fmla="*/ 872029 w 2969285"/>
                <a:gd name="connsiteY3678" fmla="*/ 1045048 h 3313666"/>
                <a:gd name="connsiteX3679" fmla="*/ 844445 w 2969285"/>
                <a:gd name="connsiteY3679" fmla="*/ 1038152 h 3313666"/>
                <a:gd name="connsiteX3680" fmla="*/ 865133 w 2969285"/>
                <a:gd name="connsiteY3680" fmla="*/ 1138144 h 3313666"/>
                <a:gd name="connsiteX3681" fmla="*/ 854789 w 2969285"/>
                <a:gd name="connsiteY3681" fmla="*/ 1132972 h 3313666"/>
                <a:gd name="connsiteX3682" fmla="*/ 849617 w 2969285"/>
                <a:gd name="connsiteY3682" fmla="*/ 1127800 h 3313666"/>
                <a:gd name="connsiteX3683" fmla="*/ 854789 w 2969285"/>
                <a:gd name="connsiteY3683" fmla="*/ 1132972 h 3313666"/>
                <a:gd name="connsiteX3684" fmla="*/ 865133 w 2969285"/>
                <a:gd name="connsiteY3684" fmla="*/ 1138144 h 3313666"/>
                <a:gd name="connsiteX3685" fmla="*/ 878925 w 2969285"/>
                <a:gd name="connsiteY3685" fmla="*/ 1182967 h 3313666"/>
                <a:gd name="connsiteX3686" fmla="*/ 885821 w 2969285"/>
                <a:gd name="connsiteY3686" fmla="*/ 1177795 h 3313666"/>
                <a:gd name="connsiteX3687" fmla="*/ 892717 w 2969285"/>
                <a:gd name="connsiteY3687" fmla="*/ 1172623 h 3313666"/>
                <a:gd name="connsiteX3688" fmla="*/ 885821 w 2969285"/>
                <a:gd name="connsiteY3688" fmla="*/ 1177795 h 3313666"/>
                <a:gd name="connsiteX3689" fmla="*/ 878925 w 2969285"/>
                <a:gd name="connsiteY3689" fmla="*/ 1182967 h 3313666"/>
                <a:gd name="connsiteX3690" fmla="*/ 999604 w 2969285"/>
                <a:gd name="connsiteY3690" fmla="*/ 1215723 h 3313666"/>
                <a:gd name="connsiteX3691" fmla="*/ 999604 w 2969285"/>
                <a:gd name="connsiteY3691" fmla="*/ 1229515 h 3313666"/>
                <a:gd name="connsiteX3692" fmla="*/ 999604 w 2969285"/>
                <a:gd name="connsiteY3692" fmla="*/ 1215723 h 3313666"/>
                <a:gd name="connsiteX3693" fmla="*/ 996156 w 2969285"/>
                <a:gd name="connsiteY3693" fmla="*/ 1117456 h 3313666"/>
                <a:gd name="connsiteX3694" fmla="*/ 951332 w 2969285"/>
                <a:gd name="connsiteY3694" fmla="*/ 1101940 h 3313666"/>
                <a:gd name="connsiteX3695" fmla="*/ 996156 w 2969285"/>
                <a:gd name="connsiteY3695" fmla="*/ 1117456 h 3313666"/>
                <a:gd name="connsiteX3696" fmla="*/ 997880 w 2969285"/>
                <a:gd name="connsiteY3696" fmla="*/ 1117456 h 3313666"/>
                <a:gd name="connsiteX3697" fmla="*/ 996156 w 2969285"/>
                <a:gd name="connsiteY3697" fmla="*/ 1117456 h 3313666"/>
                <a:gd name="connsiteX3698" fmla="*/ 747901 w 2969285"/>
                <a:gd name="connsiteY3698" fmla="*/ 1203655 h 3313666"/>
                <a:gd name="connsiteX3699" fmla="*/ 744453 w 2969285"/>
                <a:gd name="connsiteY3699" fmla="*/ 1189863 h 3313666"/>
                <a:gd name="connsiteX3700" fmla="*/ 744453 w 2969285"/>
                <a:gd name="connsiteY3700" fmla="*/ 1189863 h 3313666"/>
                <a:gd name="connsiteX3701" fmla="*/ 744453 w 2969285"/>
                <a:gd name="connsiteY3701" fmla="*/ 1189863 h 3313666"/>
                <a:gd name="connsiteX3702" fmla="*/ 747901 w 2969285"/>
                <a:gd name="connsiteY3702" fmla="*/ 1203655 h 3313666"/>
                <a:gd name="connsiteX3703" fmla="*/ 728937 w 2969285"/>
                <a:gd name="connsiteY3703" fmla="*/ 922644 h 3313666"/>
                <a:gd name="connsiteX3704" fmla="*/ 673770 w 2969285"/>
                <a:gd name="connsiteY3704" fmla="*/ 898509 h 3313666"/>
                <a:gd name="connsiteX3705" fmla="*/ 673770 w 2969285"/>
                <a:gd name="connsiteY3705" fmla="*/ 898509 h 3313666"/>
                <a:gd name="connsiteX3706" fmla="*/ 673770 w 2969285"/>
                <a:gd name="connsiteY3706" fmla="*/ 898509 h 3313666"/>
                <a:gd name="connsiteX3707" fmla="*/ 728937 w 2969285"/>
                <a:gd name="connsiteY3707" fmla="*/ 922644 h 3313666"/>
                <a:gd name="connsiteX3708" fmla="*/ 741005 w 2969285"/>
                <a:gd name="connsiteY3708" fmla="*/ 920920 h 3313666"/>
                <a:gd name="connsiteX3709" fmla="*/ 728937 w 2969285"/>
                <a:gd name="connsiteY3709" fmla="*/ 922644 h 3313666"/>
                <a:gd name="connsiteX3710" fmla="*/ 727213 w 2969285"/>
                <a:gd name="connsiteY3710" fmla="*/ 1062288 h 3313666"/>
                <a:gd name="connsiteX3711" fmla="*/ 727213 w 2969285"/>
                <a:gd name="connsiteY3711" fmla="*/ 1062288 h 3313666"/>
                <a:gd name="connsiteX3712" fmla="*/ 722041 w 2969285"/>
                <a:gd name="connsiteY3712" fmla="*/ 1062288 h 3313666"/>
                <a:gd name="connsiteX3713" fmla="*/ 727213 w 2969285"/>
                <a:gd name="connsiteY3713" fmla="*/ 1062288 h 3313666"/>
                <a:gd name="connsiteX3714" fmla="*/ 708249 w 2969285"/>
                <a:gd name="connsiteY3714" fmla="*/ 1150211 h 3313666"/>
                <a:gd name="connsiteX3715" fmla="*/ 701353 w 2969285"/>
                <a:gd name="connsiteY3715" fmla="*/ 1179519 h 3313666"/>
                <a:gd name="connsiteX3716" fmla="*/ 661702 w 2969285"/>
                <a:gd name="connsiteY3716" fmla="*/ 1195035 h 3313666"/>
                <a:gd name="connsiteX3717" fmla="*/ 701353 w 2969285"/>
                <a:gd name="connsiteY3717" fmla="*/ 1179519 h 3313666"/>
                <a:gd name="connsiteX3718" fmla="*/ 708249 w 2969285"/>
                <a:gd name="connsiteY3718" fmla="*/ 1150211 h 3313666"/>
                <a:gd name="connsiteX3719" fmla="*/ 709973 w 2969285"/>
                <a:gd name="connsiteY3719" fmla="*/ 1120904 h 3313666"/>
                <a:gd name="connsiteX3720" fmla="*/ 711697 w 2969285"/>
                <a:gd name="connsiteY3720" fmla="*/ 1096768 h 3313666"/>
                <a:gd name="connsiteX3721" fmla="*/ 711697 w 2969285"/>
                <a:gd name="connsiteY3721" fmla="*/ 1096768 h 3313666"/>
                <a:gd name="connsiteX3722" fmla="*/ 709973 w 2969285"/>
                <a:gd name="connsiteY3722" fmla="*/ 1120904 h 3313666"/>
                <a:gd name="connsiteX3723" fmla="*/ 708249 w 2969285"/>
                <a:gd name="connsiteY3723" fmla="*/ 1150211 h 3313666"/>
                <a:gd name="connsiteX3724" fmla="*/ 663426 w 2969285"/>
                <a:gd name="connsiteY3724" fmla="*/ 1217447 h 3313666"/>
                <a:gd name="connsiteX3725" fmla="*/ 663426 w 2969285"/>
                <a:gd name="connsiteY3725" fmla="*/ 1217447 h 3313666"/>
                <a:gd name="connsiteX3726" fmla="*/ 644462 w 2969285"/>
                <a:gd name="connsiteY3726" fmla="*/ 1253651 h 3313666"/>
                <a:gd name="connsiteX3727" fmla="*/ 644462 w 2969285"/>
                <a:gd name="connsiteY3727" fmla="*/ 1253651 h 3313666"/>
                <a:gd name="connsiteX3728" fmla="*/ 663426 w 2969285"/>
                <a:gd name="connsiteY3728" fmla="*/ 1217447 h 3313666"/>
                <a:gd name="connsiteX3729" fmla="*/ 680666 w 2969285"/>
                <a:gd name="connsiteY3729" fmla="*/ 1041600 h 3313666"/>
                <a:gd name="connsiteX3730" fmla="*/ 680666 w 2969285"/>
                <a:gd name="connsiteY3730" fmla="*/ 1046772 h 3313666"/>
                <a:gd name="connsiteX3731" fmla="*/ 680666 w 2969285"/>
                <a:gd name="connsiteY3731" fmla="*/ 1046772 h 3313666"/>
                <a:gd name="connsiteX3732" fmla="*/ 680666 w 2969285"/>
                <a:gd name="connsiteY3732" fmla="*/ 1041600 h 3313666"/>
                <a:gd name="connsiteX3733" fmla="*/ 675494 w 2969285"/>
                <a:gd name="connsiteY3733" fmla="*/ 1060564 h 3313666"/>
                <a:gd name="connsiteX3734" fmla="*/ 678942 w 2969285"/>
                <a:gd name="connsiteY3734" fmla="*/ 1045048 h 3313666"/>
                <a:gd name="connsiteX3735" fmla="*/ 678942 w 2969285"/>
                <a:gd name="connsiteY3735" fmla="*/ 1045048 h 3313666"/>
                <a:gd name="connsiteX3736" fmla="*/ 675494 w 2969285"/>
                <a:gd name="connsiteY3736" fmla="*/ 1060564 h 3313666"/>
                <a:gd name="connsiteX3737" fmla="*/ 656530 w 2969285"/>
                <a:gd name="connsiteY3737" fmla="*/ 1069184 h 3313666"/>
                <a:gd name="connsiteX3738" fmla="*/ 656530 w 2969285"/>
                <a:gd name="connsiteY3738" fmla="*/ 1069184 h 3313666"/>
                <a:gd name="connsiteX3739" fmla="*/ 675494 w 2969285"/>
                <a:gd name="connsiteY3739" fmla="*/ 1060564 h 3313666"/>
                <a:gd name="connsiteX3740" fmla="*/ 677218 w 2969285"/>
                <a:gd name="connsiteY3740" fmla="*/ 1305371 h 3313666"/>
                <a:gd name="connsiteX3741" fmla="*/ 696182 w 2969285"/>
                <a:gd name="connsiteY3741" fmla="*/ 1301923 h 3313666"/>
                <a:gd name="connsiteX3742" fmla="*/ 677218 w 2969285"/>
                <a:gd name="connsiteY3742" fmla="*/ 1305371 h 3313666"/>
                <a:gd name="connsiteX3743" fmla="*/ 642738 w 2969285"/>
                <a:gd name="connsiteY3743" fmla="*/ 1305371 h 3313666"/>
                <a:gd name="connsiteX3744" fmla="*/ 677218 w 2969285"/>
                <a:gd name="connsiteY3744" fmla="*/ 1305371 h 3313666"/>
                <a:gd name="connsiteX3745" fmla="*/ 691009 w 2969285"/>
                <a:gd name="connsiteY3745" fmla="*/ 1227791 h 3313666"/>
                <a:gd name="connsiteX3746" fmla="*/ 691009 w 2969285"/>
                <a:gd name="connsiteY3746" fmla="*/ 1243307 h 3313666"/>
                <a:gd name="connsiteX3747" fmla="*/ 691009 w 2969285"/>
                <a:gd name="connsiteY3747" fmla="*/ 1227791 h 3313666"/>
                <a:gd name="connsiteX3748" fmla="*/ 713421 w 2969285"/>
                <a:gd name="connsiteY3748" fmla="*/ 1213999 h 3313666"/>
                <a:gd name="connsiteX3749" fmla="*/ 751349 w 2969285"/>
                <a:gd name="connsiteY3749" fmla="*/ 1205379 h 3313666"/>
                <a:gd name="connsiteX3750" fmla="*/ 751349 w 2969285"/>
                <a:gd name="connsiteY3750" fmla="*/ 1205379 h 3313666"/>
                <a:gd name="connsiteX3751" fmla="*/ 713421 w 2969285"/>
                <a:gd name="connsiteY3751" fmla="*/ 1213999 h 3313666"/>
                <a:gd name="connsiteX3752" fmla="*/ 691009 w 2969285"/>
                <a:gd name="connsiteY3752" fmla="*/ 1227791 h 3313666"/>
                <a:gd name="connsiteX3753" fmla="*/ 730661 w 2969285"/>
                <a:gd name="connsiteY3753" fmla="*/ 1408810 h 3313666"/>
                <a:gd name="connsiteX3754" fmla="*/ 727213 w 2969285"/>
                <a:gd name="connsiteY3754" fmla="*/ 1407086 h 3313666"/>
                <a:gd name="connsiteX3755" fmla="*/ 720317 w 2969285"/>
                <a:gd name="connsiteY3755" fmla="*/ 1403638 h 3313666"/>
                <a:gd name="connsiteX3756" fmla="*/ 727213 w 2969285"/>
                <a:gd name="connsiteY3756" fmla="*/ 1407086 h 3313666"/>
                <a:gd name="connsiteX3757" fmla="*/ 730661 w 2969285"/>
                <a:gd name="connsiteY3757" fmla="*/ 1408810 h 3313666"/>
                <a:gd name="connsiteX3758" fmla="*/ 734109 w 2969285"/>
                <a:gd name="connsiteY3758" fmla="*/ 1929456 h 3313666"/>
                <a:gd name="connsiteX3759" fmla="*/ 734109 w 2969285"/>
                <a:gd name="connsiteY3759" fmla="*/ 1929456 h 3313666"/>
                <a:gd name="connsiteX3760" fmla="*/ 734109 w 2969285"/>
                <a:gd name="connsiteY3760" fmla="*/ 1929456 h 3313666"/>
                <a:gd name="connsiteX3761" fmla="*/ 734109 w 2969285"/>
                <a:gd name="connsiteY3761" fmla="*/ 1929456 h 3313666"/>
                <a:gd name="connsiteX3762" fmla="*/ 723765 w 2969285"/>
                <a:gd name="connsiteY3762" fmla="*/ 2150127 h 3313666"/>
                <a:gd name="connsiteX3763" fmla="*/ 706525 w 2969285"/>
                <a:gd name="connsiteY3763" fmla="*/ 2169091 h 3313666"/>
                <a:gd name="connsiteX3764" fmla="*/ 746177 w 2969285"/>
                <a:gd name="connsiteY3764" fmla="*/ 2182883 h 3313666"/>
                <a:gd name="connsiteX3765" fmla="*/ 706525 w 2969285"/>
                <a:gd name="connsiteY3765" fmla="*/ 2169091 h 3313666"/>
                <a:gd name="connsiteX3766" fmla="*/ 723765 w 2969285"/>
                <a:gd name="connsiteY3766" fmla="*/ 2150127 h 3313666"/>
                <a:gd name="connsiteX3767" fmla="*/ 737557 w 2969285"/>
                <a:gd name="connsiteY3767" fmla="*/ 1958764 h 3313666"/>
                <a:gd name="connsiteX3768" fmla="*/ 741005 w 2969285"/>
                <a:gd name="connsiteY3768" fmla="*/ 1932904 h 3313666"/>
                <a:gd name="connsiteX3769" fmla="*/ 735833 w 2969285"/>
                <a:gd name="connsiteY3769" fmla="*/ 1931180 h 3313666"/>
                <a:gd name="connsiteX3770" fmla="*/ 741005 w 2969285"/>
                <a:gd name="connsiteY3770" fmla="*/ 1932904 h 3313666"/>
                <a:gd name="connsiteX3771" fmla="*/ 737557 w 2969285"/>
                <a:gd name="connsiteY3771" fmla="*/ 1958764 h 3313666"/>
                <a:gd name="connsiteX3772" fmla="*/ 765141 w 2969285"/>
                <a:gd name="connsiteY3772" fmla="*/ 1958764 h 3313666"/>
                <a:gd name="connsiteX3773" fmla="*/ 737557 w 2969285"/>
                <a:gd name="connsiteY3773" fmla="*/ 1958764 h 3313666"/>
                <a:gd name="connsiteX3774" fmla="*/ 761693 w 2969285"/>
                <a:gd name="connsiteY3774" fmla="*/ 1848428 h 3313666"/>
                <a:gd name="connsiteX3775" fmla="*/ 773761 w 2969285"/>
                <a:gd name="connsiteY3775" fmla="*/ 1843257 h 3313666"/>
                <a:gd name="connsiteX3776" fmla="*/ 808241 w 2969285"/>
                <a:gd name="connsiteY3776" fmla="*/ 1808777 h 3313666"/>
                <a:gd name="connsiteX3777" fmla="*/ 818585 w 2969285"/>
                <a:gd name="connsiteY3777" fmla="*/ 1793261 h 3313666"/>
                <a:gd name="connsiteX3778" fmla="*/ 901337 w 2969285"/>
                <a:gd name="connsiteY3778" fmla="*/ 1751885 h 3313666"/>
                <a:gd name="connsiteX3779" fmla="*/ 901337 w 2969285"/>
                <a:gd name="connsiteY3779" fmla="*/ 1751885 h 3313666"/>
                <a:gd name="connsiteX3780" fmla="*/ 818585 w 2969285"/>
                <a:gd name="connsiteY3780" fmla="*/ 1793261 h 3313666"/>
                <a:gd name="connsiteX3781" fmla="*/ 808241 w 2969285"/>
                <a:gd name="connsiteY3781" fmla="*/ 1808777 h 3313666"/>
                <a:gd name="connsiteX3782" fmla="*/ 773761 w 2969285"/>
                <a:gd name="connsiteY3782" fmla="*/ 1843257 h 3313666"/>
                <a:gd name="connsiteX3783" fmla="*/ 761693 w 2969285"/>
                <a:gd name="connsiteY3783" fmla="*/ 1848428 h 3313666"/>
                <a:gd name="connsiteX3784" fmla="*/ 818585 w 2969285"/>
                <a:gd name="connsiteY3784" fmla="*/ 1877736 h 3313666"/>
                <a:gd name="connsiteX3785" fmla="*/ 818585 w 2969285"/>
                <a:gd name="connsiteY3785" fmla="*/ 1877736 h 3313666"/>
                <a:gd name="connsiteX3786" fmla="*/ 822033 w 2969285"/>
                <a:gd name="connsiteY3786" fmla="*/ 1876012 h 3313666"/>
                <a:gd name="connsiteX3787" fmla="*/ 818585 w 2969285"/>
                <a:gd name="connsiteY3787" fmla="*/ 1877736 h 3313666"/>
                <a:gd name="connsiteX3788" fmla="*/ 828929 w 2969285"/>
                <a:gd name="connsiteY3788" fmla="*/ 2001864 h 3313666"/>
                <a:gd name="connsiteX3789" fmla="*/ 847893 w 2969285"/>
                <a:gd name="connsiteY3789" fmla="*/ 1988072 h 3313666"/>
                <a:gd name="connsiteX3790" fmla="*/ 828929 w 2969285"/>
                <a:gd name="connsiteY3790" fmla="*/ 2001864 h 3313666"/>
                <a:gd name="connsiteX3791" fmla="*/ 813413 w 2969285"/>
                <a:gd name="connsiteY3791" fmla="*/ 2022552 h 3313666"/>
                <a:gd name="connsiteX3792" fmla="*/ 828929 w 2969285"/>
                <a:gd name="connsiteY3792" fmla="*/ 2001864 h 3313666"/>
                <a:gd name="connsiteX3793" fmla="*/ 796173 w 2969285"/>
                <a:gd name="connsiteY3793" fmla="*/ 1989796 h 3313666"/>
                <a:gd name="connsiteX3794" fmla="*/ 772037 w 2969285"/>
                <a:gd name="connsiteY3794" fmla="*/ 1981176 h 3313666"/>
                <a:gd name="connsiteX3795" fmla="*/ 796173 w 2969285"/>
                <a:gd name="connsiteY3795" fmla="*/ 1989796 h 3313666"/>
                <a:gd name="connsiteX3796" fmla="*/ 806517 w 2969285"/>
                <a:gd name="connsiteY3796" fmla="*/ 2179435 h 3313666"/>
                <a:gd name="connsiteX3797" fmla="*/ 854789 w 2969285"/>
                <a:gd name="connsiteY3797" fmla="*/ 2181159 h 3313666"/>
                <a:gd name="connsiteX3798" fmla="*/ 806517 w 2969285"/>
                <a:gd name="connsiteY3798" fmla="*/ 2179435 h 3313666"/>
                <a:gd name="connsiteX3799" fmla="*/ 765141 w 2969285"/>
                <a:gd name="connsiteY3799" fmla="*/ 2169091 h 3313666"/>
                <a:gd name="connsiteX3800" fmla="*/ 806517 w 2969285"/>
                <a:gd name="connsiteY3800" fmla="*/ 2179435 h 3313666"/>
                <a:gd name="connsiteX3801" fmla="*/ 882373 w 2969285"/>
                <a:gd name="connsiteY3801" fmla="*/ 2019104 h 3313666"/>
                <a:gd name="connsiteX3802" fmla="*/ 887545 w 2969285"/>
                <a:gd name="connsiteY3802" fmla="*/ 2017380 h 3313666"/>
                <a:gd name="connsiteX3803" fmla="*/ 882373 w 2969285"/>
                <a:gd name="connsiteY3803" fmla="*/ 2019104 h 3313666"/>
                <a:gd name="connsiteX3804" fmla="*/ 866857 w 2969285"/>
                <a:gd name="connsiteY3804" fmla="*/ 2022552 h 3313666"/>
                <a:gd name="connsiteX3805" fmla="*/ 882373 w 2969285"/>
                <a:gd name="connsiteY3805" fmla="*/ 2019104 h 3313666"/>
                <a:gd name="connsiteX3806" fmla="*/ 889269 w 2969285"/>
                <a:gd name="connsiteY3806" fmla="*/ 2274255 h 3313666"/>
                <a:gd name="connsiteX3807" fmla="*/ 889269 w 2969285"/>
                <a:gd name="connsiteY3807" fmla="*/ 2274255 h 3313666"/>
                <a:gd name="connsiteX3808" fmla="*/ 885821 w 2969285"/>
                <a:gd name="connsiteY3808" fmla="*/ 2253567 h 3313666"/>
                <a:gd name="connsiteX3809" fmla="*/ 889269 w 2969285"/>
                <a:gd name="connsiteY3809" fmla="*/ 2274255 h 3313666"/>
                <a:gd name="connsiteX3810" fmla="*/ 887545 w 2969285"/>
                <a:gd name="connsiteY3810" fmla="*/ 2150127 h 3313666"/>
                <a:gd name="connsiteX3811" fmla="*/ 906509 w 2969285"/>
                <a:gd name="connsiteY3811" fmla="*/ 2148403 h 3313666"/>
                <a:gd name="connsiteX3812" fmla="*/ 922025 w 2969285"/>
                <a:gd name="connsiteY3812" fmla="*/ 2151851 h 3313666"/>
                <a:gd name="connsiteX3813" fmla="*/ 906509 w 2969285"/>
                <a:gd name="connsiteY3813" fmla="*/ 2148403 h 3313666"/>
                <a:gd name="connsiteX3814" fmla="*/ 887545 w 2969285"/>
                <a:gd name="connsiteY3814" fmla="*/ 2150127 h 3313666"/>
                <a:gd name="connsiteX3815" fmla="*/ 992708 w 2969285"/>
                <a:gd name="connsiteY3815" fmla="*/ 1982900 h 3313666"/>
                <a:gd name="connsiteX3816" fmla="*/ 1018568 w 2969285"/>
                <a:gd name="connsiteY3816" fmla="*/ 1907044 h 3313666"/>
                <a:gd name="connsiteX3817" fmla="*/ 992708 w 2969285"/>
                <a:gd name="connsiteY3817" fmla="*/ 1982900 h 3313666"/>
                <a:gd name="connsiteX3818" fmla="*/ 1011672 w 2969285"/>
                <a:gd name="connsiteY3818" fmla="*/ 1996692 h 3313666"/>
                <a:gd name="connsiteX3819" fmla="*/ 1022016 w 2969285"/>
                <a:gd name="connsiteY3819" fmla="*/ 2024276 h 3313666"/>
                <a:gd name="connsiteX3820" fmla="*/ 1013396 w 2969285"/>
                <a:gd name="connsiteY3820" fmla="*/ 2034620 h 3313666"/>
                <a:gd name="connsiteX3821" fmla="*/ 1022016 w 2969285"/>
                <a:gd name="connsiteY3821" fmla="*/ 2024276 h 3313666"/>
                <a:gd name="connsiteX3822" fmla="*/ 1011672 w 2969285"/>
                <a:gd name="connsiteY3822" fmla="*/ 1996692 h 3313666"/>
                <a:gd name="connsiteX3823" fmla="*/ 992708 w 2969285"/>
                <a:gd name="connsiteY3823" fmla="*/ 1982900 h 3313666"/>
                <a:gd name="connsiteX3824" fmla="*/ 1168556 w 2969285"/>
                <a:gd name="connsiteY3824" fmla="*/ 2177711 h 3313666"/>
                <a:gd name="connsiteX3825" fmla="*/ 1168556 w 2969285"/>
                <a:gd name="connsiteY3825" fmla="*/ 2189779 h 3313666"/>
                <a:gd name="connsiteX3826" fmla="*/ 1168556 w 2969285"/>
                <a:gd name="connsiteY3826" fmla="*/ 2189779 h 3313666"/>
                <a:gd name="connsiteX3827" fmla="*/ 1168556 w 2969285"/>
                <a:gd name="connsiteY3827" fmla="*/ 2189779 h 3313666"/>
                <a:gd name="connsiteX3828" fmla="*/ 1168556 w 2969285"/>
                <a:gd name="connsiteY3828" fmla="*/ 2177711 h 3313666"/>
                <a:gd name="connsiteX3829" fmla="*/ 1140972 w 2969285"/>
                <a:gd name="connsiteY3829" fmla="*/ 2222535 h 3313666"/>
                <a:gd name="connsiteX3830" fmla="*/ 1137524 w 2969285"/>
                <a:gd name="connsiteY3830" fmla="*/ 2205295 h 3313666"/>
                <a:gd name="connsiteX3831" fmla="*/ 1151316 w 2969285"/>
                <a:gd name="connsiteY3831" fmla="*/ 2194951 h 3313666"/>
                <a:gd name="connsiteX3832" fmla="*/ 1137524 w 2969285"/>
                <a:gd name="connsiteY3832" fmla="*/ 2205295 h 3313666"/>
                <a:gd name="connsiteX3833" fmla="*/ 1140972 w 2969285"/>
                <a:gd name="connsiteY3833" fmla="*/ 2222535 h 3313666"/>
                <a:gd name="connsiteX3834" fmla="*/ 1165107 w 2969285"/>
                <a:gd name="connsiteY3834" fmla="*/ 2224259 h 3313666"/>
                <a:gd name="connsiteX3835" fmla="*/ 1180623 w 2969285"/>
                <a:gd name="connsiteY3835" fmla="*/ 2239775 h 3313666"/>
                <a:gd name="connsiteX3836" fmla="*/ 1178899 w 2969285"/>
                <a:gd name="connsiteY3836" fmla="*/ 2244947 h 3313666"/>
                <a:gd name="connsiteX3837" fmla="*/ 1180623 w 2969285"/>
                <a:gd name="connsiteY3837" fmla="*/ 2239775 h 3313666"/>
                <a:gd name="connsiteX3838" fmla="*/ 1165107 w 2969285"/>
                <a:gd name="connsiteY3838" fmla="*/ 2224259 h 3313666"/>
                <a:gd name="connsiteX3839" fmla="*/ 1140972 w 2969285"/>
                <a:gd name="connsiteY3839" fmla="*/ 2222535 h 3313666"/>
                <a:gd name="connsiteX3840" fmla="*/ 1154764 w 2969285"/>
                <a:gd name="connsiteY3840" fmla="*/ 2391486 h 3313666"/>
                <a:gd name="connsiteX3841" fmla="*/ 1175451 w 2969285"/>
                <a:gd name="connsiteY3841" fmla="*/ 2398382 h 3313666"/>
                <a:gd name="connsiteX3842" fmla="*/ 1178899 w 2969285"/>
                <a:gd name="connsiteY3842" fmla="*/ 2394934 h 3313666"/>
                <a:gd name="connsiteX3843" fmla="*/ 1175451 w 2969285"/>
                <a:gd name="connsiteY3843" fmla="*/ 2398382 h 3313666"/>
                <a:gd name="connsiteX3844" fmla="*/ 1154764 w 2969285"/>
                <a:gd name="connsiteY3844" fmla="*/ 2391486 h 3313666"/>
                <a:gd name="connsiteX3845" fmla="*/ 1147868 w 2969285"/>
                <a:gd name="connsiteY3845" fmla="*/ 2381142 h 3313666"/>
                <a:gd name="connsiteX3846" fmla="*/ 1154764 w 2969285"/>
                <a:gd name="connsiteY3846" fmla="*/ 2391486 h 3313666"/>
                <a:gd name="connsiteX3847" fmla="*/ 1185795 w 2969285"/>
                <a:gd name="connsiteY3847" fmla="*/ 2529406 h 3313666"/>
                <a:gd name="connsiteX3848" fmla="*/ 1206483 w 2969285"/>
                <a:gd name="connsiteY3848" fmla="*/ 2527682 h 3313666"/>
                <a:gd name="connsiteX3849" fmla="*/ 1185795 w 2969285"/>
                <a:gd name="connsiteY3849" fmla="*/ 2529406 h 3313666"/>
                <a:gd name="connsiteX3850" fmla="*/ 1172003 w 2969285"/>
                <a:gd name="connsiteY3850" fmla="*/ 2531130 h 3313666"/>
                <a:gd name="connsiteX3851" fmla="*/ 1185795 w 2969285"/>
                <a:gd name="connsiteY3851" fmla="*/ 2529406 h 3313666"/>
                <a:gd name="connsiteX3852" fmla="*/ 1194415 w 2969285"/>
                <a:gd name="connsiteY3852" fmla="*/ 2398382 h 3313666"/>
                <a:gd name="connsiteX3853" fmla="*/ 1196139 w 2969285"/>
                <a:gd name="connsiteY3853" fmla="*/ 2417346 h 3313666"/>
                <a:gd name="connsiteX3854" fmla="*/ 1196139 w 2969285"/>
                <a:gd name="connsiteY3854" fmla="*/ 2422518 h 3313666"/>
                <a:gd name="connsiteX3855" fmla="*/ 1196139 w 2969285"/>
                <a:gd name="connsiteY3855" fmla="*/ 2417346 h 3313666"/>
                <a:gd name="connsiteX3856" fmla="*/ 1194415 w 2969285"/>
                <a:gd name="connsiteY3856" fmla="*/ 2398382 h 3313666"/>
                <a:gd name="connsiteX3857" fmla="*/ 1175451 w 2969285"/>
                <a:gd name="connsiteY3857" fmla="*/ 2338042 h 3313666"/>
                <a:gd name="connsiteX3858" fmla="*/ 1158211 w 2969285"/>
                <a:gd name="connsiteY3858" fmla="*/ 2351834 h 3313666"/>
                <a:gd name="connsiteX3859" fmla="*/ 1158211 w 2969285"/>
                <a:gd name="connsiteY3859" fmla="*/ 2351834 h 3313666"/>
                <a:gd name="connsiteX3860" fmla="*/ 1175451 w 2969285"/>
                <a:gd name="connsiteY3860" fmla="*/ 2338042 h 3313666"/>
                <a:gd name="connsiteX3861" fmla="*/ 1216827 w 2969285"/>
                <a:gd name="connsiteY3861" fmla="*/ 2322527 h 3313666"/>
                <a:gd name="connsiteX3862" fmla="*/ 1228895 w 2969285"/>
                <a:gd name="connsiteY3862" fmla="*/ 2324250 h 3313666"/>
                <a:gd name="connsiteX3863" fmla="*/ 1216827 w 2969285"/>
                <a:gd name="connsiteY3863" fmla="*/ 2322527 h 3313666"/>
                <a:gd name="connsiteX3864" fmla="*/ 1175451 w 2969285"/>
                <a:gd name="connsiteY3864" fmla="*/ 2338042 h 3313666"/>
                <a:gd name="connsiteX3865" fmla="*/ 1223723 w 2969285"/>
                <a:gd name="connsiteY3865" fmla="*/ 1965660 h 3313666"/>
                <a:gd name="connsiteX3866" fmla="*/ 1197863 w 2969285"/>
                <a:gd name="connsiteY3866" fmla="*/ 1910492 h 3313666"/>
                <a:gd name="connsiteX3867" fmla="*/ 1197863 w 2969285"/>
                <a:gd name="connsiteY3867" fmla="*/ 1910492 h 3313666"/>
                <a:gd name="connsiteX3868" fmla="*/ 1197863 w 2969285"/>
                <a:gd name="connsiteY3868" fmla="*/ 1910492 h 3313666"/>
                <a:gd name="connsiteX3869" fmla="*/ 1223723 w 2969285"/>
                <a:gd name="connsiteY3869" fmla="*/ 1965660 h 3313666"/>
                <a:gd name="connsiteX3870" fmla="*/ 1256479 w 2969285"/>
                <a:gd name="connsiteY3870" fmla="*/ 1988072 h 3313666"/>
                <a:gd name="connsiteX3871" fmla="*/ 1311647 w 2969285"/>
                <a:gd name="connsiteY3871" fmla="*/ 2005312 h 3313666"/>
                <a:gd name="connsiteX3872" fmla="*/ 1351299 w 2969285"/>
                <a:gd name="connsiteY3872" fmla="*/ 2024276 h 3313666"/>
                <a:gd name="connsiteX3873" fmla="*/ 1311647 w 2969285"/>
                <a:gd name="connsiteY3873" fmla="*/ 2005312 h 3313666"/>
                <a:gd name="connsiteX3874" fmla="*/ 1256479 w 2969285"/>
                <a:gd name="connsiteY3874" fmla="*/ 1988072 h 3313666"/>
                <a:gd name="connsiteX3875" fmla="*/ 1223723 w 2969285"/>
                <a:gd name="connsiteY3875" fmla="*/ 1965660 h 3313666"/>
                <a:gd name="connsiteX3876" fmla="*/ 1292683 w 2969285"/>
                <a:gd name="connsiteY3876" fmla="*/ 2241499 h 3313666"/>
                <a:gd name="connsiteX3877" fmla="*/ 1285787 w 2969285"/>
                <a:gd name="connsiteY3877" fmla="*/ 2244947 h 3313666"/>
                <a:gd name="connsiteX3878" fmla="*/ 1251307 w 2969285"/>
                <a:gd name="connsiteY3878" fmla="*/ 2265635 h 3313666"/>
                <a:gd name="connsiteX3879" fmla="*/ 1240963 w 2969285"/>
                <a:gd name="connsiteY3879" fmla="*/ 2274255 h 3313666"/>
                <a:gd name="connsiteX3880" fmla="*/ 1251307 w 2969285"/>
                <a:gd name="connsiteY3880" fmla="*/ 2265635 h 3313666"/>
                <a:gd name="connsiteX3881" fmla="*/ 1285787 w 2969285"/>
                <a:gd name="connsiteY3881" fmla="*/ 2244947 h 3313666"/>
                <a:gd name="connsiteX3882" fmla="*/ 1292683 w 2969285"/>
                <a:gd name="connsiteY3882" fmla="*/ 2241499 h 3313666"/>
                <a:gd name="connsiteX3883" fmla="*/ 1240963 w 2969285"/>
                <a:gd name="connsiteY3883" fmla="*/ 2539750 h 3313666"/>
                <a:gd name="connsiteX3884" fmla="*/ 1249583 w 2969285"/>
                <a:gd name="connsiteY3884" fmla="*/ 2508718 h 3313666"/>
                <a:gd name="connsiteX3885" fmla="*/ 1270271 w 2969285"/>
                <a:gd name="connsiteY3885" fmla="*/ 2444930 h 3313666"/>
                <a:gd name="connsiteX3886" fmla="*/ 1249583 w 2969285"/>
                <a:gd name="connsiteY3886" fmla="*/ 2510442 h 3313666"/>
                <a:gd name="connsiteX3887" fmla="*/ 1240963 w 2969285"/>
                <a:gd name="connsiteY3887" fmla="*/ 2539750 h 3313666"/>
                <a:gd name="connsiteX3888" fmla="*/ 1277167 w 2969285"/>
                <a:gd name="connsiteY3888" fmla="*/ 2439758 h 3313666"/>
                <a:gd name="connsiteX3889" fmla="*/ 1271995 w 2969285"/>
                <a:gd name="connsiteY3889" fmla="*/ 2443206 h 3313666"/>
                <a:gd name="connsiteX3890" fmla="*/ 1271995 w 2969285"/>
                <a:gd name="connsiteY3890" fmla="*/ 2443206 h 3313666"/>
                <a:gd name="connsiteX3891" fmla="*/ 1271995 w 2969285"/>
                <a:gd name="connsiteY3891" fmla="*/ 2443206 h 3313666"/>
                <a:gd name="connsiteX3892" fmla="*/ 1275443 w 2969285"/>
                <a:gd name="connsiteY3892" fmla="*/ 2432862 h 3313666"/>
                <a:gd name="connsiteX3893" fmla="*/ 1275443 w 2969285"/>
                <a:gd name="connsiteY3893" fmla="*/ 2432862 h 3313666"/>
                <a:gd name="connsiteX3894" fmla="*/ 1271995 w 2969285"/>
                <a:gd name="connsiteY3894" fmla="*/ 2443206 h 3313666"/>
                <a:gd name="connsiteX3895" fmla="*/ 1277167 w 2969285"/>
                <a:gd name="connsiteY3895" fmla="*/ 2439758 h 3313666"/>
                <a:gd name="connsiteX3896" fmla="*/ 1285787 w 2969285"/>
                <a:gd name="connsiteY3896" fmla="*/ 2624225 h 3313666"/>
                <a:gd name="connsiteX3897" fmla="*/ 1287511 w 2969285"/>
                <a:gd name="connsiteY3897" fmla="*/ 2603537 h 3313666"/>
                <a:gd name="connsiteX3898" fmla="*/ 1301303 w 2969285"/>
                <a:gd name="connsiteY3898" fmla="*/ 2584573 h 3313666"/>
                <a:gd name="connsiteX3899" fmla="*/ 1287511 w 2969285"/>
                <a:gd name="connsiteY3899" fmla="*/ 2603537 h 3313666"/>
                <a:gd name="connsiteX3900" fmla="*/ 1285787 w 2969285"/>
                <a:gd name="connsiteY3900" fmla="*/ 2624225 h 3313666"/>
                <a:gd name="connsiteX3901" fmla="*/ 1270271 w 2969285"/>
                <a:gd name="connsiteY3901" fmla="*/ 2644913 h 3313666"/>
                <a:gd name="connsiteX3902" fmla="*/ 1285787 w 2969285"/>
                <a:gd name="connsiteY3902" fmla="*/ 2624225 h 3313666"/>
                <a:gd name="connsiteX3903" fmla="*/ 1282339 w 2969285"/>
                <a:gd name="connsiteY3903" fmla="*/ 2408726 h 3313666"/>
                <a:gd name="connsiteX3904" fmla="*/ 1253031 w 2969285"/>
                <a:gd name="connsiteY3904" fmla="*/ 2419070 h 3313666"/>
                <a:gd name="connsiteX3905" fmla="*/ 1237515 w 2969285"/>
                <a:gd name="connsiteY3905" fmla="*/ 2434586 h 3313666"/>
                <a:gd name="connsiteX3906" fmla="*/ 1253031 w 2969285"/>
                <a:gd name="connsiteY3906" fmla="*/ 2419070 h 3313666"/>
                <a:gd name="connsiteX3907" fmla="*/ 1282339 w 2969285"/>
                <a:gd name="connsiteY3907" fmla="*/ 2408726 h 3313666"/>
                <a:gd name="connsiteX3908" fmla="*/ 1339231 w 2969285"/>
                <a:gd name="connsiteY3908" fmla="*/ 2388038 h 3313666"/>
                <a:gd name="connsiteX3909" fmla="*/ 1358195 w 2969285"/>
                <a:gd name="connsiteY3909" fmla="*/ 2370798 h 3313666"/>
                <a:gd name="connsiteX3910" fmla="*/ 1358195 w 2969285"/>
                <a:gd name="connsiteY3910" fmla="*/ 2370798 h 3313666"/>
                <a:gd name="connsiteX3911" fmla="*/ 1339231 w 2969285"/>
                <a:gd name="connsiteY3911" fmla="*/ 2388038 h 3313666"/>
                <a:gd name="connsiteX3912" fmla="*/ 1282339 w 2969285"/>
                <a:gd name="connsiteY3912" fmla="*/ 2408726 h 3313666"/>
                <a:gd name="connsiteX3913" fmla="*/ 1385779 w 2969285"/>
                <a:gd name="connsiteY3913" fmla="*/ 2624225 h 3313666"/>
                <a:gd name="connsiteX3914" fmla="*/ 1385779 w 2969285"/>
                <a:gd name="connsiteY3914" fmla="*/ 2624225 h 3313666"/>
                <a:gd name="connsiteX3915" fmla="*/ 1366815 w 2969285"/>
                <a:gd name="connsiteY3915" fmla="*/ 2629397 h 3313666"/>
                <a:gd name="connsiteX3916" fmla="*/ 1385779 w 2969285"/>
                <a:gd name="connsiteY3916" fmla="*/ 2624225 h 3313666"/>
                <a:gd name="connsiteX3917" fmla="*/ 1351299 w 2969285"/>
                <a:gd name="connsiteY3917" fmla="*/ 2520786 h 3313666"/>
                <a:gd name="connsiteX3918" fmla="*/ 1351299 w 2969285"/>
                <a:gd name="connsiteY3918" fmla="*/ 2520786 h 3313666"/>
                <a:gd name="connsiteX3919" fmla="*/ 1351299 w 2969285"/>
                <a:gd name="connsiteY3919" fmla="*/ 2529406 h 3313666"/>
                <a:gd name="connsiteX3920" fmla="*/ 1351299 w 2969285"/>
                <a:gd name="connsiteY3920" fmla="*/ 2529406 h 3313666"/>
                <a:gd name="connsiteX3921" fmla="*/ 1351299 w 2969285"/>
                <a:gd name="connsiteY3921" fmla="*/ 2520786 h 3313666"/>
                <a:gd name="connsiteX3922" fmla="*/ 1389226 w 2969285"/>
                <a:gd name="connsiteY3922" fmla="*/ 2472514 h 3313666"/>
                <a:gd name="connsiteX3923" fmla="*/ 1411638 w 2969285"/>
                <a:gd name="connsiteY3923" fmla="*/ 2434586 h 3313666"/>
                <a:gd name="connsiteX3924" fmla="*/ 1411638 w 2969285"/>
                <a:gd name="connsiteY3924" fmla="*/ 2420794 h 3313666"/>
                <a:gd name="connsiteX3925" fmla="*/ 1411638 w 2969285"/>
                <a:gd name="connsiteY3925" fmla="*/ 2434586 h 3313666"/>
                <a:gd name="connsiteX3926" fmla="*/ 1389226 w 2969285"/>
                <a:gd name="connsiteY3926" fmla="*/ 2472514 h 3313666"/>
                <a:gd name="connsiteX3927" fmla="*/ 1351299 w 2969285"/>
                <a:gd name="connsiteY3927" fmla="*/ 2520786 h 3313666"/>
                <a:gd name="connsiteX3928" fmla="*/ 1411638 w 2969285"/>
                <a:gd name="connsiteY3928" fmla="*/ 2296667 h 3313666"/>
                <a:gd name="connsiteX3929" fmla="*/ 1390950 w 2969285"/>
                <a:gd name="connsiteY3929" fmla="*/ 2320803 h 3313666"/>
                <a:gd name="connsiteX3930" fmla="*/ 1411638 w 2969285"/>
                <a:gd name="connsiteY3930" fmla="*/ 2296667 h 3313666"/>
                <a:gd name="connsiteX3931" fmla="*/ 1425430 w 2969285"/>
                <a:gd name="connsiteY3931" fmla="*/ 2272531 h 3313666"/>
                <a:gd name="connsiteX3932" fmla="*/ 1411638 w 2969285"/>
                <a:gd name="connsiteY3932" fmla="*/ 2296667 h 3313666"/>
                <a:gd name="connsiteX3933" fmla="*/ 1411638 w 2969285"/>
                <a:gd name="connsiteY3933" fmla="*/ 2208743 h 3313666"/>
                <a:gd name="connsiteX3934" fmla="*/ 1411638 w 2969285"/>
                <a:gd name="connsiteY3934" fmla="*/ 2250119 h 3313666"/>
                <a:gd name="connsiteX3935" fmla="*/ 1411638 w 2969285"/>
                <a:gd name="connsiteY3935" fmla="*/ 2208743 h 3313666"/>
                <a:gd name="connsiteX3936" fmla="*/ 1442670 w 2969285"/>
                <a:gd name="connsiteY3936" fmla="*/ 2193227 h 3313666"/>
                <a:gd name="connsiteX3937" fmla="*/ 1454738 w 2969285"/>
                <a:gd name="connsiteY3937" fmla="*/ 2182883 h 3313666"/>
                <a:gd name="connsiteX3938" fmla="*/ 1513354 w 2969285"/>
                <a:gd name="connsiteY3938" fmla="*/ 2186331 h 3313666"/>
                <a:gd name="connsiteX3939" fmla="*/ 1513354 w 2969285"/>
                <a:gd name="connsiteY3939" fmla="*/ 2186331 h 3313666"/>
                <a:gd name="connsiteX3940" fmla="*/ 1454738 w 2969285"/>
                <a:gd name="connsiteY3940" fmla="*/ 2182883 h 3313666"/>
                <a:gd name="connsiteX3941" fmla="*/ 1442670 w 2969285"/>
                <a:gd name="connsiteY3941" fmla="*/ 2193227 h 3313666"/>
                <a:gd name="connsiteX3942" fmla="*/ 1411638 w 2969285"/>
                <a:gd name="connsiteY3942" fmla="*/ 2208743 h 3313666"/>
                <a:gd name="connsiteX3943" fmla="*/ 1453014 w 2969285"/>
                <a:gd name="connsiteY3943" fmla="*/ 2246671 h 3313666"/>
                <a:gd name="connsiteX3944" fmla="*/ 1494390 w 2969285"/>
                <a:gd name="connsiteY3944" fmla="*/ 2258739 h 3313666"/>
                <a:gd name="connsiteX3945" fmla="*/ 1453014 w 2969285"/>
                <a:gd name="connsiteY3945" fmla="*/ 2246671 h 3313666"/>
                <a:gd name="connsiteX3946" fmla="*/ 1453014 w 2969285"/>
                <a:gd name="connsiteY3946" fmla="*/ 2246671 h 3313666"/>
                <a:gd name="connsiteX3947" fmla="*/ 1496114 w 2969285"/>
                <a:gd name="connsiteY3947" fmla="*/ 2272531 h 3313666"/>
                <a:gd name="connsiteX3948" fmla="*/ 1518526 w 2969285"/>
                <a:gd name="connsiteY3948" fmla="*/ 2315630 h 3313666"/>
                <a:gd name="connsiteX3949" fmla="*/ 1496114 w 2969285"/>
                <a:gd name="connsiteY3949" fmla="*/ 2272531 h 3313666"/>
                <a:gd name="connsiteX3950" fmla="*/ 1499562 w 2969285"/>
                <a:gd name="connsiteY3950" fmla="*/ 2082891 h 3313666"/>
                <a:gd name="connsiteX3951" fmla="*/ 1499562 w 2969285"/>
                <a:gd name="connsiteY3951" fmla="*/ 2082891 h 3313666"/>
                <a:gd name="connsiteX3952" fmla="*/ 1542662 w 2969285"/>
                <a:gd name="connsiteY3952" fmla="*/ 2088063 h 3313666"/>
                <a:gd name="connsiteX3953" fmla="*/ 1499562 w 2969285"/>
                <a:gd name="connsiteY3953" fmla="*/ 2082891 h 3313666"/>
                <a:gd name="connsiteX3954" fmla="*/ 1525422 w 2969285"/>
                <a:gd name="connsiteY3954" fmla="*/ 1894976 h 3313666"/>
                <a:gd name="connsiteX3955" fmla="*/ 1525422 w 2969285"/>
                <a:gd name="connsiteY3955" fmla="*/ 1894976 h 3313666"/>
                <a:gd name="connsiteX3956" fmla="*/ 1553006 w 2969285"/>
                <a:gd name="connsiteY3956" fmla="*/ 1886356 h 3313666"/>
                <a:gd name="connsiteX3957" fmla="*/ 1549558 w 2969285"/>
                <a:gd name="connsiteY3957" fmla="*/ 1882908 h 3313666"/>
                <a:gd name="connsiteX3958" fmla="*/ 1553006 w 2969285"/>
                <a:gd name="connsiteY3958" fmla="*/ 1886356 h 3313666"/>
                <a:gd name="connsiteX3959" fmla="*/ 1525422 w 2969285"/>
                <a:gd name="connsiteY3959" fmla="*/ 1894976 h 3313666"/>
                <a:gd name="connsiteX3960" fmla="*/ 1556454 w 2969285"/>
                <a:gd name="connsiteY3960" fmla="*/ 2112199 h 3313666"/>
                <a:gd name="connsiteX3961" fmla="*/ 1566798 w 2969285"/>
                <a:gd name="connsiteY3961" fmla="*/ 2110475 h 3313666"/>
                <a:gd name="connsiteX3962" fmla="*/ 1556454 w 2969285"/>
                <a:gd name="connsiteY3962" fmla="*/ 2112199 h 3313666"/>
                <a:gd name="connsiteX3963" fmla="*/ 1553006 w 2969285"/>
                <a:gd name="connsiteY3963" fmla="*/ 2105303 h 3313666"/>
                <a:gd name="connsiteX3964" fmla="*/ 1556454 w 2969285"/>
                <a:gd name="connsiteY3964" fmla="*/ 2112199 h 3313666"/>
                <a:gd name="connsiteX3965" fmla="*/ 1542662 w 2969285"/>
                <a:gd name="connsiteY3965" fmla="*/ 1824293 h 3313666"/>
                <a:gd name="connsiteX3966" fmla="*/ 1525422 w 2969285"/>
                <a:gd name="connsiteY3966" fmla="*/ 1810501 h 3313666"/>
                <a:gd name="connsiteX3967" fmla="*/ 1525422 w 2969285"/>
                <a:gd name="connsiteY3967" fmla="*/ 1810501 h 3313666"/>
                <a:gd name="connsiteX3968" fmla="*/ 1525422 w 2969285"/>
                <a:gd name="connsiteY3968" fmla="*/ 1810501 h 3313666"/>
                <a:gd name="connsiteX3969" fmla="*/ 1525422 w 2969285"/>
                <a:gd name="connsiteY3969" fmla="*/ 1810501 h 3313666"/>
                <a:gd name="connsiteX3970" fmla="*/ 1542662 w 2969285"/>
                <a:gd name="connsiteY3970" fmla="*/ 1824293 h 3313666"/>
                <a:gd name="connsiteX3971" fmla="*/ 1573694 w 2969285"/>
                <a:gd name="connsiteY3971" fmla="*/ 1851877 h 3313666"/>
                <a:gd name="connsiteX3972" fmla="*/ 1573694 w 2969285"/>
                <a:gd name="connsiteY3972" fmla="*/ 1851877 h 3313666"/>
                <a:gd name="connsiteX3973" fmla="*/ 1542662 w 2969285"/>
                <a:gd name="connsiteY3973" fmla="*/ 1824293 h 3313666"/>
                <a:gd name="connsiteX3974" fmla="*/ 1447842 w 2969285"/>
                <a:gd name="connsiteY3974" fmla="*/ 1167451 h 3313666"/>
                <a:gd name="connsiteX3975" fmla="*/ 1406466 w 2969285"/>
                <a:gd name="connsiteY3975" fmla="*/ 1124352 h 3313666"/>
                <a:gd name="connsiteX3976" fmla="*/ 1406466 w 2969285"/>
                <a:gd name="connsiteY3976" fmla="*/ 1124352 h 3313666"/>
                <a:gd name="connsiteX3977" fmla="*/ 1447842 w 2969285"/>
                <a:gd name="connsiteY3977" fmla="*/ 1167451 h 3313666"/>
                <a:gd name="connsiteX3978" fmla="*/ 1451290 w 2969285"/>
                <a:gd name="connsiteY3978" fmla="*/ 1174347 h 3313666"/>
                <a:gd name="connsiteX3979" fmla="*/ 1447842 w 2969285"/>
                <a:gd name="connsiteY3979" fmla="*/ 1167451 h 3313666"/>
                <a:gd name="connsiteX3980" fmla="*/ 1416810 w 2969285"/>
                <a:gd name="connsiteY3980" fmla="*/ 1331231 h 3313666"/>
                <a:gd name="connsiteX3981" fmla="*/ 1416810 w 2969285"/>
                <a:gd name="connsiteY3981" fmla="*/ 1332955 h 3313666"/>
                <a:gd name="connsiteX3982" fmla="*/ 1416810 w 2969285"/>
                <a:gd name="connsiteY3982" fmla="*/ 1331231 h 3313666"/>
                <a:gd name="connsiteX3983" fmla="*/ 1404742 w 2969285"/>
                <a:gd name="connsiteY3983" fmla="*/ 1320887 h 3313666"/>
                <a:gd name="connsiteX3984" fmla="*/ 1347851 w 2969285"/>
                <a:gd name="connsiteY3984" fmla="*/ 1334679 h 3313666"/>
                <a:gd name="connsiteX3985" fmla="*/ 1328887 w 2969285"/>
                <a:gd name="connsiteY3985" fmla="*/ 1336403 h 3313666"/>
                <a:gd name="connsiteX3986" fmla="*/ 1327163 w 2969285"/>
                <a:gd name="connsiteY3986" fmla="*/ 1329507 h 3313666"/>
                <a:gd name="connsiteX3987" fmla="*/ 1328887 w 2969285"/>
                <a:gd name="connsiteY3987" fmla="*/ 1336403 h 3313666"/>
                <a:gd name="connsiteX3988" fmla="*/ 1347851 w 2969285"/>
                <a:gd name="connsiteY3988" fmla="*/ 1334679 h 3313666"/>
                <a:gd name="connsiteX3989" fmla="*/ 1404742 w 2969285"/>
                <a:gd name="connsiteY3989" fmla="*/ 1320887 h 3313666"/>
                <a:gd name="connsiteX3990" fmla="*/ 1416810 w 2969285"/>
                <a:gd name="connsiteY3990" fmla="*/ 1331231 h 3313666"/>
                <a:gd name="connsiteX3991" fmla="*/ 1278891 w 2969285"/>
                <a:gd name="connsiteY3991" fmla="*/ 1577762 h 3313666"/>
                <a:gd name="connsiteX3992" fmla="*/ 1284063 w 2969285"/>
                <a:gd name="connsiteY3992" fmla="*/ 1584658 h 3313666"/>
                <a:gd name="connsiteX3993" fmla="*/ 1278891 w 2969285"/>
                <a:gd name="connsiteY3993" fmla="*/ 1577762 h 3313666"/>
                <a:gd name="connsiteX3994" fmla="*/ 1275443 w 2969285"/>
                <a:gd name="connsiteY3994" fmla="*/ 1572590 h 3313666"/>
                <a:gd name="connsiteX3995" fmla="*/ 1278891 w 2969285"/>
                <a:gd name="connsiteY3995" fmla="*/ 1577762 h 3313666"/>
                <a:gd name="connsiteX3996" fmla="*/ 1053048 w 2969285"/>
                <a:gd name="connsiteY3996" fmla="*/ 931264 h 3313666"/>
                <a:gd name="connsiteX3997" fmla="*/ 1053048 w 2969285"/>
                <a:gd name="connsiteY3997" fmla="*/ 931264 h 3313666"/>
                <a:gd name="connsiteX3998" fmla="*/ 1101320 w 2969285"/>
                <a:gd name="connsiteY3998" fmla="*/ 965744 h 3313666"/>
                <a:gd name="connsiteX3999" fmla="*/ 1053048 w 2969285"/>
                <a:gd name="connsiteY3999" fmla="*/ 931264 h 3313666"/>
                <a:gd name="connsiteX4000" fmla="*/ 1109940 w 2969285"/>
                <a:gd name="connsiteY4000" fmla="*/ 1020912 h 3313666"/>
                <a:gd name="connsiteX4001" fmla="*/ 1097872 w 2969285"/>
                <a:gd name="connsiteY4001" fmla="*/ 1027808 h 3313666"/>
                <a:gd name="connsiteX4002" fmla="*/ 1085804 w 2969285"/>
                <a:gd name="connsiteY4002" fmla="*/ 1031256 h 3313666"/>
                <a:gd name="connsiteX4003" fmla="*/ 1097872 w 2969285"/>
                <a:gd name="connsiteY4003" fmla="*/ 1027808 h 3313666"/>
                <a:gd name="connsiteX4004" fmla="*/ 1109940 w 2969285"/>
                <a:gd name="connsiteY4004" fmla="*/ 1020912 h 3313666"/>
                <a:gd name="connsiteX4005" fmla="*/ 1173727 w 2969285"/>
                <a:gd name="connsiteY4005" fmla="*/ 1100216 h 3313666"/>
                <a:gd name="connsiteX4006" fmla="*/ 1180623 w 2969285"/>
                <a:gd name="connsiteY4006" fmla="*/ 1119180 h 3313666"/>
                <a:gd name="connsiteX4007" fmla="*/ 1158211 w 2969285"/>
                <a:gd name="connsiteY4007" fmla="*/ 1145040 h 3313666"/>
                <a:gd name="connsiteX4008" fmla="*/ 1139248 w 2969285"/>
                <a:gd name="connsiteY4008" fmla="*/ 1170899 h 3313666"/>
                <a:gd name="connsiteX4009" fmla="*/ 1146144 w 2969285"/>
                <a:gd name="connsiteY4009" fmla="*/ 1198483 h 3313666"/>
                <a:gd name="connsiteX4010" fmla="*/ 1137524 w 2969285"/>
                <a:gd name="connsiteY4010" fmla="*/ 1169175 h 3313666"/>
                <a:gd name="connsiteX4011" fmla="*/ 1156488 w 2969285"/>
                <a:gd name="connsiteY4011" fmla="*/ 1143315 h 3313666"/>
                <a:gd name="connsiteX4012" fmla="*/ 1178899 w 2969285"/>
                <a:gd name="connsiteY4012" fmla="*/ 1117456 h 3313666"/>
                <a:gd name="connsiteX4013" fmla="*/ 1173727 w 2969285"/>
                <a:gd name="connsiteY4013" fmla="*/ 1100216 h 3313666"/>
                <a:gd name="connsiteX4014" fmla="*/ 1213379 w 2969285"/>
                <a:gd name="connsiteY4014" fmla="*/ 1320887 h 3313666"/>
                <a:gd name="connsiteX4015" fmla="*/ 1215103 w 2969285"/>
                <a:gd name="connsiteY4015" fmla="*/ 1327783 h 3313666"/>
                <a:gd name="connsiteX4016" fmla="*/ 1218551 w 2969285"/>
                <a:gd name="connsiteY4016" fmla="*/ 1327783 h 3313666"/>
                <a:gd name="connsiteX4017" fmla="*/ 1215103 w 2969285"/>
                <a:gd name="connsiteY4017" fmla="*/ 1327783 h 3313666"/>
                <a:gd name="connsiteX4018" fmla="*/ 1199587 w 2969285"/>
                <a:gd name="connsiteY4018" fmla="*/ 1326059 h 3313666"/>
                <a:gd name="connsiteX4019" fmla="*/ 1215103 w 2969285"/>
                <a:gd name="connsiteY4019" fmla="*/ 1327783 h 3313666"/>
                <a:gd name="connsiteX4020" fmla="*/ 1213379 w 2969285"/>
                <a:gd name="connsiteY4020" fmla="*/ 1320887 h 3313666"/>
                <a:gd name="connsiteX4021" fmla="*/ 1208207 w 2969285"/>
                <a:gd name="connsiteY4021" fmla="*/ 1360539 h 3313666"/>
                <a:gd name="connsiteX4022" fmla="*/ 1223723 w 2969285"/>
                <a:gd name="connsiteY4022" fmla="*/ 1365711 h 3313666"/>
                <a:gd name="connsiteX4023" fmla="*/ 1208207 w 2969285"/>
                <a:gd name="connsiteY4023" fmla="*/ 1360539 h 3313666"/>
                <a:gd name="connsiteX4024" fmla="*/ 1184071 w 2969285"/>
                <a:gd name="connsiteY4024" fmla="*/ 1351919 h 3313666"/>
                <a:gd name="connsiteX4025" fmla="*/ 1208207 w 2969285"/>
                <a:gd name="connsiteY4025" fmla="*/ 1360539 h 3313666"/>
                <a:gd name="connsiteX4026" fmla="*/ 1185795 w 2969285"/>
                <a:gd name="connsiteY4026" fmla="*/ 1282959 h 3313666"/>
                <a:gd name="connsiteX4027" fmla="*/ 1177175 w 2969285"/>
                <a:gd name="connsiteY4027" fmla="*/ 1276063 h 3313666"/>
                <a:gd name="connsiteX4028" fmla="*/ 1187519 w 2969285"/>
                <a:gd name="connsiteY4028" fmla="*/ 1262271 h 3313666"/>
                <a:gd name="connsiteX4029" fmla="*/ 1187519 w 2969285"/>
                <a:gd name="connsiteY4029" fmla="*/ 1262271 h 3313666"/>
                <a:gd name="connsiteX4030" fmla="*/ 1177175 w 2969285"/>
                <a:gd name="connsiteY4030" fmla="*/ 1276063 h 3313666"/>
                <a:gd name="connsiteX4031" fmla="*/ 1185795 w 2969285"/>
                <a:gd name="connsiteY4031" fmla="*/ 1282959 h 3313666"/>
                <a:gd name="connsiteX4032" fmla="*/ 1142696 w 2969285"/>
                <a:gd name="connsiteY4032" fmla="*/ 1258823 h 3313666"/>
                <a:gd name="connsiteX4033" fmla="*/ 1153040 w 2969285"/>
                <a:gd name="connsiteY4033" fmla="*/ 1263995 h 3313666"/>
                <a:gd name="connsiteX4034" fmla="*/ 1153040 w 2969285"/>
                <a:gd name="connsiteY4034" fmla="*/ 1263995 h 3313666"/>
                <a:gd name="connsiteX4035" fmla="*/ 1142696 w 2969285"/>
                <a:gd name="connsiteY4035" fmla="*/ 1258823 h 3313666"/>
                <a:gd name="connsiteX4036" fmla="*/ 1134076 w 2969285"/>
                <a:gd name="connsiteY4036" fmla="*/ 1222619 h 3313666"/>
                <a:gd name="connsiteX4037" fmla="*/ 1142696 w 2969285"/>
                <a:gd name="connsiteY4037" fmla="*/ 1258823 h 3313666"/>
                <a:gd name="connsiteX4038" fmla="*/ 1197863 w 2969285"/>
                <a:gd name="connsiteY4038" fmla="*/ 1005396 h 3313666"/>
                <a:gd name="connsiteX4039" fmla="*/ 1158211 w 2969285"/>
                <a:gd name="connsiteY4039" fmla="*/ 988156 h 3313666"/>
                <a:gd name="connsiteX4040" fmla="*/ 1142696 w 2969285"/>
                <a:gd name="connsiteY4040" fmla="*/ 996776 h 3313666"/>
                <a:gd name="connsiteX4041" fmla="*/ 1135800 w 2969285"/>
                <a:gd name="connsiteY4041" fmla="*/ 1036428 h 3313666"/>
                <a:gd name="connsiteX4042" fmla="*/ 1146144 w 2969285"/>
                <a:gd name="connsiteY4042" fmla="*/ 1077804 h 3313666"/>
                <a:gd name="connsiteX4043" fmla="*/ 1135800 w 2969285"/>
                <a:gd name="connsiteY4043" fmla="*/ 1036428 h 3313666"/>
                <a:gd name="connsiteX4044" fmla="*/ 1142696 w 2969285"/>
                <a:gd name="connsiteY4044" fmla="*/ 996776 h 3313666"/>
                <a:gd name="connsiteX4045" fmla="*/ 1142696 w 2969285"/>
                <a:gd name="connsiteY4045" fmla="*/ 996776 h 3313666"/>
                <a:gd name="connsiteX4046" fmla="*/ 1158211 w 2969285"/>
                <a:gd name="connsiteY4046" fmla="*/ 988156 h 3313666"/>
                <a:gd name="connsiteX4047" fmla="*/ 1158211 w 2969285"/>
                <a:gd name="connsiteY4047" fmla="*/ 970916 h 3313666"/>
                <a:gd name="connsiteX4048" fmla="*/ 1140972 w 2969285"/>
                <a:gd name="connsiteY4048" fmla="*/ 964020 h 3313666"/>
                <a:gd name="connsiteX4049" fmla="*/ 1158211 w 2969285"/>
                <a:gd name="connsiteY4049" fmla="*/ 970916 h 3313666"/>
                <a:gd name="connsiteX4050" fmla="*/ 1158211 w 2969285"/>
                <a:gd name="connsiteY4050" fmla="*/ 988156 h 3313666"/>
                <a:gd name="connsiteX4051" fmla="*/ 1197863 w 2969285"/>
                <a:gd name="connsiteY4051" fmla="*/ 1005396 h 3313666"/>
                <a:gd name="connsiteX4052" fmla="*/ 1197863 w 2969285"/>
                <a:gd name="connsiteY4052" fmla="*/ 1005396 h 3313666"/>
                <a:gd name="connsiteX4053" fmla="*/ 1166831 w 2969285"/>
                <a:gd name="connsiteY4053" fmla="*/ 941608 h 3313666"/>
                <a:gd name="connsiteX4054" fmla="*/ 1128904 w 2969285"/>
                <a:gd name="connsiteY4054" fmla="*/ 932988 h 3313666"/>
                <a:gd name="connsiteX4055" fmla="*/ 1122008 w 2969285"/>
                <a:gd name="connsiteY4055" fmla="*/ 927816 h 3313666"/>
                <a:gd name="connsiteX4056" fmla="*/ 1128904 w 2969285"/>
                <a:gd name="connsiteY4056" fmla="*/ 932988 h 3313666"/>
                <a:gd name="connsiteX4057" fmla="*/ 1166831 w 2969285"/>
                <a:gd name="connsiteY4057" fmla="*/ 941608 h 3313666"/>
                <a:gd name="connsiteX4058" fmla="*/ 1208207 w 2969285"/>
                <a:gd name="connsiteY4058" fmla="*/ 960572 h 3313666"/>
                <a:gd name="connsiteX4059" fmla="*/ 1208207 w 2969285"/>
                <a:gd name="connsiteY4059" fmla="*/ 960572 h 3313666"/>
                <a:gd name="connsiteX4060" fmla="*/ 1166831 w 2969285"/>
                <a:gd name="connsiteY4060" fmla="*/ 941608 h 3313666"/>
                <a:gd name="connsiteX4061" fmla="*/ 1149592 w 2969285"/>
                <a:gd name="connsiteY4061" fmla="*/ 910576 h 3313666"/>
                <a:gd name="connsiteX4062" fmla="*/ 1166831 w 2969285"/>
                <a:gd name="connsiteY4062" fmla="*/ 910576 h 3313666"/>
                <a:gd name="connsiteX4063" fmla="*/ 1149592 w 2969285"/>
                <a:gd name="connsiteY4063" fmla="*/ 910576 h 3313666"/>
                <a:gd name="connsiteX4064" fmla="*/ 1149592 w 2969285"/>
                <a:gd name="connsiteY4064" fmla="*/ 910576 h 3313666"/>
                <a:gd name="connsiteX4065" fmla="*/ 1194415 w 2969285"/>
                <a:gd name="connsiteY4065" fmla="*/ 865753 h 3313666"/>
                <a:gd name="connsiteX4066" fmla="*/ 1201311 w 2969285"/>
                <a:gd name="connsiteY4066" fmla="*/ 862305 h 3313666"/>
                <a:gd name="connsiteX4067" fmla="*/ 1194415 w 2969285"/>
                <a:gd name="connsiteY4067" fmla="*/ 865753 h 3313666"/>
                <a:gd name="connsiteX4068" fmla="*/ 1199587 w 2969285"/>
                <a:gd name="connsiteY4068" fmla="*/ 907128 h 3313666"/>
                <a:gd name="connsiteX4069" fmla="*/ 1187519 w 2969285"/>
                <a:gd name="connsiteY4069" fmla="*/ 910576 h 3313666"/>
                <a:gd name="connsiteX4070" fmla="*/ 1199587 w 2969285"/>
                <a:gd name="connsiteY4070" fmla="*/ 907128 h 3313666"/>
                <a:gd name="connsiteX4071" fmla="*/ 1194415 w 2969285"/>
                <a:gd name="connsiteY4071" fmla="*/ 865753 h 3313666"/>
                <a:gd name="connsiteX4072" fmla="*/ 1204759 w 2969285"/>
                <a:gd name="connsiteY4072" fmla="*/ 793345 h 3313666"/>
                <a:gd name="connsiteX4073" fmla="*/ 1187519 w 2969285"/>
                <a:gd name="connsiteY4073" fmla="*/ 784725 h 3313666"/>
                <a:gd name="connsiteX4074" fmla="*/ 1204759 w 2969285"/>
                <a:gd name="connsiteY4074" fmla="*/ 793345 h 3313666"/>
                <a:gd name="connsiteX4075" fmla="*/ 1225447 w 2969285"/>
                <a:gd name="connsiteY4075" fmla="*/ 798517 h 3313666"/>
                <a:gd name="connsiteX4076" fmla="*/ 1204759 w 2969285"/>
                <a:gd name="connsiteY4076" fmla="*/ 793345 h 3313666"/>
                <a:gd name="connsiteX4077" fmla="*/ 1173727 w 2969285"/>
                <a:gd name="connsiteY4077" fmla="*/ 615774 h 3313666"/>
                <a:gd name="connsiteX4078" fmla="*/ 1163384 w 2969285"/>
                <a:gd name="connsiteY4078" fmla="*/ 610602 h 3313666"/>
                <a:gd name="connsiteX4079" fmla="*/ 1156488 w 2969285"/>
                <a:gd name="connsiteY4079" fmla="*/ 601982 h 3313666"/>
                <a:gd name="connsiteX4080" fmla="*/ 1163384 w 2969285"/>
                <a:gd name="connsiteY4080" fmla="*/ 610602 h 3313666"/>
                <a:gd name="connsiteX4081" fmla="*/ 1173727 w 2969285"/>
                <a:gd name="connsiteY4081" fmla="*/ 615774 h 3313666"/>
                <a:gd name="connsiteX4082" fmla="*/ 1187519 w 2969285"/>
                <a:gd name="connsiteY4082" fmla="*/ 629566 h 3313666"/>
                <a:gd name="connsiteX4083" fmla="*/ 1173727 w 2969285"/>
                <a:gd name="connsiteY4083" fmla="*/ 615774 h 3313666"/>
                <a:gd name="connsiteX4084" fmla="*/ 1173727 w 2969285"/>
                <a:gd name="connsiteY4084" fmla="*/ 645082 h 3313666"/>
                <a:gd name="connsiteX4085" fmla="*/ 1166831 w 2969285"/>
                <a:gd name="connsiteY4085" fmla="*/ 648530 h 3313666"/>
                <a:gd name="connsiteX4086" fmla="*/ 1166831 w 2969285"/>
                <a:gd name="connsiteY4086" fmla="*/ 648530 h 3313666"/>
                <a:gd name="connsiteX4087" fmla="*/ 1173727 w 2969285"/>
                <a:gd name="connsiteY4087" fmla="*/ 645082 h 3313666"/>
                <a:gd name="connsiteX4088" fmla="*/ 1165107 w 2969285"/>
                <a:gd name="connsiteY4088" fmla="*/ 581294 h 3313666"/>
                <a:gd name="connsiteX4089" fmla="*/ 1153040 w 2969285"/>
                <a:gd name="connsiteY4089" fmla="*/ 570950 h 3313666"/>
                <a:gd name="connsiteX4090" fmla="*/ 1165107 w 2969285"/>
                <a:gd name="connsiteY4090" fmla="*/ 581294 h 3313666"/>
                <a:gd name="connsiteX4091" fmla="*/ 1165107 w 2969285"/>
                <a:gd name="connsiteY4091" fmla="*/ 581294 h 3313666"/>
                <a:gd name="connsiteX4092" fmla="*/ 1163384 w 2969285"/>
                <a:gd name="connsiteY4092" fmla="*/ 876097 h 3313666"/>
                <a:gd name="connsiteX4093" fmla="*/ 1173727 w 2969285"/>
                <a:gd name="connsiteY4093" fmla="*/ 874373 h 3313666"/>
                <a:gd name="connsiteX4094" fmla="*/ 1163384 w 2969285"/>
                <a:gd name="connsiteY4094" fmla="*/ 876097 h 3313666"/>
                <a:gd name="connsiteX4095" fmla="*/ 1103044 w 2969285"/>
                <a:gd name="connsiteY4095" fmla="*/ 798517 h 3313666"/>
                <a:gd name="connsiteX4096" fmla="*/ 1116836 w 2969285"/>
                <a:gd name="connsiteY4096" fmla="*/ 751969 h 3313666"/>
                <a:gd name="connsiteX4097" fmla="*/ 1120284 w 2969285"/>
                <a:gd name="connsiteY4097" fmla="*/ 739901 h 3313666"/>
                <a:gd name="connsiteX4098" fmla="*/ 1120284 w 2969285"/>
                <a:gd name="connsiteY4098" fmla="*/ 739901 h 3313666"/>
                <a:gd name="connsiteX4099" fmla="*/ 1116836 w 2969285"/>
                <a:gd name="connsiteY4099" fmla="*/ 751969 h 3313666"/>
                <a:gd name="connsiteX4100" fmla="*/ 1116836 w 2969285"/>
                <a:gd name="connsiteY4100" fmla="*/ 751969 h 3313666"/>
                <a:gd name="connsiteX4101" fmla="*/ 1103044 w 2969285"/>
                <a:gd name="connsiteY4101" fmla="*/ 798517 h 3313666"/>
                <a:gd name="connsiteX4102" fmla="*/ 1163384 w 2969285"/>
                <a:gd name="connsiteY4102" fmla="*/ 876097 h 3313666"/>
                <a:gd name="connsiteX4103" fmla="*/ 785829 w 2969285"/>
                <a:gd name="connsiteY4103" fmla="*/ 770933 h 3313666"/>
                <a:gd name="connsiteX4104" fmla="*/ 791001 w 2969285"/>
                <a:gd name="connsiteY4104" fmla="*/ 776105 h 3313666"/>
                <a:gd name="connsiteX4105" fmla="*/ 791001 w 2969285"/>
                <a:gd name="connsiteY4105" fmla="*/ 776105 h 3313666"/>
                <a:gd name="connsiteX4106" fmla="*/ 785829 w 2969285"/>
                <a:gd name="connsiteY4106" fmla="*/ 770933 h 3313666"/>
                <a:gd name="connsiteX4107" fmla="*/ 818585 w 2969285"/>
                <a:gd name="connsiteY4107" fmla="*/ 784725 h 3313666"/>
                <a:gd name="connsiteX4108" fmla="*/ 822033 w 2969285"/>
                <a:gd name="connsiteY4108" fmla="*/ 777829 h 3313666"/>
                <a:gd name="connsiteX4109" fmla="*/ 828929 w 2969285"/>
                <a:gd name="connsiteY4109" fmla="*/ 781277 h 3313666"/>
                <a:gd name="connsiteX4110" fmla="*/ 828929 w 2969285"/>
                <a:gd name="connsiteY4110" fmla="*/ 781277 h 3313666"/>
                <a:gd name="connsiteX4111" fmla="*/ 828929 w 2969285"/>
                <a:gd name="connsiteY4111" fmla="*/ 781277 h 3313666"/>
                <a:gd name="connsiteX4112" fmla="*/ 822033 w 2969285"/>
                <a:gd name="connsiteY4112" fmla="*/ 777829 h 3313666"/>
                <a:gd name="connsiteX4113" fmla="*/ 818585 w 2969285"/>
                <a:gd name="connsiteY4113" fmla="*/ 784725 h 3313666"/>
                <a:gd name="connsiteX4114" fmla="*/ 818585 w 2969285"/>
                <a:gd name="connsiteY4114" fmla="*/ 784725 h 3313666"/>
                <a:gd name="connsiteX4115" fmla="*/ 777209 w 2969285"/>
                <a:gd name="connsiteY4115" fmla="*/ 845065 h 3313666"/>
                <a:gd name="connsiteX4116" fmla="*/ 775485 w 2969285"/>
                <a:gd name="connsiteY4116" fmla="*/ 843341 h 3313666"/>
                <a:gd name="connsiteX4117" fmla="*/ 773761 w 2969285"/>
                <a:gd name="connsiteY4117" fmla="*/ 839893 h 3313666"/>
                <a:gd name="connsiteX4118" fmla="*/ 775485 w 2969285"/>
                <a:gd name="connsiteY4118" fmla="*/ 843341 h 3313666"/>
                <a:gd name="connsiteX4119" fmla="*/ 777209 w 2969285"/>
                <a:gd name="connsiteY4119" fmla="*/ 845065 h 3313666"/>
                <a:gd name="connsiteX4120" fmla="*/ 758245 w 2969285"/>
                <a:gd name="connsiteY4120" fmla="*/ 724385 h 3313666"/>
                <a:gd name="connsiteX4121" fmla="*/ 758245 w 2969285"/>
                <a:gd name="connsiteY4121" fmla="*/ 727833 h 3313666"/>
                <a:gd name="connsiteX4122" fmla="*/ 763417 w 2969285"/>
                <a:gd name="connsiteY4122" fmla="*/ 750245 h 3313666"/>
                <a:gd name="connsiteX4123" fmla="*/ 758245 w 2969285"/>
                <a:gd name="connsiteY4123" fmla="*/ 726109 h 3313666"/>
                <a:gd name="connsiteX4124" fmla="*/ 758245 w 2969285"/>
                <a:gd name="connsiteY4124" fmla="*/ 724385 h 3313666"/>
                <a:gd name="connsiteX4125" fmla="*/ 718593 w 2969285"/>
                <a:gd name="connsiteY4125" fmla="*/ 781277 h 3313666"/>
                <a:gd name="connsiteX4126" fmla="*/ 759969 w 2969285"/>
                <a:gd name="connsiteY4126" fmla="*/ 783001 h 3313666"/>
                <a:gd name="connsiteX4127" fmla="*/ 718593 w 2969285"/>
                <a:gd name="connsiteY4127" fmla="*/ 781277 h 3313666"/>
                <a:gd name="connsiteX4128" fmla="*/ 659978 w 2969285"/>
                <a:gd name="connsiteY4128" fmla="*/ 795069 h 3313666"/>
                <a:gd name="connsiteX4129" fmla="*/ 647910 w 2969285"/>
                <a:gd name="connsiteY4129" fmla="*/ 808861 h 3313666"/>
                <a:gd name="connsiteX4130" fmla="*/ 647910 w 2969285"/>
                <a:gd name="connsiteY4130" fmla="*/ 808861 h 3313666"/>
                <a:gd name="connsiteX4131" fmla="*/ 659978 w 2969285"/>
                <a:gd name="connsiteY4131" fmla="*/ 795069 h 3313666"/>
                <a:gd name="connsiteX4132" fmla="*/ 718593 w 2969285"/>
                <a:gd name="connsiteY4132" fmla="*/ 781277 h 3313666"/>
                <a:gd name="connsiteX4133" fmla="*/ 647910 w 2969285"/>
                <a:gd name="connsiteY4133" fmla="*/ 808861 h 3313666"/>
                <a:gd name="connsiteX4134" fmla="*/ 697905 w 2969285"/>
                <a:gd name="connsiteY4134" fmla="*/ 877821 h 3313666"/>
                <a:gd name="connsiteX4135" fmla="*/ 709973 w 2969285"/>
                <a:gd name="connsiteY4135" fmla="*/ 886441 h 3313666"/>
                <a:gd name="connsiteX4136" fmla="*/ 747901 w 2969285"/>
                <a:gd name="connsiteY4136" fmla="*/ 889889 h 3313666"/>
                <a:gd name="connsiteX4137" fmla="*/ 861685 w 2969285"/>
                <a:gd name="connsiteY4137" fmla="*/ 901957 h 3313666"/>
                <a:gd name="connsiteX4138" fmla="*/ 861685 w 2969285"/>
                <a:gd name="connsiteY4138" fmla="*/ 901957 h 3313666"/>
                <a:gd name="connsiteX4139" fmla="*/ 749625 w 2969285"/>
                <a:gd name="connsiteY4139" fmla="*/ 889889 h 3313666"/>
                <a:gd name="connsiteX4140" fmla="*/ 711697 w 2969285"/>
                <a:gd name="connsiteY4140" fmla="*/ 886441 h 3313666"/>
                <a:gd name="connsiteX4141" fmla="*/ 699629 w 2969285"/>
                <a:gd name="connsiteY4141" fmla="*/ 877821 h 3313666"/>
                <a:gd name="connsiteX4142" fmla="*/ 647910 w 2969285"/>
                <a:gd name="connsiteY4142" fmla="*/ 808861 h 3313666"/>
                <a:gd name="connsiteX4143" fmla="*/ 635842 w 2969285"/>
                <a:gd name="connsiteY4143" fmla="*/ 812309 h 3313666"/>
                <a:gd name="connsiteX4144" fmla="*/ 647910 w 2969285"/>
                <a:gd name="connsiteY4144" fmla="*/ 808861 h 3313666"/>
                <a:gd name="connsiteX4145" fmla="*/ 611706 w 2969285"/>
                <a:gd name="connsiteY4145" fmla="*/ 1110560 h 3313666"/>
                <a:gd name="connsiteX4146" fmla="*/ 616878 w 2969285"/>
                <a:gd name="connsiteY4146" fmla="*/ 1115732 h 3313666"/>
                <a:gd name="connsiteX4147" fmla="*/ 611706 w 2969285"/>
                <a:gd name="connsiteY4147" fmla="*/ 1110560 h 3313666"/>
                <a:gd name="connsiteX4148" fmla="*/ 596190 w 2969285"/>
                <a:gd name="connsiteY4148" fmla="*/ 1089872 h 3313666"/>
                <a:gd name="connsiteX4149" fmla="*/ 611706 w 2969285"/>
                <a:gd name="connsiteY4149" fmla="*/ 1110560 h 3313666"/>
                <a:gd name="connsiteX4150" fmla="*/ 608258 w 2969285"/>
                <a:gd name="connsiteY4150" fmla="*/ 1382950 h 3313666"/>
                <a:gd name="connsiteX4151" fmla="*/ 608258 w 2969285"/>
                <a:gd name="connsiteY4151" fmla="*/ 1382950 h 3313666"/>
                <a:gd name="connsiteX4152" fmla="*/ 713421 w 2969285"/>
                <a:gd name="connsiteY4152" fmla="*/ 1403638 h 3313666"/>
                <a:gd name="connsiteX4153" fmla="*/ 608258 w 2969285"/>
                <a:gd name="connsiteY4153" fmla="*/ 1382950 h 3313666"/>
                <a:gd name="connsiteX4154" fmla="*/ 608258 w 2969285"/>
                <a:gd name="connsiteY4154" fmla="*/ 1384674 h 3313666"/>
                <a:gd name="connsiteX4155" fmla="*/ 561710 w 2969285"/>
                <a:gd name="connsiteY4155" fmla="*/ 1369159 h 3313666"/>
                <a:gd name="connsiteX4156" fmla="*/ 608258 w 2969285"/>
                <a:gd name="connsiteY4156" fmla="*/ 1382950 h 3313666"/>
                <a:gd name="connsiteX4157" fmla="*/ 687562 w 2969285"/>
                <a:gd name="connsiteY4157" fmla="*/ 1834637 h 3313666"/>
                <a:gd name="connsiteX4158" fmla="*/ 678942 w 2969285"/>
                <a:gd name="connsiteY4158" fmla="*/ 1850152 h 3313666"/>
                <a:gd name="connsiteX4159" fmla="*/ 666874 w 2969285"/>
                <a:gd name="connsiteY4159" fmla="*/ 1858772 h 3313666"/>
                <a:gd name="connsiteX4160" fmla="*/ 666874 w 2969285"/>
                <a:gd name="connsiteY4160" fmla="*/ 1858772 h 3313666"/>
                <a:gd name="connsiteX4161" fmla="*/ 678942 w 2969285"/>
                <a:gd name="connsiteY4161" fmla="*/ 1850152 h 3313666"/>
                <a:gd name="connsiteX4162" fmla="*/ 687562 w 2969285"/>
                <a:gd name="connsiteY4162" fmla="*/ 1834637 h 3313666"/>
                <a:gd name="connsiteX4163" fmla="*/ 587570 w 2969285"/>
                <a:gd name="connsiteY4163" fmla="*/ 1432946 h 3313666"/>
                <a:gd name="connsiteX4164" fmla="*/ 608258 w 2969285"/>
                <a:gd name="connsiteY4164" fmla="*/ 1469150 h 3313666"/>
                <a:gd name="connsiteX4165" fmla="*/ 587570 w 2969285"/>
                <a:gd name="connsiteY4165" fmla="*/ 1432946 h 3313666"/>
                <a:gd name="connsiteX4166" fmla="*/ 606534 w 2969285"/>
                <a:gd name="connsiteY4166" fmla="*/ 1391570 h 3313666"/>
                <a:gd name="connsiteX4167" fmla="*/ 606534 w 2969285"/>
                <a:gd name="connsiteY4167" fmla="*/ 1391570 h 3313666"/>
                <a:gd name="connsiteX4168" fmla="*/ 606534 w 2969285"/>
                <a:gd name="connsiteY4168" fmla="*/ 1391570 h 3313666"/>
                <a:gd name="connsiteX4169" fmla="*/ 587570 w 2969285"/>
                <a:gd name="connsiteY4169" fmla="*/ 1432946 h 3313666"/>
                <a:gd name="connsiteX4170" fmla="*/ 675494 w 2969285"/>
                <a:gd name="connsiteY4170" fmla="*/ 1972556 h 3313666"/>
                <a:gd name="connsiteX4171" fmla="*/ 675494 w 2969285"/>
                <a:gd name="connsiteY4171" fmla="*/ 1972556 h 3313666"/>
                <a:gd name="connsiteX4172" fmla="*/ 659978 w 2969285"/>
                <a:gd name="connsiteY4172" fmla="*/ 1963936 h 3313666"/>
                <a:gd name="connsiteX4173" fmla="*/ 675494 w 2969285"/>
                <a:gd name="connsiteY4173" fmla="*/ 1972556 h 3313666"/>
                <a:gd name="connsiteX4174" fmla="*/ 666874 w 2969285"/>
                <a:gd name="connsiteY4174" fmla="*/ 1891528 h 3313666"/>
                <a:gd name="connsiteX4175" fmla="*/ 678942 w 2969285"/>
                <a:gd name="connsiteY4175" fmla="*/ 1903596 h 3313666"/>
                <a:gd name="connsiteX4176" fmla="*/ 706525 w 2969285"/>
                <a:gd name="connsiteY4176" fmla="*/ 1944972 h 3313666"/>
                <a:gd name="connsiteX4177" fmla="*/ 678942 w 2969285"/>
                <a:gd name="connsiteY4177" fmla="*/ 1903596 h 3313666"/>
                <a:gd name="connsiteX4178" fmla="*/ 666874 w 2969285"/>
                <a:gd name="connsiteY4178" fmla="*/ 1891528 h 3313666"/>
                <a:gd name="connsiteX4179" fmla="*/ 709973 w 2969285"/>
                <a:gd name="connsiteY4179" fmla="*/ 2191503 h 3313666"/>
                <a:gd name="connsiteX4180" fmla="*/ 684114 w 2969285"/>
                <a:gd name="connsiteY4180" fmla="*/ 2198399 h 3313666"/>
                <a:gd name="connsiteX4181" fmla="*/ 670322 w 2969285"/>
                <a:gd name="connsiteY4181" fmla="*/ 2207019 h 3313666"/>
                <a:gd name="connsiteX4182" fmla="*/ 684114 w 2969285"/>
                <a:gd name="connsiteY4182" fmla="*/ 2198399 h 3313666"/>
                <a:gd name="connsiteX4183" fmla="*/ 709973 w 2969285"/>
                <a:gd name="connsiteY4183" fmla="*/ 2191503 h 3313666"/>
                <a:gd name="connsiteX4184" fmla="*/ 1158211 w 2969285"/>
                <a:gd name="connsiteY4184" fmla="*/ 2479410 h 3313666"/>
                <a:gd name="connsiteX4185" fmla="*/ 1166831 w 2969285"/>
                <a:gd name="connsiteY4185" fmla="*/ 2474238 h 3313666"/>
                <a:gd name="connsiteX4186" fmla="*/ 1158211 w 2969285"/>
                <a:gd name="connsiteY4186" fmla="*/ 2479410 h 3313666"/>
                <a:gd name="connsiteX4187" fmla="*/ 1199587 w 2969285"/>
                <a:gd name="connsiteY4187" fmla="*/ 2715597 h 3313666"/>
                <a:gd name="connsiteX4188" fmla="*/ 1221999 w 2969285"/>
                <a:gd name="connsiteY4188" fmla="*/ 2720769 h 3313666"/>
                <a:gd name="connsiteX4189" fmla="*/ 1230619 w 2969285"/>
                <a:gd name="connsiteY4189" fmla="*/ 2722493 h 3313666"/>
                <a:gd name="connsiteX4190" fmla="*/ 1221999 w 2969285"/>
                <a:gd name="connsiteY4190" fmla="*/ 2720769 h 3313666"/>
                <a:gd name="connsiteX4191" fmla="*/ 1199587 w 2969285"/>
                <a:gd name="connsiteY4191" fmla="*/ 2715597 h 3313666"/>
                <a:gd name="connsiteX4192" fmla="*/ 1251307 w 2969285"/>
                <a:gd name="connsiteY4192" fmla="*/ 2910408 h 3313666"/>
                <a:gd name="connsiteX4193" fmla="*/ 1251307 w 2969285"/>
                <a:gd name="connsiteY4193" fmla="*/ 2910408 h 3313666"/>
                <a:gd name="connsiteX4194" fmla="*/ 1280615 w 2969285"/>
                <a:gd name="connsiteY4194" fmla="*/ 2881100 h 3313666"/>
                <a:gd name="connsiteX4195" fmla="*/ 1251307 w 2969285"/>
                <a:gd name="connsiteY4195" fmla="*/ 2910408 h 3313666"/>
                <a:gd name="connsiteX4196" fmla="*/ 1277167 w 2969285"/>
                <a:gd name="connsiteY4196" fmla="*/ 2838000 h 3313666"/>
                <a:gd name="connsiteX4197" fmla="*/ 1277167 w 2969285"/>
                <a:gd name="connsiteY4197" fmla="*/ 2838000 h 3313666"/>
                <a:gd name="connsiteX4198" fmla="*/ 1256479 w 2969285"/>
                <a:gd name="connsiteY4198" fmla="*/ 2775936 h 3313666"/>
                <a:gd name="connsiteX4199" fmla="*/ 1277167 w 2969285"/>
                <a:gd name="connsiteY4199" fmla="*/ 2838000 h 3313666"/>
                <a:gd name="connsiteX4200" fmla="*/ 1277167 w 2969285"/>
                <a:gd name="connsiteY4200" fmla="*/ 2838000 h 3313666"/>
                <a:gd name="connsiteX4201" fmla="*/ 1273719 w 2969285"/>
                <a:gd name="connsiteY4201" fmla="*/ 2867308 h 3313666"/>
                <a:gd name="connsiteX4202" fmla="*/ 1280615 w 2969285"/>
                <a:gd name="connsiteY4202" fmla="*/ 2867308 h 3313666"/>
                <a:gd name="connsiteX4203" fmla="*/ 1280615 w 2969285"/>
                <a:gd name="connsiteY4203" fmla="*/ 2850068 h 3313666"/>
                <a:gd name="connsiteX4204" fmla="*/ 1280615 w 2969285"/>
                <a:gd name="connsiteY4204" fmla="*/ 2867308 h 3313666"/>
                <a:gd name="connsiteX4205" fmla="*/ 1280615 w 2969285"/>
                <a:gd name="connsiteY4205" fmla="*/ 2867308 h 3313666"/>
                <a:gd name="connsiteX4206" fmla="*/ 1273719 w 2969285"/>
                <a:gd name="connsiteY4206" fmla="*/ 2867308 h 3313666"/>
                <a:gd name="connsiteX4207" fmla="*/ 1509906 w 2969285"/>
                <a:gd name="connsiteY4207" fmla="*/ 2613881 h 3313666"/>
                <a:gd name="connsiteX4208" fmla="*/ 1518526 w 2969285"/>
                <a:gd name="connsiteY4208" fmla="*/ 2613881 h 3313666"/>
                <a:gd name="connsiteX4209" fmla="*/ 1530594 w 2969285"/>
                <a:gd name="connsiteY4209" fmla="*/ 2619053 h 3313666"/>
                <a:gd name="connsiteX4210" fmla="*/ 1518526 w 2969285"/>
                <a:gd name="connsiteY4210" fmla="*/ 2613881 h 3313666"/>
                <a:gd name="connsiteX4211" fmla="*/ 1509906 w 2969285"/>
                <a:gd name="connsiteY4211" fmla="*/ 2613881 h 3313666"/>
                <a:gd name="connsiteX4212" fmla="*/ 1565074 w 2969285"/>
                <a:gd name="connsiteY4212" fmla="*/ 2589745 h 3313666"/>
                <a:gd name="connsiteX4213" fmla="*/ 1563350 w 2969285"/>
                <a:gd name="connsiteY4213" fmla="*/ 2596641 h 3313666"/>
                <a:gd name="connsiteX4214" fmla="*/ 1565074 w 2969285"/>
                <a:gd name="connsiteY4214" fmla="*/ 2589745 h 3313666"/>
                <a:gd name="connsiteX4215" fmla="*/ 1570246 w 2969285"/>
                <a:gd name="connsiteY4215" fmla="*/ 2579401 h 3313666"/>
                <a:gd name="connsiteX4216" fmla="*/ 1565074 w 2969285"/>
                <a:gd name="connsiteY4216" fmla="*/ 2589745 h 3313666"/>
                <a:gd name="connsiteX4217" fmla="*/ 1568522 w 2969285"/>
                <a:gd name="connsiteY4217" fmla="*/ 2684565 h 3313666"/>
                <a:gd name="connsiteX4218" fmla="*/ 1596106 w 2969285"/>
                <a:gd name="connsiteY4218" fmla="*/ 2674221 h 3313666"/>
                <a:gd name="connsiteX4219" fmla="*/ 1609898 w 2969285"/>
                <a:gd name="connsiteY4219" fmla="*/ 2684565 h 3313666"/>
                <a:gd name="connsiteX4220" fmla="*/ 1596106 w 2969285"/>
                <a:gd name="connsiteY4220" fmla="*/ 2674221 h 3313666"/>
                <a:gd name="connsiteX4221" fmla="*/ 1568522 w 2969285"/>
                <a:gd name="connsiteY4221" fmla="*/ 2684565 h 3313666"/>
                <a:gd name="connsiteX4222" fmla="*/ 1568522 w 2969285"/>
                <a:gd name="connsiteY4222" fmla="*/ 2684565 h 3313666"/>
                <a:gd name="connsiteX4223" fmla="*/ 1597830 w 2969285"/>
                <a:gd name="connsiteY4223" fmla="*/ 2555266 h 3313666"/>
                <a:gd name="connsiteX4224" fmla="*/ 1597830 w 2969285"/>
                <a:gd name="connsiteY4224" fmla="*/ 2555266 h 3313666"/>
                <a:gd name="connsiteX4225" fmla="*/ 1589210 w 2969285"/>
                <a:gd name="connsiteY4225" fmla="*/ 2515614 h 3313666"/>
                <a:gd name="connsiteX4226" fmla="*/ 1561626 w 2969285"/>
                <a:gd name="connsiteY4226" fmla="*/ 2501822 h 3313666"/>
                <a:gd name="connsiteX4227" fmla="*/ 1534042 w 2969285"/>
                <a:gd name="connsiteY4227" fmla="*/ 2513890 h 3313666"/>
                <a:gd name="connsiteX4228" fmla="*/ 1534042 w 2969285"/>
                <a:gd name="connsiteY4228" fmla="*/ 2513890 h 3313666"/>
                <a:gd name="connsiteX4229" fmla="*/ 1518526 w 2969285"/>
                <a:gd name="connsiteY4229" fmla="*/ 2513890 h 3313666"/>
                <a:gd name="connsiteX4230" fmla="*/ 1521974 w 2969285"/>
                <a:gd name="connsiteY4230" fmla="*/ 2494926 h 3313666"/>
                <a:gd name="connsiteX4231" fmla="*/ 1518526 w 2969285"/>
                <a:gd name="connsiteY4231" fmla="*/ 2513890 h 3313666"/>
                <a:gd name="connsiteX4232" fmla="*/ 1534042 w 2969285"/>
                <a:gd name="connsiteY4232" fmla="*/ 2513890 h 3313666"/>
                <a:gd name="connsiteX4233" fmla="*/ 1561626 w 2969285"/>
                <a:gd name="connsiteY4233" fmla="*/ 2501822 h 3313666"/>
                <a:gd name="connsiteX4234" fmla="*/ 1589210 w 2969285"/>
                <a:gd name="connsiteY4234" fmla="*/ 2515614 h 3313666"/>
                <a:gd name="connsiteX4235" fmla="*/ 1597830 w 2969285"/>
                <a:gd name="connsiteY4235" fmla="*/ 2555266 h 3313666"/>
                <a:gd name="connsiteX4236" fmla="*/ 1613346 w 2969285"/>
                <a:gd name="connsiteY4236" fmla="*/ 2556989 h 3313666"/>
                <a:gd name="connsiteX4237" fmla="*/ 1639205 w 2969285"/>
                <a:gd name="connsiteY4237" fmla="*/ 2567333 h 3313666"/>
                <a:gd name="connsiteX4238" fmla="*/ 1613346 w 2969285"/>
                <a:gd name="connsiteY4238" fmla="*/ 2556989 h 3313666"/>
                <a:gd name="connsiteX4239" fmla="*/ 1597830 w 2969285"/>
                <a:gd name="connsiteY4239" fmla="*/ 2555266 h 3313666"/>
                <a:gd name="connsiteX4240" fmla="*/ 1547834 w 2969285"/>
                <a:gd name="connsiteY4240" fmla="*/ 2463894 h 3313666"/>
                <a:gd name="connsiteX4241" fmla="*/ 1547834 w 2969285"/>
                <a:gd name="connsiteY4241" fmla="*/ 2477686 h 3313666"/>
                <a:gd name="connsiteX4242" fmla="*/ 1546110 w 2969285"/>
                <a:gd name="connsiteY4242" fmla="*/ 2484582 h 3313666"/>
                <a:gd name="connsiteX4243" fmla="*/ 1547834 w 2969285"/>
                <a:gd name="connsiteY4243" fmla="*/ 2477686 h 3313666"/>
                <a:gd name="connsiteX4244" fmla="*/ 1547834 w 2969285"/>
                <a:gd name="connsiteY4244" fmla="*/ 2463894 h 3313666"/>
                <a:gd name="connsiteX4245" fmla="*/ 1606450 w 2969285"/>
                <a:gd name="connsiteY4245" fmla="*/ 2410450 h 3313666"/>
                <a:gd name="connsiteX4246" fmla="*/ 1603002 w 2969285"/>
                <a:gd name="connsiteY4246" fmla="*/ 2391486 h 3313666"/>
                <a:gd name="connsiteX4247" fmla="*/ 1606450 w 2969285"/>
                <a:gd name="connsiteY4247" fmla="*/ 2410450 h 3313666"/>
                <a:gd name="connsiteX4248" fmla="*/ 1606450 w 2969285"/>
                <a:gd name="connsiteY4248" fmla="*/ 2410450 h 3313666"/>
                <a:gd name="connsiteX4249" fmla="*/ 1603002 w 2969285"/>
                <a:gd name="connsiteY4249" fmla="*/ 2415622 h 3313666"/>
                <a:gd name="connsiteX4250" fmla="*/ 1606450 w 2969285"/>
                <a:gd name="connsiteY4250" fmla="*/ 2410450 h 3313666"/>
                <a:gd name="connsiteX4251" fmla="*/ 1606450 w 2969285"/>
                <a:gd name="connsiteY4251" fmla="*/ 2410450 h 3313666"/>
                <a:gd name="connsiteX4252" fmla="*/ 1634034 w 2969285"/>
                <a:gd name="connsiteY4252" fmla="*/ 2410450 h 3313666"/>
                <a:gd name="connsiteX4253" fmla="*/ 1639205 w 2969285"/>
                <a:gd name="connsiteY4253" fmla="*/ 2410450 h 3313666"/>
                <a:gd name="connsiteX4254" fmla="*/ 1639205 w 2969285"/>
                <a:gd name="connsiteY4254" fmla="*/ 2410450 h 3313666"/>
                <a:gd name="connsiteX4255" fmla="*/ 1634034 w 2969285"/>
                <a:gd name="connsiteY4255" fmla="*/ 2410450 h 3313666"/>
                <a:gd name="connsiteX4256" fmla="*/ 1716785 w 2969285"/>
                <a:gd name="connsiteY4256" fmla="*/ 2258739 h 3313666"/>
                <a:gd name="connsiteX4257" fmla="*/ 1716785 w 2969285"/>
                <a:gd name="connsiteY4257" fmla="*/ 2258739 h 3313666"/>
                <a:gd name="connsiteX4258" fmla="*/ 1716785 w 2969285"/>
                <a:gd name="connsiteY4258" fmla="*/ 2258739 h 3313666"/>
                <a:gd name="connsiteX4259" fmla="*/ 1721957 w 2969285"/>
                <a:gd name="connsiteY4259" fmla="*/ 2258739 h 3313666"/>
                <a:gd name="connsiteX4260" fmla="*/ 1716785 w 2969285"/>
                <a:gd name="connsiteY4260" fmla="*/ 2258739 h 3313666"/>
                <a:gd name="connsiteX4261" fmla="*/ 1716785 w 2969285"/>
                <a:gd name="connsiteY4261" fmla="*/ 2279427 h 3313666"/>
                <a:gd name="connsiteX4262" fmla="*/ 1720233 w 2969285"/>
                <a:gd name="connsiteY4262" fmla="*/ 2315630 h 3313666"/>
                <a:gd name="connsiteX4263" fmla="*/ 1716785 w 2969285"/>
                <a:gd name="connsiteY4263" fmla="*/ 2279427 h 3313666"/>
                <a:gd name="connsiteX4264" fmla="*/ 1716785 w 2969285"/>
                <a:gd name="connsiteY4264" fmla="*/ 2258739 h 3313666"/>
                <a:gd name="connsiteX4265" fmla="*/ 1723681 w 2969285"/>
                <a:gd name="connsiteY4265" fmla="*/ 2260463 h 3313666"/>
                <a:gd name="connsiteX4266" fmla="*/ 1749541 w 2969285"/>
                <a:gd name="connsiteY4266" fmla="*/ 2241499 h 3313666"/>
                <a:gd name="connsiteX4267" fmla="*/ 1758161 w 2969285"/>
                <a:gd name="connsiteY4267" fmla="*/ 2236327 h 3313666"/>
                <a:gd name="connsiteX4268" fmla="*/ 1749541 w 2969285"/>
                <a:gd name="connsiteY4268" fmla="*/ 2241499 h 3313666"/>
                <a:gd name="connsiteX4269" fmla="*/ 1723681 w 2969285"/>
                <a:gd name="connsiteY4269" fmla="*/ 2260463 h 3313666"/>
                <a:gd name="connsiteX4270" fmla="*/ 1749541 w 2969285"/>
                <a:gd name="connsiteY4270" fmla="*/ 2310458 h 3313666"/>
                <a:gd name="connsiteX4271" fmla="*/ 1749541 w 2969285"/>
                <a:gd name="connsiteY4271" fmla="*/ 2310458 h 3313666"/>
                <a:gd name="connsiteX4272" fmla="*/ 1749541 w 2969285"/>
                <a:gd name="connsiteY4272" fmla="*/ 2310458 h 3313666"/>
                <a:gd name="connsiteX4273" fmla="*/ 1773677 w 2969285"/>
                <a:gd name="connsiteY4273" fmla="*/ 2301838 h 3313666"/>
                <a:gd name="connsiteX4274" fmla="*/ 1773677 w 2969285"/>
                <a:gd name="connsiteY4274" fmla="*/ 2301838 h 3313666"/>
                <a:gd name="connsiteX4275" fmla="*/ 1749541 w 2969285"/>
                <a:gd name="connsiteY4275" fmla="*/ 2310458 h 3313666"/>
                <a:gd name="connsiteX4276" fmla="*/ 1771953 w 2969285"/>
                <a:gd name="connsiteY4276" fmla="*/ 2065651 h 3313666"/>
                <a:gd name="connsiteX4277" fmla="*/ 1744369 w 2969285"/>
                <a:gd name="connsiteY4277" fmla="*/ 2053584 h 3313666"/>
                <a:gd name="connsiteX4278" fmla="*/ 1720233 w 2969285"/>
                <a:gd name="connsiteY4278" fmla="*/ 2046688 h 3313666"/>
                <a:gd name="connsiteX4279" fmla="*/ 1692649 w 2969285"/>
                <a:gd name="connsiteY4279" fmla="*/ 2048412 h 3313666"/>
                <a:gd name="connsiteX4280" fmla="*/ 1663341 w 2969285"/>
                <a:gd name="connsiteY4280" fmla="*/ 2031172 h 3313666"/>
                <a:gd name="connsiteX4281" fmla="*/ 1692649 w 2969285"/>
                <a:gd name="connsiteY4281" fmla="*/ 2048412 h 3313666"/>
                <a:gd name="connsiteX4282" fmla="*/ 1720233 w 2969285"/>
                <a:gd name="connsiteY4282" fmla="*/ 2046688 h 3313666"/>
                <a:gd name="connsiteX4283" fmla="*/ 1744369 w 2969285"/>
                <a:gd name="connsiteY4283" fmla="*/ 2053584 h 3313666"/>
                <a:gd name="connsiteX4284" fmla="*/ 1771953 w 2969285"/>
                <a:gd name="connsiteY4284" fmla="*/ 2065651 h 3313666"/>
                <a:gd name="connsiteX4285" fmla="*/ 1797813 w 2969285"/>
                <a:gd name="connsiteY4285" fmla="*/ 2082891 h 3313666"/>
                <a:gd name="connsiteX4286" fmla="*/ 1771953 w 2969285"/>
                <a:gd name="connsiteY4286" fmla="*/ 2065651 h 3313666"/>
                <a:gd name="connsiteX4287" fmla="*/ 1794365 w 2969285"/>
                <a:gd name="connsiteY4287" fmla="*/ 2136335 h 3313666"/>
                <a:gd name="connsiteX4288" fmla="*/ 1797813 w 2969285"/>
                <a:gd name="connsiteY4288" fmla="*/ 2138059 h 3313666"/>
                <a:gd name="connsiteX4289" fmla="*/ 1801261 w 2969285"/>
                <a:gd name="connsiteY4289" fmla="*/ 2136335 h 3313666"/>
                <a:gd name="connsiteX4290" fmla="*/ 1801261 w 2969285"/>
                <a:gd name="connsiteY4290" fmla="*/ 2136335 h 3313666"/>
                <a:gd name="connsiteX4291" fmla="*/ 1797813 w 2969285"/>
                <a:gd name="connsiteY4291" fmla="*/ 2138059 h 3313666"/>
                <a:gd name="connsiteX4292" fmla="*/ 1794365 w 2969285"/>
                <a:gd name="connsiteY4292" fmla="*/ 2136335 h 3313666"/>
                <a:gd name="connsiteX4293" fmla="*/ 1794365 w 2969285"/>
                <a:gd name="connsiteY4293" fmla="*/ 2136335 h 3313666"/>
                <a:gd name="connsiteX4294" fmla="*/ 1935732 w 2969285"/>
                <a:gd name="connsiteY4294" fmla="*/ 1919112 h 3313666"/>
                <a:gd name="connsiteX4295" fmla="*/ 1921940 w 2969285"/>
                <a:gd name="connsiteY4295" fmla="*/ 1907044 h 3313666"/>
                <a:gd name="connsiteX4296" fmla="*/ 1921940 w 2969285"/>
                <a:gd name="connsiteY4296" fmla="*/ 1907044 h 3313666"/>
                <a:gd name="connsiteX4297" fmla="*/ 1911596 w 2969285"/>
                <a:gd name="connsiteY4297" fmla="*/ 1924284 h 3313666"/>
                <a:gd name="connsiteX4298" fmla="*/ 1921940 w 2969285"/>
                <a:gd name="connsiteY4298" fmla="*/ 1907044 h 3313666"/>
                <a:gd name="connsiteX4299" fmla="*/ 1921940 w 2969285"/>
                <a:gd name="connsiteY4299" fmla="*/ 1907044 h 3313666"/>
                <a:gd name="connsiteX4300" fmla="*/ 1935732 w 2969285"/>
                <a:gd name="connsiteY4300" fmla="*/ 1919112 h 3313666"/>
                <a:gd name="connsiteX4301" fmla="*/ 1823673 w 2969285"/>
                <a:gd name="connsiteY4301" fmla="*/ 2134611 h 3313666"/>
                <a:gd name="connsiteX4302" fmla="*/ 1821949 w 2969285"/>
                <a:gd name="connsiteY4302" fmla="*/ 2132887 h 3313666"/>
                <a:gd name="connsiteX4303" fmla="*/ 1818501 w 2969285"/>
                <a:gd name="connsiteY4303" fmla="*/ 2129439 h 3313666"/>
                <a:gd name="connsiteX4304" fmla="*/ 1821949 w 2969285"/>
                <a:gd name="connsiteY4304" fmla="*/ 2132887 h 3313666"/>
                <a:gd name="connsiteX4305" fmla="*/ 1823673 w 2969285"/>
                <a:gd name="connsiteY4305" fmla="*/ 2134611 h 3313666"/>
                <a:gd name="connsiteX4306" fmla="*/ 1846085 w 2969285"/>
                <a:gd name="connsiteY4306" fmla="*/ 2013932 h 3313666"/>
                <a:gd name="connsiteX4307" fmla="*/ 1842637 w 2969285"/>
                <a:gd name="connsiteY4307" fmla="*/ 2026000 h 3313666"/>
                <a:gd name="connsiteX4308" fmla="*/ 1842637 w 2969285"/>
                <a:gd name="connsiteY4308" fmla="*/ 2026000 h 3313666"/>
                <a:gd name="connsiteX4309" fmla="*/ 1846085 w 2969285"/>
                <a:gd name="connsiteY4309" fmla="*/ 2013932 h 3313666"/>
                <a:gd name="connsiteX4310" fmla="*/ 1911596 w 2969285"/>
                <a:gd name="connsiteY4310" fmla="*/ 2220811 h 3313666"/>
                <a:gd name="connsiteX4311" fmla="*/ 1884012 w 2969285"/>
                <a:gd name="connsiteY4311" fmla="*/ 2232879 h 3313666"/>
                <a:gd name="connsiteX4312" fmla="*/ 1911596 w 2969285"/>
                <a:gd name="connsiteY4312" fmla="*/ 2220811 h 3313666"/>
                <a:gd name="connsiteX4313" fmla="*/ 1951248 w 2969285"/>
                <a:gd name="connsiteY4313" fmla="*/ 2219087 h 3313666"/>
                <a:gd name="connsiteX4314" fmla="*/ 1951248 w 2969285"/>
                <a:gd name="connsiteY4314" fmla="*/ 2238051 h 3313666"/>
                <a:gd name="connsiteX4315" fmla="*/ 1947800 w 2969285"/>
                <a:gd name="connsiteY4315" fmla="*/ 2239775 h 3313666"/>
                <a:gd name="connsiteX4316" fmla="*/ 1951248 w 2969285"/>
                <a:gd name="connsiteY4316" fmla="*/ 2238051 h 3313666"/>
                <a:gd name="connsiteX4317" fmla="*/ 1951248 w 2969285"/>
                <a:gd name="connsiteY4317" fmla="*/ 2219087 h 3313666"/>
                <a:gd name="connsiteX4318" fmla="*/ 1928836 w 2969285"/>
                <a:gd name="connsiteY4318" fmla="*/ 2188055 h 3313666"/>
                <a:gd name="connsiteX4319" fmla="*/ 1951248 w 2969285"/>
                <a:gd name="connsiteY4319" fmla="*/ 2219087 h 3313666"/>
                <a:gd name="connsiteX4320" fmla="*/ 1949524 w 2969285"/>
                <a:gd name="connsiteY4320" fmla="*/ 2013932 h 3313666"/>
                <a:gd name="connsiteX4321" fmla="*/ 1963316 w 2969285"/>
                <a:gd name="connsiteY4321" fmla="*/ 2022552 h 3313666"/>
                <a:gd name="connsiteX4322" fmla="*/ 1963316 w 2969285"/>
                <a:gd name="connsiteY4322" fmla="*/ 2022552 h 3313666"/>
                <a:gd name="connsiteX4323" fmla="*/ 1949524 w 2969285"/>
                <a:gd name="connsiteY4323" fmla="*/ 2013932 h 3313666"/>
                <a:gd name="connsiteX4324" fmla="*/ 1959868 w 2969285"/>
                <a:gd name="connsiteY4324" fmla="*/ 2081168 h 3313666"/>
                <a:gd name="connsiteX4325" fmla="*/ 1954696 w 2969285"/>
                <a:gd name="connsiteY4325" fmla="*/ 2074271 h 3313666"/>
                <a:gd name="connsiteX4326" fmla="*/ 1954696 w 2969285"/>
                <a:gd name="connsiteY4326" fmla="*/ 2074271 h 3313666"/>
                <a:gd name="connsiteX4327" fmla="*/ 1959868 w 2969285"/>
                <a:gd name="connsiteY4327" fmla="*/ 2081168 h 3313666"/>
                <a:gd name="connsiteX4328" fmla="*/ 1956420 w 2969285"/>
                <a:gd name="connsiteY4328" fmla="*/ 2362178 h 3313666"/>
                <a:gd name="connsiteX4329" fmla="*/ 1956420 w 2969285"/>
                <a:gd name="connsiteY4329" fmla="*/ 2362178 h 3313666"/>
                <a:gd name="connsiteX4330" fmla="*/ 1963316 w 2969285"/>
                <a:gd name="connsiteY4330" fmla="*/ 2363902 h 3313666"/>
                <a:gd name="connsiteX4331" fmla="*/ 1956420 w 2969285"/>
                <a:gd name="connsiteY4331" fmla="*/ 2362178 h 3313666"/>
                <a:gd name="connsiteX4332" fmla="*/ 1935732 w 2969285"/>
                <a:gd name="connsiteY4332" fmla="*/ 2382866 h 3313666"/>
                <a:gd name="connsiteX4333" fmla="*/ 1956420 w 2969285"/>
                <a:gd name="connsiteY4333" fmla="*/ 2362178 h 3313666"/>
                <a:gd name="connsiteX4334" fmla="*/ 1958144 w 2969285"/>
                <a:gd name="connsiteY4334" fmla="*/ 1932904 h 3313666"/>
                <a:gd name="connsiteX4335" fmla="*/ 1965040 w 2969285"/>
                <a:gd name="connsiteY4335" fmla="*/ 1934628 h 3313666"/>
                <a:gd name="connsiteX4336" fmla="*/ 1965040 w 2969285"/>
                <a:gd name="connsiteY4336" fmla="*/ 1934628 h 3313666"/>
                <a:gd name="connsiteX4337" fmla="*/ 1958144 w 2969285"/>
                <a:gd name="connsiteY4337" fmla="*/ 1932904 h 3313666"/>
                <a:gd name="connsiteX4338" fmla="*/ 1928836 w 2969285"/>
                <a:gd name="connsiteY4338" fmla="*/ 1644997 h 3313666"/>
                <a:gd name="connsiteX4339" fmla="*/ 1923664 w 2969285"/>
                <a:gd name="connsiteY4339" fmla="*/ 1644997 h 3313666"/>
                <a:gd name="connsiteX4340" fmla="*/ 1928836 w 2969285"/>
                <a:gd name="connsiteY4340" fmla="*/ 1644997 h 3313666"/>
                <a:gd name="connsiteX4341" fmla="*/ 2002968 w 2969285"/>
                <a:gd name="connsiteY4341" fmla="*/ 1607069 h 3313666"/>
                <a:gd name="connsiteX4342" fmla="*/ 2002968 w 2969285"/>
                <a:gd name="connsiteY4342" fmla="*/ 1607069 h 3313666"/>
                <a:gd name="connsiteX4343" fmla="*/ 2009864 w 2969285"/>
                <a:gd name="connsiteY4343" fmla="*/ 1598450 h 3313666"/>
                <a:gd name="connsiteX4344" fmla="*/ 2004692 w 2969285"/>
                <a:gd name="connsiteY4344" fmla="*/ 1593278 h 3313666"/>
                <a:gd name="connsiteX4345" fmla="*/ 2009864 w 2969285"/>
                <a:gd name="connsiteY4345" fmla="*/ 1598450 h 3313666"/>
                <a:gd name="connsiteX4346" fmla="*/ 2025380 w 2969285"/>
                <a:gd name="connsiteY4346" fmla="*/ 1598450 h 3313666"/>
                <a:gd name="connsiteX4347" fmla="*/ 2049516 w 2969285"/>
                <a:gd name="connsiteY4347" fmla="*/ 1569142 h 3313666"/>
                <a:gd name="connsiteX4348" fmla="*/ 2025380 w 2969285"/>
                <a:gd name="connsiteY4348" fmla="*/ 1598450 h 3313666"/>
                <a:gd name="connsiteX4349" fmla="*/ 2027104 w 2969285"/>
                <a:gd name="connsiteY4349" fmla="*/ 1600173 h 3313666"/>
                <a:gd name="connsiteX4350" fmla="*/ 2025380 w 2969285"/>
                <a:gd name="connsiteY4350" fmla="*/ 1598450 h 3313666"/>
                <a:gd name="connsiteX4351" fmla="*/ 2009864 w 2969285"/>
                <a:gd name="connsiteY4351" fmla="*/ 1598450 h 3313666"/>
                <a:gd name="connsiteX4352" fmla="*/ 2002968 w 2969285"/>
                <a:gd name="connsiteY4352" fmla="*/ 1607069 h 3313666"/>
                <a:gd name="connsiteX4353" fmla="*/ 1928836 w 2969285"/>
                <a:gd name="connsiteY4353" fmla="*/ 1644997 h 3313666"/>
                <a:gd name="connsiteX4354" fmla="*/ 1977108 w 2969285"/>
                <a:gd name="connsiteY4354" fmla="*/ 1991520 h 3313666"/>
                <a:gd name="connsiteX4355" fmla="*/ 1968488 w 2969285"/>
                <a:gd name="connsiteY4355" fmla="*/ 1996692 h 3313666"/>
                <a:gd name="connsiteX4356" fmla="*/ 1977108 w 2969285"/>
                <a:gd name="connsiteY4356" fmla="*/ 1991520 h 3313666"/>
                <a:gd name="connsiteX4357" fmla="*/ 1984004 w 2969285"/>
                <a:gd name="connsiteY4357" fmla="*/ 1993244 h 3313666"/>
                <a:gd name="connsiteX4358" fmla="*/ 1980556 w 2969285"/>
                <a:gd name="connsiteY4358" fmla="*/ 2012208 h 3313666"/>
                <a:gd name="connsiteX4359" fmla="*/ 1984004 w 2969285"/>
                <a:gd name="connsiteY4359" fmla="*/ 1993244 h 3313666"/>
                <a:gd name="connsiteX4360" fmla="*/ 1977108 w 2969285"/>
                <a:gd name="connsiteY4360" fmla="*/ 1991520 h 3313666"/>
                <a:gd name="connsiteX4361" fmla="*/ 2156403 w 2969285"/>
                <a:gd name="connsiteY4361" fmla="*/ 2589745 h 3313666"/>
                <a:gd name="connsiteX4362" fmla="*/ 2156403 w 2969285"/>
                <a:gd name="connsiteY4362" fmla="*/ 2589745 h 3313666"/>
                <a:gd name="connsiteX4363" fmla="*/ 2156403 w 2969285"/>
                <a:gd name="connsiteY4363" fmla="*/ 2589745 h 3313666"/>
                <a:gd name="connsiteX4364" fmla="*/ 2171919 w 2969285"/>
                <a:gd name="connsiteY4364" fmla="*/ 2589745 h 3313666"/>
                <a:gd name="connsiteX4365" fmla="*/ 2171919 w 2969285"/>
                <a:gd name="connsiteY4365" fmla="*/ 2589745 h 3313666"/>
                <a:gd name="connsiteX4366" fmla="*/ 2171919 w 2969285"/>
                <a:gd name="connsiteY4366" fmla="*/ 2589745 h 3313666"/>
                <a:gd name="connsiteX4367" fmla="*/ 2156403 w 2969285"/>
                <a:gd name="connsiteY4367" fmla="*/ 2589745 h 3313666"/>
                <a:gd name="connsiteX4368" fmla="*/ 2135715 w 2969285"/>
                <a:gd name="connsiteY4368" fmla="*/ 2579401 h 3313666"/>
                <a:gd name="connsiteX4369" fmla="*/ 2156403 w 2969285"/>
                <a:gd name="connsiteY4369" fmla="*/ 2589745 h 3313666"/>
                <a:gd name="connsiteX4370" fmla="*/ 2168471 w 2969285"/>
                <a:gd name="connsiteY4370" fmla="*/ 2451826 h 3313666"/>
                <a:gd name="connsiteX4371" fmla="*/ 2177091 w 2969285"/>
                <a:gd name="connsiteY4371" fmla="*/ 2446654 h 3313666"/>
                <a:gd name="connsiteX4372" fmla="*/ 2168471 w 2969285"/>
                <a:gd name="connsiteY4372" fmla="*/ 2431138 h 3313666"/>
                <a:gd name="connsiteX4373" fmla="*/ 2161575 w 2969285"/>
                <a:gd name="connsiteY4373" fmla="*/ 2429414 h 3313666"/>
                <a:gd name="connsiteX4374" fmla="*/ 2168471 w 2969285"/>
                <a:gd name="connsiteY4374" fmla="*/ 2431138 h 3313666"/>
                <a:gd name="connsiteX4375" fmla="*/ 2177091 w 2969285"/>
                <a:gd name="connsiteY4375" fmla="*/ 2446654 h 3313666"/>
                <a:gd name="connsiteX4376" fmla="*/ 2168471 w 2969285"/>
                <a:gd name="connsiteY4376" fmla="*/ 2451826 h 3313666"/>
                <a:gd name="connsiteX4377" fmla="*/ 2158127 w 2969285"/>
                <a:gd name="connsiteY4377" fmla="*/ 2294943 h 3313666"/>
                <a:gd name="connsiteX4378" fmla="*/ 2146059 w 2969285"/>
                <a:gd name="connsiteY4378" fmla="*/ 2294943 h 3313666"/>
                <a:gd name="connsiteX4379" fmla="*/ 2158127 w 2969285"/>
                <a:gd name="connsiteY4379" fmla="*/ 2294943 h 3313666"/>
                <a:gd name="connsiteX4380" fmla="*/ 2180539 w 2969285"/>
                <a:gd name="connsiteY4380" fmla="*/ 2298391 h 3313666"/>
                <a:gd name="connsiteX4381" fmla="*/ 2158127 w 2969285"/>
                <a:gd name="connsiteY4381" fmla="*/ 2294943 h 3313666"/>
                <a:gd name="connsiteX4382" fmla="*/ 2185711 w 2969285"/>
                <a:gd name="connsiteY4382" fmla="*/ 2400106 h 3313666"/>
                <a:gd name="connsiteX4383" fmla="*/ 2178815 w 2969285"/>
                <a:gd name="connsiteY4383" fmla="*/ 2408726 h 3313666"/>
                <a:gd name="connsiteX4384" fmla="*/ 2178815 w 2969285"/>
                <a:gd name="connsiteY4384" fmla="*/ 2408726 h 3313666"/>
                <a:gd name="connsiteX4385" fmla="*/ 2185711 w 2969285"/>
                <a:gd name="connsiteY4385" fmla="*/ 2400106 h 3313666"/>
                <a:gd name="connsiteX4386" fmla="*/ 2166747 w 2969285"/>
                <a:gd name="connsiteY4386" fmla="*/ 2150127 h 3313666"/>
                <a:gd name="connsiteX4387" fmla="*/ 2142611 w 2969285"/>
                <a:gd name="connsiteY4387" fmla="*/ 2170815 h 3313666"/>
                <a:gd name="connsiteX4388" fmla="*/ 2142611 w 2969285"/>
                <a:gd name="connsiteY4388" fmla="*/ 2170815 h 3313666"/>
                <a:gd name="connsiteX4389" fmla="*/ 2166747 w 2969285"/>
                <a:gd name="connsiteY4389" fmla="*/ 2150127 h 3313666"/>
                <a:gd name="connsiteX4390" fmla="*/ 2190883 w 2969285"/>
                <a:gd name="connsiteY4390" fmla="*/ 2124267 h 3313666"/>
                <a:gd name="connsiteX4391" fmla="*/ 2190883 w 2969285"/>
                <a:gd name="connsiteY4391" fmla="*/ 2124267 h 3313666"/>
                <a:gd name="connsiteX4392" fmla="*/ 2166747 w 2969285"/>
                <a:gd name="connsiteY4392" fmla="*/ 2150127 h 3313666"/>
                <a:gd name="connsiteX4393" fmla="*/ 2189159 w 2969285"/>
                <a:gd name="connsiteY4393" fmla="*/ 2119095 h 3313666"/>
                <a:gd name="connsiteX4394" fmla="*/ 2190883 w 2969285"/>
                <a:gd name="connsiteY4394" fmla="*/ 2124267 h 3313666"/>
                <a:gd name="connsiteX4395" fmla="*/ 2189159 w 2969285"/>
                <a:gd name="connsiteY4395" fmla="*/ 2119095 h 3313666"/>
                <a:gd name="connsiteX4396" fmla="*/ 2166747 w 2969285"/>
                <a:gd name="connsiteY4396" fmla="*/ 1996692 h 3313666"/>
                <a:gd name="connsiteX4397" fmla="*/ 2120199 w 2969285"/>
                <a:gd name="connsiteY4397" fmla="*/ 1977728 h 3313666"/>
                <a:gd name="connsiteX4398" fmla="*/ 2166747 w 2969285"/>
                <a:gd name="connsiteY4398" fmla="*/ 1996692 h 3313666"/>
                <a:gd name="connsiteX4399" fmla="*/ 2220191 w 2969285"/>
                <a:gd name="connsiteY4399" fmla="*/ 2020828 h 3313666"/>
                <a:gd name="connsiteX4400" fmla="*/ 2259843 w 2969285"/>
                <a:gd name="connsiteY4400" fmla="*/ 2012208 h 3313666"/>
                <a:gd name="connsiteX4401" fmla="*/ 2318459 w 2969285"/>
                <a:gd name="connsiteY4401" fmla="*/ 1996692 h 3313666"/>
                <a:gd name="connsiteX4402" fmla="*/ 2330526 w 2969285"/>
                <a:gd name="connsiteY4402" fmla="*/ 2012208 h 3313666"/>
                <a:gd name="connsiteX4403" fmla="*/ 2330526 w 2969285"/>
                <a:gd name="connsiteY4403" fmla="*/ 2012208 h 3313666"/>
                <a:gd name="connsiteX4404" fmla="*/ 2318459 w 2969285"/>
                <a:gd name="connsiteY4404" fmla="*/ 1996692 h 3313666"/>
                <a:gd name="connsiteX4405" fmla="*/ 2259843 w 2969285"/>
                <a:gd name="connsiteY4405" fmla="*/ 2012208 h 3313666"/>
                <a:gd name="connsiteX4406" fmla="*/ 2220191 w 2969285"/>
                <a:gd name="connsiteY4406" fmla="*/ 2020828 h 3313666"/>
                <a:gd name="connsiteX4407" fmla="*/ 2166747 w 2969285"/>
                <a:gd name="connsiteY4407" fmla="*/ 1996692 h 3313666"/>
                <a:gd name="connsiteX4408" fmla="*/ 2285703 w 2969285"/>
                <a:gd name="connsiteY4408" fmla="*/ 1546730 h 3313666"/>
                <a:gd name="connsiteX4409" fmla="*/ 2292599 w 2969285"/>
                <a:gd name="connsiteY4409" fmla="*/ 1548454 h 3313666"/>
                <a:gd name="connsiteX4410" fmla="*/ 2304667 w 2969285"/>
                <a:gd name="connsiteY4410" fmla="*/ 1551902 h 3313666"/>
                <a:gd name="connsiteX4411" fmla="*/ 2292599 w 2969285"/>
                <a:gd name="connsiteY4411" fmla="*/ 1548454 h 3313666"/>
                <a:gd name="connsiteX4412" fmla="*/ 2285703 w 2969285"/>
                <a:gd name="connsiteY4412" fmla="*/ 1546730 h 3313666"/>
                <a:gd name="connsiteX4413" fmla="*/ 2464998 w 2969285"/>
                <a:gd name="connsiteY4413" fmla="*/ 1170899 h 3313666"/>
                <a:gd name="connsiteX4414" fmla="*/ 2432242 w 2969285"/>
                <a:gd name="connsiteY4414" fmla="*/ 1201931 h 3313666"/>
                <a:gd name="connsiteX4415" fmla="*/ 2464998 w 2969285"/>
                <a:gd name="connsiteY4415" fmla="*/ 1170899 h 3313666"/>
                <a:gd name="connsiteX4416" fmla="*/ 2527062 w 2969285"/>
                <a:gd name="connsiteY4416" fmla="*/ 1181243 h 3313666"/>
                <a:gd name="connsiteX4417" fmla="*/ 2547750 w 2969285"/>
                <a:gd name="connsiteY4417" fmla="*/ 1200207 h 3313666"/>
                <a:gd name="connsiteX4418" fmla="*/ 2552922 w 2969285"/>
                <a:gd name="connsiteY4418" fmla="*/ 1213999 h 3313666"/>
                <a:gd name="connsiteX4419" fmla="*/ 2547750 w 2969285"/>
                <a:gd name="connsiteY4419" fmla="*/ 1200207 h 3313666"/>
                <a:gd name="connsiteX4420" fmla="*/ 2527062 w 2969285"/>
                <a:gd name="connsiteY4420" fmla="*/ 1181243 h 3313666"/>
                <a:gd name="connsiteX4421" fmla="*/ 2464998 w 2969285"/>
                <a:gd name="connsiteY4421" fmla="*/ 1170899 h 3313666"/>
                <a:gd name="connsiteX4422" fmla="*/ 2575333 w 2969285"/>
                <a:gd name="connsiteY4422" fmla="*/ 950228 h 3313666"/>
                <a:gd name="connsiteX4423" fmla="*/ 2482238 w 2969285"/>
                <a:gd name="connsiteY4423" fmla="*/ 938160 h 3313666"/>
                <a:gd name="connsiteX4424" fmla="*/ 2440862 w 2969285"/>
                <a:gd name="connsiteY4424" fmla="*/ 931264 h 3313666"/>
                <a:gd name="connsiteX4425" fmla="*/ 2408106 w 2969285"/>
                <a:gd name="connsiteY4425" fmla="*/ 910576 h 3313666"/>
                <a:gd name="connsiteX4426" fmla="*/ 2380522 w 2969285"/>
                <a:gd name="connsiteY4426" fmla="*/ 934712 h 3313666"/>
                <a:gd name="connsiteX4427" fmla="*/ 2373626 w 2969285"/>
                <a:gd name="connsiteY4427" fmla="*/ 951952 h 3313666"/>
                <a:gd name="connsiteX4428" fmla="*/ 2354662 w 2969285"/>
                <a:gd name="connsiteY4428" fmla="*/ 951952 h 3313666"/>
                <a:gd name="connsiteX4429" fmla="*/ 2349490 w 2969285"/>
                <a:gd name="connsiteY4429" fmla="*/ 946780 h 3313666"/>
                <a:gd name="connsiteX4430" fmla="*/ 2354662 w 2969285"/>
                <a:gd name="connsiteY4430" fmla="*/ 951952 h 3313666"/>
                <a:gd name="connsiteX4431" fmla="*/ 2373626 w 2969285"/>
                <a:gd name="connsiteY4431" fmla="*/ 951952 h 3313666"/>
                <a:gd name="connsiteX4432" fmla="*/ 2380522 w 2969285"/>
                <a:gd name="connsiteY4432" fmla="*/ 934712 h 3313666"/>
                <a:gd name="connsiteX4433" fmla="*/ 2408106 w 2969285"/>
                <a:gd name="connsiteY4433" fmla="*/ 910576 h 3313666"/>
                <a:gd name="connsiteX4434" fmla="*/ 2440862 w 2969285"/>
                <a:gd name="connsiteY4434" fmla="*/ 931264 h 3313666"/>
                <a:gd name="connsiteX4435" fmla="*/ 2482238 w 2969285"/>
                <a:gd name="connsiteY4435" fmla="*/ 938160 h 3313666"/>
                <a:gd name="connsiteX4436" fmla="*/ 2575333 w 2969285"/>
                <a:gd name="connsiteY4436" fmla="*/ 950228 h 3313666"/>
                <a:gd name="connsiteX4437" fmla="*/ 2580505 w 2969285"/>
                <a:gd name="connsiteY4437" fmla="*/ 955400 h 3313666"/>
                <a:gd name="connsiteX4438" fmla="*/ 2575333 w 2969285"/>
                <a:gd name="connsiteY4438" fmla="*/ 950228 h 3313666"/>
                <a:gd name="connsiteX4439" fmla="*/ 2473618 w 2969285"/>
                <a:gd name="connsiteY4439" fmla="*/ 860581 h 3313666"/>
                <a:gd name="connsiteX4440" fmla="*/ 2490858 w 2969285"/>
                <a:gd name="connsiteY4440" fmla="*/ 865753 h 3313666"/>
                <a:gd name="connsiteX4441" fmla="*/ 2499478 w 2969285"/>
                <a:gd name="connsiteY4441" fmla="*/ 870925 h 3313666"/>
                <a:gd name="connsiteX4442" fmla="*/ 2490858 w 2969285"/>
                <a:gd name="connsiteY4442" fmla="*/ 865753 h 3313666"/>
                <a:gd name="connsiteX4443" fmla="*/ 2473618 w 2969285"/>
                <a:gd name="connsiteY4443" fmla="*/ 860581 h 3313666"/>
                <a:gd name="connsiteX4444" fmla="*/ 2504650 w 2969285"/>
                <a:gd name="connsiteY4444" fmla="*/ 838169 h 3313666"/>
                <a:gd name="connsiteX4445" fmla="*/ 2478790 w 2969285"/>
                <a:gd name="connsiteY4445" fmla="*/ 848513 h 3313666"/>
                <a:gd name="connsiteX4446" fmla="*/ 2504650 w 2969285"/>
                <a:gd name="connsiteY4446" fmla="*/ 838169 h 3313666"/>
                <a:gd name="connsiteX4447" fmla="*/ 2525338 w 2969285"/>
                <a:gd name="connsiteY4447" fmla="*/ 832997 h 3313666"/>
                <a:gd name="connsiteX4448" fmla="*/ 2504650 w 2969285"/>
                <a:gd name="connsiteY4448" fmla="*/ 838169 h 3313666"/>
                <a:gd name="connsiteX4449" fmla="*/ 2489134 w 2969285"/>
                <a:gd name="connsiteY4449" fmla="*/ 676113 h 3313666"/>
                <a:gd name="connsiteX4450" fmla="*/ 2475342 w 2969285"/>
                <a:gd name="connsiteY4450" fmla="*/ 689905 h 3313666"/>
                <a:gd name="connsiteX4451" fmla="*/ 2468446 w 2969285"/>
                <a:gd name="connsiteY4451" fmla="*/ 696801 h 3313666"/>
                <a:gd name="connsiteX4452" fmla="*/ 2475342 w 2969285"/>
                <a:gd name="connsiteY4452" fmla="*/ 689905 h 3313666"/>
                <a:gd name="connsiteX4453" fmla="*/ 2489134 w 2969285"/>
                <a:gd name="connsiteY4453" fmla="*/ 676113 h 3313666"/>
                <a:gd name="connsiteX4454" fmla="*/ 2494306 w 2969285"/>
                <a:gd name="connsiteY4454" fmla="*/ 672666 h 3313666"/>
                <a:gd name="connsiteX4455" fmla="*/ 2489134 w 2969285"/>
                <a:gd name="connsiteY4455" fmla="*/ 676113 h 3313666"/>
                <a:gd name="connsiteX4456" fmla="*/ 2477066 w 2969285"/>
                <a:gd name="connsiteY4456" fmla="*/ 731281 h 3313666"/>
                <a:gd name="connsiteX4457" fmla="*/ 2409830 w 2969285"/>
                <a:gd name="connsiteY4457" fmla="*/ 733005 h 3313666"/>
                <a:gd name="connsiteX4458" fmla="*/ 2327079 w 2969285"/>
                <a:gd name="connsiteY4458" fmla="*/ 712317 h 3313666"/>
                <a:gd name="connsiteX4459" fmla="*/ 2297771 w 2969285"/>
                <a:gd name="connsiteY4459" fmla="*/ 710593 h 3313666"/>
                <a:gd name="connsiteX4460" fmla="*/ 2327079 w 2969285"/>
                <a:gd name="connsiteY4460" fmla="*/ 712317 h 3313666"/>
                <a:gd name="connsiteX4461" fmla="*/ 2409830 w 2969285"/>
                <a:gd name="connsiteY4461" fmla="*/ 733005 h 3313666"/>
                <a:gd name="connsiteX4462" fmla="*/ 2477066 w 2969285"/>
                <a:gd name="connsiteY4462" fmla="*/ 731281 h 3313666"/>
                <a:gd name="connsiteX4463" fmla="*/ 2146059 w 2969285"/>
                <a:gd name="connsiteY4463" fmla="*/ 451994 h 3313666"/>
                <a:gd name="connsiteX4464" fmla="*/ 2142611 w 2969285"/>
                <a:gd name="connsiteY4464" fmla="*/ 448546 h 3313666"/>
                <a:gd name="connsiteX4465" fmla="*/ 2104684 w 2969285"/>
                <a:gd name="connsiteY4465" fmla="*/ 395103 h 3313666"/>
                <a:gd name="connsiteX4466" fmla="*/ 2073652 w 2969285"/>
                <a:gd name="connsiteY4466" fmla="*/ 360623 h 3313666"/>
                <a:gd name="connsiteX4467" fmla="*/ 2021932 w 2969285"/>
                <a:gd name="connsiteY4467" fmla="*/ 305455 h 3313666"/>
                <a:gd name="connsiteX4468" fmla="*/ 2008140 w 2969285"/>
                <a:gd name="connsiteY4468" fmla="*/ 288215 h 3313666"/>
                <a:gd name="connsiteX4469" fmla="*/ 2021932 w 2969285"/>
                <a:gd name="connsiteY4469" fmla="*/ 305455 h 3313666"/>
                <a:gd name="connsiteX4470" fmla="*/ 2073652 w 2969285"/>
                <a:gd name="connsiteY4470" fmla="*/ 360623 h 3313666"/>
                <a:gd name="connsiteX4471" fmla="*/ 2104684 w 2969285"/>
                <a:gd name="connsiteY4471" fmla="*/ 395103 h 3313666"/>
                <a:gd name="connsiteX4472" fmla="*/ 2142611 w 2969285"/>
                <a:gd name="connsiteY4472" fmla="*/ 448546 h 3313666"/>
                <a:gd name="connsiteX4473" fmla="*/ 2146059 w 2969285"/>
                <a:gd name="connsiteY4473" fmla="*/ 451994 h 3313666"/>
                <a:gd name="connsiteX4474" fmla="*/ 2109855 w 2969285"/>
                <a:gd name="connsiteY4474" fmla="*/ 515782 h 3313666"/>
                <a:gd name="connsiteX4475" fmla="*/ 2118475 w 2969285"/>
                <a:gd name="connsiteY4475" fmla="*/ 514058 h 3313666"/>
                <a:gd name="connsiteX4476" fmla="*/ 2109855 w 2969285"/>
                <a:gd name="connsiteY4476" fmla="*/ 515782 h 3313666"/>
                <a:gd name="connsiteX4477" fmla="*/ 1989176 w 2969285"/>
                <a:gd name="connsiteY4477" fmla="*/ 524402 h 3313666"/>
                <a:gd name="connsiteX4478" fmla="*/ 1942628 w 2969285"/>
                <a:gd name="connsiteY4478" fmla="*/ 472682 h 3313666"/>
                <a:gd name="connsiteX4479" fmla="*/ 1918492 w 2969285"/>
                <a:gd name="connsiteY4479" fmla="*/ 448546 h 3313666"/>
                <a:gd name="connsiteX4480" fmla="*/ 1835741 w 2969285"/>
                <a:gd name="connsiteY4480" fmla="*/ 453718 h 3313666"/>
                <a:gd name="connsiteX4481" fmla="*/ 1835741 w 2969285"/>
                <a:gd name="connsiteY4481" fmla="*/ 453718 h 3313666"/>
                <a:gd name="connsiteX4482" fmla="*/ 1918492 w 2969285"/>
                <a:gd name="connsiteY4482" fmla="*/ 448546 h 3313666"/>
                <a:gd name="connsiteX4483" fmla="*/ 1942628 w 2969285"/>
                <a:gd name="connsiteY4483" fmla="*/ 472682 h 3313666"/>
                <a:gd name="connsiteX4484" fmla="*/ 1989176 w 2969285"/>
                <a:gd name="connsiteY4484" fmla="*/ 524402 h 3313666"/>
                <a:gd name="connsiteX4485" fmla="*/ 2109855 w 2969285"/>
                <a:gd name="connsiteY4485" fmla="*/ 515782 h 3313666"/>
                <a:gd name="connsiteX4486" fmla="*/ 1763333 w 2969285"/>
                <a:gd name="connsiteY4486" fmla="*/ 377863 h 3313666"/>
                <a:gd name="connsiteX4487" fmla="*/ 1775401 w 2969285"/>
                <a:gd name="connsiteY4487" fmla="*/ 389931 h 3313666"/>
                <a:gd name="connsiteX4488" fmla="*/ 1782297 w 2969285"/>
                <a:gd name="connsiteY4488" fmla="*/ 396827 h 3313666"/>
                <a:gd name="connsiteX4489" fmla="*/ 1775401 w 2969285"/>
                <a:gd name="connsiteY4489" fmla="*/ 389931 h 3313666"/>
                <a:gd name="connsiteX4490" fmla="*/ 1763333 w 2969285"/>
                <a:gd name="connsiteY4490" fmla="*/ 377863 h 3313666"/>
                <a:gd name="connsiteX4491" fmla="*/ 1659893 w 2969285"/>
                <a:gd name="connsiteY4491" fmla="*/ 641634 h 3313666"/>
                <a:gd name="connsiteX4492" fmla="*/ 1689201 w 2969285"/>
                <a:gd name="connsiteY4492" fmla="*/ 636462 h 3313666"/>
                <a:gd name="connsiteX4493" fmla="*/ 1659893 w 2969285"/>
                <a:gd name="connsiteY4493" fmla="*/ 641634 h 3313666"/>
                <a:gd name="connsiteX4494" fmla="*/ 1647825 w 2969285"/>
                <a:gd name="connsiteY4494" fmla="*/ 643358 h 3313666"/>
                <a:gd name="connsiteX4495" fmla="*/ 1659893 w 2969285"/>
                <a:gd name="connsiteY4495" fmla="*/ 641634 h 3313666"/>
                <a:gd name="connsiteX4496" fmla="*/ 1292683 w 2969285"/>
                <a:gd name="connsiteY4496" fmla="*/ 791621 h 3313666"/>
                <a:gd name="connsiteX4497" fmla="*/ 1263375 w 2969285"/>
                <a:gd name="connsiteY4497" fmla="*/ 819205 h 3313666"/>
                <a:gd name="connsiteX4498" fmla="*/ 1292683 w 2969285"/>
                <a:gd name="connsiteY4498" fmla="*/ 791621 h 3313666"/>
                <a:gd name="connsiteX4499" fmla="*/ 1303027 w 2969285"/>
                <a:gd name="connsiteY4499" fmla="*/ 777829 h 3313666"/>
                <a:gd name="connsiteX4500" fmla="*/ 1292683 w 2969285"/>
                <a:gd name="connsiteY4500" fmla="*/ 791621 h 3313666"/>
                <a:gd name="connsiteX4501" fmla="*/ 1327163 w 2969285"/>
                <a:gd name="connsiteY4501" fmla="*/ 860581 h 3313666"/>
                <a:gd name="connsiteX4502" fmla="*/ 1346127 w 2969285"/>
                <a:gd name="connsiteY4502" fmla="*/ 864029 h 3313666"/>
                <a:gd name="connsiteX4503" fmla="*/ 1327163 w 2969285"/>
                <a:gd name="connsiteY4503" fmla="*/ 860581 h 3313666"/>
                <a:gd name="connsiteX4504" fmla="*/ 1296131 w 2969285"/>
                <a:gd name="connsiteY4504" fmla="*/ 864029 h 3313666"/>
                <a:gd name="connsiteX4505" fmla="*/ 1327163 w 2969285"/>
                <a:gd name="connsiteY4505" fmla="*/ 860581 h 3313666"/>
                <a:gd name="connsiteX4506" fmla="*/ 1273719 w 2969285"/>
                <a:gd name="connsiteY4506" fmla="*/ 891613 h 3313666"/>
                <a:gd name="connsiteX4507" fmla="*/ 1239239 w 2969285"/>
                <a:gd name="connsiteY4507" fmla="*/ 900232 h 3313666"/>
                <a:gd name="connsiteX4508" fmla="*/ 1273719 w 2969285"/>
                <a:gd name="connsiteY4508" fmla="*/ 891613 h 3313666"/>
                <a:gd name="connsiteX4509" fmla="*/ 1347851 w 2969285"/>
                <a:gd name="connsiteY4509" fmla="*/ 657150 h 3313666"/>
                <a:gd name="connsiteX4510" fmla="*/ 1347851 w 2969285"/>
                <a:gd name="connsiteY4510" fmla="*/ 657150 h 3313666"/>
                <a:gd name="connsiteX4511" fmla="*/ 1359919 w 2969285"/>
                <a:gd name="connsiteY4511" fmla="*/ 651978 h 3313666"/>
                <a:gd name="connsiteX4512" fmla="*/ 1347851 w 2969285"/>
                <a:gd name="connsiteY4512" fmla="*/ 657150 h 3313666"/>
                <a:gd name="connsiteX4513" fmla="*/ 1363367 w 2969285"/>
                <a:gd name="connsiteY4513" fmla="*/ 641634 h 3313666"/>
                <a:gd name="connsiteX4514" fmla="*/ 1363367 w 2969285"/>
                <a:gd name="connsiteY4514" fmla="*/ 641634 h 3313666"/>
                <a:gd name="connsiteX4515" fmla="*/ 1368539 w 2969285"/>
                <a:gd name="connsiteY4515" fmla="*/ 636462 h 3313666"/>
                <a:gd name="connsiteX4516" fmla="*/ 1363367 w 2969285"/>
                <a:gd name="connsiteY4516" fmla="*/ 641634 h 3313666"/>
                <a:gd name="connsiteX4517" fmla="*/ 1378883 w 2969285"/>
                <a:gd name="connsiteY4517" fmla="*/ 624394 h 3313666"/>
                <a:gd name="connsiteX4518" fmla="*/ 1378883 w 2969285"/>
                <a:gd name="connsiteY4518" fmla="*/ 624394 h 3313666"/>
                <a:gd name="connsiteX4519" fmla="*/ 1404742 w 2969285"/>
                <a:gd name="connsiteY4519" fmla="*/ 627842 h 3313666"/>
                <a:gd name="connsiteX4520" fmla="*/ 1378883 w 2969285"/>
                <a:gd name="connsiteY4520" fmla="*/ 624394 h 3313666"/>
                <a:gd name="connsiteX4521" fmla="*/ 1378883 w 2969285"/>
                <a:gd name="connsiteY4521" fmla="*/ 624394 h 3313666"/>
                <a:gd name="connsiteX4522" fmla="*/ 1378883 w 2969285"/>
                <a:gd name="connsiteY4522" fmla="*/ 624394 h 3313666"/>
                <a:gd name="connsiteX4523" fmla="*/ 1378883 w 2969285"/>
                <a:gd name="connsiteY4523" fmla="*/ 624394 h 3313666"/>
                <a:gd name="connsiteX4524" fmla="*/ 1411638 w 2969285"/>
                <a:gd name="connsiteY4524" fmla="*/ 772657 h 3313666"/>
                <a:gd name="connsiteX4525" fmla="*/ 1409914 w 2969285"/>
                <a:gd name="connsiteY4525" fmla="*/ 719213 h 3313666"/>
                <a:gd name="connsiteX4526" fmla="*/ 1413362 w 2969285"/>
                <a:gd name="connsiteY4526" fmla="*/ 679561 h 3313666"/>
                <a:gd name="connsiteX4527" fmla="*/ 1416810 w 2969285"/>
                <a:gd name="connsiteY4527" fmla="*/ 672666 h 3313666"/>
                <a:gd name="connsiteX4528" fmla="*/ 1413362 w 2969285"/>
                <a:gd name="connsiteY4528" fmla="*/ 679561 h 3313666"/>
                <a:gd name="connsiteX4529" fmla="*/ 1409914 w 2969285"/>
                <a:gd name="connsiteY4529" fmla="*/ 719213 h 3313666"/>
                <a:gd name="connsiteX4530" fmla="*/ 1411638 w 2969285"/>
                <a:gd name="connsiteY4530" fmla="*/ 772657 h 3313666"/>
                <a:gd name="connsiteX4531" fmla="*/ 1356471 w 2969285"/>
                <a:gd name="connsiteY4531" fmla="*/ 498542 h 3313666"/>
                <a:gd name="connsiteX4532" fmla="*/ 1325439 w 2969285"/>
                <a:gd name="connsiteY4532" fmla="*/ 496818 h 3313666"/>
                <a:gd name="connsiteX4533" fmla="*/ 1356471 w 2969285"/>
                <a:gd name="connsiteY4533" fmla="*/ 498542 h 3313666"/>
                <a:gd name="connsiteX4534" fmla="*/ 1416810 w 2969285"/>
                <a:gd name="connsiteY4534" fmla="*/ 501990 h 3313666"/>
                <a:gd name="connsiteX4535" fmla="*/ 1356471 w 2969285"/>
                <a:gd name="connsiteY4535" fmla="*/ 498542 h 3313666"/>
                <a:gd name="connsiteX4536" fmla="*/ 1332335 w 2969285"/>
                <a:gd name="connsiteY4536" fmla="*/ 674389 h 3313666"/>
                <a:gd name="connsiteX4537" fmla="*/ 1332335 w 2969285"/>
                <a:gd name="connsiteY4537" fmla="*/ 674389 h 3313666"/>
                <a:gd name="connsiteX4538" fmla="*/ 1282339 w 2969285"/>
                <a:gd name="connsiteY4538" fmla="*/ 676113 h 3313666"/>
                <a:gd name="connsiteX4539" fmla="*/ 1246135 w 2969285"/>
                <a:gd name="connsiteY4539" fmla="*/ 667494 h 3313666"/>
                <a:gd name="connsiteX4540" fmla="*/ 1282339 w 2969285"/>
                <a:gd name="connsiteY4540" fmla="*/ 676113 h 3313666"/>
                <a:gd name="connsiteX4541" fmla="*/ 1332335 w 2969285"/>
                <a:gd name="connsiteY4541" fmla="*/ 674389 h 3313666"/>
                <a:gd name="connsiteX4542" fmla="*/ 1280615 w 2969285"/>
                <a:gd name="connsiteY4542" fmla="*/ 741625 h 3313666"/>
                <a:gd name="connsiteX4543" fmla="*/ 1292683 w 2969285"/>
                <a:gd name="connsiteY4543" fmla="*/ 739901 h 3313666"/>
                <a:gd name="connsiteX4544" fmla="*/ 1280615 w 2969285"/>
                <a:gd name="connsiteY4544" fmla="*/ 741625 h 3313666"/>
                <a:gd name="connsiteX4545" fmla="*/ 1235791 w 2969285"/>
                <a:gd name="connsiteY4545" fmla="*/ 741625 h 3313666"/>
                <a:gd name="connsiteX4546" fmla="*/ 1235791 w 2969285"/>
                <a:gd name="connsiteY4546" fmla="*/ 741625 h 3313666"/>
                <a:gd name="connsiteX4547" fmla="*/ 1280615 w 2969285"/>
                <a:gd name="connsiteY4547" fmla="*/ 741625 h 3313666"/>
                <a:gd name="connsiteX4548" fmla="*/ 1253031 w 2969285"/>
                <a:gd name="connsiteY4548" fmla="*/ 822653 h 3313666"/>
                <a:gd name="connsiteX4549" fmla="*/ 1221999 w 2969285"/>
                <a:gd name="connsiteY4549" fmla="*/ 850237 h 3313666"/>
                <a:gd name="connsiteX4550" fmla="*/ 1213379 w 2969285"/>
                <a:gd name="connsiteY4550" fmla="*/ 858857 h 3313666"/>
                <a:gd name="connsiteX4551" fmla="*/ 1221999 w 2969285"/>
                <a:gd name="connsiteY4551" fmla="*/ 850237 h 3313666"/>
                <a:gd name="connsiteX4552" fmla="*/ 1253031 w 2969285"/>
                <a:gd name="connsiteY4552" fmla="*/ 822653 h 3313666"/>
                <a:gd name="connsiteX4553" fmla="*/ 1125456 w 2969285"/>
                <a:gd name="connsiteY4553" fmla="*/ 624394 h 3313666"/>
                <a:gd name="connsiteX4554" fmla="*/ 1123732 w 2969285"/>
                <a:gd name="connsiteY4554" fmla="*/ 607154 h 3313666"/>
                <a:gd name="connsiteX4555" fmla="*/ 1125456 w 2969285"/>
                <a:gd name="connsiteY4555" fmla="*/ 624394 h 3313666"/>
                <a:gd name="connsiteX4556" fmla="*/ 1125456 w 2969285"/>
                <a:gd name="connsiteY4556" fmla="*/ 624394 h 3313666"/>
                <a:gd name="connsiteX4557" fmla="*/ 1090976 w 2969285"/>
                <a:gd name="connsiteY4557" fmla="*/ 653702 h 3313666"/>
                <a:gd name="connsiteX4558" fmla="*/ 1061668 w 2969285"/>
                <a:gd name="connsiteY4558" fmla="*/ 691629 h 3313666"/>
                <a:gd name="connsiteX4559" fmla="*/ 1090976 w 2969285"/>
                <a:gd name="connsiteY4559" fmla="*/ 653702 h 3313666"/>
                <a:gd name="connsiteX4560" fmla="*/ 1125456 w 2969285"/>
                <a:gd name="connsiteY4560" fmla="*/ 624394 h 3313666"/>
                <a:gd name="connsiteX4561" fmla="*/ 1061668 w 2969285"/>
                <a:gd name="connsiteY4561" fmla="*/ 407171 h 3313666"/>
                <a:gd name="connsiteX4562" fmla="*/ 1037532 w 2969285"/>
                <a:gd name="connsiteY4562" fmla="*/ 388207 h 3313666"/>
                <a:gd name="connsiteX4563" fmla="*/ 1061668 w 2969285"/>
                <a:gd name="connsiteY4563" fmla="*/ 407171 h 3313666"/>
                <a:gd name="connsiteX4564" fmla="*/ 1099596 w 2969285"/>
                <a:gd name="connsiteY4564" fmla="*/ 433031 h 3313666"/>
                <a:gd name="connsiteX4565" fmla="*/ 1061668 w 2969285"/>
                <a:gd name="connsiteY4565" fmla="*/ 407171 h 3313666"/>
                <a:gd name="connsiteX4566" fmla="*/ 1061668 w 2969285"/>
                <a:gd name="connsiteY4566" fmla="*/ 708869 h 3313666"/>
                <a:gd name="connsiteX4567" fmla="*/ 1061668 w 2969285"/>
                <a:gd name="connsiteY4567" fmla="*/ 708869 h 3313666"/>
                <a:gd name="connsiteX4568" fmla="*/ 997880 w 2969285"/>
                <a:gd name="connsiteY4568" fmla="*/ 703697 h 3313666"/>
                <a:gd name="connsiteX4569" fmla="*/ 959952 w 2969285"/>
                <a:gd name="connsiteY4569" fmla="*/ 726109 h 3313666"/>
                <a:gd name="connsiteX4570" fmla="*/ 984088 w 2969285"/>
                <a:gd name="connsiteY4570" fmla="*/ 734729 h 3313666"/>
                <a:gd name="connsiteX4571" fmla="*/ 992708 w 2969285"/>
                <a:gd name="connsiteY4571" fmla="*/ 734729 h 3313666"/>
                <a:gd name="connsiteX4572" fmla="*/ 992708 w 2969285"/>
                <a:gd name="connsiteY4572" fmla="*/ 734729 h 3313666"/>
                <a:gd name="connsiteX4573" fmla="*/ 984088 w 2969285"/>
                <a:gd name="connsiteY4573" fmla="*/ 734729 h 3313666"/>
                <a:gd name="connsiteX4574" fmla="*/ 953056 w 2969285"/>
                <a:gd name="connsiteY4574" fmla="*/ 784725 h 3313666"/>
                <a:gd name="connsiteX4575" fmla="*/ 953056 w 2969285"/>
                <a:gd name="connsiteY4575" fmla="*/ 793345 h 3313666"/>
                <a:gd name="connsiteX4576" fmla="*/ 1025464 w 2969285"/>
                <a:gd name="connsiteY4576" fmla="*/ 832997 h 3313666"/>
                <a:gd name="connsiteX4577" fmla="*/ 953056 w 2969285"/>
                <a:gd name="connsiteY4577" fmla="*/ 793345 h 3313666"/>
                <a:gd name="connsiteX4578" fmla="*/ 932368 w 2969285"/>
                <a:gd name="connsiteY4578" fmla="*/ 807137 h 3313666"/>
                <a:gd name="connsiteX4579" fmla="*/ 953056 w 2969285"/>
                <a:gd name="connsiteY4579" fmla="*/ 793345 h 3313666"/>
                <a:gd name="connsiteX4580" fmla="*/ 953056 w 2969285"/>
                <a:gd name="connsiteY4580" fmla="*/ 784725 h 3313666"/>
                <a:gd name="connsiteX4581" fmla="*/ 984088 w 2969285"/>
                <a:gd name="connsiteY4581" fmla="*/ 734729 h 3313666"/>
                <a:gd name="connsiteX4582" fmla="*/ 959952 w 2969285"/>
                <a:gd name="connsiteY4582" fmla="*/ 726109 h 3313666"/>
                <a:gd name="connsiteX4583" fmla="*/ 959952 w 2969285"/>
                <a:gd name="connsiteY4583" fmla="*/ 726109 h 3313666"/>
                <a:gd name="connsiteX4584" fmla="*/ 935817 w 2969285"/>
                <a:gd name="connsiteY4584" fmla="*/ 726109 h 3313666"/>
                <a:gd name="connsiteX4585" fmla="*/ 872029 w 2969285"/>
                <a:gd name="connsiteY4585" fmla="*/ 726109 h 3313666"/>
                <a:gd name="connsiteX4586" fmla="*/ 872029 w 2969285"/>
                <a:gd name="connsiteY4586" fmla="*/ 726109 h 3313666"/>
                <a:gd name="connsiteX4587" fmla="*/ 935817 w 2969285"/>
                <a:gd name="connsiteY4587" fmla="*/ 726109 h 3313666"/>
                <a:gd name="connsiteX4588" fmla="*/ 959952 w 2969285"/>
                <a:gd name="connsiteY4588" fmla="*/ 726109 h 3313666"/>
                <a:gd name="connsiteX4589" fmla="*/ 997880 w 2969285"/>
                <a:gd name="connsiteY4589" fmla="*/ 703697 h 3313666"/>
                <a:gd name="connsiteX4590" fmla="*/ 1061668 w 2969285"/>
                <a:gd name="connsiteY4590" fmla="*/ 708869 h 3313666"/>
                <a:gd name="connsiteX4591" fmla="*/ 1027188 w 2969285"/>
                <a:gd name="connsiteY4591" fmla="*/ 591638 h 3313666"/>
                <a:gd name="connsiteX4592" fmla="*/ 946160 w 2969285"/>
                <a:gd name="connsiteY4592" fmla="*/ 584742 h 3313666"/>
                <a:gd name="connsiteX4593" fmla="*/ 946160 w 2969285"/>
                <a:gd name="connsiteY4593" fmla="*/ 584742 h 3313666"/>
                <a:gd name="connsiteX4594" fmla="*/ 1027188 w 2969285"/>
                <a:gd name="connsiteY4594" fmla="*/ 591638 h 3313666"/>
                <a:gd name="connsiteX4595" fmla="*/ 1027188 w 2969285"/>
                <a:gd name="connsiteY4595" fmla="*/ 591638 h 3313666"/>
                <a:gd name="connsiteX4596" fmla="*/ 958228 w 2969285"/>
                <a:gd name="connsiteY4596" fmla="*/ 681285 h 3313666"/>
                <a:gd name="connsiteX4597" fmla="*/ 958228 w 2969285"/>
                <a:gd name="connsiteY4597" fmla="*/ 681285 h 3313666"/>
                <a:gd name="connsiteX4598" fmla="*/ 918577 w 2969285"/>
                <a:gd name="connsiteY4598" fmla="*/ 658874 h 3313666"/>
                <a:gd name="connsiteX4599" fmla="*/ 896165 w 2969285"/>
                <a:gd name="connsiteY4599" fmla="*/ 653702 h 3313666"/>
                <a:gd name="connsiteX4600" fmla="*/ 889269 w 2969285"/>
                <a:gd name="connsiteY4600" fmla="*/ 664046 h 3313666"/>
                <a:gd name="connsiteX4601" fmla="*/ 896165 w 2969285"/>
                <a:gd name="connsiteY4601" fmla="*/ 653702 h 3313666"/>
                <a:gd name="connsiteX4602" fmla="*/ 918577 w 2969285"/>
                <a:gd name="connsiteY4602" fmla="*/ 658874 h 3313666"/>
                <a:gd name="connsiteX4603" fmla="*/ 958228 w 2969285"/>
                <a:gd name="connsiteY4603" fmla="*/ 681285 h 3313666"/>
                <a:gd name="connsiteX4604" fmla="*/ 896165 w 2969285"/>
                <a:gd name="connsiteY4604" fmla="*/ 596810 h 3313666"/>
                <a:gd name="connsiteX4605" fmla="*/ 894441 w 2969285"/>
                <a:gd name="connsiteY4605" fmla="*/ 595086 h 3313666"/>
                <a:gd name="connsiteX4606" fmla="*/ 896165 w 2969285"/>
                <a:gd name="connsiteY4606" fmla="*/ 596810 h 3313666"/>
                <a:gd name="connsiteX4607" fmla="*/ 906509 w 2969285"/>
                <a:gd name="connsiteY4607" fmla="*/ 601982 h 3313666"/>
                <a:gd name="connsiteX4608" fmla="*/ 896165 w 2969285"/>
                <a:gd name="connsiteY4608" fmla="*/ 596810 h 3313666"/>
                <a:gd name="connsiteX4609" fmla="*/ 887545 w 2969285"/>
                <a:gd name="connsiteY4609" fmla="*/ 557158 h 3313666"/>
                <a:gd name="connsiteX4610" fmla="*/ 832377 w 2969285"/>
                <a:gd name="connsiteY4610" fmla="*/ 515782 h 3313666"/>
                <a:gd name="connsiteX4611" fmla="*/ 832377 w 2969285"/>
                <a:gd name="connsiteY4611" fmla="*/ 515782 h 3313666"/>
                <a:gd name="connsiteX4612" fmla="*/ 887545 w 2969285"/>
                <a:gd name="connsiteY4612" fmla="*/ 557158 h 3313666"/>
                <a:gd name="connsiteX4613" fmla="*/ 903061 w 2969285"/>
                <a:gd name="connsiteY4613" fmla="*/ 570950 h 3313666"/>
                <a:gd name="connsiteX4614" fmla="*/ 887545 w 2969285"/>
                <a:gd name="connsiteY4614" fmla="*/ 557158 h 3313666"/>
                <a:gd name="connsiteX4615" fmla="*/ 861685 w 2969285"/>
                <a:gd name="connsiteY4615" fmla="*/ 460614 h 3313666"/>
                <a:gd name="connsiteX4616" fmla="*/ 835825 w 2969285"/>
                <a:gd name="connsiteY4616" fmla="*/ 441650 h 3313666"/>
                <a:gd name="connsiteX4617" fmla="*/ 835825 w 2969285"/>
                <a:gd name="connsiteY4617" fmla="*/ 441650 h 3313666"/>
                <a:gd name="connsiteX4618" fmla="*/ 861685 w 2969285"/>
                <a:gd name="connsiteY4618" fmla="*/ 460614 h 3313666"/>
                <a:gd name="connsiteX4619" fmla="*/ 873753 w 2969285"/>
                <a:gd name="connsiteY4619" fmla="*/ 467510 h 3313666"/>
                <a:gd name="connsiteX4620" fmla="*/ 861685 w 2969285"/>
                <a:gd name="connsiteY4620" fmla="*/ 460614 h 3313666"/>
                <a:gd name="connsiteX4621" fmla="*/ 622050 w 2969285"/>
                <a:gd name="connsiteY4621" fmla="*/ 664046 h 3313666"/>
                <a:gd name="connsiteX4622" fmla="*/ 601362 w 2969285"/>
                <a:gd name="connsiteY4622" fmla="*/ 674389 h 3313666"/>
                <a:gd name="connsiteX4623" fmla="*/ 622050 w 2969285"/>
                <a:gd name="connsiteY4623" fmla="*/ 664046 h 3313666"/>
                <a:gd name="connsiteX4624" fmla="*/ 622050 w 2969285"/>
                <a:gd name="connsiteY4624" fmla="*/ 664046 h 3313666"/>
                <a:gd name="connsiteX4625" fmla="*/ 604810 w 2969285"/>
                <a:gd name="connsiteY4625" fmla="*/ 719213 h 3313666"/>
                <a:gd name="connsiteX4626" fmla="*/ 592742 w 2969285"/>
                <a:gd name="connsiteY4626" fmla="*/ 714041 h 3313666"/>
                <a:gd name="connsiteX4627" fmla="*/ 592742 w 2969285"/>
                <a:gd name="connsiteY4627" fmla="*/ 714041 h 3313666"/>
                <a:gd name="connsiteX4628" fmla="*/ 592742 w 2969285"/>
                <a:gd name="connsiteY4628" fmla="*/ 714041 h 3313666"/>
                <a:gd name="connsiteX4629" fmla="*/ 604810 w 2969285"/>
                <a:gd name="connsiteY4629" fmla="*/ 719213 h 3313666"/>
                <a:gd name="connsiteX4630" fmla="*/ 599638 w 2969285"/>
                <a:gd name="connsiteY4630" fmla="*/ 841617 h 3313666"/>
                <a:gd name="connsiteX4631" fmla="*/ 599638 w 2969285"/>
                <a:gd name="connsiteY4631" fmla="*/ 841617 h 3313666"/>
                <a:gd name="connsiteX4632" fmla="*/ 554814 w 2969285"/>
                <a:gd name="connsiteY4632" fmla="*/ 834721 h 3313666"/>
                <a:gd name="connsiteX4633" fmla="*/ 599638 w 2969285"/>
                <a:gd name="connsiteY4633" fmla="*/ 841617 h 3313666"/>
                <a:gd name="connsiteX4634" fmla="*/ 534126 w 2969285"/>
                <a:gd name="connsiteY4634" fmla="*/ 1319163 h 3313666"/>
                <a:gd name="connsiteX4635" fmla="*/ 528954 w 2969285"/>
                <a:gd name="connsiteY4635" fmla="*/ 1307095 h 3313666"/>
                <a:gd name="connsiteX4636" fmla="*/ 528954 w 2969285"/>
                <a:gd name="connsiteY4636" fmla="*/ 1307095 h 3313666"/>
                <a:gd name="connsiteX4637" fmla="*/ 528954 w 2969285"/>
                <a:gd name="connsiteY4637" fmla="*/ 1307095 h 3313666"/>
                <a:gd name="connsiteX4638" fmla="*/ 537574 w 2969285"/>
                <a:gd name="connsiteY4638" fmla="*/ 1308819 h 3313666"/>
                <a:gd name="connsiteX4639" fmla="*/ 528954 w 2969285"/>
                <a:gd name="connsiteY4639" fmla="*/ 1307095 h 3313666"/>
                <a:gd name="connsiteX4640" fmla="*/ 534126 w 2969285"/>
                <a:gd name="connsiteY4640" fmla="*/ 1319163 h 3313666"/>
                <a:gd name="connsiteX4641" fmla="*/ 513438 w 2969285"/>
                <a:gd name="connsiteY4641" fmla="*/ 1624309 h 3313666"/>
                <a:gd name="connsiteX4642" fmla="*/ 559986 w 2969285"/>
                <a:gd name="connsiteY4642" fmla="*/ 1620861 h 3313666"/>
                <a:gd name="connsiteX4643" fmla="*/ 572054 w 2969285"/>
                <a:gd name="connsiteY4643" fmla="*/ 1610518 h 3313666"/>
                <a:gd name="connsiteX4644" fmla="*/ 572054 w 2969285"/>
                <a:gd name="connsiteY4644" fmla="*/ 1610518 h 3313666"/>
                <a:gd name="connsiteX4645" fmla="*/ 559986 w 2969285"/>
                <a:gd name="connsiteY4645" fmla="*/ 1620861 h 3313666"/>
                <a:gd name="connsiteX4646" fmla="*/ 513438 w 2969285"/>
                <a:gd name="connsiteY4646" fmla="*/ 1624309 h 3313666"/>
                <a:gd name="connsiteX4647" fmla="*/ 422067 w 2969285"/>
                <a:gd name="connsiteY4647" fmla="*/ 1620861 h 3313666"/>
                <a:gd name="connsiteX4648" fmla="*/ 409999 w 2969285"/>
                <a:gd name="connsiteY4648" fmla="*/ 1613965 h 3313666"/>
                <a:gd name="connsiteX4649" fmla="*/ 422067 w 2969285"/>
                <a:gd name="connsiteY4649" fmla="*/ 1620861 h 3313666"/>
                <a:gd name="connsiteX4650" fmla="*/ 513438 w 2969285"/>
                <a:gd name="connsiteY4650" fmla="*/ 1624309 h 3313666"/>
                <a:gd name="connsiteX4651" fmla="*/ 392759 w 2969285"/>
                <a:gd name="connsiteY4651" fmla="*/ 2189779 h 3313666"/>
                <a:gd name="connsiteX4652" fmla="*/ 384139 w 2969285"/>
                <a:gd name="connsiteY4652" fmla="*/ 2194951 h 3313666"/>
                <a:gd name="connsiteX4653" fmla="*/ 385863 w 2969285"/>
                <a:gd name="connsiteY4653" fmla="*/ 2201847 h 3313666"/>
                <a:gd name="connsiteX4654" fmla="*/ 384139 w 2969285"/>
                <a:gd name="connsiteY4654" fmla="*/ 2194951 h 3313666"/>
                <a:gd name="connsiteX4655" fmla="*/ 392759 w 2969285"/>
                <a:gd name="connsiteY4655" fmla="*/ 2189779 h 3313666"/>
                <a:gd name="connsiteX4656" fmla="*/ 396207 w 2969285"/>
                <a:gd name="connsiteY4656" fmla="*/ 2191503 h 3313666"/>
                <a:gd name="connsiteX4657" fmla="*/ 392759 w 2969285"/>
                <a:gd name="connsiteY4657" fmla="*/ 2189779 h 3313666"/>
                <a:gd name="connsiteX4658" fmla="*/ 399655 w 2969285"/>
                <a:gd name="connsiteY4658" fmla="*/ 2196675 h 3313666"/>
                <a:gd name="connsiteX4659" fmla="*/ 399655 w 2969285"/>
                <a:gd name="connsiteY4659" fmla="*/ 2196675 h 3313666"/>
                <a:gd name="connsiteX4660" fmla="*/ 394483 w 2969285"/>
                <a:gd name="connsiteY4660" fmla="*/ 2203571 h 3313666"/>
                <a:gd name="connsiteX4661" fmla="*/ 399655 w 2969285"/>
                <a:gd name="connsiteY4661" fmla="*/ 2196675 h 3313666"/>
                <a:gd name="connsiteX4662" fmla="*/ 377243 w 2969285"/>
                <a:gd name="connsiteY4662" fmla="*/ 1877736 h 3313666"/>
                <a:gd name="connsiteX4663" fmla="*/ 377243 w 2969285"/>
                <a:gd name="connsiteY4663" fmla="*/ 1877736 h 3313666"/>
                <a:gd name="connsiteX4664" fmla="*/ 396207 w 2969285"/>
                <a:gd name="connsiteY4664" fmla="*/ 1879460 h 3313666"/>
                <a:gd name="connsiteX4665" fmla="*/ 377243 w 2969285"/>
                <a:gd name="connsiteY4665" fmla="*/ 1877736 h 3313666"/>
                <a:gd name="connsiteX4666" fmla="*/ 301387 w 2969285"/>
                <a:gd name="connsiteY4666" fmla="*/ 1257099 h 3313666"/>
                <a:gd name="connsiteX4667" fmla="*/ 310007 w 2969285"/>
                <a:gd name="connsiteY4667" fmla="*/ 1262271 h 3313666"/>
                <a:gd name="connsiteX4668" fmla="*/ 301387 w 2969285"/>
                <a:gd name="connsiteY4668" fmla="*/ 1257099 h 3313666"/>
                <a:gd name="connsiteX4669" fmla="*/ 263459 w 2969285"/>
                <a:gd name="connsiteY4669" fmla="*/ 1253651 h 3313666"/>
                <a:gd name="connsiteX4670" fmla="*/ 242771 w 2969285"/>
                <a:gd name="connsiteY4670" fmla="*/ 1255375 h 3313666"/>
                <a:gd name="connsiteX4671" fmla="*/ 263459 w 2969285"/>
                <a:gd name="connsiteY4671" fmla="*/ 1253651 h 3313666"/>
                <a:gd name="connsiteX4672" fmla="*/ 301387 w 2969285"/>
                <a:gd name="connsiteY4672" fmla="*/ 1257099 h 3313666"/>
                <a:gd name="connsiteX4673" fmla="*/ 278975 w 2969285"/>
                <a:gd name="connsiteY4673" fmla="*/ 1195035 h 3313666"/>
                <a:gd name="connsiteX4674" fmla="*/ 278975 w 2969285"/>
                <a:gd name="connsiteY4674" fmla="*/ 1195035 h 3313666"/>
                <a:gd name="connsiteX4675" fmla="*/ 282423 w 2969285"/>
                <a:gd name="connsiteY4675" fmla="*/ 1196759 h 3313666"/>
                <a:gd name="connsiteX4676" fmla="*/ 282423 w 2969285"/>
                <a:gd name="connsiteY4676" fmla="*/ 1196759 h 3313666"/>
                <a:gd name="connsiteX4677" fmla="*/ 282423 w 2969285"/>
                <a:gd name="connsiteY4677" fmla="*/ 1196759 h 3313666"/>
                <a:gd name="connsiteX4678" fmla="*/ 282423 w 2969285"/>
                <a:gd name="connsiteY4678" fmla="*/ 1196759 h 3313666"/>
                <a:gd name="connsiteX4679" fmla="*/ 278975 w 2969285"/>
                <a:gd name="connsiteY4679" fmla="*/ 1195035 h 3313666"/>
                <a:gd name="connsiteX4680" fmla="*/ 320351 w 2969285"/>
                <a:gd name="connsiteY4680" fmla="*/ 1420878 h 3313666"/>
                <a:gd name="connsiteX4681" fmla="*/ 301387 w 2969285"/>
                <a:gd name="connsiteY4681" fmla="*/ 1413982 h 3313666"/>
                <a:gd name="connsiteX4682" fmla="*/ 278975 w 2969285"/>
                <a:gd name="connsiteY4682" fmla="*/ 1403638 h 3313666"/>
                <a:gd name="connsiteX4683" fmla="*/ 275527 w 2969285"/>
                <a:gd name="connsiteY4683" fmla="*/ 1405362 h 3313666"/>
                <a:gd name="connsiteX4684" fmla="*/ 278975 w 2969285"/>
                <a:gd name="connsiteY4684" fmla="*/ 1403638 h 3313666"/>
                <a:gd name="connsiteX4685" fmla="*/ 301387 w 2969285"/>
                <a:gd name="connsiteY4685" fmla="*/ 1413982 h 3313666"/>
                <a:gd name="connsiteX4686" fmla="*/ 320351 w 2969285"/>
                <a:gd name="connsiteY4686" fmla="*/ 1420878 h 3313666"/>
                <a:gd name="connsiteX4687" fmla="*/ 310007 w 2969285"/>
                <a:gd name="connsiteY4687" fmla="*/ 1203655 h 3313666"/>
                <a:gd name="connsiteX4688" fmla="*/ 313455 w 2969285"/>
                <a:gd name="connsiteY4688" fmla="*/ 1208827 h 3313666"/>
                <a:gd name="connsiteX4689" fmla="*/ 315179 w 2969285"/>
                <a:gd name="connsiteY4689" fmla="*/ 1210551 h 3313666"/>
                <a:gd name="connsiteX4690" fmla="*/ 313455 w 2969285"/>
                <a:gd name="connsiteY4690" fmla="*/ 1208827 h 3313666"/>
                <a:gd name="connsiteX4691" fmla="*/ 310007 w 2969285"/>
                <a:gd name="connsiteY4691" fmla="*/ 1203655 h 3313666"/>
                <a:gd name="connsiteX4692" fmla="*/ 260011 w 2969285"/>
                <a:gd name="connsiteY4692" fmla="*/ 1429498 h 3313666"/>
                <a:gd name="connsiteX4693" fmla="*/ 260011 w 2969285"/>
                <a:gd name="connsiteY4693" fmla="*/ 1429498 h 3313666"/>
                <a:gd name="connsiteX4694" fmla="*/ 263459 w 2969285"/>
                <a:gd name="connsiteY4694" fmla="*/ 1432946 h 3313666"/>
                <a:gd name="connsiteX4695" fmla="*/ 260011 w 2969285"/>
                <a:gd name="connsiteY4695" fmla="*/ 1429498 h 3313666"/>
                <a:gd name="connsiteX4696" fmla="*/ 260011 w 2969285"/>
                <a:gd name="connsiteY4696" fmla="*/ 1446738 h 3313666"/>
                <a:gd name="connsiteX4697" fmla="*/ 256563 w 2969285"/>
                <a:gd name="connsiteY4697" fmla="*/ 1446738 h 3313666"/>
                <a:gd name="connsiteX4698" fmla="*/ 256563 w 2969285"/>
                <a:gd name="connsiteY4698" fmla="*/ 1446738 h 3313666"/>
                <a:gd name="connsiteX4699" fmla="*/ 256563 w 2969285"/>
                <a:gd name="connsiteY4699" fmla="*/ 1446738 h 3313666"/>
                <a:gd name="connsiteX4700" fmla="*/ 260011 w 2969285"/>
                <a:gd name="connsiteY4700" fmla="*/ 1446738 h 3313666"/>
                <a:gd name="connsiteX4701" fmla="*/ 275527 w 2969285"/>
                <a:gd name="connsiteY4701" fmla="*/ 1805329 h 3313666"/>
                <a:gd name="connsiteX4702" fmla="*/ 316903 w 2969285"/>
                <a:gd name="connsiteY4702" fmla="*/ 1793261 h 3313666"/>
                <a:gd name="connsiteX4703" fmla="*/ 346211 w 2969285"/>
                <a:gd name="connsiteY4703" fmla="*/ 1777745 h 3313666"/>
                <a:gd name="connsiteX4704" fmla="*/ 372071 w 2969285"/>
                <a:gd name="connsiteY4704" fmla="*/ 1751885 h 3313666"/>
                <a:gd name="connsiteX4705" fmla="*/ 346211 w 2969285"/>
                <a:gd name="connsiteY4705" fmla="*/ 1777745 h 3313666"/>
                <a:gd name="connsiteX4706" fmla="*/ 316903 w 2969285"/>
                <a:gd name="connsiteY4706" fmla="*/ 1793261 h 3313666"/>
                <a:gd name="connsiteX4707" fmla="*/ 275527 w 2969285"/>
                <a:gd name="connsiteY4707" fmla="*/ 1805329 h 3313666"/>
                <a:gd name="connsiteX4708" fmla="*/ 254839 w 2969285"/>
                <a:gd name="connsiteY4708" fmla="*/ 1812225 h 3313666"/>
                <a:gd name="connsiteX4709" fmla="*/ 275527 w 2969285"/>
                <a:gd name="connsiteY4709" fmla="*/ 1805329 h 3313666"/>
                <a:gd name="connsiteX4710" fmla="*/ 327247 w 2969285"/>
                <a:gd name="connsiteY4710" fmla="*/ 1763953 h 3313666"/>
                <a:gd name="connsiteX4711" fmla="*/ 328971 w 2969285"/>
                <a:gd name="connsiteY4711" fmla="*/ 1758781 h 3313666"/>
                <a:gd name="connsiteX4712" fmla="*/ 328971 w 2969285"/>
                <a:gd name="connsiteY4712" fmla="*/ 1758781 h 3313666"/>
                <a:gd name="connsiteX4713" fmla="*/ 328971 w 2969285"/>
                <a:gd name="connsiteY4713" fmla="*/ 1758781 h 3313666"/>
                <a:gd name="connsiteX4714" fmla="*/ 327247 w 2969285"/>
                <a:gd name="connsiteY4714" fmla="*/ 1763953 h 3313666"/>
                <a:gd name="connsiteX4715" fmla="*/ 330695 w 2969285"/>
                <a:gd name="connsiteY4715" fmla="*/ 1769125 h 3313666"/>
                <a:gd name="connsiteX4716" fmla="*/ 330695 w 2969285"/>
                <a:gd name="connsiteY4716" fmla="*/ 1769125 h 3313666"/>
                <a:gd name="connsiteX4717" fmla="*/ 332419 w 2969285"/>
                <a:gd name="connsiteY4717" fmla="*/ 1767401 h 3313666"/>
                <a:gd name="connsiteX4718" fmla="*/ 330695 w 2969285"/>
                <a:gd name="connsiteY4718" fmla="*/ 1769125 h 3313666"/>
                <a:gd name="connsiteX4719" fmla="*/ 330695 w 2969285"/>
                <a:gd name="connsiteY4719" fmla="*/ 1769125 h 3313666"/>
                <a:gd name="connsiteX4720" fmla="*/ 334143 w 2969285"/>
                <a:gd name="connsiteY4720" fmla="*/ 1762229 h 3313666"/>
                <a:gd name="connsiteX4721" fmla="*/ 334143 w 2969285"/>
                <a:gd name="connsiteY4721" fmla="*/ 1762229 h 3313666"/>
                <a:gd name="connsiteX4722" fmla="*/ 332419 w 2969285"/>
                <a:gd name="connsiteY4722" fmla="*/ 1767401 h 3313666"/>
                <a:gd name="connsiteX4723" fmla="*/ 334143 w 2969285"/>
                <a:gd name="connsiteY4723" fmla="*/ 1762229 h 3313666"/>
                <a:gd name="connsiteX4724" fmla="*/ 334143 w 2969285"/>
                <a:gd name="connsiteY4724" fmla="*/ 1762229 h 3313666"/>
                <a:gd name="connsiteX4725" fmla="*/ 354831 w 2969285"/>
                <a:gd name="connsiteY4725" fmla="*/ 1713957 h 3313666"/>
                <a:gd name="connsiteX4726" fmla="*/ 354831 w 2969285"/>
                <a:gd name="connsiteY4726" fmla="*/ 1722577 h 3313666"/>
                <a:gd name="connsiteX4727" fmla="*/ 354831 w 2969285"/>
                <a:gd name="connsiteY4727" fmla="*/ 1722577 h 3313666"/>
                <a:gd name="connsiteX4728" fmla="*/ 318627 w 2969285"/>
                <a:gd name="connsiteY4728" fmla="*/ 1744989 h 3313666"/>
                <a:gd name="connsiteX4729" fmla="*/ 270355 w 2969285"/>
                <a:gd name="connsiteY4729" fmla="*/ 1757057 h 3313666"/>
                <a:gd name="connsiteX4730" fmla="*/ 318627 w 2969285"/>
                <a:gd name="connsiteY4730" fmla="*/ 1744989 h 3313666"/>
                <a:gd name="connsiteX4731" fmla="*/ 354831 w 2969285"/>
                <a:gd name="connsiteY4731" fmla="*/ 1722577 h 3313666"/>
                <a:gd name="connsiteX4732" fmla="*/ 354831 w 2969285"/>
                <a:gd name="connsiteY4732" fmla="*/ 1713957 h 3313666"/>
                <a:gd name="connsiteX4733" fmla="*/ 332419 w 2969285"/>
                <a:gd name="connsiteY4733" fmla="*/ 1643273 h 3313666"/>
                <a:gd name="connsiteX4734" fmla="*/ 346211 w 2969285"/>
                <a:gd name="connsiteY4734" fmla="*/ 1622585 h 3313666"/>
                <a:gd name="connsiteX4735" fmla="*/ 365175 w 2969285"/>
                <a:gd name="connsiteY4735" fmla="*/ 1617413 h 3313666"/>
                <a:gd name="connsiteX4736" fmla="*/ 382415 w 2969285"/>
                <a:gd name="connsiteY4736" fmla="*/ 1601898 h 3313666"/>
                <a:gd name="connsiteX4737" fmla="*/ 380691 w 2969285"/>
                <a:gd name="connsiteY4737" fmla="*/ 1595002 h 3313666"/>
                <a:gd name="connsiteX4738" fmla="*/ 382415 w 2969285"/>
                <a:gd name="connsiteY4738" fmla="*/ 1601898 h 3313666"/>
                <a:gd name="connsiteX4739" fmla="*/ 365175 w 2969285"/>
                <a:gd name="connsiteY4739" fmla="*/ 1617413 h 3313666"/>
                <a:gd name="connsiteX4740" fmla="*/ 346211 w 2969285"/>
                <a:gd name="connsiteY4740" fmla="*/ 1622585 h 3313666"/>
                <a:gd name="connsiteX4741" fmla="*/ 332419 w 2969285"/>
                <a:gd name="connsiteY4741" fmla="*/ 1643273 h 3313666"/>
                <a:gd name="connsiteX4742" fmla="*/ 354831 w 2969285"/>
                <a:gd name="connsiteY4742" fmla="*/ 1713957 h 3313666"/>
                <a:gd name="connsiteX4743" fmla="*/ 389311 w 2969285"/>
                <a:gd name="connsiteY4743" fmla="*/ 1674305 h 3313666"/>
                <a:gd name="connsiteX4744" fmla="*/ 354831 w 2969285"/>
                <a:gd name="connsiteY4744" fmla="*/ 1713957 h 3313666"/>
                <a:gd name="connsiteX4745" fmla="*/ 327247 w 2969285"/>
                <a:gd name="connsiteY4745" fmla="*/ 1517422 h 3313666"/>
                <a:gd name="connsiteX4746" fmla="*/ 327247 w 2969285"/>
                <a:gd name="connsiteY4746" fmla="*/ 1520870 h 3313666"/>
                <a:gd name="connsiteX4747" fmla="*/ 349659 w 2969285"/>
                <a:gd name="connsiteY4747" fmla="*/ 1527766 h 3313666"/>
                <a:gd name="connsiteX4748" fmla="*/ 349659 w 2969285"/>
                <a:gd name="connsiteY4748" fmla="*/ 1527766 h 3313666"/>
                <a:gd name="connsiteX4749" fmla="*/ 349659 w 2969285"/>
                <a:gd name="connsiteY4749" fmla="*/ 1527766 h 3313666"/>
                <a:gd name="connsiteX4750" fmla="*/ 327247 w 2969285"/>
                <a:gd name="connsiteY4750" fmla="*/ 1520870 h 3313666"/>
                <a:gd name="connsiteX4751" fmla="*/ 327247 w 2969285"/>
                <a:gd name="connsiteY4751" fmla="*/ 1517422 h 3313666"/>
                <a:gd name="connsiteX4752" fmla="*/ 356555 w 2969285"/>
                <a:gd name="connsiteY4752" fmla="*/ 1395018 h 3313666"/>
                <a:gd name="connsiteX4753" fmla="*/ 378967 w 2969285"/>
                <a:gd name="connsiteY4753" fmla="*/ 1365711 h 3313666"/>
                <a:gd name="connsiteX4754" fmla="*/ 378967 w 2969285"/>
                <a:gd name="connsiteY4754" fmla="*/ 1365711 h 3313666"/>
                <a:gd name="connsiteX4755" fmla="*/ 378967 w 2969285"/>
                <a:gd name="connsiteY4755" fmla="*/ 1365711 h 3313666"/>
                <a:gd name="connsiteX4756" fmla="*/ 415171 w 2969285"/>
                <a:gd name="connsiteY4756" fmla="*/ 1370883 h 3313666"/>
                <a:gd name="connsiteX4757" fmla="*/ 415171 w 2969285"/>
                <a:gd name="connsiteY4757" fmla="*/ 1370883 h 3313666"/>
                <a:gd name="connsiteX4758" fmla="*/ 378967 w 2969285"/>
                <a:gd name="connsiteY4758" fmla="*/ 1365711 h 3313666"/>
                <a:gd name="connsiteX4759" fmla="*/ 356555 w 2969285"/>
                <a:gd name="connsiteY4759" fmla="*/ 1395018 h 3313666"/>
                <a:gd name="connsiteX4760" fmla="*/ 354831 w 2969285"/>
                <a:gd name="connsiteY4760" fmla="*/ 1379503 h 3313666"/>
                <a:gd name="connsiteX4761" fmla="*/ 356555 w 2969285"/>
                <a:gd name="connsiteY4761" fmla="*/ 1395018 h 3313666"/>
                <a:gd name="connsiteX4762" fmla="*/ 358279 w 2969285"/>
                <a:gd name="connsiteY4762" fmla="*/ 1579486 h 3313666"/>
                <a:gd name="connsiteX4763" fmla="*/ 360003 w 2969285"/>
                <a:gd name="connsiteY4763" fmla="*/ 1582934 h 3313666"/>
                <a:gd name="connsiteX4764" fmla="*/ 358279 w 2969285"/>
                <a:gd name="connsiteY4764" fmla="*/ 1579486 h 3313666"/>
                <a:gd name="connsiteX4765" fmla="*/ 397931 w 2969285"/>
                <a:gd name="connsiteY4765" fmla="*/ 1593278 h 3313666"/>
                <a:gd name="connsiteX4766" fmla="*/ 358279 w 2969285"/>
                <a:gd name="connsiteY4766" fmla="*/ 1579486 h 3313666"/>
                <a:gd name="connsiteX4767" fmla="*/ 382415 w 2969285"/>
                <a:gd name="connsiteY4767" fmla="*/ 1412258 h 3313666"/>
                <a:gd name="connsiteX4768" fmla="*/ 382415 w 2969285"/>
                <a:gd name="connsiteY4768" fmla="*/ 1412258 h 3313666"/>
                <a:gd name="connsiteX4769" fmla="*/ 415171 w 2969285"/>
                <a:gd name="connsiteY4769" fmla="*/ 1405362 h 3313666"/>
                <a:gd name="connsiteX4770" fmla="*/ 428963 w 2969285"/>
                <a:gd name="connsiteY4770" fmla="*/ 1407086 h 3313666"/>
                <a:gd name="connsiteX4771" fmla="*/ 428963 w 2969285"/>
                <a:gd name="connsiteY4771" fmla="*/ 1407086 h 3313666"/>
                <a:gd name="connsiteX4772" fmla="*/ 415171 w 2969285"/>
                <a:gd name="connsiteY4772" fmla="*/ 1405362 h 3313666"/>
                <a:gd name="connsiteX4773" fmla="*/ 382415 w 2969285"/>
                <a:gd name="connsiteY4773" fmla="*/ 1412258 h 3313666"/>
                <a:gd name="connsiteX4774" fmla="*/ 459995 w 2969285"/>
                <a:gd name="connsiteY4774" fmla="*/ 1089872 h 3313666"/>
                <a:gd name="connsiteX4775" fmla="*/ 459995 w 2969285"/>
                <a:gd name="connsiteY4775" fmla="*/ 1057116 h 3313666"/>
                <a:gd name="connsiteX4776" fmla="*/ 453099 w 2969285"/>
                <a:gd name="connsiteY4776" fmla="*/ 1036428 h 3313666"/>
                <a:gd name="connsiteX4777" fmla="*/ 459995 w 2969285"/>
                <a:gd name="connsiteY4777" fmla="*/ 1057116 h 3313666"/>
                <a:gd name="connsiteX4778" fmla="*/ 459995 w 2969285"/>
                <a:gd name="connsiteY4778" fmla="*/ 1089872 h 3313666"/>
                <a:gd name="connsiteX4779" fmla="*/ 478958 w 2969285"/>
                <a:gd name="connsiteY4779" fmla="*/ 1126076 h 3313666"/>
                <a:gd name="connsiteX4780" fmla="*/ 459995 w 2969285"/>
                <a:gd name="connsiteY4780" fmla="*/ 1089872 h 3313666"/>
                <a:gd name="connsiteX4781" fmla="*/ 387587 w 2969285"/>
                <a:gd name="connsiteY4781" fmla="*/ 1065736 h 3313666"/>
                <a:gd name="connsiteX4782" fmla="*/ 403103 w 2969285"/>
                <a:gd name="connsiteY4782" fmla="*/ 1070908 h 3313666"/>
                <a:gd name="connsiteX4783" fmla="*/ 387587 w 2969285"/>
                <a:gd name="connsiteY4783" fmla="*/ 1065736 h 3313666"/>
                <a:gd name="connsiteX4784" fmla="*/ 354831 w 2969285"/>
                <a:gd name="connsiteY4784" fmla="*/ 1062288 h 3313666"/>
                <a:gd name="connsiteX4785" fmla="*/ 387587 w 2969285"/>
                <a:gd name="connsiteY4785" fmla="*/ 1065736 h 3313666"/>
                <a:gd name="connsiteX4786" fmla="*/ 334143 w 2969285"/>
                <a:gd name="connsiteY4786" fmla="*/ 986432 h 3313666"/>
                <a:gd name="connsiteX4787" fmla="*/ 299663 w 2969285"/>
                <a:gd name="connsiteY4787" fmla="*/ 1024360 h 3313666"/>
                <a:gd name="connsiteX4788" fmla="*/ 315179 w 2969285"/>
                <a:gd name="connsiteY4788" fmla="*/ 1055392 h 3313666"/>
                <a:gd name="connsiteX4789" fmla="*/ 299663 w 2969285"/>
                <a:gd name="connsiteY4789" fmla="*/ 1024360 h 3313666"/>
                <a:gd name="connsiteX4790" fmla="*/ 334143 w 2969285"/>
                <a:gd name="connsiteY4790" fmla="*/ 986432 h 3313666"/>
                <a:gd name="connsiteX4791" fmla="*/ 337591 w 2969285"/>
                <a:gd name="connsiteY4791" fmla="*/ 986432 h 3313666"/>
                <a:gd name="connsiteX4792" fmla="*/ 337591 w 2969285"/>
                <a:gd name="connsiteY4792" fmla="*/ 986432 h 3313666"/>
                <a:gd name="connsiteX4793" fmla="*/ 334143 w 2969285"/>
                <a:gd name="connsiteY4793" fmla="*/ 986432 h 3313666"/>
                <a:gd name="connsiteX4794" fmla="*/ 322075 w 2969285"/>
                <a:gd name="connsiteY4794" fmla="*/ 1055392 h 3313666"/>
                <a:gd name="connsiteX4795" fmla="*/ 320351 w 2969285"/>
                <a:gd name="connsiteY4795" fmla="*/ 1055392 h 3313666"/>
                <a:gd name="connsiteX4796" fmla="*/ 320351 w 2969285"/>
                <a:gd name="connsiteY4796" fmla="*/ 1055392 h 3313666"/>
                <a:gd name="connsiteX4797" fmla="*/ 322075 w 2969285"/>
                <a:gd name="connsiteY4797" fmla="*/ 1055392 h 3313666"/>
                <a:gd name="connsiteX4798" fmla="*/ 327247 w 2969285"/>
                <a:gd name="connsiteY4798" fmla="*/ 1067460 h 3313666"/>
                <a:gd name="connsiteX4799" fmla="*/ 322075 w 2969285"/>
                <a:gd name="connsiteY4799" fmla="*/ 1055392 h 3313666"/>
                <a:gd name="connsiteX4800" fmla="*/ 327247 w 2969285"/>
                <a:gd name="connsiteY4800" fmla="*/ 1067460 h 3313666"/>
                <a:gd name="connsiteX4801" fmla="*/ 291043 w 2969285"/>
                <a:gd name="connsiteY4801" fmla="*/ 1122628 h 3313666"/>
                <a:gd name="connsiteX4802" fmla="*/ 232427 w 2969285"/>
                <a:gd name="connsiteY4802" fmla="*/ 1195035 h 3313666"/>
                <a:gd name="connsiteX4803" fmla="*/ 232427 w 2969285"/>
                <a:gd name="connsiteY4803" fmla="*/ 1195035 h 3313666"/>
                <a:gd name="connsiteX4804" fmla="*/ 225532 w 2969285"/>
                <a:gd name="connsiteY4804" fmla="*/ 1195035 h 3313666"/>
                <a:gd name="connsiteX4805" fmla="*/ 232427 w 2969285"/>
                <a:gd name="connsiteY4805" fmla="*/ 1195035 h 3313666"/>
                <a:gd name="connsiteX4806" fmla="*/ 291043 w 2969285"/>
                <a:gd name="connsiteY4806" fmla="*/ 1122628 h 3313666"/>
                <a:gd name="connsiteX4807" fmla="*/ 327247 w 2969285"/>
                <a:gd name="connsiteY4807" fmla="*/ 1067460 h 3313666"/>
                <a:gd name="connsiteX4808" fmla="*/ 234151 w 2969285"/>
                <a:gd name="connsiteY4808" fmla="*/ 1248479 h 3313666"/>
                <a:gd name="connsiteX4809" fmla="*/ 234151 w 2969285"/>
                <a:gd name="connsiteY4809" fmla="*/ 1248479 h 3313666"/>
                <a:gd name="connsiteX4810" fmla="*/ 218636 w 2969285"/>
                <a:gd name="connsiteY4810" fmla="*/ 1257099 h 3313666"/>
                <a:gd name="connsiteX4811" fmla="*/ 187604 w 2969285"/>
                <a:gd name="connsiteY4811" fmla="*/ 1274339 h 3313666"/>
                <a:gd name="connsiteX4812" fmla="*/ 187604 w 2969285"/>
                <a:gd name="connsiteY4812" fmla="*/ 1274339 h 3313666"/>
                <a:gd name="connsiteX4813" fmla="*/ 218636 w 2969285"/>
                <a:gd name="connsiteY4813" fmla="*/ 1257099 h 3313666"/>
                <a:gd name="connsiteX4814" fmla="*/ 218636 w 2969285"/>
                <a:gd name="connsiteY4814" fmla="*/ 1257099 h 3313666"/>
                <a:gd name="connsiteX4815" fmla="*/ 234151 w 2969285"/>
                <a:gd name="connsiteY4815" fmla="*/ 1248479 h 3313666"/>
                <a:gd name="connsiteX4816" fmla="*/ 239323 w 2969285"/>
                <a:gd name="connsiteY4816" fmla="*/ 1412258 h 3313666"/>
                <a:gd name="connsiteX4817" fmla="*/ 234151 w 2969285"/>
                <a:gd name="connsiteY4817" fmla="*/ 1415706 h 3313666"/>
                <a:gd name="connsiteX4818" fmla="*/ 234151 w 2969285"/>
                <a:gd name="connsiteY4818" fmla="*/ 1415706 h 3313666"/>
                <a:gd name="connsiteX4819" fmla="*/ 239323 w 2969285"/>
                <a:gd name="connsiteY4819" fmla="*/ 1412258 h 3313666"/>
                <a:gd name="connsiteX4820" fmla="*/ 199672 w 2969285"/>
                <a:gd name="connsiteY4820" fmla="*/ 1395018 h 3313666"/>
                <a:gd name="connsiteX4821" fmla="*/ 199672 w 2969285"/>
                <a:gd name="connsiteY4821" fmla="*/ 1388122 h 3313666"/>
                <a:gd name="connsiteX4822" fmla="*/ 199672 w 2969285"/>
                <a:gd name="connsiteY4822" fmla="*/ 1395018 h 3313666"/>
                <a:gd name="connsiteX4823" fmla="*/ 216912 w 2969285"/>
                <a:gd name="connsiteY4823" fmla="*/ 1462254 h 3313666"/>
                <a:gd name="connsiteX4824" fmla="*/ 237599 w 2969285"/>
                <a:gd name="connsiteY4824" fmla="*/ 1472598 h 3313666"/>
                <a:gd name="connsiteX4825" fmla="*/ 241047 w 2969285"/>
                <a:gd name="connsiteY4825" fmla="*/ 1470874 h 3313666"/>
                <a:gd name="connsiteX4826" fmla="*/ 237599 w 2969285"/>
                <a:gd name="connsiteY4826" fmla="*/ 1472598 h 3313666"/>
                <a:gd name="connsiteX4827" fmla="*/ 216912 w 2969285"/>
                <a:gd name="connsiteY4827" fmla="*/ 1462254 h 3313666"/>
                <a:gd name="connsiteX4828" fmla="*/ 178984 w 2969285"/>
                <a:gd name="connsiteY4828" fmla="*/ 1417430 h 3313666"/>
                <a:gd name="connsiteX4829" fmla="*/ 178984 w 2969285"/>
                <a:gd name="connsiteY4829" fmla="*/ 1417430 h 3313666"/>
                <a:gd name="connsiteX4830" fmla="*/ 216912 w 2969285"/>
                <a:gd name="connsiteY4830" fmla="*/ 1462254 h 3313666"/>
                <a:gd name="connsiteX4831" fmla="*/ 189328 w 2969285"/>
                <a:gd name="connsiteY4831" fmla="*/ 1700165 h 3313666"/>
                <a:gd name="connsiteX4832" fmla="*/ 196224 w 2969285"/>
                <a:gd name="connsiteY4832" fmla="*/ 1724301 h 3313666"/>
                <a:gd name="connsiteX4833" fmla="*/ 189328 w 2969285"/>
                <a:gd name="connsiteY4833" fmla="*/ 1700165 h 3313666"/>
                <a:gd name="connsiteX4834" fmla="*/ 178984 w 2969285"/>
                <a:gd name="connsiteY4834" fmla="*/ 1663961 h 3313666"/>
                <a:gd name="connsiteX4835" fmla="*/ 189328 w 2969285"/>
                <a:gd name="connsiteY4835" fmla="*/ 1700165 h 3313666"/>
                <a:gd name="connsiteX4836" fmla="*/ 370347 w 2969285"/>
                <a:gd name="connsiteY4836" fmla="*/ 2217363 h 3313666"/>
                <a:gd name="connsiteX4837" fmla="*/ 365175 w 2969285"/>
                <a:gd name="connsiteY4837" fmla="*/ 2231155 h 3313666"/>
                <a:gd name="connsiteX4838" fmla="*/ 370347 w 2969285"/>
                <a:gd name="connsiteY4838" fmla="*/ 2217363 h 3313666"/>
                <a:gd name="connsiteX4839" fmla="*/ 503094 w 2969285"/>
                <a:gd name="connsiteY4839" fmla="*/ 2062204 h 3313666"/>
                <a:gd name="connsiteX4840" fmla="*/ 489302 w 2969285"/>
                <a:gd name="connsiteY4840" fmla="*/ 2057032 h 3313666"/>
                <a:gd name="connsiteX4841" fmla="*/ 420343 w 2969285"/>
                <a:gd name="connsiteY4841" fmla="*/ 2026000 h 3313666"/>
                <a:gd name="connsiteX4842" fmla="*/ 411723 w 2969285"/>
                <a:gd name="connsiteY4842" fmla="*/ 2012208 h 3313666"/>
                <a:gd name="connsiteX4843" fmla="*/ 404827 w 2969285"/>
                <a:gd name="connsiteY4843" fmla="*/ 2000140 h 3313666"/>
                <a:gd name="connsiteX4844" fmla="*/ 416895 w 2969285"/>
                <a:gd name="connsiteY4844" fmla="*/ 1969108 h 3313666"/>
                <a:gd name="connsiteX4845" fmla="*/ 404827 w 2969285"/>
                <a:gd name="connsiteY4845" fmla="*/ 2000140 h 3313666"/>
                <a:gd name="connsiteX4846" fmla="*/ 411723 w 2969285"/>
                <a:gd name="connsiteY4846" fmla="*/ 2012208 h 3313666"/>
                <a:gd name="connsiteX4847" fmla="*/ 420343 w 2969285"/>
                <a:gd name="connsiteY4847" fmla="*/ 2026000 h 3313666"/>
                <a:gd name="connsiteX4848" fmla="*/ 489302 w 2969285"/>
                <a:gd name="connsiteY4848" fmla="*/ 2057032 h 3313666"/>
                <a:gd name="connsiteX4849" fmla="*/ 503094 w 2969285"/>
                <a:gd name="connsiteY4849" fmla="*/ 2062204 h 3313666"/>
                <a:gd name="connsiteX4850" fmla="*/ 525506 w 2969285"/>
                <a:gd name="connsiteY4850" fmla="*/ 2075996 h 3313666"/>
                <a:gd name="connsiteX4851" fmla="*/ 549642 w 2969285"/>
                <a:gd name="connsiteY4851" fmla="*/ 2096683 h 3313666"/>
                <a:gd name="connsiteX4852" fmla="*/ 587570 w 2969285"/>
                <a:gd name="connsiteY4852" fmla="*/ 2129439 h 3313666"/>
                <a:gd name="connsiteX4853" fmla="*/ 611706 w 2969285"/>
                <a:gd name="connsiteY4853" fmla="*/ 2136335 h 3313666"/>
                <a:gd name="connsiteX4854" fmla="*/ 678942 w 2969285"/>
                <a:gd name="connsiteY4854" fmla="*/ 2120819 h 3313666"/>
                <a:gd name="connsiteX4855" fmla="*/ 611706 w 2969285"/>
                <a:gd name="connsiteY4855" fmla="*/ 2136335 h 3313666"/>
                <a:gd name="connsiteX4856" fmla="*/ 587570 w 2969285"/>
                <a:gd name="connsiteY4856" fmla="*/ 2129439 h 3313666"/>
                <a:gd name="connsiteX4857" fmla="*/ 549642 w 2969285"/>
                <a:gd name="connsiteY4857" fmla="*/ 2096683 h 3313666"/>
                <a:gd name="connsiteX4858" fmla="*/ 525506 w 2969285"/>
                <a:gd name="connsiteY4858" fmla="*/ 2075996 h 3313666"/>
                <a:gd name="connsiteX4859" fmla="*/ 503094 w 2969285"/>
                <a:gd name="connsiteY4859" fmla="*/ 2062204 h 3313666"/>
                <a:gd name="connsiteX4860" fmla="*/ 628946 w 2969285"/>
                <a:gd name="connsiteY4860" fmla="*/ 2336318 h 3313666"/>
                <a:gd name="connsiteX4861" fmla="*/ 628946 w 2969285"/>
                <a:gd name="connsiteY4861" fmla="*/ 2336318 h 3313666"/>
                <a:gd name="connsiteX4862" fmla="*/ 596190 w 2969285"/>
                <a:gd name="connsiteY4862" fmla="*/ 2355282 h 3313666"/>
                <a:gd name="connsiteX4863" fmla="*/ 591018 w 2969285"/>
                <a:gd name="connsiteY4863" fmla="*/ 2353558 h 3313666"/>
                <a:gd name="connsiteX4864" fmla="*/ 596190 w 2969285"/>
                <a:gd name="connsiteY4864" fmla="*/ 2355282 h 3313666"/>
                <a:gd name="connsiteX4865" fmla="*/ 628946 w 2969285"/>
                <a:gd name="connsiteY4865" fmla="*/ 2336318 h 3313666"/>
                <a:gd name="connsiteX4866" fmla="*/ 628946 w 2969285"/>
                <a:gd name="connsiteY4866" fmla="*/ 2336318 h 3313666"/>
                <a:gd name="connsiteX4867" fmla="*/ 609982 w 2969285"/>
                <a:gd name="connsiteY4867" fmla="*/ 2582849 h 3313666"/>
                <a:gd name="connsiteX4868" fmla="*/ 608258 w 2969285"/>
                <a:gd name="connsiteY4868" fmla="*/ 2575953 h 3313666"/>
                <a:gd name="connsiteX4869" fmla="*/ 599638 w 2969285"/>
                <a:gd name="connsiteY4869" fmla="*/ 2562161 h 3313666"/>
                <a:gd name="connsiteX4870" fmla="*/ 608258 w 2969285"/>
                <a:gd name="connsiteY4870" fmla="*/ 2575953 h 3313666"/>
                <a:gd name="connsiteX4871" fmla="*/ 609982 w 2969285"/>
                <a:gd name="connsiteY4871" fmla="*/ 2582849 h 3313666"/>
                <a:gd name="connsiteX4872" fmla="*/ 792725 w 2969285"/>
                <a:gd name="connsiteY4872" fmla="*/ 2738009 h 3313666"/>
                <a:gd name="connsiteX4873" fmla="*/ 794449 w 2969285"/>
                <a:gd name="connsiteY4873" fmla="*/ 2738009 h 3313666"/>
                <a:gd name="connsiteX4874" fmla="*/ 792725 w 2969285"/>
                <a:gd name="connsiteY4874" fmla="*/ 2738009 h 3313666"/>
                <a:gd name="connsiteX4875" fmla="*/ 777209 w 2969285"/>
                <a:gd name="connsiteY4875" fmla="*/ 2741457 h 3313666"/>
                <a:gd name="connsiteX4876" fmla="*/ 792725 w 2969285"/>
                <a:gd name="connsiteY4876" fmla="*/ 2738009 h 3313666"/>
                <a:gd name="connsiteX4877" fmla="*/ 778933 w 2969285"/>
                <a:gd name="connsiteY4877" fmla="*/ 2691461 h 3313666"/>
                <a:gd name="connsiteX4878" fmla="*/ 784105 w 2969285"/>
                <a:gd name="connsiteY4878" fmla="*/ 2682841 h 3313666"/>
                <a:gd name="connsiteX4879" fmla="*/ 796173 w 2969285"/>
                <a:gd name="connsiteY4879" fmla="*/ 2648361 h 3313666"/>
                <a:gd name="connsiteX4880" fmla="*/ 784105 w 2969285"/>
                <a:gd name="connsiteY4880" fmla="*/ 2682841 h 3313666"/>
                <a:gd name="connsiteX4881" fmla="*/ 778933 w 2969285"/>
                <a:gd name="connsiteY4881" fmla="*/ 2691461 h 3313666"/>
                <a:gd name="connsiteX4882" fmla="*/ 796173 w 2969285"/>
                <a:gd name="connsiteY4882" fmla="*/ 2844896 h 3313666"/>
                <a:gd name="connsiteX4883" fmla="*/ 791001 w 2969285"/>
                <a:gd name="connsiteY4883" fmla="*/ 2846620 h 3313666"/>
                <a:gd name="connsiteX4884" fmla="*/ 796173 w 2969285"/>
                <a:gd name="connsiteY4884" fmla="*/ 2844896 h 3313666"/>
                <a:gd name="connsiteX4885" fmla="*/ 803069 w 2969285"/>
                <a:gd name="connsiteY4885" fmla="*/ 2863860 h 3313666"/>
                <a:gd name="connsiteX4886" fmla="*/ 794449 w 2969285"/>
                <a:gd name="connsiteY4886" fmla="*/ 2863860 h 3313666"/>
                <a:gd name="connsiteX4887" fmla="*/ 803069 w 2969285"/>
                <a:gd name="connsiteY4887" fmla="*/ 2863860 h 3313666"/>
                <a:gd name="connsiteX4888" fmla="*/ 799621 w 2969285"/>
                <a:gd name="connsiteY4888" fmla="*/ 2643189 h 3313666"/>
                <a:gd name="connsiteX4889" fmla="*/ 804793 w 2969285"/>
                <a:gd name="connsiteY4889" fmla="*/ 2638017 h 3313666"/>
                <a:gd name="connsiteX4890" fmla="*/ 804793 w 2969285"/>
                <a:gd name="connsiteY4890" fmla="*/ 2619053 h 3313666"/>
                <a:gd name="connsiteX4891" fmla="*/ 796173 w 2969285"/>
                <a:gd name="connsiteY4891" fmla="*/ 2596641 h 3313666"/>
                <a:gd name="connsiteX4892" fmla="*/ 806517 w 2969285"/>
                <a:gd name="connsiteY4892" fmla="*/ 2577677 h 3313666"/>
                <a:gd name="connsiteX4893" fmla="*/ 796173 w 2969285"/>
                <a:gd name="connsiteY4893" fmla="*/ 2596641 h 3313666"/>
                <a:gd name="connsiteX4894" fmla="*/ 804793 w 2969285"/>
                <a:gd name="connsiteY4894" fmla="*/ 2619053 h 3313666"/>
                <a:gd name="connsiteX4895" fmla="*/ 804793 w 2969285"/>
                <a:gd name="connsiteY4895" fmla="*/ 2638017 h 3313666"/>
                <a:gd name="connsiteX4896" fmla="*/ 799621 w 2969285"/>
                <a:gd name="connsiteY4896" fmla="*/ 2643189 h 3313666"/>
                <a:gd name="connsiteX4897" fmla="*/ 753073 w 2969285"/>
                <a:gd name="connsiteY4897" fmla="*/ 2546646 h 3313666"/>
                <a:gd name="connsiteX4898" fmla="*/ 744453 w 2969285"/>
                <a:gd name="connsiteY4898" fmla="*/ 2544922 h 3313666"/>
                <a:gd name="connsiteX4899" fmla="*/ 753073 w 2969285"/>
                <a:gd name="connsiteY4899" fmla="*/ 2546646 h 3313666"/>
                <a:gd name="connsiteX4900" fmla="*/ 863409 w 2969285"/>
                <a:gd name="connsiteY4900" fmla="*/ 2558714 h 3313666"/>
                <a:gd name="connsiteX4901" fmla="*/ 890993 w 2969285"/>
                <a:gd name="connsiteY4901" fmla="*/ 2572506 h 3313666"/>
                <a:gd name="connsiteX4902" fmla="*/ 863409 w 2969285"/>
                <a:gd name="connsiteY4902" fmla="*/ 2558714 h 3313666"/>
                <a:gd name="connsiteX4903" fmla="*/ 753073 w 2969285"/>
                <a:gd name="connsiteY4903" fmla="*/ 2546646 h 3313666"/>
                <a:gd name="connsiteX4904" fmla="*/ 830653 w 2969285"/>
                <a:gd name="connsiteY4904" fmla="*/ 2703529 h 3313666"/>
                <a:gd name="connsiteX4905" fmla="*/ 904785 w 2969285"/>
                <a:gd name="connsiteY4905" fmla="*/ 2710425 h 3313666"/>
                <a:gd name="connsiteX4906" fmla="*/ 978916 w 2969285"/>
                <a:gd name="connsiteY4906" fmla="*/ 2744905 h 3313666"/>
                <a:gd name="connsiteX4907" fmla="*/ 985812 w 2969285"/>
                <a:gd name="connsiteY4907" fmla="*/ 2755249 h 3313666"/>
                <a:gd name="connsiteX4908" fmla="*/ 1009948 w 2969285"/>
                <a:gd name="connsiteY4908" fmla="*/ 2770765 h 3313666"/>
                <a:gd name="connsiteX4909" fmla="*/ 985812 w 2969285"/>
                <a:gd name="connsiteY4909" fmla="*/ 2755249 h 3313666"/>
                <a:gd name="connsiteX4910" fmla="*/ 978916 w 2969285"/>
                <a:gd name="connsiteY4910" fmla="*/ 2744905 h 3313666"/>
                <a:gd name="connsiteX4911" fmla="*/ 904785 w 2969285"/>
                <a:gd name="connsiteY4911" fmla="*/ 2710425 h 3313666"/>
                <a:gd name="connsiteX4912" fmla="*/ 830653 w 2969285"/>
                <a:gd name="connsiteY4912" fmla="*/ 2703529 h 3313666"/>
                <a:gd name="connsiteX4913" fmla="*/ 808241 w 2969285"/>
                <a:gd name="connsiteY4913" fmla="*/ 2701805 h 3313666"/>
                <a:gd name="connsiteX4914" fmla="*/ 830653 w 2969285"/>
                <a:gd name="connsiteY4914" fmla="*/ 2703529 h 3313666"/>
                <a:gd name="connsiteX4915" fmla="*/ 1158211 w 2969285"/>
                <a:gd name="connsiteY4915" fmla="*/ 3053499 h 3313666"/>
                <a:gd name="connsiteX4916" fmla="*/ 1140972 w 2969285"/>
                <a:gd name="connsiteY4916" fmla="*/ 3036259 h 3313666"/>
                <a:gd name="connsiteX4917" fmla="*/ 1134076 w 2969285"/>
                <a:gd name="connsiteY4917" fmla="*/ 3027639 h 3313666"/>
                <a:gd name="connsiteX4918" fmla="*/ 1134076 w 2969285"/>
                <a:gd name="connsiteY4918" fmla="*/ 3027639 h 3313666"/>
                <a:gd name="connsiteX4919" fmla="*/ 1140972 w 2969285"/>
                <a:gd name="connsiteY4919" fmla="*/ 3036259 h 3313666"/>
                <a:gd name="connsiteX4920" fmla="*/ 1158211 w 2969285"/>
                <a:gd name="connsiteY4920" fmla="*/ 3053499 h 3313666"/>
                <a:gd name="connsiteX4921" fmla="*/ 1113388 w 2969285"/>
                <a:gd name="connsiteY4921" fmla="*/ 3105219 h 3313666"/>
                <a:gd name="connsiteX4922" fmla="*/ 1113388 w 2969285"/>
                <a:gd name="connsiteY4922" fmla="*/ 3089703 h 3313666"/>
                <a:gd name="connsiteX4923" fmla="*/ 1113388 w 2969285"/>
                <a:gd name="connsiteY4923" fmla="*/ 3089703 h 3313666"/>
                <a:gd name="connsiteX4924" fmla="*/ 1113388 w 2969285"/>
                <a:gd name="connsiteY4924" fmla="*/ 3105219 h 3313666"/>
                <a:gd name="connsiteX4925" fmla="*/ 1122008 w 2969285"/>
                <a:gd name="connsiteY4925" fmla="*/ 3105219 h 3313666"/>
                <a:gd name="connsiteX4926" fmla="*/ 1177175 w 2969285"/>
                <a:gd name="connsiteY4926" fmla="*/ 3096599 h 3313666"/>
                <a:gd name="connsiteX4927" fmla="*/ 1213379 w 2969285"/>
                <a:gd name="connsiteY4927" fmla="*/ 3029364 h 3313666"/>
                <a:gd name="connsiteX4928" fmla="*/ 1239239 w 2969285"/>
                <a:gd name="connsiteY4928" fmla="*/ 3020744 h 3313666"/>
                <a:gd name="connsiteX4929" fmla="*/ 1253031 w 2969285"/>
                <a:gd name="connsiteY4929" fmla="*/ 3027639 h 3313666"/>
                <a:gd name="connsiteX4930" fmla="*/ 1239239 w 2969285"/>
                <a:gd name="connsiteY4930" fmla="*/ 3020744 h 3313666"/>
                <a:gd name="connsiteX4931" fmla="*/ 1213379 w 2969285"/>
                <a:gd name="connsiteY4931" fmla="*/ 3029364 h 3313666"/>
                <a:gd name="connsiteX4932" fmla="*/ 1177175 w 2969285"/>
                <a:gd name="connsiteY4932" fmla="*/ 3096599 h 3313666"/>
                <a:gd name="connsiteX4933" fmla="*/ 1289235 w 2969285"/>
                <a:gd name="connsiteY4933" fmla="*/ 3139699 h 3313666"/>
                <a:gd name="connsiteX4934" fmla="*/ 1289235 w 2969285"/>
                <a:gd name="connsiteY4934" fmla="*/ 3139699 h 3313666"/>
                <a:gd name="connsiteX4935" fmla="*/ 1313371 w 2969285"/>
                <a:gd name="connsiteY4935" fmla="*/ 3148319 h 3313666"/>
                <a:gd name="connsiteX4936" fmla="*/ 1313371 w 2969285"/>
                <a:gd name="connsiteY4936" fmla="*/ 3148319 h 3313666"/>
                <a:gd name="connsiteX4937" fmla="*/ 1289235 w 2969285"/>
                <a:gd name="connsiteY4937" fmla="*/ 3139699 h 3313666"/>
                <a:gd name="connsiteX4938" fmla="*/ 1177175 w 2969285"/>
                <a:gd name="connsiteY4938" fmla="*/ 3096599 h 3313666"/>
                <a:gd name="connsiteX4939" fmla="*/ 1122008 w 2969285"/>
                <a:gd name="connsiteY4939" fmla="*/ 3105219 h 3313666"/>
                <a:gd name="connsiteX4940" fmla="*/ 1122008 w 2969285"/>
                <a:gd name="connsiteY4940" fmla="*/ 3105219 h 3313666"/>
                <a:gd name="connsiteX4941" fmla="*/ 1113388 w 2969285"/>
                <a:gd name="connsiteY4941" fmla="*/ 3105219 h 3313666"/>
                <a:gd name="connsiteX4942" fmla="*/ 1097872 w 2969285"/>
                <a:gd name="connsiteY4942" fmla="*/ 3112115 h 3313666"/>
                <a:gd name="connsiteX4943" fmla="*/ 1113388 w 2969285"/>
                <a:gd name="connsiteY4943" fmla="*/ 3105219 h 3313666"/>
                <a:gd name="connsiteX4944" fmla="*/ 1282339 w 2969285"/>
                <a:gd name="connsiteY4944" fmla="*/ 2981092 h 3313666"/>
                <a:gd name="connsiteX4945" fmla="*/ 1265099 w 2969285"/>
                <a:gd name="connsiteY4945" fmla="*/ 3053499 h 3313666"/>
                <a:gd name="connsiteX4946" fmla="*/ 1253031 w 2969285"/>
                <a:gd name="connsiteY4946" fmla="*/ 3048327 h 3313666"/>
                <a:gd name="connsiteX4947" fmla="*/ 1265099 w 2969285"/>
                <a:gd name="connsiteY4947" fmla="*/ 3053499 h 3313666"/>
                <a:gd name="connsiteX4948" fmla="*/ 1282339 w 2969285"/>
                <a:gd name="connsiteY4948" fmla="*/ 2981092 h 3313666"/>
                <a:gd name="connsiteX4949" fmla="*/ 1327163 w 2969285"/>
                <a:gd name="connsiteY4949" fmla="*/ 2951784 h 3313666"/>
                <a:gd name="connsiteX4950" fmla="*/ 1327163 w 2969285"/>
                <a:gd name="connsiteY4950" fmla="*/ 2951784 h 3313666"/>
                <a:gd name="connsiteX4951" fmla="*/ 1282339 w 2969285"/>
                <a:gd name="connsiteY4951" fmla="*/ 2981092 h 3313666"/>
                <a:gd name="connsiteX4952" fmla="*/ 1321991 w 2969285"/>
                <a:gd name="connsiteY4952" fmla="*/ 3010400 h 3313666"/>
                <a:gd name="connsiteX4953" fmla="*/ 1330611 w 2969285"/>
                <a:gd name="connsiteY4953" fmla="*/ 2996608 h 3313666"/>
                <a:gd name="connsiteX4954" fmla="*/ 1321991 w 2969285"/>
                <a:gd name="connsiteY4954" fmla="*/ 3010400 h 3313666"/>
                <a:gd name="connsiteX4955" fmla="*/ 1313371 w 2969285"/>
                <a:gd name="connsiteY4955" fmla="*/ 3020744 h 3313666"/>
                <a:gd name="connsiteX4956" fmla="*/ 1321991 w 2969285"/>
                <a:gd name="connsiteY4956" fmla="*/ 3010400 h 3313666"/>
                <a:gd name="connsiteX4957" fmla="*/ 1435774 w 2969285"/>
                <a:gd name="connsiteY4957" fmla="*/ 3106943 h 3313666"/>
                <a:gd name="connsiteX4958" fmla="*/ 1437498 w 2969285"/>
                <a:gd name="connsiteY4958" fmla="*/ 3112115 h 3313666"/>
                <a:gd name="connsiteX4959" fmla="*/ 1435774 w 2969285"/>
                <a:gd name="connsiteY4959" fmla="*/ 3106943 h 3313666"/>
                <a:gd name="connsiteX4960" fmla="*/ 1435774 w 2969285"/>
                <a:gd name="connsiteY4960" fmla="*/ 3103495 h 3313666"/>
                <a:gd name="connsiteX4961" fmla="*/ 1435774 w 2969285"/>
                <a:gd name="connsiteY4961" fmla="*/ 3106943 h 3313666"/>
                <a:gd name="connsiteX4962" fmla="*/ 1437498 w 2969285"/>
                <a:gd name="connsiteY4962" fmla="*/ 3122459 h 3313666"/>
                <a:gd name="connsiteX4963" fmla="*/ 1432326 w 2969285"/>
                <a:gd name="connsiteY4963" fmla="*/ 3129355 h 3313666"/>
                <a:gd name="connsiteX4964" fmla="*/ 1437498 w 2969285"/>
                <a:gd name="connsiteY4964" fmla="*/ 3122459 h 3313666"/>
                <a:gd name="connsiteX4965" fmla="*/ 1456462 w 2969285"/>
                <a:gd name="connsiteY4965" fmla="*/ 3150043 h 3313666"/>
                <a:gd name="connsiteX4966" fmla="*/ 1470254 w 2969285"/>
                <a:gd name="connsiteY4966" fmla="*/ 3150043 h 3313666"/>
                <a:gd name="connsiteX4967" fmla="*/ 1470254 w 2969285"/>
                <a:gd name="connsiteY4967" fmla="*/ 3150043 h 3313666"/>
                <a:gd name="connsiteX4968" fmla="*/ 1475426 w 2969285"/>
                <a:gd name="connsiteY4968" fmla="*/ 3162111 h 3313666"/>
                <a:gd name="connsiteX4969" fmla="*/ 1470254 w 2969285"/>
                <a:gd name="connsiteY4969" fmla="*/ 3150043 h 3313666"/>
                <a:gd name="connsiteX4970" fmla="*/ 1456462 w 2969285"/>
                <a:gd name="connsiteY4970" fmla="*/ 3150043 h 3313666"/>
                <a:gd name="connsiteX4971" fmla="*/ 1434050 w 2969285"/>
                <a:gd name="connsiteY4971" fmla="*/ 3167283 h 3313666"/>
                <a:gd name="connsiteX4972" fmla="*/ 1456462 w 2969285"/>
                <a:gd name="connsiteY4972" fmla="*/ 3150043 h 3313666"/>
                <a:gd name="connsiteX4973" fmla="*/ 1608174 w 2969285"/>
                <a:gd name="connsiteY4973" fmla="*/ 2858688 h 3313666"/>
                <a:gd name="connsiteX4974" fmla="*/ 1615069 w 2969285"/>
                <a:gd name="connsiteY4974" fmla="*/ 2834552 h 3313666"/>
                <a:gd name="connsiteX4975" fmla="*/ 1615069 w 2969285"/>
                <a:gd name="connsiteY4975" fmla="*/ 2834552 h 3313666"/>
                <a:gd name="connsiteX4976" fmla="*/ 1608174 w 2969285"/>
                <a:gd name="connsiteY4976" fmla="*/ 2858688 h 3313666"/>
                <a:gd name="connsiteX4977" fmla="*/ 1728853 w 2969285"/>
                <a:gd name="connsiteY4977" fmla="*/ 2541474 h 3313666"/>
                <a:gd name="connsiteX4978" fmla="*/ 1727129 w 2969285"/>
                <a:gd name="connsiteY4978" fmla="*/ 2531130 h 3313666"/>
                <a:gd name="connsiteX4979" fmla="*/ 1725405 w 2969285"/>
                <a:gd name="connsiteY4979" fmla="*/ 2513890 h 3313666"/>
                <a:gd name="connsiteX4980" fmla="*/ 1727129 w 2969285"/>
                <a:gd name="connsiteY4980" fmla="*/ 2531130 h 3313666"/>
                <a:gd name="connsiteX4981" fmla="*/ 1728853 w 2969285"/>
                <a:gd name="connsiteY4981" fmla="*/ 2541474 h 3313666"/>
                <a:gd name="connsiteX4982" fmla="*/ 1756437 w 2969285"/>
                <a:gd name="connsiteY4982" fmla="*/ 2506994 h 3313666"/>
                <a:gd name="connsiteX4983" fmla="*/ 1808157 w 2969285"/>
                <a:gd name="connsiteY4983" fmla="*/ 2479410 h 3313666"/>
                <a:gd name="connsiteX4984" fmla="*/ 1830569 w 2969285"/>
                <a:gd name="connsiteY4984" fmla="*/ 2484582 h 3313666"/>
                <a:gd name="connsiteX4985" fmla="*/ 1808157 w 2969285"/>
                <a:gd name="connsiteY4985" fmla="*/ 2479410 h 3313666"/>
                <a:gd name="connsiteX4986" fmla="*/ 1756437 w 2969285"/>
                <a:gd name="connsiteY4986" fmla="*/ 2506994 h 3313666"/>
                <a:gd name="connsiteX4987" fmla="*/ 1721957 w 2969285"/>
                <a:gd name="connsiteY4987" fmla="*/ 2984540 h 3313666"/>
                <a:gd name="connsiteX4988" fmla="*/ 1721957 w 2969285"/>
                <a:gd name="connsiteY4988" fmla="*/ 2984540 h 3313666"/>
                <a:gd name="connsiteX4989" fmla="*/ 1711613 w 2969285"/>
                <a:gd name="connsiteY4989" fmla="*/ 3000055 h 3313666"/>
                <a:gd name="connsiteX4990" fmla="*/ 1721957 w 2969285"/>
                <a:gd name="connsiteY4990" fmla="*/ 2984540 h 3313666"/>
                <a:gd name="connsiteX4991" fmla="*/ 1709889 w 2969285"/>
                <a:gd name="connsiteY4991" fmla="*/ 3115563 h 3313666"/>
                <a:gd name="connsiteX4992" fmla="*/ 1737473 w 2969285"/>
                <a:gd name="connsiteY4992" fmla="*/ 3105219 h 3313666"/>
                <a:gd name="connsiteX4993" fmla="*/ 1752989 w 2969285"/>
                <a:gd name="connsiteY4993" fmla="*/ 3101771 h 3313666"/>
                <a:gd name="connsiteX4994" fmla="*/ 1737473 w 2969285"/>
                <a:gd name="connsiteY4994" fmla="*/ 3105219 h 3313666"/>
                <a:gd name="connsiteX4995" fmla="*/ 1709889 w 2969285"/>
                <a:gd name="connsiteY4995" fmla="*/ 3115563 h 3313666"/>
                <a:gd name="connsiteX4996" fmla="*/ 1708165 w 2969285"/>
                <a:gd name="connsiteY4996" fmla="*/ 3117287 h 3313666"/>
                <a:gd name="connsiteX4997" fmla="*/ 1709889 w 2969285"/>
                <a:gd name="connsiteY4997" fmla="*/ 3115563 h 3313666"/>
                <a:gd name="connsiteX4998" fmla="*/ 1801261 w 2969285"/>
                <a:gd name="connsiteY4998" fmla="*/ 2646637 h 3313666"/>
                <a:gd name="connsiteX4999" fmla="*/ 1801261 w 2969285"/>
                <a:gd name="connsiteY4999" fmla="*/ 2646637 h 3313666"/>
                <a:gd name="connsiteX5000" fmla="*/ 1837465 w 2969285"/>
                <a:gd name="connsiteY5000" fmla="*/ 2613881 h 3313666"/>
                <a:gd name="connsiteX5001" fmla="*/ 1837465 w 2969285"/>
                <a:gd name="connsiteY5001" fmla="*/ 2613881 h 3313666"/>
                <a:gd name="connsiteX5002" fmla="*/ 1801261 w 2969285"/>
                <a:gd name="connsiteY5002" fmla="*/ 2646637 h 3313666"/>
                <a:gd name="connsiteX5003" fmla="*/ 2049516 w 2969285"/>
                <a:gd name="connsiteY5003" fmla="*/ 2643189 h 3313666"/>
                <a:gd name="connsiteX5004" fmla="*/ 2092615 w 2969285"/>
                <a:gd name="connsiteY5004" fmla="*/ 2660429 h 3313666"/>
                <a:gd name="connsiteX5005" fmla="*/ 2113304 w 2969285"/>
                <a:gd name="connsiteY5005" fmla="*/ 2669049 h 3313666"/>
                <a:gd name="connsiteX5006" fmla="*/ 2092615 w 2969285"/>
                <a:gd name="connsiteY5006" fmla="*/ 2660429 h 3313666"/>
                <a:gd name="connsiteX5007" fmla="*/ 2049516 w 2969285"/>
                <a:gd name="connsiteY5007" fmla="*/ 2643189 h 3313666"/>
                <a:gd name="connsiteX5008" fmla="*/ 2047792 w 2969285"/>
                <a:gd name="connsiteY5008" fmla="*/ 2643189 h 3313666"/>
                <a:gd name="connsiteX5009" fmla="*/ 2049516 w 2969285"/>
                <a:gd name="connsiteY5009" fmla="*/ 2643189 h 3313666"/>
                <a:gd name="connsiteX5010" fmla="*/ 2094339 w 2969285"/>
                <a:gd name="connsiteY5010" fmla="*/ 2763869 h 3313666"/>
                <a:gd name="connsiteX5011" fmla="*/ 2082272 w 2969285"/>
                <a:gd name="connsiteY5011" fmla="*/ 2779385 h 3313666"/>
                <a:gd name="connsiteX5012" fmla="*/ 2082272 w 2969285"/>
                <a:gd name="connsiteY5012" fmla="*/ 2779385 h 3313666"/>
                <a:gd name="connsiteX5013" fmla="*/ 2094339 w 2969285"/>
                <a:gd name="connsiteY5013" fmla="*/ 2763869 h 3313666"/>
                <a:gd name="connsiteX5014" fmla="*/ 2101235 w 2969285"/>
                <a:gd name="connsiteY5014" fmla="*/ 2744905 h 3313666"/>
                <a:gd name="connsiteX5015" fmla="*/ 2101235 w 2969285"/>
                <a:gd name="connsiteY5015" fmla="*/ 2744905 h 3313666"/>
                <a:gd name="connsiteX5016" fmla="*/ 2101235 w 2969285"/>
                <a:gd name="connsiteY5016" fmla="*/ 2744905 h 3313666"/>
                <a:gd name="connsiteX5017" fmla="*/ 2094339 w 2969285"/>
                <a:gd name="connsiteY5017" fmla="*/ 2763869 h 3313666"/>
                <a:gd name="connsiteX5018" fmla="*/ 2094339 w 2969285"/>
                <a:gd name="connsiteY5018" fmla="*/ 2834552 h 3313666"/>
                <a:gd name="connsiteX5019" fmla="*/ 2149507 w 2969285"/>
                <a:gd name="connsiteY5019" fmla="*/ 2824208 h 3313666"/>
                <a:gd name="connsiteX5020" fmla="*/ 2154679 w 2969285"/>
                <a:gd name="connsiteY5020" fmla="*/ 2796625 h 3313666"/>
                <a:gd name="connsiteX5021" fmla="*/ 2139163 w 2969285"/>
                <a:gd name="connsiteY5021" fmla="*/ 2782833 h 3313666"/>
                <a:gd name="connsiteX5022" fmla="*/ 2128819 w 2969285"/>
                <a:gd name="connsiteY5022" fmla="*/ 2753525 h 3313666"/>
                <a:gd name="connsiteX5023" fmla="*/ 2152955 w 2969285"/>
                <a:gd name="connsiteY5023" fmla="*/ 2741457 h 3313666"/>
                <a:gd name="connsiteX5024" fmla="*/ 2156403 w 2969285"/>
                <a:gd name="connsiteY5024" fmla="*/ 2741457 h 3313666"/>
                <a:gd name="connsiteX5025" fmla="*/ 2152955 w 2969285"/>
                <a:gd name="connsiteY5025" fmla="*/ 2741457 h 3313666"/>
                <a:gd name="connsiteX5026" fmla="*/ 2128819 w 2969285"/>
                <a:gd name="connsiteY5026" fmla="*/ 2753525 h 3313666"/>
                <a:gd name="connsiteX5027" fmla="*/ 2139163 w 2969285"/>
                <a:gd name="connsiteY5027" fmla="*/ 2782833 h 3313666"/>
                <a:gd name="connsiteX5028" fmla="*/ 2154679 w 2969285"/>
                <a:gd name="connsiteY5028" fmla="*/ 2796625 h 3313666"/>
                <a:gd name="connsiteX5029" fmla="*/ 2149507 w 2969285"/>
                <a:gd name="connsiteY5029" fmla="*/ 2824208 h 3313666"/>
                <a:gd name="connsiteX5030" fmla="*/ 2094339 w 2969285"/>
                <a:gd name="connsiteY5030" fmla="*/ 2834552 h 3313666"/>
                <a:gd name="connsiteX5031" fmla="*/ 2125371 w 2969285"/>
                <a:gd name="connsiteY5031" fmla="*/ 2955232 h 3313666"/>
                <a:gd name="connsiteX5032" fmla="*/ 2109855 w 2969285"/>
                <a:gd name="connsiteY5032" fmla="*/ 2953508 h 3313666"/>
                <a:gd name="connsiteX5033" fmla="*/ 2125371 w 2969285"/>
                <a:gd name="connsiteY5033" fmla="*/ 2955232 h 3313666"/>
                <a:gd name="connsiteX5034" fmla="*/ 2125371 w 2969285"/>
                <a:gd name="connsiteY5034" fmla="*/ 2955232 h 3313666"/>
                <a:gd name="connsiteX5035" fmla="*/ 2140887 w 2969285"/>
                <a:gd name="connsiteY5035" fmla="*/ 2955232 h 3313666"/>
                <a:gd name="connsiteX5036" fmla="*/ 2173643 w 2969285"/>
                <a:gd name="connsiteY5036" fmla="*/ 2974196 h 3313666"/>
                <a:gd name="connsiteX5037" fmla="*/ 2140887 w 2969285"/>
                <a:gd name="connsiteY5037" fmla="*/ 2955232 h 3313666"/>
                <a:gd name="connsiteX5038" fmla="*/ 2140887 w 2969285"/>
                <a:gd name="connsiteY5038" fmla="*/ 2955232 h 3313666"/>
                <a:gd name="connsiteX5039" fmla="*/ 2173643 w 2969285"/>
                <a:gd name="connsiteY5039" fmla="*/ 2762145 h 3313666"/>
                <a:gd name="connsiteX5040" fmla="*/ 2170195 w 2969285"/>
                <a:gd name="connsiteY5040" fmla="*/ 2765593 h 3313666"/>
                <a:gd name="connsiteX5041" fmla="*/ 2173643 w 2969285"/>
                <a:gd name="connsiteY5041" fmla="*/ 2762145 h 3313666"/>
                <a:gd name="connsiteX5042" fmla="*/ 2175367 w 2969285"/>
                <a:gd name="connsiteY5042" fmla="*/ 2763869 h 3313666"/>
                <a:gd name="connsiteX5043" fmla="*/ 2175367 w 2969285"/>
                <a:gd name="connsiteY5043" fmla="*/ 2763869 h 3313666"/>
                <a:gd name="connsiteX5044" fmla="*/ 2173643 w 2969285"/>
                <a:gd name="connsiteY5044" fmla="*/ 2762145 h 3313666"/>
                <a:gd name="connsiteX5045" fmla="*/ 2204675 w 2969285"/>
                <a:gd name="connsiteY5045" fmla="*/ 2553542 h 3313666"/>
                <a:gd name="connsiteX5046" fmla="*/ 2173643 w 2969285"/>
                <a:gd name="connsiteY5046" fmla="*/ 2565609 h 3313666"/>
                <a:gd name="connsiteX5047" fmla="*/ 2204675 w 2969285"/>
                <a:gd name="connsiteY5047" fmla="*/ 2553542 h 3313666"/>
                <a:gd name="connsiteX5048" fmla="*/ 2265015 w 2969285"/>
                <a:gd name="connsiteY5048" fmla="*/ 2565609 h 3313666"/>
                <a:gd name="connsiteX5049" fmla="*/ 2302943 w 2969285"/>
                <a:gd name="connsiteY5049" fmla="*/ 2570781 h 3313666"/>
                <a:gd name="connsiteX5050" fmla="*/ 2304667 w 2969285"/>
                <a:gd name="connsiteY5050" fmla="*/ 2612157 h 3313666"/>
                <a:gd name="connsiteX5051" fmla="*/ 2302943 w 2969285"/>
                <a:gd name="connsiteY5051" fmla="*/ 2629397 h 3313666"/>
                <a:gd name="connsiteX5052" fmla="*/ 2304667 w 2969285"/>
                <a:gd name="connsiteY5052" fmla="*/ 2612157 h 3313666"/>
                <a:gd name="connsiteX5053" fmla="*/ 2302943 w 2969285"/>
                <a:gd name="connsiteY5053" fmla="*/ 2570781 h 3313666"/>
                <a:gd name="connsiteX5054" fmla="*/ 2265015 w 2969285"/>
                <a:gd name="connsiteY5054" fmla="*/ 2565609 h 3313666"/>
                <a:gd name="connsiteX5055" fmla="*/ 2204675 w 2969285"/>
                <a:gd name="connsiteY5055" fmla="*/ 2553542 h 3313666"/>
                <a:gd name="connsiteX5056" fmla="*/ 2223639 w 2969285"/>
                <a:gd name="connsiteY5056" fmla="*/ 2450102 h 3313666"/>
                <a:gd name="connsiteX5057" fmla="*/ 2299495 w 2969285"/>
                <a:gd name="connsiteY5057" fmla="*/ 2425966 h 3313666"/>
                <a:gd name="connsiteX5058" fmla="*/ 2299495 w 2969285"/>
                <a:gd name="connsiteY5058" fmla="*/ 2425966 h 3313666"/>
                <a:gd name="connsiteX5059" fmla="*/ 2223639 w 2969285"/>
                <a:gd name="connsiteY5059" fmla="*/ 2450102 h 3313666"/>
                <a:gd name="connsiteX5060" fmla="*/ 2223639 w 2969285"/>
                <a:gd name="connsiteY5060" fmla="*/ 2450102 h 3313666"/>
                <a:gd name="connsiteX5061" fmla="*/ 2278807 w 2969285"/>
                <a:gd name="connsiteY5061" fmla="*/ 2646637 h 3313666"/>
                <a:gd name="connsiteX5062" fmla="*/ 2278807 w 2969285"/>
                <a:gd name="connsiteY5062" fmla="*/ 2629397 h 3313666"/>
                <a:gd name="connsiteX5063" fmla="*/ 2278807 w 2969285"/>
                <a:gd name="connsiteY5063" fmla="*/ 2646637 h 3313666"/>
                <a:gd name="connsiteX5064" fmla="*/ 2302943 w 2969285"/>
                <a:gd name="connsiteY5064" fmla="*/ 2665601 h 3313666"/>
                <a:gd name="connsiteX5065" fmla="*/ 2320183 w 2969285"/>
                <a:gd name="connsiteY5065" fmla="*/ 2655257 h 3313666"/>
                <a:gd name="connsiteX5066" fmla="*/ 2302943 w 2969285"/>
                <a:gd name="connsiteY5066" fmla="*/ 2665601 h 3313666"/>
                <a:gd name="connsiteX5067" fmla="*/ 2278807 w 2969285"/>
                <a:gd name="connsiteY5067" fmla="*/ 2646637 h 3313666"/>
                <a:gd name="connsiteX5068" fmla="*/ 2299495 w 2969285"/>
                <a:gd name="connsiteY5068" fmla="*/ 2710425 h 3313666"/>
                <a:gd name="connsiteX5069" fmla="*/ 2282255 w 2969285"/>
                <a:gd name="connsiteY5069" fmla="*/ 2698357 h 3313666"/>
                <a:gd name="connsiteX5070" fmla="*/ 2277083 w 2969285"/>
                <a:gd name="connsiteY5070" fmla="*/ 2693185 h 3313666"/>
                <a:gd name="connsiteX5071" fmla="*/ 2282255 w 2969285"/>
                <a:gd name="connsiteY5071" fmla="*/ 2698357 h 3313666"/>
                <a:gd name="connsiteX5072" fmla="*/ 2299495 w 2969285"/>
                <a:gd name="connsiteY5072" fmla="*/ 2710425 h 3313666"/>
                <a:gd name="connsiteX5073" fmla="*/ 2311563 w 2969285"/>
                <a:gd name="connsiteY5073" fmla="*/ 2515614 h 3313666"/>
                <a:gd name="connsiteX5074" fmla="*/ 2311563 w 2969285"/>
                <a:gd name="connsiteY5074" fmla="*/ 2515614 h 3313666"/>
                <a:gd name="connsiteX5075" fmla="*/ 2311563 w 2969285"/>
                <a:gd name="connsiteY5075" fmla="*/ 2515614 h 3313666"/>
                <a:gd name="connsiteX5076" fmla="*/ 2311563 w 2969285"/>
                <a:gd name="connsiteY5076" fmla="*/ 2515614 h 3313666"/>
                <a:gd name="connsiteX5077" fmla="*/ 2299495 w 2969285"/>
                <a:gd name="connsiteY5077" fmla="*/ 2391486 h 3313666"/>
                <a:gd name="connsiteX5078" fmla="*/ 2266739 w 2969285"/>
                <a:gd name="connsiteY5078" fmla="*/ 2384590 h 3313666"/>
                <a:gd name="connsiteX5079" fmla="*/ 2221915 w 2969285"/>
                <a:gd name="connsiteY5079" fmla="*/ 2336318 h 3313666"/>
                <a:gd name="connsiteX5080" fmla="*/ 2197779 w 2969285"/>
                <a:gd name="connsiteY5080" fmla="*/ 2294943 h 3313666"/>
                <a:gd name="connsiteX5081" fmla="*/ 2221915 w 2969285"/>
                <a:gd name="connsiteY5081" fmla="*/ 2336318 h 3313666"/>
                <a:gd name="connsiteX5082" fmla="*/ 2266739 w 2969285"/>
                <a:gd name="connsiteY5082" fmla="*/ 2384590 h 3313666"/>
                <a:gd name="connsiteX5083" fmla="*/ 2299495 w 2969285"/>
                <a:gd name="connsiteY5083" fmla="*/ 2391486 h 3313666"/>
                <a:gd name="connsiteX5084" fmla="*/ 2359834 w 2969285"/>
                <a:gd name="connsiteY5084" fmla="*/ 2425966 h 3313666"/>
                <a:gd name="connsiteX5085" fmla="*/ 2368454 w 2969285"/>
                <a:gd name="connsiteY5085" fmla="*/ 2429414 h 3313666"/>
                <a:gd name="connsiteX5086" fmla="*/ 2359834 w 2969285"/>
                <a:gd name="connsiteY5086" fmla="*/ 2425966 h 3313666"/>
                <a:gd name="connsiteX5087" fmla="*/ 2299495 w 2969285"/>
                <a:gd name="connsiteY5087" fmla="*/ 2391486 h 3313666"/>
                <a:gd name="connsiteX5088" fmla="*/ 2315011 w 2969285"/>
                <a:gd name="connsiteY5088" fmla="*/ 2251843 h 3313666"/>
                <a:gd name="connsiteX5089" fmla="*/ 2323631 w 2969285"/>
                <a:gd name="connsiteY5089" fmla="*/ 2277703 h 3313666"/>
                <a:gd name="connsiteX5090" fmla="*/ 2323631 w 2969285"/>
                <a:gd name="connsiteY5090" fmla="*/ 2277703 h 3313666"/>
                <a:gd name="connsiteX5091" fmla="*/ 2323631 w 2969285"/>
                <a:gd name="connsiteY5091" fmla="*/ 2277703 h 3313666"/>
                <a:gd name="connsiteX5092" fmla="*/ 2323631 w 2969285"/>
                <a:gd name="connsiteY5092" fmla="*/ 2277703 h 3313666"/>
                <a:gd name="connsiteX5093" fmla="*/ 2315011 w 2969285"/>
                <a:gd name="connsiteY5093" fmla="*/ 2251843 h 3313666"/>
                <a:gd name="connsiteX5094" fmla="*/ 2290875 w 2969285"/>
                <a:gd name="connsiteY5094" fmla="*/ 2251843 h 3313666"/>
                <a:gd name="connsiteX5095" fmla="*/ 2290875 w 2969285"/>
                <a:gd name="connsiteY5095" fmla="*/ 2251843 h 3313666"/>
                <a:gd name="connsiteX5096" fmla="*/ 2315011 w 2969285"/>
                <a:gd name="connsiteY5096" fmla="*/ 2251843 h 3313666"/>
                <a:gd name="connsiteX5097" fmla="*/ 2315011 w 2969285"/>
                <a:gd name="connsiteY5097" fmla="*/ 2251843 h 3313666"/>
                <a:gd name="connsiteX5098" fmla="*/ 2315011 w 2969285"/>
                <a:gd name="connsiteY5098" fmla="*/ 2251843 h 3313666"/>
                <a:gd name="connsiteX5099" fmla="*/ 2315011 w 2969285"/>
                <a:gd name="connsiteY5099" fmla="*/ 2251843 h 3313666"/>
                <a:gd name="connsiteX5100" fmla="*/ 2315011 w 2969285"/>
                <a:gd name="connsiteY5100" fmla="*/ 2251843 h 3313666"/>
                <a:gd name="connsiteX5101" fmla="*/ 2320183 w 2969285"/>
                <a:gd name="connsiteY5101" fmla="*/ 2248395 h 3313666"/>
                <a:gd name="connsiteX5102" fmla="*/ 2315011 w 2969285"/>
                <a:gd name="connsiteY5102" fmla="*/ 2251843 h 3313666"/>
                <a:gd name="connsiteX5103" fmla="*/ 2290875 w 2969285"/>
                <a:gd name="connsiteY5103" fmla="*/ 2243223 h 3313666"/>
                <a:gd name="connsiteX5104" fmla="*/ 2290875 w 2969285"/>
                <a:gd name="connsiteY5104" fmla="*/ 2243223 h 3313666"/>
                <a:gd name="connsiteX5105" fmla="*/ 2285703 w 2969285"/>
                <a:gd name="connsiteY5105" fmla="*/ 2243223 h 3313666"/>
                <a:gd name="connsiteX5106" fmla="*/ 2290875 w 2969285"/>
                <a:gd name="connsiteY5106" fmla="*/ 2243223 h 3313666"/>
                <a:gd name="connsiteX5107" fmla="*/ 2299495 w 2969285"/>
                <a:gd name="connsiteY5107" fmla="*/ 2236327 h 3313666"/>
                <a:gd name="connsiteX5108" fmla="*/ 2290875 w 2969285"/>
                <a:gd name="connsiteY5108" fmla="*/ 2243223 h 3313666"/>
                <a:gd name="connsiteX5109" fmla="*/ 2354662 w 2969285"/>
                <a:gd name="connsiteY5109" fmla="*/ 2293219 h 3313666"/>
                <a:gd name="connsiteX5110" fmla="*/ 2378798 w 2969285"/>
                <a:gd name="connsiteY5110" fmla="*/ 2307011 h 3313666"/>
                <a:gd name="connsiteX5111" fmla="*/ 2354662 w 2969285"/>
                <a:gd name="connsiteY5111" fmla="*/ 2293219 h 3313666"/>
                <a:gd name="connsiteX5112" fmla="*/ 2323631 w 2969285"/>
                <a:gd name="connsiteY5112" fmla="*/ 2277703 h 3313666"/>
                <a:gd name="connsiteX5113" fmla="*/ 2354662 w 2969285"/>
                <a:gd name="connsiteY5113" fmla="*/ 2293219 h 3313666"/>
                <a:gd name="connsiteX5114" fmla="*/ 2328803 w 2969285"/>
                <a:gd name="connsiteY5114" fmla="*/ 2122543 h 3313666"/>
                <a:gd name="connsiteX5115" fmla="*/ 2328803 w 2969285"/>
                <a:gd name="connsiteY5115" fmla="*/ 2122543 h 3313666"/>
                <a:gd name="connsiteX5116" fmla="*/ 2344318 w 2969285"/>
                <a:gd name="connsiteY5116" fmla="*/ 2127715 h 3313666"/>
                <a:gd name="connsiteX5117" fmla="*/ 2361558 w 2969285"/>
                <a:gd name="connsiteY5117" fmla="*/ 2139783 h 3313666"/>
                <a:gd name="connsiteX5118" fmla="*/ 2344318 w 2969285"/>
                <a:gd name="connsiteY5118" fmla="*/ 2127715 h 3313666"/>
                <a:gd name="connsiteX5119" fmla="*/ 2328803 w 2969285"/>
                <a:gd name="connsiteY5119" fmla="*/ 2122543 h 3313666"/>
                <a:gd name="connsiteX5120" fmla="*/ 2358110 w 2969285"/>
                <a:gd name="connsiteY5120" fmla="*/ 2624225 h 3313666"/>
                <a:gd name="connsiteX5121" fmla="*/ 2392590 w 2969285"/>
                <a:gd name="connsiteY5121" fmla="*/ 2632845 h 3313666"/>
                <a:gd name="connsiteX5122" fmla="*/ 2433966 w 2969285"/>
                <a:gd name="connsiteY5122" fmla="*/ 2631121 h 3313666"/>
                <a:gd name="connsiteX5123" fmla="*/ 2392590 w 2969285"/>
                <a:gd name="connsiteY5123" fmla="*/ 2632845 h 3313666"/>
                <a:gd name="connsiteX5124" fmla="*/ 2358110 w 2969285"/>
                <a:gd name="connsiteY5124" fmla="*/ 2624225 h 3313666"/>
                <a:gd name="connsiteX5125" fmla="*/ 2327079 w 2969285"/>
                <a:gd name="connsiteY5125" fmla="*/ 2634569 h 3313666"/>
                <a:gd name="connsiteX5126" fmla="*/ 2358110 w 2969285"/>
                <a:gd name="connsiteY5126" fmla="*/ 2624225 h 3313666"/>
                <a:gd name="connsiteX5127" fmla="*/ 2397762 w 2969285"/>
                <a:gd name="connsiteY5127" fmla="*/ 2427690 h 3313666"/>
                <a:gd name="connsiteX5128" fmla="*/ 2389142 w 2969285"/>
                <a:gd name="connsiteY5128" fmla="*/ 2424242 h 3313666"/>
                <a:gd name="connsiteX5129" fmla="*/ 2397762 w 2969285"/>
                <a:gd name="connsiteY5129" fmla="*/ 2427690 h 3313666"/>
                <a:gd name="connsiteX5130" fmla="*/ 2463274 w 2969285"/>
                <a:gd name="connsiteY5130" fmla="*/ 2455274 h 3313666"/>
                <a:gd name="connsiteX5131" fmla="*/ 2482238 w 2969285"/>
                <a:gd name="connsiteY5131" fmla="*/ 2460446 h 3313666"/>
                <a:gd name="connsiteX5132" fmla="*/ 2463274 w 2969285"/>
                <a:gd name="connsiteY5132" fmla="*/ 2455274 h 3313666"/>
                <a:gd name="connsiteX5133" fmla="*/ 2397762 w 2969285"/>
                <a:gd name="connsiteY5133" fmla="*/ 2427690 h 3313666"/>
                <a:gd name="connsiteX5134" fmla="*/ 2478790 w 2969285"/>
                <a:gd name="connsiteY5134" fmla="*/ 2600089 h 3313666"/>
                <a:gd name="connsiteX5135" fmla="*/ 2492582 w 2969285"/>
                <a:gd name="connsiteY5135" fmla="*/ 2596641 h 3313666"/>
                <a:gd name="connsiteX5136" fmla="*/ 2478790 w 2969285"/>
                <a:gd name="connsiteY5136" fmla="*/ 2600089 h 3313666"/>
                <a:gd name="connsiteX5137" fmla="*/ 2442586 w 2969285"/>
                <a:gd name="connsiteY5137" fmla="*/ 2619053 h 3313666"/>
                <a:gd name="connsiteX5138" fmla="*/ 2478790 w 2969285"/>
                <a:gd name="connsiteY5138" fmla="*/ 2600089 h 3313666"/>
                <a:gd name="connsiteX5139" fmla="*/ 2442586 w 2969285"/>
                <a:gd name="connsiteY5139" fmla="*/ 2384590 h 3313666"/>
                <a:gd name="connsiteX5140" fmla="*/ 2397762 w 2969285"/>
                <a:gd name="connsiteY5140" fmla="*/ 2382866 h 3313666"/>
                <a:gd name="connsiteX5141" fmla="*/ 2397762 w 2969285"/>
                <a:gd name="connsiteY5141" fmla="*/ 2382866 h 3313666"/>
                <a:gd name="connsiteX5142" fmla="*/ 2442586 w 2969285"/>
                <a:gd name="connsiteY5142" fmla="*/ 2384590 h 3313666"/>
                <a:gd name="connsiteX5143" fmla="*/ 2492582 w 2969285"/>
                <a:gd name="connsiteY5143" fmla="*/ 2381142 h 3313666"/>
                <a:gd name="connsiteX5144" fmla="*/ 2442586 w 2969285"/>
                <a:gd name="connsiteY5144" fmla="*/ 2384590 h 3313666"/>
                <a:gd name="connsiteX5145" fmla="*/ 2397762 w 2969285"/>
                <a:gd name="connsiteY5145" fmla="*/ 2075996 h 3313666"/>
                <a:gd name="connsiteX5146" fmla="*/ 2432242 w 2969285"/>
                <a:gd name="connsiteY5146" fmla="*/ 2084616 h 3313666"/>
                <a:gd name="connsiteX5147" fmla="*/ 2432242 w 2969285"/>
                <a:gd name="connsiteY5147" fmla="*/ 2084616 h 3313666"/>
                <a:gd name="connsiteX5148" fmla="*/ 2397762 w 2969285"/>
                <a:gd name="connsiteY5148" fmla="*/ 2075996 h 3313666"/>
                <a:gd name="connsiteX5149" fmla="*/ 2432242 w 2969285"/>
                <a:gd name="connsiteY5149" fmla="*/ 2036344 h 3313666"/>
                <a:gd name="connsiteX5150" fmla="*/ 2392590 w 2969285"/>
                <a:gd name="connsiteY5150" fmla="*/ 2032896 h 3313666"/>
                <a:gd name="connsiteX5151" fmla="*/ 2383970 w 2969285"/>
                <a:gd name="connsiteY5151" fmla="*/ 2041516 h 3313666"/>
                <a:gd name="connsiteX5152" fmla="*/ 2383970 w 2969285"/>
                <a:gd name="connsiteY5152" fmla="*/ 2041516 h 3313666"/>
                <a:gd name="connsiteX5153" fmla="*/ 2354662 w 2969285"/>
                <a:gd name="connsiteY5153" fmla="*/ 2048412 h 3313666"/>
                <a:gd name="connsiteX5154" fmla="*/ 2327079 w 2969285"/>
                <a:gd name="connsiteY5154" fmla="*/ 2074271 h 3313666"/>
                <a:gd name="connsiteX5155" fmla="*/ 2290875 w 2969285"/>
                <a:gd name="connsiteY5155" fmla="*/ 2058756 h 3313666"/>
                <a:gd name="connsiteX5156" fmla="*/ 2280531 w 2969285"/>
                <a:gd name="connsiteY5156" fmla="*/ 2041516 h 3313666"/>
                <a:gd name="connsiteX5157" fmla="*/ 2290875 w 2969285"/>
                <a:gd name="connsiteY5157" fmla="*/ 2058756 h 3313666"/>
                <a:gd name="connsiteX5158" fmla="*/ 2327079 w 2969285"/>
                <a:gd name="connsiteY5158" fmla="*/ 2074271 h 3313666"/>
                <a:gd name="connsiteX5159" fmla="*/ 2354662 w 2969285"/>
                <a:gd name="connsiteY5159" fmla="*/ 2048412 h 3313666"/>
                <a:gd name="connsiteX5160" fmla="*/ 2383970 w 2969285"/>
                <a:gd name="connsiteY5160" fmla="*/ 2041516 h 3313666"/>
                <a:gd name="connsiteX5161" fmla="*/ 2392590 w 2969285"/>
                <a:gd name="connsiteY5161" fmla="*/ 2032896 h 3313666"/>
                <a:gd name="connsiteX5162" fmla="*/ 2392590 w 2969285"/>
                <a:gd name="connsiteY5162" fmla="*/ 2032896 h 3313666"/>
                <a:gd name="connsiteX5163" fmla="*/ 2432242 w 2969285"/>
                <a:gd name="connsiteY5163" fmla="*/ 2036344 h 3313666"/>
                <a:gd name="connsiteX5164" fmla="*/ 2451206 w 2969285"/>
                <a:gd name="connsiteY5164" fmla="*/ 2032896 h 3313666"/>
                <a:gd name="connsiteX5165" fmla="*/ 2432242 w 2969285"/>
                <a:gd name="connsiteY5165" fmla="*/ 2036344 h 3313666"/>
                <a:gd name="connsiteX5166" fmla="*/ 2444310 w 2969285"/>
                <a:gd name="connsiteY5166" fmla="*/ 1910492 h 3313666"/>
                <a:gd name="connsiteX5167" fmla="*/ 2433966 w 2969285"/>
                <a:gd name="connsiteY5167" fmla="*/ 1922560 h 3313666"/>
                <a:gd name="connsiteX5168" fmla="*/ 2444310 w 2969285"/>
                <a:gd name="connsiteY5168" fmla="*/ 1910492 h 3313666"/>
                <a:gd name="connsiteX5169" fmla="*/ 2458102 w 2969285"/>
                <a:gd name="connsiteY5169" fmla="*/ 1893252 h 3313666"/>
                <a:gd name="connsiteX5170" fmla="*/ 2444310 w 2969285"/>
                <a:gd name="connsiteY5170" fmla="*/ 1910492 h 3313666"/>
                <a:gd name="connsiteX5171" fmla="*/ 2589125 w 2969285"/>
                <a:gd name="connsiteY5171" fmla="*/ 1407086 h 3313666"/>
                <a:gd name="connsiteX5172" fmla="*/ 2577057 w 2969285"/>
                <a:gd name="connsiteY5172" fmla="*/ 1424326 h 3313666"/>
                <a:gd name="connsiteX5173" fmla="*/ 2566713 w 2969285"/>
                <a:gd name="connsiteY5173" fmla="*/ 1439842 h 3313666"/>
                <a:gd name="connsiteX5174" fmla="*/ 2566713 w 2969285"/>
                <a:gd name="connsiteY5174" fmla="*/ 1439842 h 3313666"/>
                <a:gd name="connsiteX5175" fmla="*/ 2577057 w 2969285"/>
                <a:gd name="connsiteY5175" fmla="*/ 1424326 h 3313666"/>
                <a:gd name="connsiteX5176" fmla="*/ 2589125 w 2969285"/>
                <a:gd name="connsiteY5176" fmla="*/ 1407086 h 3313666"/>
                <a:gd name="connsiteX5177" fmla="*/ 2587401 w 2969285"/>
                <a:gd name="connsiteY5177" fmla="*/ 1522594 h 3313666"/>
                <a:gd name="connsiteX5178" fmla="*/ 2592573 w 2969285"/>
                <a:gd name="connsiteY5178" fmla="*/ 1527766 h 3313666"/>
                <a:gd name="connsiteX5179" fmla="*/ 2587401 w 2969285"/>
                <a:gd name="connsiteY5179" fmla="*/ 1522594 h 3313666"/>
                <a:gd name="connsiteX5180" fmla="*/ 2566713 w 2969285"/>
                <a:gd name="connsiteY5180" fmla="*/ 1512250 h 3313666"/>
                <a:gd name="connsiteX5181" fmla="*/ 2587401 w 2969285"/>
                <a:gd name="connsiteY5181" fmla="*/ 1522594 h 3313666"/>
                <a:gd name="connsiteX5182" fmla="*/ 2668429 w 2969285"/>
                <a:gd name="connsiteY5182" fmla="*/ 1410534 h 3313666"/>
                <a:gd name="connsiteX5183" fmla="*/ 2678773 w 2969285"/>
                <a:gd name="connsiteY5183" fmla="*/ 1415706 h 3313666"/>
                <a:gd name="connsiteX5184" fmla="*/ 2682221 w 2969285"/>
                <a:gd name="connsiteY5184" fmla="*/ 1417430 h 3313666"/>
                <a:gd name="connsiteX5185" fmla="*/ 2678773 w 2969285"/>
                <a:gd name="connsiteY5185" fmla="*/ 1415706 h 3313666"/>
                <a:gd name="connsiteX5186" fmla="*/ 2668429 w 2969285"/>
                <a:gd name="connsiteY5186" fmla="*/ 1410534 h 3313666"/>
                <a:gd name="connsiteX5187" fmla="*/ 2664981 w 2969285"/>
                <a:gd name="connsiteY5187" fmla="*/ 1329507 h 3313666"/>
                <a:gd name="connsiteX5188" fmla="*/ 2664981 w 2969285"/>
                <a:gd name="connsiteY5188" fmla="*/ 1329507 h 3313666"/>
                <a:gd name="connsiteX5189" fmla="*/ 2689117 w 2969285"/>
                <a:gd name="connsiteY5189" fmla="*/ 1343299 h 3313666"/>
                <a:gd name="connsiteX5190" fmla="*/ 2664981 w 2969285"/>
                <a:gd name="connsiteY5190" fmla="*/ 1329507 h 3313666"/>
                <a:gd name="connsiteX5191" fmla="*/ 2742561 w 2969285"/>
                <a:gd name="connsiteY5191" fmla="*/ 1219171 h 3313666"/>
                <a:gd name="connsiteX5192" fmla="*/ 2742561 w 2969285"/>
                <a:gd name="connsiteY5192" fmla="*/ 1219171 h 3313666"/>
                <a:gd name="connsiteX5193" fmla="*/ 2768421 w 2969285"/>
                <a:gd name="connsiteY5193" fmla="*/ 1241583 h 3313666"/>
                <a:gd name="connsiteX5194" fmla="*/ 2742561 w 2969285"/>
                <a:gd name="connsiteY5194" fmla="*/ 1219171 h 3313666"/>
                <a:gd name="connsiteX5195" fmla="*/ 2814968 w 2969285"/>
                <a:gd name="connsiteY5195" fmla="*/ 1338127 h 3313666"/>
                <a:gd name="connsiteX5196" fmla="*/ 2814968 w 2969285"/>
                <a:gd name="connsiteY5196" fmla="*/ 1338127 h 3313666"/>
                <a:gd name="connsiteX5197" fmla="*/ 2816692 w 2969285"/>
                <a:gd name="connsiteY5197" fmla="*/ 1348471 h 3313666"/>
                <a:gd name="connsiteX5198" fmla="*/ 2814968 w 2969285"/>
                <a:gd name="connsiteY5198" fmla="*/ 1338127 h 3313666"/>
                <a:gd name="connsiteX5199" fmla="*/ 2814968 w 2969285"/>
                <a:gd name="connsiteY5199" fmla="*/ 1848428 h 3313666"/>
                <a:gd name="connsiteX5200" fmla="*/ 2789109 w 2969285"/>
                <a:gd name="connsiteY5200" fmla="*/ 1894976 h 3313666"/>
                <a:gd name="connsiteX5201" fmla="*/ 2789109 w 2969285"/>
                <a:gd name="connsiteY5201" fmla="*/ 1894976 h 3313666"/>
                <a:gd name="connsiteX5202" fmla="*/ 2814968 w 2969285"/>
                <a:gd name="connsiteY5202" fmla="*/ 1848428 h 3313666"/>
                <a:gd name="connsiteX5203" fmla="*/ 2802901 w 2969285"/>
                <a:gd name="connsiteY5203" fmla="*/ 1791537 h 3313666"/>
                <a:gd name="connsiteX5204" fmla="*/ 2814968 w 2969285"/>
                <a:gd name="connsiteY5204" fmla="*/ 1788089 h 3313666"/>
                <a:gd name="connsiteX5205" fmla="*/ 2802901 w 2969285"/>
                <a:gd name="connsiteY5205" fmla="*/ 1791537 h 3313666"/>
                <a:gd name="connsiteX5206" fmla="*/ 2823588 w 2969285"/>
                <a:gd name="connsiteY5206" fmla="*/ 1457082 h 3313666"/>
                <a:gd name="connsiteX5207" fmla="*/ 2828760 w 2969285"/>
                <a:gd name="connsiteY5207" fmla="*/ 1448462 h 3313666"/>
                <a:gd name="connsiteX5208" fmla="*/ 2828760 w 2969285"/>
                <a:gd name="connsiteY5208" fmla="*/ 1448462 h 3313666"/>
                <a:gd name="connsiteX5209" fmla="*/ 2823588 w 2969285"/>
                <a:gd name="connsiteY5209" fmla="*/ 1457082 h 3313666"/>
                <a:gd name="connsiteX5210" fmla="*/ 2846000 w 2969285"/>
                <a:gd name="connsiteY5210" fmla="*/ 1398466 h 3313666"/>
                <a:gd name="connsiteX5211" fmla="*/ 2846000 w 2969285"/>
                <a:gd name="connsiteY5211" fmla="*/ 1374330 h 3313666"/>
                <a:gd name="connsiteX5212" fmla="*/ 2830484 w 2969285"/>
                <a:gd name="connsiteY5212" fmla="*/ 1374330 h 3313666"/>
                <a:gd name="connsiteX5213" fmla="*/ 2830484 w 2969285"/>
                <a:gd name="connsiteY5213" fmla="*/ 1374330 h 3313666"/>
                <a:gd name="connsiteX5214" fmla="*/ 2830484 w 2969285"/>
                <a:gd name="connsiteY5214" fmla="*/ 1374330 h 3313666"/>
                <a:gd name="connsiteX5215" fmla="*/ 2846000 w 2969285"/>
                <a:gd name="connsiteY5215" fmla="*/ 1374330 h 3313666"/>
                <a:gd name="connsiteX5216" fmla="*/ 2846000 w 2969285"/>
                <a:gd name="connsiteY5216" fmla="*/ 1374330 h 3313666"/>
                <a:gd name="connsiteX5217" fmla="*/ 2846000 w 2969285"/>
                <a:gd name="connsiteY5217" fmla="*/ 1398466 h 3313666"/>
                <a:gd name="connsiteX5218" fmla="*/ 2846000 w 2969285"/>
                <a:gd name="connsiteY5218" fmla="*/ 1398466 h 3313666"/>
                <a:gd name="connsiteX5219" fmla="*/ 2846000 w 2969285"/>
                <a:gd name="connsiteY5219" fmla="*/ 1398466 h 3313666"/>
                <a:gd name="connsiteX5220" fmla="*/ 2846000 w 2969285"/>
                <a:gd name="connsiteY5220" fmla="*/ 1398466 h 3313666"/>
                <a:gd name="connsiteX5221" fmla="*/ 2846000 w 2969285"/>
                <a:gd name="connsiteY5221" fmla="*/ 1398466 h 3313666"/>
                <a:gd name="connsiteX5222" fmla="*/ 2842552 w 2969285"/>
                <a:gd name="connsiteY5222" fmla="*/ 1400190 h 3313666"/>
                <a:gd name="connsiteX5223" fmla="*/ 2837380 w 2969285"/>
                <a:gd name="connsiteY5223" fmla="*/ 1413982 h 3313666"/>
                <a:gd name="connsiteX5224" fmla="*/ 2842552 w 2969285"/>
                <a:gd name="connsiteY5224" fmla="*/ 1400190 h 3313666"/>
                <a:gd name="connsiteX5225" fmla="*/ 2809796 w 2969285"/>
                <a:gd name="connsiteY5225" fmla="*/ 1172623 h 3313666"/>
                <a:gd name="connsiteX5226" fmla="*/ 2823588 w 2969285"/>
                <a:gd name="connsiteY5226" fmla="*/ 1207103 h 3313666"/>
                <a:gd name="connsiteX5227" fmla="*/ 2809796 w 2969285"/>
                <a:gd name="connsiteY5227" fmla="*/ 1172623 h 3313666"/>
                <a:gd name="connsiteX5228" fmla="*/ 2785661 w 2969285"/>
                <a:gd name="connsiteY5228" fmla="*/ 1101940 h 3313666"/>
                <a:gd name="connsiteX5229" fmla="*/ 2809796 w 2969285"/>
                <a:gd name="connsiteY5229" fmla="*/ 1172623 h 3313666"/>
                <a:gd name="connsiteX5230" fmla="*/ 2777041 w 2969285"/>
                <a:gd name="connsiteY5230" fmla="*/ 1041600 h 3313666"/>
                <a:gd name="connsiteX5231" fmla="*/ 2789109 w 2969285"/>
                <a:gd name="connsiteY5231" fmla="*/ 1065736 h 3313666"/>
                <a:gd name="connsiteX5232" fmla="*/ 2777041 w 2969285"/>
                <a:gd name="connsiteY5232" fmla="*/ 1041600 h 3313666"/>
                <a:gd name="connsiteX5233" fmla="*/ 2746009 w 2969285"/>
                <a:gd name="connsiteY5233" fmla="*/ 1008844 h 3313666"/>
                <a:gd name="connsiteX5234" fmla="*/ 2733941 w 2969285"/>
                <a:gd name="connsiteY5234" fmla="*/ 989880 h 3313666"/>
                <a:gd name="connsiteX5235" fmla="*/ 2746009 w 2969285"/>
                <a:gd name="connsiteY5235" fmla="*/ 1008844 h 3313666"/>
                <a:gd name="connsiteX5236" fmla="*/ 2777041 w 2969285"/>
                <a:gd name="connsiteY5236" fmla="*/ 1041600 h 3313666"/>
                <a:gd name="connsiteX5237" fmla="*/ 2646017 w 2969285"/>
                <a:gd name="connsiteY5237" fmla="*/ 796793 h 3313666"/>
                <a:gd name="connsiteX5238" fmla="*/ 2670153 w 2969285"/>
                <a:gd name="connsiteY5238" fmla="*/ 814033 h 3313666"/>
                <a:gd name="connsiteX5239" fmla="*/ 2670153 w 2969285"/>
                <a:gd name="connsiteY5239" fmla="*/ 814033 h 3313666"/>
                <a:gd name="connsiteX5240" fmla="*/ 2678773 w 2969285"/>
                <a:gd name="connsiteY5240" fmla="*/ 846789 h 3313666"/>
                <a:gd name="connsiteX5241" fmla="*/ 2694289 w 2969285"/>
                <a:gd name="connsiteY5241" fmla="*/ 855409 h 3313666"/>
                <a:gd name="connsiteX5242" fmla="*/ 2725321 w 2969285"/>
                <a:gd name="connsiteY5242" fmla="*/ 901957 h 3313666"/>
                <a:gd name="connsiteX5243" fmla="*/ 2739113 w 2969285"/>
                <a:gd name="connsiteY5243" fmla="*/ 948504 h 3313666"/>
                <a:gd name="connsiteX5244" fmla="*/ 2725321 w 2969285"/>
                <a:gd name="connsiteY5244" fmla="*/ 901957 h 3313666"/>
                <a:gd name="connsiteX5245" fmla="*/ 2694289 w 2969285"/>
                <a:gd name="connsiteY5245" fmla="*/ 855409 h 3313666"/>
                <a:gd name="connsiteX5246" fmla="*/ 2694289 w 2969285"/>
                <a:gd name="connsiteY5246" fmla="*/ 855409 h 3313666"/>
                <a:gd name="connsiteX5247" fmla="*/ 2678773 w 2969285"/>
                <a:gd name="connsiteY5247" fmla="*/ 846789 h 3313666"/>
                <a:gd name="connsiteX5248" fmla="*/ 2678773 w 2969285"/>
                <a:gd name="connsiteY5248" fmla="*/ 846789 h 3313666"/>
                <a:gd name="connsiteX5249" fmla="*/ 2670153 w 2969285"/>
                <a:gd name="connsiteY5249" fmla="*/ 814033 h 3313666"/>
                <a:gd name="connsiteX5250" fmla="*/ 2646017 w 2969285"/>
                <a:gd name="connsiteY5250" fmla="*/ 796793 h 3313666"/>
                <a:gd name="connsiteX5251" fmla="*/ 2630501 w 2969285"/>
                <a:gd name="connsiteY5251" fmla="*/ 788173 h 3313666"/>
                <a:gd name="connsiteX5252" fmla="*/ 2630501 w 2969285"/>
                <a:gd name="connsiteY5252" fmla="*/ 788173 h 3313666"/>
                <a:gd name="connsiteX5253" fmla="*/ 2646017 w 2969285"/>
                <a:gd name="connsiteY5253" fmla="*/ 796793 h 3313666"/>
                <a:gd name="connsiteX5254" fmla="*/ 2646017 w 2969285"/>
                <a:gd name="connsiteY5254" fmla="*/ 796793 h 3313666"/>
                <a:gd name="connsiteX5255" fmla="*/ 2646017 w 2969285"/>
                <a:gd name="connsiteY5255" fmla="*/ 788173 h 3313666"/>
                <a:gd name="connsiteX5256" fmla="*/ 2646017 w 2969285"/>
                <a:gd name="connsiteY5256" fmla="*/ 788173 h 3313666"/>
                <a:gd name="connsiteX5257" fmla="*/ 2646017 w 2969285"/>
                <a:gd name="connsiteY5257" fmla="*/ 788173 h 3313666"/>
                <a:gd name="connsiteX5258" fmla="*/ 2646017 w 2969285"/>
                <a:gd name="connsiteY5258" fmla="*/ 788173 h 3313666"/>
                <a:gd name="connsiteX5259" fmla="*/ 2642569 w 2969285"/>
                <a:gd name="connsiteY5259" fmla="*/ 772657 h 3313666"/>
                <a:gd name="connsiteX5260" fmla="*/ 2644293 w 2969285"/>
                <a:gd name="connsiteY5260" fmla="*/ 776105 h 3313666"/>
                <a:gd name="connsiteX5261" fmla="*/ 2642569 w 2969285"/>
                <a:gd name="connsiteY5261" fmla="*/ 772657 h 3313666"/>
                <a:gd name="connsiteX5262" fmla="*/ 2632225 w 2969285"/>
                <a:gd name="connsiteY5262" fmla="*/ 753693 h 3313666"/>
                <a:gd name="connsiteX5263" fmla="*/ 2642569 w 2969285"/>
                <a:gd name="connsiteY5263" fmla="*/ 772657 h 3313666"/>
                <a:gd name="connsiteX5264" fmla="*/ 2630501 w 2969285"/>
                <a:gd name="connsiteY5264" fmla="*/ 788173 h 3313666"/>
                <a:gd name="connsiteX5265" fmla="*/ 2630501 w 2969285"/>
                <a:gd name="connsiteY5265" fmla="*/ 788173 h 3313666"/>
                <a:gd name="connsiteX5266" fmla="*/ 2623605 w 2969285"/>
                <a:gd name="connsiteY5266" fmla="*/ 786449 h 3313666"/>
                <a:gd name="connsiteX5267" fmla="*/ 2630501 w 2969285"/>
                <a:gd name="connsiteY5267" fmla="*/ 788173 h 3313666"/>
                <a:gd name="connsiteX5268" fmla="*/ 2663257 w 2969285"/>
                <a:gd name="connsiteY5268" fmla="*/ 884717 h 3313666"/>
                <a:gd name="connsiteX5269" fmla="*/ 2664981 w 2969285"/>
                <a:gd name="connsiteY5269" fmla="*/ 888165 h 3313666"/>
                <a:gd name="connsiteX5270" fmla="*/ 2663257 w 2969285"/>
                <a:gd name="connsiteY5270" fmla="*/ 884717 h 3313666"/>
                <a:gd name="connsiteX5271" fmla="*/ 2618433 w 2969285"/>
                <a:gd name="connsiteY5271" fmla="*/ 870925 h 3313666"/>
                <a:gd name="connsiteX5272" fmla="*/ 2580505 w 2969285"/>
                <a:gd name="connsiteY5272" fmla="*/ 874373 h 3313666"/>
                <a:gd name="connsiteX5273" fmla="*/ 2564990 w 2969285"/>
                <a:gd name="connsiteY5273" fmla="*/ 872649 h 3313666"/>
                <a:gd name="connsiteX5274" fmla="*/ 2575333 w 2969285"/>
                <a:gd name="connsiteY5274" fmla="*/ 905405 h 3313666"/>
                <a:gd name="connsiteX5275" fmla="*/ 2564990 w 2969285"/>
                <a:gd name="connsiteY5275" fmla="*/ 872649 h 3313666"/>
                <a:gd name="connsiteX5276" fmla="*/ 2556370 w 2969285"/>
                <a:gd name="connsiteY5276" fmla="*/ 872649 h 3313666"/>
                <a:gd name="connsiteX5277" fmla="*/ 2564990 w 2969285"/>
                <a:gd name="connsiteY5277" fmla="*/ 872649 h 3313666"/>
                <a:gd name="connsiteX5278" fmla="*/ 2580505 w 2969285"/>
                <a:gd name="connsiteY5278" fmla="*/ 874373 h 3313666"/>
                <a:gd name="connsiteX5279" fmla="*/ 2618433 w 2969285"/>
                <a:gd name="connsiteY5279" fmla="*/ 870925 h 3313666"/>
                <a:gd name="connsiteX5280" fmla="*/ 2663257 w 2969285"/>
                <a:gd name="connsiteY5280" fmla="*/ 884717 h 3313666"/>
                <a:gd name="connsiteX5281" fmla="*/ 2611537 w 2969285"/>
                <a:gd name="connsiteY5281" fmla="*/ 783001 h 3313666"/>
                <a:gd name="connsiteX5282" fmla="*/ 2614985 w 2969285"/>
                <a:gd name="connsiteY5282" fmla="*/ 783001 h 3313666"/>
                <a:gd name="connsiteX5283" fmla="*/ 2611537 w 2969285"/>
                <a:gd name="connsiteY5283" fmla="*/ 783001 h 3313666"/>
                <a:gd name="connsiteX5284" fmla="*/ 2589125 w 2969285"/>
                <a:gd name="connsiteY5284" fmla="*/ 765761 h 3313666"/>
                <a:gd name="connsiteX5285" fmla="*/ 2611537 w 2969285"/>
                <a:gd name="connsiteY5285" fmla="*/ 783001 h 3313666"/>
                <a:gd name="connsiteX5286" fmla="*/ 2590849 w 2969285"/>
                <a:gd name="connsiteY5286" fmla="*/ 753693 h 3313666"/>
                <a:gd name="connsiteX5287" fmla="*/ 2590849 w 2969285"/>
                <a:gd name="connsiteY5287" fmla="*/ 753693 h 3313666"/>
                <a:gd name="connsiteX5288" fmla="*/ 2590849 w 2969285"/>
                <a:gd name="connsiteY5288" fmla="*/ 753693 h 3313666"/>
                <a:gd name="connsiteX5289" fmla="*/ 2590849 w 2969285"/>
                <a:gd name="connsiteY5289" fmla="*/ 765761 h 3313666"/>
                <a:gd name="connsiteX5290" fmla="*/ 2590849 w 2969285"/>
                <a:gd name="connsiteY5290" fmla="*/ 753693 h 3313666"/>
                <a:gd name="connsiteX5291" fmla="*/ 2590849 w 2969285"/>
                <a:gd name="connsiteY5291" fmla="*/ 736453 h 3313666"/>
                <a:gd name="connsiteX5292" fmla="*/ 2566713 w 2969285"/>
                <a:gd name="connsiteY5292" fmla="*/ 693353 h 3313666"/>
                <a:gd name="connsiteX5293" fmla="*/ 2566713 w 2969285"/>
                <a:gd name="connsiteY5293" fmla="*/ 676113 h 3313666"/>
                <a:gd name="connsiteX5294" fmla="*/ 2513270 w 2969285"/>
                <a:gd name="connsiteY5294" fmla="*/ 620946 h 3313666"/>
                <a:gd name="connsiteX5295" fmla="*/ 2452930 w 2969285"/>
                <a:gd name="connsiteY5295" fmla="*/ 551986 h 3313666"/>
                <a:gd name="connsiteX5296" fmla="*/ 2439138 w 2969285"/>
                <a:gd name="connsiteY5296" fmla="*/ 505438 h 3313666"/>
                <a:gd name="connsiteX5297" fmla="*/ 2452930 w 2969285"/>
                <a:gd name="connsiteY5297" fmla="*/ 551986 h 3313666"/>
                <a:gd name="connsiteX5298" fmla="*/ 2513270 w 2969285"/>
                <a:gd name="connsiteY5298" fmla="*/ 620946 h 3313666"/>
                <a:gd name="connsiteX5299" fmla="*/ 2566713 w 2969285"/>
                <a:gd name="connsiteY5299" fmla="*/ 676113 h 3313666"/>
                <a:gd name="connsiteX5300" fmla="*/ 2566713 w 2969285"/>
                <a:gd name="connsiteY5300" fmla="*/ 693353 h 3313666"/>
                <a:gd name="connsiteX5301" fmla="*/ 2566713 w 2969285"/>
                <a:gd name="connsiteY5301" fmla="*/ 693353 h 3313666"/>
                <a:gd name="connsiteX5302" fmla="*/ 2590849 w 2969285"/>
                <a:gd name="connsiteY5302" fmla="*/ 736453 h 3313666"/>
                <a:gd name="connsiteX5303" fmla="*/ 2590849 w 2969285"/>
                <a:gd name="connsiteY5303" fmla="*/ 736453 h 3313666"/>
                <a:gd name="connsiteX5304" fmla="*/ 2590849 w 2969285"/>
                <a:gd name="connsiteY5304" fmla="*/ 753693 h 3313666"/>
                <a:gd name="connsiteX5305" fmla="*/ 2466722 w 2969285"/>
                <a:gd name="connsiteY5305" fmla="*/ 510610 h 3313666"/>
                <a:gd name="connsiteX5306" fmla="*/ 2468446 w 2969285"/>
                <a:gd name="connsiteY5306" fmla="*/ 519230 h 3313666"/>
                <a:gd name="connsiteX5307" fmla="*/ 2496030 w 2969285"/>
                <a:gd name="connsiteY5307" fmla="*/ 562330 h 3313666"/>
                <a:gd name="connsiteX5308" fmla="*/ 2540853 w 2969285"/>
                <a:gd name="connsiteY5308" fmla="*/ 610602 h 3313666"/>
                <a:gd name="connsiteX5309" fmla="*/ 2564990 w 2969285"/>
                <a:gd name="connsiteY5309" fmla="*/ 636462 h 3313666"/>
                <a:gd name="connsiteX5310" fmla="*/ 2564990 w 2969285"/>
                <a:gd name="connsiteY5310" fmla="*/ 636462 h 3313666"/>
                <a:gd name="connsiteX5311" fmla="*/ 2540853 w 2969285"/>
                <a:gd name="connsiteY5311" fmla="*/ 610602 h 3313666"/>
                <a:gd name="connsiteX5312" fmla="*/ 2496030 w 2969285"/>
                <a:gd name="connsiteY5312" fmla="*/ 562330 h 3313666"/>
                <a:gd name="connsiteX5313" fmla="*/ 2468446 w 2969285"/>
                <a:gd name="connsiteY5313" fmla="*/ 519230 h 3313666"/>
                <a:gd name="connsiteX5314" fmla="*/ 2466722 w 2969285"/>
                <a:gd name="connsiteY5314" fmla="*/ 510610 h 3313666"/>
                <a:gd name="connsiteX5315" fmla="*/ 2420174 w 2969285"/>
                <a:gd name="connsiteY5315" fmla="*/ 370967 h 3313666"/>
                <a:gd name="connsiteX5316" fmla="*/ 2416726 w 2969285"/>
                <a:gd name="connsiteY5316" fmla="*/ 386483 h 3313666"/>
                <a:gd name="connsiteX5317" fmla="*/ 2471894 w 2969285"/>
                <a:gd name="connsiteY5317" fmla="*/ 491646 h 3313666"/>
                <a:gd name="connsiteX5318" fmla="*/ 2494306 w 2969285"/>
                <a:gd name="connsiteY5318" fmla="*/ 508886 h 3313666"/>
                <a:gd name="connsiteX5319" fmla="*/ 2558093 w 2969285"/>
                <a:gd name="connsiteY5319" fmla="*/ 600258 h 3313666"/>
                <a:gd name="connsiteX5320" fmla="*/ 2564990 w 2969285"/>
                <a:gd name="connsiteY5320" fmla="*/ 636462 h 3313666"/>
                <a:gd name="connsiteX5321" fmla="*/ 2577057 w 2969285"/>
                <a:gd name="connsiteY5321" fmla="*/ 643358 h 3313666"/>
                <a:gd name="connsiteX5322" fmla="*/ 2564990 w 2969285"/>
                <a:gd name="connsiteY5322" fmla="*/ 636462 h 3313666"/>
                <a:gd name="connsiteX5323" fmla="*/ 2558093 w 2969285"/>
                <a:gd name="connsiteY5323" fmla="*/ 600258 h 3313666"/>
                <a:gd name="connsiteX5324" fmla="*/ 2494306 w 2969285"/>
                <a:gd name="connsiteY5324" fmla="*/ 508886 h 3313666"/>
                <a:gd name="connsiteX5325" fmla="*/ 2471894 w 2969285"/>
                <a:gd name="connsiteY5325" fmla="*/ 491646 h 3313666"/>
                <a:gd name="connsiteX5326" fmla="*/ 2416726 w 2969285"/>
                <a:gd name="connsiteY5326" fmla="*/ 386483 h 3313666"/>
                <a:gd name="connsiteX5327" fmla="*/ 2420174 w 2969285"/>
                <a:gd name="connsiteY5327" fmla="*/ 370967 h 3313666"/>
                <a:gd name="connsiteX5328" fmla="*/ 2421898 w 2969285"/>
                <a:gd name="connsiteY5328" fmla="*/ 457166 h 3313666"/>
                <a:gd name="connsiteX5329" fmla="*/ 2439138 w 2969285"/>
                <a:gd name="connsiteY5329" fmla="*/ 489922 h 3313666"/>
                <a:gd name="connsiteX5330" fmla="*/ 2451206 w 2969285"/>
                <a:gd name="connsiteY5330" fmla="*/ 493370 h 3313666"/>
                <a:gd name="connsiteX5331" fmla="*/ 2439138 w 2969285"/>
                <a:gd name="connsiteY5331" fmla="*/ 489922 h 3313666"/>
                <a:gd name="connsiteX5332" fmla="*/ 2439138 w 2969285"/>
                <a:gd name="connsiteY5332" fmla="*/ 498542 h 3313666"/>
                <a:gd name="connsiteX5333" fmla="*/ 2439138 w 2969285"/>
                <a:gd name="connsiteY5333" fmla="*/ 489922 h 3313666"/>
                <a:gd name="connsiteX5334" fmla="*/ 2421898 w 2969285"/>
                <a:gd name="connsiteY5334" fmla="*/ 457166 h 3313666"/>
                <a:gd name="connsiteX5335" fmla="*/ 2401210 w 2969285"/>
                <a:gd name="connsiteY5335" fmla="*/ 443374 h 3313666"/>
                <a:gd name="connsiteX5336" fmla="*/ 2421898 w 2969285"/>
                <a:gd name="connsiteY5336" fmla="*/ 457166 h 3313666"/>
                <a:gd name="connsiteX5337" fmla="*/ 2420174 w 2969285"/>
                <a:gd name="connsiteY5337" fmla="*/ 553710 h 3313666"/>
                <a:gd name="connsiteX5338" fmla="*/ 2394314 w 2969285"/>
                <a:gd name="connsiteY5338" fmla="*/ 534746 h 3313666"/>
                <a:gd name="connsiteX5339" fmla="*/ 2420174 w 2969285"/>
                <a:gd name="connsiteY5339" fmla="*/ 553710 h 3313666"/>
                <a:gd name="connsiteX5340" fmla="*/ 2389142 w 2969285"/>
                <a:gd name="connsiteY5340" fmla="*/ 620946 h 3313666"/>
                <a:gd name="connsiteX5341" fmla="*/ 2413278 w 2969285"/>
                <a:gd name="connsiteY5341" fmla="*/ 620946 h 3313666"/>
                <a:gd name="connsiteX5342" fmla="*/ 2389142 w 2969285"/>
                <a:gd name="connsiteY5342" fmla="*/ 620946 h 3313666"/>
                <a:gd name="connsiteX5343" fmla="*/ 2389142 w 2969285"/>
                <a:gd name="connsiteY5343" fmla="*/ 620946 h 3313666"/>
                <a:gd name="connsiteX5344" fmla="*/ 2394314 w 2969285"/>
                <a:gd name="connsiteY5344" fmla="*/ 657150 h 3313666"/>
                <a:gd name="connsiteX5345" fmla="*/ 2408106 w 2969285"/>
                <a:gd name="connsiteY5345" fmla="*/ 657150 h 3313666"/>
                <a:gd name="connsiteX5346" fmla="*/ 2394314 w 2969285"/>
                <a:gd name="connsiteY5346" fmla="*/ 657150 h 3313666"/>
                <a:gd name="connsiteX5347" fmla="*/ 2382246 w 2969285"/>
                <a:gd name="connsiteY5347" fmla="*/ 657150 h 3313666"/>
                <a:gd name="connsiteX5348" fmla="*/ 2394314 w 2969285"/>
                <a:gd name="connsiteY5348" fmla="*/ 657150 h 3313666"/>
                <a:gd name="connsiteX5349" fmla="*/ 2370178 w 2969285"/>
                <a:gd name="connsiteY5349" fmla="*/ 515782 h 3313666"/>
                <a:gd name="connsiteX5350" fmla="*/ 2373626 w 2969285"/>
                <a:gd name="connsiteY5350" fmla="*/ 515782 h 3313666"/>
                <a:gd name="connsiteX5351" fmla="*/ 2370178 w 2969285"/>
                <a:gd name="connsiteY5351" fmla="*/ 515782 h 3313666"/>
                <a:gd name="connsiteX5352" fmla="*/ 2359834 w 2969285"/>
                <a:gd name="connsiteY5352" fmla="*/ 519230 h 3313666"/>
                <a:gd name="connsiteX5353" fmla="*/ 2370178 w 2969285"/>
                <a:gd name="connsiteY5353" fmla="*/ 515782 h 3313666"/>
                <a:gd name="connsiteX5354" fmla="*/ 2346043 w 2969285"/>
                <a:gd name="connsiteY5354" fmla="*/ 572674 h 3313666"/>
                <a:gd name="connsiteX5355" fmla="*/ 2335698 w 2969285"/>
                <a:gd name="connsiteY5355" fmla="*/ 591638 h 3313666"/>
                <a:gd name="connsiteX5356" fmla="*/ 2346043 w 2969285"/>
                <a:gd name="connsiteY5356" fmla="*/ 572674 h 3313666"/>
                <a:gd name="connsiteX5357" fmla="*/ 2333974 w 2969285"/>
                <a:gd name="connsiteY5357" fmla="*/ 593362 h 3313666"/>
                <a:gd name="connsiteX5358" fmla="*/ 2333974 w 2969285"/>
                <a:gd name="connsiteY5358" fmla="*/ 593362 h 3313666"/>
                <a:gd name="connsiteX5359" fmla="*/ 2333974 w 2969285"/>
                <a:gd name="connsiteY5359" fmla="*/ 593362 h 3313666"/>
                <a:gd name="connsiteX5360" fmla="*/ 2333974 w 2969285"/>
                <a:gd name="connsiteY5360" fmla="*/ 593362 h 3313666"/>
                <a:gd name="connsiteX5361" fmla="*/ 2339146 w 2969285"/>
                <a:gd name="connsiteY5361" fmla="*/ 605430 h 3313666"/>
                <a:gd name="connsiteX5362" fmla="*/ 2337423 w 2969285"/>
                <a:gd name="connsiteY5362" fmla="*/ 622670 h 3313666"/>
                <a:gd name="connsiteX5363" fmla="*/ 2339146 w 2969285"/>
                <a:gd name="connsiteY5363" fmla="*/ 605430 h 3313666"/>
                <a:gd name="connsiteX5364" fmla="*/ 2328803 w 2969285"/>
                <a:gd name="connsiteY5364" fmla="*/ 596810 h 3313666"/>
                <a:gd name="connsiteX5365" fmla="*/ 2339146 w 2969285"/>
                <a:gd name="connsiteY5365" fmla="*/ 605430 h 3313666"/>
                <a:gd name="connsiteX5366" fmla="*/ 2313287 w 2969285"/>
                <a:gd name="connsiteY5366" fmla="*/ 551986 h 3313666"/>
                <a:gd name="connsiteX5367" fmla="*/ 2252947 w 2969285"/>
                <a:gd name="connsiteY5367" fmla="*/ 517506 h 3313666"/>
                <a:gd name="connsiteX5368" fmla="*/ 2252947 w 2969285"/>
                <a:gd name="connsiteY5368" fmla="*/ 517506 h 3313666"/>
                <a:gd name="connsiteX5369" fmla="*/ 2313287 w 2969285"/>
                <a:gd name="connsiteY5369" fmla="*/ 551986 h 3313666"/>
                <a:gd name="connsiteX5370" fmla="*/ 2330526 w 2969285"/>
                <a:gd name="connsiteY5370" fmla="*/ 558882 h 3313666"/>
                <a:gd name="connsiteX5371" fmla="*/ 2313287 w 2969285"/>
                <a:gd name="connsiteY5371" fmla="*/ 551986 h 3313666"/>
                <a:gd name="connsiteX5372" fmla="*/ 2316734 w 2969285"/>
                <a:gd name="connsiteY5372" fmla="*/ 472682 h 3313666"/>
                <a:gd name="connsiteX5373" fmla="*/ 2294323 w 2969285"/>
                <a:gd name="connsiteY5373" fmla="*/ 467510 h 3313666"/>
                <a:gd name="connsiteX5374" fmla="*/ 2316734 w 2969285"/>
                <a:gd name="connsiteY5374" fmla="*/ 472682 h 3313666"/>
                <a:gd name="connsiteX5375" fmla="*/ 2325354 w 2969285"/>
                <a:gd name="connsiteY5375" fmla="*/ 489922 h 3313666"/>
                <a:gd name="connsiteX5376" fmla="*/ 2316734 w 2969285"/>
                <a:gd name="connsiteY5376" fmla="*/ 498542 h 3313666"/>
                <a:gd name="connsiteX5377" fmla="*/ 2325354 w 2969285"/>
                <a:gd name="connsiteY5377" fmla="*/ 489922 h 3313666"/>
                <a:gd name="connsiteX5378" fmla="*/ 2316734 w 2969285"/>
                <a:gd name="connsiteY5378" fmla="*/ 472682 h 3313666"/>
                <a:gd name="connsiteX5379" fmla="*/ 2330526 w 2969285"/>
                <a:gd name="connsiteY5379" fmla="*/ 408895 h 3313666"/>
                <a:gd name="connsiteX5380" fmla="*/ 2313287 w 2969285"/>
                <a:gd name="connsiteY5380" fmla="*/ 408895 h 3313666"/>
                <a:gd name="connsiteX5381" fmla="*/ 2299495 w 2969285"/>
                <a:gd name="connsiteY5381" fmla="*/ 405447 h 3313666"/>
                <a:gd name="connsiteX5382" fmla="*/ 2313287 w 2969285"/>
                <a:gd name="connsiteY5382" fmla="*/ 408895 h 3313666"/>
                <a:gd name="connsiteX5383" fmla="*/ 2330526 w 2969285"/>
                <a:gd name="connsiteY5383" fmla="*/ 408895 h 3313666"/>
                <a:gd name="connsiteX5384" fmla="*/ 2080547 w 2969285"/>
                <a:gd name="connsiteY5384" fmla="*/ 162364 h 3313666"/>
                <a:gd name="connsiteX5385" fmla="*/ 2071927 w 2969285"/>
                <a:gd name="connsiteY5385" fmla="*/ 167536 h 3313666"/>
                <a:gd name="connsiteX5386" fmla="*/ 2071927 w 2969285"/>
                <a:gd name="connsiteY5386" fmla="*/ 167536 h 3313666"/>
                <a:gd name="connsiteX5387" fmla="*/ 2080547 w 2969285"/>
                <a:gd name="connsiteY5387" fmla="*/ 162364 h 3313666"/>
                <a:gd name="connsiteX5388" fmla="*/ 2047792 w 2969285"/>
                <a:gd name="connsiteY5388" fmla="*/ 167536 h 3313666"/>
                <a:gd name="connsiteX5389" fmla="*/ 2047792 w 2969285"/>
                <a:gd name="connsiteY5389" fmla="*/ 167536 h 3313666"/>
                <a:gd name="connsiteX5390" fmla="*/ 2047792 w 2969285"/>
                <a:gd name="connsiteY5390" fmla="*/ 167536 h 3313666"/>
                <a:gd name="connsiteX5391" fmla="*/ 2047792 w 2969285"/>
                <a:gd name="connsiteY5391" fmla="*/ 167536 h 3313666"/>
                <a:gd name="connsiteX5392" fmla="*/ 2047792 w 2969285"/>
                <a:gd name="connsiteY5392" fmla="*/ 167536 h 3313666"/>
                <a:gd name="connsiteX5393" fmla="*/ 2047792 w 2969285"/>
                <a:gd name="connsiteY5393" fmla="*/ 167536 h 3313666"/>
                <a:gd name="connsiteX5394" fmla="*/ 2025380 w 2969285"/>
                <a:gd name="connsiteY5394" fmla="*/ 146848 h 3313666"/>
                <a:gd name="connsiteX5395" fmla="*/ 2047792 w 2969285"/>
                <a:gd name="connsiteY5395" fmla="*/ 167536 h 3313666"/>
                <a:gd name="connsiteX5396" fmla="*/ 2015036 w 2969285"/>
                <a:gd name="connsiteY5396" fmla="*/ 176156 h 3313666"/>
                <a:gd name="connsiteX5397" fmla="*/ 2006416 w 2969285"/>
                <a:gd name="connsiteY5397" fmla="*/ 184776 h 3313666"/>
                <a:gd name="connsiteX5398" fmla="*/ 2015036 w 2969285"/>
                <a:gd name="connsiteY5398" fmla="*/ 176156 h 3313666"/>
                <a:gd name="connsiteX5399" fmla="*/ 1971936 w 2969285"/>
                <a:gd name="connsiteY5399" fmla="*/ 134780 h 3313666"/>
                <a:gd name="connsiteX5400" fmla="*/ 1987452 w 2969285"/>
                <a:gd name="connsiteY5400" fmla="*/ 136504 h 3313666"/>
                <a:gd name="connsiteX5401" fmla="*/ 1971936 w 2969285"/>
                <a:gd name="connsiteY5401" fmla="*/ 134780 h 3313666"/>
                <a:gd name="connsiteX5402" fmla="*/ 1961592 w 2969285"/>
                <a:gd name="connsiteY5402" fmla="*/ 134780 h 3313666"/>
                <a:gd name="connsiteX5403" fmla="*/ 1971936 w 2969285"/>
                <a:gd name="connsiteY5403" fmla="*/ 134780 h 3313666"/>
                <a:gd name="connsiteX5404" fmla="*/ 1935732 w 2969285"/>
                <a:gd name="connsiteY5404" fmla="*/ 126160 h 3313666"/>
                <a:gd name="connsiteX5405" fmla="*/ 1946076 w 2969285"/>
                <a:gd name="connsiteY5405" fmla="*/ 133056 h 3313666"/>
                <a:gd name="connsiteX5406" fmla="*/ 1935732 w 2969285"/>
                <a:gd name="connsiteY5406" fmla="*/ 126160 h 3313666"/>
                <a:gd name="connsiteX5407" fmla="*/ 1935732 w 2969285"/>
                <a:gd name="connsiteY5407" fmla="*/ 126160 h 3313666"/>
                <a:gd name="connsiteX5408" fmla="*/ 1935732 w 2969285"/>
                <a:gd name="connsiteY5408" fmla="*/ 126160 h 3313666"/>
                <a:gd name="connsiteX5409" fmla="*/ 1896080 w 2969285"/>
                <a:gd name="connsiteY5409" fmla="*/ 141676 h 3313666"/>
                <a:gd name="connsiteX5410" fmla="*/ 1896080 w 2969285"/>
                <a:gd name="connsiteY5410" fmla="*/ 141676 h 3313666"/>
                <a:gd name="connsiteX5411" fmla="*/ 1892632 w 2969285"/>
                <a:gd name="connsiteY5411" fmla="*/ 131332 h 3313666"/>
                <a:gd name="connsiteX5412" fmla="*/ 1896080 w 2969285"/>
                <a:gd name="connsiteY5412" fmla="*/ 141676 h 3313666"/>
                <a:gd name="connsiteX5413" fmla="*/ 1894356 w 2969285"/>
                <a:gd name="connsiteY5413" fmla="*/ 145124 h 3313666"/>
                <a:gd name="connsiteX5414" fmla="*/ 1896080 w 2969285"/>
                <a:gd name="connsiteY5414" fmla="*/ 143400 h 3313666"/>
                <a:gd name="connsiteX5415" fmla="*/ 1894356 w 2969285"/>
                <a:gd name="connsiteY5415" fmla="*/ 145124 h 3313666"/>
                <a:gd name="connsiteX5416" fmla="*/ 1892632 w 2969285"/>
                <a:gd name="connsiteY5416" fmla="*/ 146848 h 3313666"/>
                <a:gd name="connsiteX5417" fmla="*/ 1894356 w 2969285"/>
                <a:gd name="connsiteY5417" fmla="*/ 145124 h 3313666"/>
                <a:gd name="connsiteX5418" fmla="*/ 1858153 w 2969285"/>
                <a:gd name="connsiteY5418" fmla="*/ 107196 h 3313666"/>
                <a:gd name="connsiteX5419" fmla="*/ 1852981 w 2969285"/>
                <a:gd name="connsiteY5419" fmla="*/ 95128 h 3313666"/>
                <a:gd name="connsiteX5420" fmla="*/ 1858153 w 2969285"/>
                <a:gd name="connsiteY5420" fmla="*/ 107196 h 3313666"/>
                <a:gd name="connsiteX5421" fmla="*/ 1839189 w 2969285"/>
                <a:gd name="connsiteY5421" fmla="*/ 107196 h 3313666"/>
                <a:gd name="connsiteX5422" fmla="*/ 1858153 w 2969285"/>
                <a:gd name="connsiteY5422" fmla="*/ 107196 h 3313666"/>
                <a:gd name="connsiteX5423" fmla="*/ 1825397 w 2969285"/>
                <a:gd name="connsiteY5423" fmla="*/ 83060 h 3313666"/>
                <a:gd name="connsiteX5424" fmla="*/ 1828845 w 2969285"/>
                <a:gd name="connsiteY5424" fmla="*/ 83060 h 3313666"/>
                <a:gd name="connsiteX5425" fmla="*/ 1825397 w 2969285"/>
                <a:gd name="connsiteY5425" fmla="*/ 83060 h 3313666"/>
                <a:gd name="connsiteX5426" fmla="*/ 1815053 w 2969285"/>
                <a:gd name="connsiteY5426" fmla="*/ 70992 h 3313666"/>
                <a:gd name="connsiteX5427" fmla="*/ 1825397 w 2969285"/>
                <a:gd name="connsiteY5427" fmla="*/ 83060 h 3313666"/>
                <a:gd name="connsiteX5428" fmla="*/ 1706441 w 2969285"/>
                <a:gd name="connsiteY5428" fmla="*/ 33064 h 3313666"/>
                <a:gd name="connsiteX5429" fmla="*/ 1706441 w 2969285"/>
                <a:gd name="connsiteY5429" fmla="*/ 33064 h 3313666"/>
                <a:gd name="connsiteX5430" fmla="*/ 1706441 w 2969285"/>
                <a:gd name="connsiteY5430" fmla="*/ 48580 h 3313666"/>
                <a:gd name="connsiteX5431" fmla="*/ 1711613 w 2969285"/>
                <a:gd name="connsiteY5431" fmla="*/ 52028 h 3313666"/>
                <a:gd name="connsiteX5432" fmla="*/ 1706441 w 2969285"/>
                <a:gd name="connsiteY5432" fmla="*/ 48580 h 3313666"/>
                <a:gd name="connsiteX5433" fmla="*/ 1706441 w 2969285"/>
                <a:gd name="connsiteY5433" fmla="*/ 48580 h 3313666"/>
                <a:gd name="connsiteX5434" fmla="*/ 1706441 w 2969285"/>
                <a:gd name="connsiteY5434" fmla="*/ 33064 h 3313666"/>
                <a:gd name="connsiteX5435" fmla="*/ 1609898 w 2969285"/>
                <a:gd name="connsiteY5435" fmla="*/ 74440 h 3313666"/>
                <a:gd name="connsiteX5436" fmla="*/ 1697821 w 2969285"/>
                <a:gd name="connsiteY5436" fmla="*/ 74440 h 3313666"/>
                <a:gd name="connsiteX5437" fmla="*/ 1744369 w 2969285"/>
                <a:gd name="connsiteY5437" fmla="*/ 83060 h 3313666"/>
                <a:gd name="connsiteX5438" fmla="*/ 1818501 w 2969285"/>
                <a:gd name="connsiteY5438" fmla="*/ 143400 h 3313666"/>
                <a:gd name="connsiteX5439" fmla="*/ 1835741 w 2969285"/>
                <a:gd name="connsiteY5439" fmla="*/ 150296 h 3313666"/>
                <a:gd name="connsiteX5440" fmla="*/ 1878840 w 2969285"/>
                <a:gd name="connsiteY5440" fmla="*/ 169260 h 3313666"/>
                <a:gd name="connsiteX5441" fmla="*/ 1901252 w 2969285"/>
                <a:gd name="connsiteY5441" fmla="*/ 176156 h 3313666"/>
                <a:gd name="connsiteX5442" fmla="*/ 1920216 w 2969285"/>
                <a:gd name="connsiteY5442" fmla="*/ 179604 h 3313666"/>
                <a:gd name="connsiteX5443" fmla="*/ 2013312 w 2969285"/>
                <a:gd name="connsiteY5443" fmla="*/ 198568 h 3313666"/>
                <a:gd name="connsiteX5444" fmla="*/ 2040896 w 2969285"/>
                <a:gd name="connsiteY5444" fmla="*/ 208911 h 3313666"/>
                <a:gd name="connsiteX5445" fmla="*/ 2096064 w 2969285"/>
                <a:gd name="connsiteY5445" fmla="*/ 227875 h 3313666"/>
                <a:gd name="connsiteX5446" fmla="*/ 2096064 w 2969285"/>
                <a:gd name="connsiteY5446" fmla="*/ 227875 h 3313666"/>
                <a:gd name="connsiteX5447" fmla="*/ 2111579 w 2969285"/>
                <a:gd name="connsiteY5447" fmla="*/ 229599 h 3313666"/>
                <a:gd name="connsiteX5448" fmla="*/ 2128819 w 2969285"/>
                <a:gd name="connsiteY5448" fmla="*/ 229599 h 3313666"/>
                <a:gd name="connsiteX5449" fmla="*/ 2071927 w 2969285"/>
                <a:gd name="connsiteY5449" fmla="*/ 179604 h 3313666"/>
                <a:gd name="connsiteX5450" fmla="*/ 2071927 w 2969285"/>
                <a:gd name="connsiteY5450" fmla="*/ 179604 h 3313666"/>
                <a:gd name="connsiteX5451" fmla="*/ 2128819 w 2969285"/>
                <a:gd name="connsiteY5451" fmla="*/ 229599 h 3313666"/>
                <a:gd name="connsiteX5452" fmla="*/ 2152955 w 2969285"/>
                <a:gd name="connsiteY5452" fmla="*/ 238219 h 3313666"/>
                <a:gd name="connsiteX5453" fmla="*/ 2170195 w 2969285"/>
                <a:gd name="connsiteY5453" fmla="*/ 253735 h 3313666"/>
                <a:gd name="connsiteX5454" fmla="*/ 2170195 w 2969285"/>
                <a:gd name="connsiteY5454" fmla="*/ 253735 h 3313666"/>
                <a:gd name="connsiteX5455" fmla="*/ 2168471 w 2969285"/>
                <a:gd name="connsiteY5455" fmla="*/ 238219 h 3313666"/>
                <a:gd name="connsiteX5456" fmla="*/ 2156403 w 2969285"/>
                <a:gd name="connsiteY5456" fmla="*/ 219255 h 3313666"/>
                <a:gd name="connsiteX5457" fmla="*/ 2113304 w 2969285"/>
                <a:gd name="connsiteY5457" fmla="*/ 170984 h 3313666"/>
                <a:gd name="connsiteX5458" fmla="*/ 2083995 w 2969285"/>
                <a:gd name="connsiteY5458" fmla="*/ 165812 h 3313666"/>
                <a:gd name="connsiteX5459" fmla="*/ 2113304 w 2969285"/>
                <a:gd name="connsiteY5459" fmla="*/ 170984 h 3313666"/>
                <a:gd name="connsiteX5460" fmla="*/ 2113304 w 2969285"/>
                <a:gd name="connsiteY5460" fmla="*/ 170984 h 3313666"/>
                <a:gd name="connsiteX5461" fmla="*/ 2113304 w 2969285"/>
                <a:gd name="connsiteY5461" fmla="*/ 170984 h 3313666"/>
                <a:gd name="connsiteX5462" fmla="*/ 2113304 w 2969285"/>
                <a:gd name="connsiteY5462" fmla="*/ 170984 h 3313666"/>
                <a:gd name="connsiteX5463" fmla="*/ 2156403 w 2969285"/>
                <a:gd name="connsiteY5463" fmla="*/ 219255 h 3313666"/>
                <a:gd name="connsiteX5464" fmla="*/ 2168471 w 2969285"/>
                <a:gd name="connsiteY5464" fmla="*/ 238219 h 3313666"/>
                <a:gd name="connsiteX5465" fmla="*/ 2170195 w 2969285"/>
                <a:gd name="connsiteY5465" fmla="*/ 253735 h 3313666"/>
                <a:gd name="connsiteX5466" fmla="*/ 2183987 w 2969285"/>
                <a:gd name="connsiteY5466" fmla="*/ 253735 h 3313666"/>
                <a:gd name="connsiteX5467" fmla="*/ 2201227 w 2969285"/>
                <a:gd name="connsiteY5467" fmla="*/ 262355 h 3313666"/>
                <a:gd name="connsiteX5468" fmla="*/ 2209847 w 2969285"/>
                <a:gd name="connsiteY5468" fmla="*/ 270975 h 3313666"/>
                <a:gd name="connsiteX5469" fmla="*/ 2232259 w 2969285"/>
                <a:gd name="connsiteY5469" fmla="*/ 272699 h 3313666"/>
                <a:gd name="connsiteX5470" fmla="*/ 2209847 w 2969285"/>
                <a:gd name="connsiteY5470" fmla="*/ 270975 h 3313666"/>
                <a:gd name="connsiteX5471" fmla="*/ 2271911 w 2969285"/>
                <a:gd name="connsiteY5471" fmla="*/ 320971 h 3313666"/>
                <a:gd name="connsiteX5472" fmla="*/ 2280531 w 2969285"/>
                <a:gd name="connsiteY5472" fmla="*/ 314075 h 3313666"/>
                <a:gd name="connsiteX5473" fmla="*/ 2259843 w 2969285"/>
                <a:gd name="connsiteY5473" fmla="*/ 296835 h 3313666"/>
                <a:gd name="connsiteX5474" fmla="*/ 2242603 w 2969285"/>
                <a:gd name="connsiteY5474" fmla="*/ 288215 h 3313666"/>
                <a:gd name="connsiteX5475" fmla="*/ 2259843 w 2969285"/>
                <a:gd name="connsiteY5475" fmla="*/ 296835 h 3313666"/>
                <a:gd name="connsiteX5476" fmla="*/ 2280531 w 2969285"/>
                <a:gd name="connsiteY5476" fmla="*/ 314075 h 3313666"/>
                <a:gd name="connsiteX5477" fmla="*/ 2304667 w 2969285"/>
                <a:gd name="connsiteY5477" fmla="*/ 322695 h 3313666"/>
                <a:gd name="connsiteX5478" fmla="*/ 2327079 w 2969285"/>
                <a:gd name="connsiteY5478" fmla="*/ 333039 h 3313666"/>
                <a:gd name="connsiteX5479" fmla="*/ 2304667 w 2969285"/>
                <a:gd name="connsiteY5479" fmla="*/ 322695 h 3313666"/>
                <a:gd name="connsiteX5480" fmla="*/ 2304667 w 2969285"/>
                <a:gd name="connsiteY5480" fmla="*/ 322695 h 3313666"/>
                <a:gd name="connsiteX5481" fmla="*/ 2280531 w 2969285"/>
                <a:gd name="connsiteY5481" fmla="*/ 314075 h 3313666"/>
                <a:gd name="connsiteX5482" fmla="*/ 2271911 w 2969285"/>
                <a:gd name="connsiteY5482" fmla="*/ 320971 h 3313666"/>
                <a:gd name="connsiteX5483" fmla="*/ 2209847 w 2969285"/>
                <a:gd name="connsiteY5483" fmla="*/ 270975 h 3313666"/>
                <a:gd name="connsiteX5484" fmla="*/ 2201227 w 2969285"/>
                <a:gd name="connsiteY5484" fmla="*/ 262355 h 3313666"/>
                <a:gd name="connsiteX5485" fmla="*/ 2183987 w 2969285"/>
                <a:gd name="connsiteY5485" fmla="*/ 253735 h 3313666"/>
                <a:gd name="connsiteX5486" fmla="*/ 2170195 w 2969285"/>
                <a:gd name="connsiteY5486" fmla="*/ 253735 h 3313666"/>
                <a:gd name="connsiteX5487" fmla="*/ 2152955 w 2969285"/>
                <a:gd name="connsiteY5487" fmla="*/ 238219 h 3313666"/>
                <a:gd name="connsiteX5488" fmla="*/ 2128819 w 2969285"/>
                <a:gd name="connsiteY5488" fmla="*/ 229599 h 3313666"/>
                <a:gd name="connsiteX5489" fmla="*/ 2111579 w 2969285"/>
                <a:gd name="connsiteY5489" fmla="*/ 229599 h 3313666"/>
                <a:gd name="connsiteX5490" fmla="*/ 2111579 w 2969285"/>
                <a:gd name="connsiteY5490" fmla="*/ 229599 h 3313666"/>
                <a:gd name="connsiteX5491" fmla="*/ 2111579 w 2969285"/>
                <a:gd name="connsiteY5491" fmla="*/ 229599 h 3313666"/>
                <a:gd name="connsiteX5492" fmla="*/ 2096064 w 2969285"/>
                <a:gd name="connsiteY5492" fmla="*/ 227875 h 3313666"/>
                <a:gd name="connsiteX5493" fmla="*/ 2040896 w 2969285"/>
                <a:gd name="connsiteY5493" fmla="*/ 208911 h 3313666"/>
                <a:gd name="connsiteX5494" fmla="*/ 2013312 w 2969285"/>
                <a:gd name="connsiteY5494" fmla="*/ 198568 h 3313666"/>
                <a:gd name="connsiteX5495" fmla="*/ 1920216 w 2969285"/>
                <a:gd name="connsiteY5495" fmla="*/ 179604 h 3313666"/>
                <a:gd name="connsiteX5496" fmla="*/ 1901252 w 2969285"/>
                <a:gd name="connsiteY5496" fmla="*/ 176156 h 3313666"/>
                <a:gd name="connsiteX5497" fmla="*/ 1878840 w 2969285"/>
                <a:gd name="connsiteY5497" fmla="*/ 169260 h 3313666"/>
                <a:gd name="connsiteX5498" fmla="*/ 1835741 w 2969285"/>
                <a:gd name="connsiteY5498" fmla="*/ 150296 h 3313666"/>
                <a:gd name="connsiteX5499" fmla="*/ 1818501 w 2969285"/>
                <a:gd name="connsiteY5499" fmla="*/ 143400 h 3313666"/>
                <a:gd name="connsiteX5500" fmla="*/ 1744369 w 2969285"/>
                <a:gd name="connsiteY5500" fmla="*/ 83060 h 3313666"/>
                <a:gd name="connsiteX5501" fmla="*/ 1742645 w 2969285"/>
                <a:gd name="connsiteY5501" fmla="*/ 98576 h 3313666"/>
                <a:gd name="connsiteX5502" fmla="*/ 1744369 w 2969285"/>
                <a:gd name="connsiteY5502" fmla="*/ 83060 h 3313666"/>
                <a:gd name="connsiteX5503" fmla="*/ 1744369 w 2969285"/>
                <a:gd name="connsiteY5503" fmla="*/ 83060 h 3313666"/>
                <a:gd name="connsiteX5504" fmla="*/ 1697821 w 2969285"/>
                <a:gd name="connsiteY5504" fmla="*/ 74440 h 3313666"/>
                <a:gd name="connsiteX5505" fmla="*/ 1697821 w 2969285"/>
                <a:gd name="connsiteY5505" fmla="*/ 74440 h 3313666"/>
                <a:gd name="connsiteX5506" fmla="*/ 1609898 w 2969285"/>
                <a:gd name="connsiteY5506" fmla="*/ 74440 h 3313666"/>
                <a:gd name="connsiteX5507" fmla="*/ 1618518 w 2969285"/>
                <a:gd name="connsiteY5507" fmla="*/ 91680 h 3313666"/>
                <a:gd name="connsiteX5508" fmla="*/ 1618518 w 2969285"/>
                <a:gd name="connsiteY5508" fmla="*/ 91680 h 3313666"/>
                <a:gd name="connsiteX5509" fmla="*/ 1609898 w 2969285"/>
                <a:gd name="connsiteY5509" fmla="*/ 74440 h 3313666"/>
                <a:gd name="connsiteX5510" fmla="*/ 1604726 w 2969285"/>
                <a:gd name="connsiteY5510" fmla="*/ 74440 h 3313666"/>
                <a:gd name="connsiteX5511" fmla="*/ 1609898 w 2969285"/>
                <a:gd name="connsiteY5511" fmla="*/ 74440 h 3313666"/>
                <a:gd name="connsiteX5512" fmla="*/ 1777125 w 2969285"/>
                <a:gd name="connsiteY5512" fmla="*/ 150296 h 3313666"/>
                <a:gd name="connsiteX5513" fmla="*/ 1777125 w 2969285"/>
                <a:gd name="connsiteY5513" fmla="*/ 150296 h 3313666"/>
                <a:gd name="connsiteX5514" fmla="*/ 1773677 w 2969285"/>
                <a:gd name="connsiteY5514" fmla="*/ 136504 h 3313666"/>
                <a:gd name="connsiteX5515" fmla="*/ 1777125 w 2969285"/>
                <a:gd name="connsiteY5515" fmla="*/ 150296 h 3313666"/>
                <a:gd name="connsiteX5516" fmla="*/ 1723681 w 2969285"/>
                <a:gd name="connsiteY5516" fmla="*/ 265803 h 3313666"/>
                <a:gd name="connsiteX5517" fmla="*/ 1687477 w 2969285"/>
                <a:gd name="connsiteY5517" fmla="*/ 270975 h 3313666"/>
                <a:gd name="connsiteX5518" fmla="*/ 1673685 w 2969285"/>
                <a:gd name="connsiteY5518" fmla="*/ 270975 h 3313666"/>
                <a:gd name="connsiteX5519" fmla="*/ 1687477 w 2969285"/>
                <a:gd name="connsiteY5519" fmla="*/ 270975 h 3313666"/>
                <a:gd name="connsiteX5520" fmla="*/ 1723681 w 2969285"/>
                <a:gd name="connsiteY5520" fmla="*/ 265803 h 3313666"/>
                <a:gd name="connsiteX5521" fmla="*/ 1640929 w 2969285"/>
                <a:gd name="connsiteY5521" fmla="*/ 253735 h 3313666"/>
                <a:gd name="connsiteX5522" fmla="*/ 1656445 w 2969285"/>
                <a:gd name="connsiteY5522" fmla="*/ 245115 h 3313666"/>
                <a:gd name="connsiteX5523" fmla="*/ 1640929 w 2969285"/>
                <a:gd name="connsiteY5523" fmla="*/ 253735 h 3313666"/>
                <a:gd name="connsiteX5524" fmla="*/ 1615069 w 2969285"/>
                <a:gd name="connsiteY5524" fmla="*/ 269251 h 3313666"/>
                <a:gd name="connsiteX5525" fmla="*/ 1640929 w 2969285"/>
                <a:gd name="connsiteY5525" fmla="*/ 253735 h 3313666"/>
                <a:gd name="connsiteX5526" fmla="*/ 1634034 w 2969285"/>
                <a:gd name="connsiteY5526" fmla="*/ 91680 h 3313666"/>
                <a:gd name="connsiteX5527" fmla="*/ 1634034 w 2969285"/>
                <a:gd name="connsiteY5527" fmla="*/ 91680 h 3313666"/>
                <a:gd name="connsiteX5528" fmla="*/ 1644377 w 2969285"/>
                <a:gd name="connsiteY5528" fmla="*/ 83060 h 3313666"/>
                <a:gd name="connsiteX5529" fmla="*/ 1634034 w 2969285"/>
                <a:gd name="connsiteY5529" fmla="*/ 91680 h 3313666"/>
                <a:gd name="connsiteX5530" fmla="*/ 1634034 w 2969285"/>
                <a:gd name="connsiteY5530" fmla="*/ 91680 h 3313666"/>
                <a:gd name="connsiteX5531" fmla="*/ 1594382 w 2969285"/>
                <a:gd name="connsiteY5531" fmla="*/ 336487 h 3313666"/>
                <a:gd name="connsiteX5532" fmla="*/ 1647825 w 2969285"/>
                <a:gd name="connsiteY5532" fmla="*/ 333039 h 3313666"/>
                <a:gd name="connsiteX5533" fmla="*/ 1711613 w 2969285"/>
                <a:gd name="connsiteY5533" fmla="*/ 320971 h 3313666"/>
                <a:gd name="connsiteX5534" fmla="*/ 1735749 w 2969285"/>
                <a:gd name="connsiteY5534" fmla="*/ 331315 h 3313666"/>
                <a:gd name="connsiteX5535" fmla="*/ 1766781 w 2969285"/>
                <a:gd name="connsiteY5535" fmla="*/ 357175 h 3313666"/>
                <a:gd name="connsiteX5536" fmla="*/ 1780573 w 2969285"/>
                <a:gd name="connsiteY5536" fmla="*/ 346831 h 3313666"/>
                <a:gd name="connsiteX5537" fmla="*/ 1766781 w 2969285"/>
                <a:gd name="connsiteY5537" fmla="*/ 357175 h 3313666"/>
                <a:gd name="connsiteX5538" fmla="*/ 1735749 w 2969285"/>
                <a:gd name="connsiteY5538" fmla="*/ 331315 h 3313666"/>
                <a:gd name="connsiteX5539" fmla="*/ 1711613 w 2969285"/>
                <a:gd name="connsiteY5539" fmla="*/ 320971 h 3313666"/>
                <a:gd name="connsiteX5540" fmla="*/ 1647825 w 2969285"/>
                <a:gd name="connsiteY5540" fmla="*/ 333039 h 3313666"/>
                <a:gd name="connsiteX5541" fmla="*/ 1594382 w 2969285"/>
                <a:gd name="connsiteY5541" fmla="*/ 336487 h 3313666"/>
                <a:gd name="connsiteX5542" fmla="*/ 1630585 w 2969285"/>
                <a:gd name="connsiteY5542" fmla="*/ 393379 h 3313666"/>
                <a:gd name="connsiteX5543" fmla="*/ 1594382 w 2969285"/>
                <a:gd name="connsiteY5543" fmla="*/ 336487 h 3313666"/>
                <a:gd name="connsiteX5544" fmla="*/ 1594382 w 2969285"/>
                <a:gd name="connsiteY5544" fmla="*/ 336487 h 3313666"/>
                <a:gd name="connsiteX5545" fmla="*/ 1532318 w 2969285"/>
                <a:gd name="connsiteY5545" fmla="*/ 270975 h 3313666"/>
                <a:gd name="connsiteX5546" fmla="*/ 1584038 w 2969285"/>
                <a:gd name="connsiteY5546" fmla="*/ 333039 h 3313666"/>
                <a:gd name="connsiteX5547" fmla="*/ 1532318 w 2969285"/>
                <a:gd name="connsiteY5547" fmla="*/ 270975 h 3313666"/>
                <a:gd name="connsiteX5548" fmla="*/ 1499562 w 2969285"/>
                <a:gd name="connsiteY5548" fmla="*/ 234771 h 3313666"/>
                <a:gd name="connsiteX5549" fmla="*/ 1532318 w 2969285"/>
                <a:gd name="connsiteY5549" fmla="*/ 270975 h 3313666"/>
                <a:gd name="connsiteX5550" fmla="*/ 1523698 w 2969285"/>
                <a:gd name="connsiteY5550" fmla="*/ 336487 h 3313666"/>
                <a:gd name="connsiteX5551" fmla="*/ 1515078 w 2969285"/>
                <a:gd name="connsiteY5551" fmla="*/ 379587 h 3313666"/>
                <a:gd name="connsiteX5552" fmla="*/ 1515078 w 2969285"/>
                <a:gd name="connsiteY5552" fmla="*/ 379587 h 3313666"/>
                <a:gd name="connsiteX5553" fmla="*/ 1508182 w 2969285"/>
                <a:gd name="connsiteY5553" fmla="*/ 381311 h 3313666"/>
                <a:gd name="connsiteX5554" fmla="*/ 1515078 w 2969285"/>
                <a:gd name="connsiteY5554" fmla="*/ 379587 h 3313666"/>
                <a:gd name="connsiteX5555" fmla="*/ 1515078 w 2969285"/>
                <a:gd name="connsiteY5555" fmla="*/ 379587 h 3313666"/>
                <a:gd name="connsiteX5556" fmla="*/ 1523698 w 2969285"/>
                <a:gd name="connsiteY5556" fmla="*/ 336487 h 3313666"/>
                <a:gd name="connsiteX5557" fmla="*/ 1490942 w 2969285"/>
                <a:gd name="connsiteY5557" fmla="*/ 295111 h 3313666"/>
                <a:gd name="connsiteX5558" fmla="*/ 1490942 w 2969285"/>
                <a:gd name="connsiteY5558" fmla="*/ 295111 h 3313666"/>
                <a:gd name="connsiteX5559" fmla="*/ 1490942 w 2969285"/>
                <a:gd name="connsiteY5559" fmla="*/ 295111 h 3313666"/>
                <a:gd name="connsiteX5560" fmla="*/ 1466806 w 2969285"/>
                <a:gd name="connsiteY5560" fmla="*/ 295111 h 3313666"/>
                <a:gd name="connsiteX5561" fmla="*/ 1466806 w 2969285"/>
                <a:gd name="connsiteY5561" fmla="*/ 295111 h 3313666"/>
                <a:gd name="connsiteX5562" fmla="*/ 1490942 w 2969285"/>
                <a:gd name="connsiteY5562" fmla="*/ 295111 h 3313666"/>
                <a:gd name="connsiteX5563" fmla="*/ 1523698 w 2969285"/>
                <a:gd name="connsiteY5563" fmla="*/ 336487 h 3313666"/>
                <a:gd name="connsiteX5564" fmla="*/ 1466806 w 2969285"/>
                <a:gd name="connsiteY5564" fmla="*/ 272699 h 3313666"/>
                <a:gd name="connsiteX5565" fmla="*/ 1454738 w 2969285"/>
                <a:gd name="connsiteY5565" fmla="*/ 286491 h 3313666"/>
                <a:gd name="connsiteX5566" fmla="*/ 1451290 w 2969285"/>
                <a:gd name="connsiteY5566" fmla="*/ 293387 h 3313666"/>
                <a:gd name="connsiteX5567" fmla="*/ 1466806 w 2969285"/>
                <a:gd name="connsiteY5567" fmla="*/ 293387 h 3313666"/>
                <a:gd name="connsiteX5568" fmla="*/ 1466806 w 2969285"/>
                <a:gd name="connsiteY5568" fmla="*/ 293387 h 3313666"/>
                <a:gd name="connsiteX5569" fmla="*/ 1468530 w 2969285"/>
                <a:gd name="connsiteY5569" fmla="*/ 317523 h 3313666"/>
                <a:gd name="connsiteX5570" fmla="*/ 1471978 w 2969285"/>
                <a:gd name="connsiteY5570" fmla="*/ 317523 h 3313666"/>
                <a:gd name="connsiteX5571" fmla="*/ 1468530 w 2969285"/>
                <a:gd name="connsiteY5571" fmla="*/ 317523 h 3313666"/>
                <a:gd name="connsiteX5572" fmla="*/ 1466806 w 2969285"/>
                <a:gd name="connsiteY5572" fmla="*/ 293387 h 3313666"/>
                <a:gd name="connsiteX5573" fmla="*/ 1451290 w 2969285"/>
                <a:gd name="connsiteY5573" fmla="*/ 293387 h 3313666"/>
                <a:gd name="connsiteX5574" fmla="*/ 1435774 w 2969285"/>
                <a:gd name="connsiteY5574" fmla="*/ 307179 h 3313666"/>
                <a:gd name="connsiteX5575" fmla="*/ 1451290 w 2969285"/>
                <a:gd name="connsiteY5575" fmla="*/ 293387 h 3313666"/>
                <a:gd name="connsiteX5576" fmla="*/ 1454738 w 2969285"/>
                <a:gd name="connsiteY5576" fmla="*/ 286491 h 3313666"/>
                <a:gd name="connsiteX5577" fmla="*/ 1466806 w 2969285"/>
                <a:gd name="connsiteY5577" fmla="*/ 272699 h 3313666"/>
                <a:gd name="connsiteX5578" fmla="*/ 1471978 w 2969285"/>
                <a:gd name="connsiteY5578" fmla="*/ 279595 h 3313666"/>
                <a:gd name="connsiteX5579" fmla="*/ 1466806 w 2969285"/>
                <a:gd name="connsiteY5579" fmla="*/ 272699 h 3313666"/>
                <a:gd name="connsiteX5580" fmla="*/ 1451290 w 2969285"/>
                <a:gd name="connsiteY5580" fmla="*/ 139952 h 3313666"/>
                <a:gd name="connsiteX5581" fmla="*/ 1470254 w 2969285"/>
                <a:gd name="connsiteY5581" fmla="*/ 146848 h 3313666"/>
                <a:gd name="connsiteX5582" fmla="*/ 1451290 w 2969285"/>
                <a:gd name="connsiteY5582" fmla="*/ 139952 h 3313666"/>
                <a:gd name="connsiteX5583" fmla="*/ 1430602 w 2969285"/>
                <a:gd name="connsiteY5583" fmla="*/ 124436 h 3313666"/>
                <a:gd name="connsiteX5584" fmla="*/ 1451290 w 2969285"/>
                <a:gd name="connsiteY5584" fmla="*/ 139952 h 3313666"/>
                <a:gd name="connsiteX5585" fmla="*/ 1430602 w 2969285"/>
                <a:gd name="connsiteY5585" fmla="*/ 360623 h 3313666"/>
                <a:gd name="connsiteX5586" fmla="*/ 1434050 w 2969285"/>
                <a:gd name="connsiteY5586" fmla="*/ 345107 h 3313666"/>
                <a:gd name="connsiteX5587" fmla="*/ 1430602 w 2969285"/>
                <a:gd name="connsiteY5587" fmla="*/ 360623 h 3313666"/>
                <a:gd name="connsiteX5588" fmla="*/ 1421982 w 2969285"/>
                <a:gd name="connsiteY5588" fmla="*/ 377863 h 3313666"/>
                <a:gd name="connsiteX5589" fmla="*/ 1430602 w 2969285"/>
                <a:gd name="connsiteY5589" fmla="*/ 360623 h 3313666"/>
                <a:gd name="connsiteX5590" fmla="*/ 1323715 w 2969285"/>
                <a:gd name="connsiteY5590" fmla="*/ 446822 h 3313666"/>
                <a:gd name="connsiteX5591" fmla="*/ 1347851 w 2969285"/>
                <a:gd name="connsiteY5591" fmla="*/ 455442 h 3313666"/>
                <a:gd name="connsiteX5592" fmla="*/ 1411638 w 2969285"/>
                <a:gd name="connsiteY5592" fmla="*/ 446822 h 3313666"/>
                <a:gd name="connsiteX5593" fmla="*/ 1435774 w 2969285"/>
                <a:gd name="connsiteY5593" fmla="*/ 438202 h 3313666"/>
                <a:gd name="connsiteX5594" fmla="*/ 1435774 w 2969285"/>
                <a:gd name="connsiteY5594" fmla="*/ 438202 h 3313666"/>
                <a:gd name="connsiteX5595" fmla="*/ 1465082 w 2969285"/>
                <a:gd name="connsiteY5595" fmla="*/ 433031 h 3313666"/>
                <a:gd name="connsiteX5596" fmla="*/ 1435774 w 2969285"/>
                <a:gd name="connsiteY5596" fmla="*/ 438202 h 3313666"/>
                <a:gd name="connsiteX5597" fmla="*/ 1411638 w 2969285"/>
                <a:gd name="connsiteY5597" fmla="*/ 446822 h 3313666"/>
                <a:gd name="connsiteX5598" fmla="*/ 1347851 w 2969285"/>
                <a:gd name="connsiteY5598" fmla="*/ 455442 h 3313666"/>
                <a:gd name="connsiteX5599" fmla="*/ 1389226 w 2969285"/>
                <a:gd name="connsiteY5599" fmla="*/ 458890 h 3313666"/>
                <a:gd name="connsiteX5600" fmla="*/ 1347851 w 2969285"/>
                <a:gd name="connsiteY5600" fmla="*/ 455442 h 3313666"/>
                <a:gd name="connsiteX5601" fmla="*/ 1323715 w 2969285"/>
                <a:gd name="connsiteY5601" fmla="*/ 446822 h 3313666"/>
                <a:gd name="connsiteX5602" fmla="*/ 1323715 w 2969285"/>
                <a:gd name="connsiteY5602" fmla="*/ 446822 h 3313666"/>
                <a:gd name="connsiteX5603" fmla="*/ 1313371 w 2969285"/>
                <a:gd name="connsiteY5603" fmla="*/ 446822 h 3313666"/>
                <a:gd name="connsiteX5604" fmla="*/ 1323715 w 2969285"/>
                <a:gd name="connsiteY5604" fmla="*/ 446822 h 3313666"/>
                <a:gd name="connsiteX5605" fmla="*/ 1315095 w 2969285"/>
                <a:gd name="connsiteY5605" fmla="*/ 115816 h 3313666"/>
                <a:gd name="connsiteX5606" fmla="*/ 1315095 w 2969285"/>
                <a:gd name="connsiteY5606" fmla="*/ 115816 h 3313666"/>
                <a:gd name="connsiteX5607" fmla="*/ 1301303 w 2969285"/>
                <a:gd name="connsiteY5607" fmla="*/ 138228 h 3313666"/>
                <a:gd name="connsiteX5608" fmla="*/ 1315095 w 2969285"/>
                <a:gd name="connsiteY5608" fmla="*/ 115816 h 3313666"/>
                <a:gd name="connsiteX5609" fmla="*/ 1308199 w 2969285"/>
                <a:gd name="connsiteY5609" fmla="*/ 470958 h 3313666"/>
                <a:gd name="connsiteX5610" fmla="*/ 1308199 w 2969285"/>
                <a:gd name="connsiteY5610" fmla="*/ 470958 h 3313666"/>
                <a:gd name="connsiteX5611" fmla="*/ 1242687 w 2969285"/>
                <a:gd name="connsiteY5611" fmla="*/ 462338 h 3313666"/>
                <a:gd name="connsiteX5612" fmla="*/ 1232343 w 2969285"/>
                <a:gd name="connsiteY5612" fmla="*/ 457166 h 3313666"/>
                <a:gd name="connsiteX5613" fmla="*/ 1228895 w 2969285"/>
                <a:gd name="connsiteY5613" fmla="*/ 450270 h 3313666"/>
                <a:gd name="connsiteX5614" fmla="*/ 1232343 w 2969285"/>
                <a:gd name="connsiteY5614" fmla="*/ 457166 h 3313666"/>
                <a:gd name="connsiteX5615" fmla="*/ 1242687 w 2969285"/>
                <a:gd name="connsiteY5615" fmla="*/ 462338 h 3313666"/>
                <a:gd name="connsiteX5616" fmla="*/ 1308199 w 2969285"/>
                <a:gd name="connsiteY5616" fmla="*/ 470958 h 3313666"/>
                <a:gd name="connsiteX5617" fmla="*/ 1259927 w 2969285"/>
                <a:gd name="connsiteY5617" fmla="*/ 133056 h 3313666"/>
                <a:gd name="connsiteX5618" fmla="*/ 1259927 w 2969285"/>
                <a:gd name="connsiteY5618" fmla="*/ 133056 h 3313666"/>
                <a:gd name="connsiteX5619" fmla="*/ 1266823 w 2969285"/>
                <a:gd name="connsiteY5619" fmla="*/ 133056 h 3313666"/>
                <a:gd name="connsiteX5620" fmla="*/ 1259927 w 2969285"/>
                <a:gd name="connsiteY5620" fmla="*/ 133056 h 3313666"/>
                <a:gd name="connsiteX5621" fmla="*/ 1256479 w 2969285"/>
                <a:gd name="connsiteY5621" fmla="*/ 136504 h 3313666"/>
                <a:gd name="connsiteX5622" fmla="*/ 1259927 w 2969285"/>
                <a:gd name="connsiteY5622" fmla="*/ 133056 h 3313666"/>
                <a:gd name="connsiteX5623" fmla="*/ 1234067 w 2969285"/>
                <a:gd name="connsiteY5623" fmla="*/ 196844 h 3313666"/>
                <a:gd name="connsiteX5624" fmla="*/ 1251307 w 2969285"/>
                <a:gd name="connsiteY5624" fmla="*/ 167536 h 3313666"/>
                <a:gd name="connsiteX5625" fmla="*/ 1251307 w 2969285"/>
                <a:gd name="connsiteY5625" fmla="*/ 141676 h 3313666"/>
                <a:gd name="connsiteX5626" fmla="*/ 1251307 w 2969285"/>
                <a:gd name="connsiteY5626" fmla="*/ 141676 h 3313666"/>
                <a:gd name="connsiteX5627" fmla="*/ 1251307 w 2969285"/>
                <a:gd name="connsiteY5627" fmla="*/ 141676 h 3313666"/>
                <a:gd name="connsiteX5628" fmla="*/ 1251307 w 2969285"/>
                <a:gd name="connsiteY5628" fmla="*/ 141676 h 3313666"/>
                <a:gd name="connsiteX5629" fmla="*/ 1251307 w 2969285"/>
                <a:gd name="connsiteY5629" fmla="*/ 167536 h 3313666"/>
                <a:gd name="connsiteX5630" fmla="*/ 1234067 w 2969285"/>
                <a:gd name="connsiteY5630" fmla="*/ 196844 h 3313666"/>
                <a:gd name="connsiteX5631" fmla="*/ 1225447 w 2969285"/>
                <a:gd name="connsiteY5631" fmla="*/ 196844 h 3313666"/>
                <a:gd name="connsiteX5632" fmla="*/ 1234067 w 2969285"/>
                <a:gd name="connsiteY5632" fmla="*/ 196844 h 3313666"/>
                <a:gd name="connsiteX5633" fmla="*/ 1218551 w 2969285"/>
                <a:gd name="connsiteY5633" fmla="*/ 120988 h 3313666"/>
                <a:gd name="connsiteX5634" fmla="*/ 1227171 w 2969285"/>
                <a:gd name="connsiteY5634" fmla="*/ 136504 h 3313666"/>
                <a:gd name="connsiteX5635" fmla="*/ 1218551 w 2969285"/>
                <a:gd name="connsiteY5635" fmla="*/ 120988 h 3313666"/>
                <a:gd name="connsiteX5636" fmla="*/ 1211655 w 2969285"/>
                <a:gd name="connsiteY5636" fmla="*/ 110644 h 3313666"/>
                <a:gd name="connsiteX5637" fmla="*/ 1218551 w 2969285"/>
                <a:gd name="connsiteY5637" fmla="*/ 120988 h 3313666"/>
                <a:gd name="connsiteX5638" fmla="*/ 1201311 w 2969285"/>
                <a:gd name="connsiteY5638" fmla="*/ 179604 h 3313666"/>
                <a:gd name="connsiteX5639" fmla="*/ 1208207 w 2969285"/>
                <a:gd name="connsiteY5639" fmla="*/ 174432 h 3313666"/>
                <a:gd name="connsiteX5640" fmla="*/ 1201311 w 2969285"/>
                <a:gd name="connsiteY5640" fmla="*/ 179604 h 3313666"/>
                <a:gd name="connsiteX5641" fmla="*/ 1170279 w 2969285"/>
                <a:gd name="connsiteY5641" fmla="*/ 193396 h 3313666"/>
                <a:gd name="connsiteX5642" fmla="*/ 1123732 w 2969285"/>
                <a:gd name="connsiteY5642" fmla="*/ 217531 h 3313666"/>
                <a:gd name="connsiteX5643" fmla="*/ 1125456 w 2969285"/>
                <a:gd name="connsiteY5643" fmla="*/ 246839 h 3313666"/>
                <a:gd name="connsiteX5644" fmla="*/ 1123732 w 2969285"/>
                <a:gd name="connsiteY5644" fmla="*/ 217531 h 3313666"/>
                <a:gd name="connsiteX5645" fmla="*/ 1170279 w 2969285"/>
                <a:gd name="connsiteY5645" fmla="*/ 193396 h 3313666"/>
                <a:gd name="connsiteX5646" fmla="*/ 1201311 w 2969285"/>
                <a:gd name="connsiteY5646" fmla="*/ 179604 h 3313666"/>
                <a:gd name="connsiteX5647" fmla="*/ 1158211 w 2969285"/>
                <a:gd name="connsiteY5647" fmla="*/ 289939 h 3313666"/>
                <a:gd name="connsiteX5648" fmla="*/ 1144420 w 2969285"/>
                <a:gd name="connsiteY5648" fmla="*/ 283043 h 3313666"/>
                <a:gd name="connsiteX5649" fmla="*/ 1130628 w 2969285"/>
                <a:gd name="connsiteY5649" fmla="*/ 281319 h 3313666"/>
                <a:gd name="connsiteX5650" fmla="*/ 1144420 w 2969285"/>
                <a:gd name="connsiteY5650" fmla="*/ 283043 h 3313666"/>
                <a:gd name="connsiteX5651" fmla="*/ 1158211 w 2969285"/>
                <a:gd name="connsiteY5651" fmla="*/ 289939 h 3313666"/>
                <a:gd name="connsiteX5652" fmla="*/ 1178899 w 2969285"/>
                <a:gd name="connsiteY5652" fmla="*/ 81336 h 3313666"/>
                <a:gd name="connsiteX5653" fmla="*/ 1196139 w 2969285"/>
                <a:gd name="connsiteY5653" fmla="*/ 65820 h 3313666"/>
                <a:gd name="connsiteX5654" fmla="*/ 1242687 w 2969285"/>
                <a:gd name="connsiteY5654" fmla="*/ 55476 h 3313666"/>
                <a:gd name="connsiteX5655" fmla="*/ 1244411 w 2969285"/>
                <a:gd name="connsiteY5655" fmla="*/ 29616 h 3313666"/>
                <a:gd name="connsiteX5656" fmla="*/ 1242687 w 2969285"/>
                <a:gd name="connsiteY5656" fmla="*/ 55476 h 3313666"/>
                <a:gd name="connsiteX5657" fmla="*/ 1196139 w 2969285"/>
                <a:gd name="connsiteY5657" fmla="*/ 65820 h 3313666"/>
                <a:gd name="connsiteX5658" fmla="*/ 1178899 w 2969285"/>
                <a:gd name="connsiteY5658" fmla="*/ 81336 h 3313666"/>
                <a:gd name="connsiteX5659" fmla="*/ 1178899 w 2969285"/>
                <a:gd name="connsiteY5659" fmla="*/ 81336 h 3313666"/>
                <a:gd name="connsiteX5660" fmla="*/ 1118560 w 2969285"/>
                <a:gd name="connsiteY5660" fmla="*/ 108920 h 3313666"/>
                <a:gd name="connsiteX5661" fmla="*/ 1178899 w 2969285"/>
                <a:gd name="connsiteY5661" fmla="*/ 81336 h 3313666"/>
                <a:gd name="connsiteX5662" fmla="*/ 1108216 w 2969285"/>
                <a:gd name="connsiteY5662" fmla="*/ 107196 h 3313666"/>
                <a:gd name="connsiteX5663" fmla="*/ 1108216 w 2969285"/>
                <a:gd name="connsiteY5663" fmla="*/ 107196 h 3313666"/>
                <a:gd name="connsiteX5664" fmla="*/ 1104768 w 2969285"/>
                <a:gd name="connsiteY5664" fmla="*/ 117540 h 3313666"/>
                <a:gd name="connsiteX5665" fmla="*/ 1108216 w 2969285"/>
                <a:gd name="connsiteY5665" fmla="*/ 107196 h 3313666"/>
                <a:gd name="connsiteX5666" fmla="*/ 1103044 w 2969285"/>
                <a:gd name="connsiteY5666" fmla="*/ 107196 h 3313666"/>
                <a:gd name="connsiteX5667" fmla="*/ 1090976 w 2969285"/>
                <a:gd name="connsiteY5667" fmla="*/ 114092 h 3313666"/>
                <a:gd name="connsiteX5668" fmla="*/ 1090976 w 2969285"/>
                <a:gd name="connsiteY5668" fmla="*/ 114092 h 3313666"/>
                <a:gd name="connsiteX5669" fmla="*/ 1090976 w 2969285"/>
                <a:gd name="connsiteY5669" fmla="*/ 114092 h 3313666"/>
                <a:gd name="connsiteX5670" fmla="*/ 1103044 w 2969285"/>
                <a:gd name="connsiteY5670" fmla="*/ 107196 h 3313666"/>
                <a:gd name="connsiteX5671" fmla="*/ 1115112 w 2969285"/>
                <a:gd name="connsiteY5671" fmla="*/ 148572 h 3313666"/>
                <a:gd name="connsiteX5672" fmla="*/ 1178899 w 2969285"/>
                <a:gd name="connsiteY5672" fmla="*/ 114092 h 3313666"/>
                <a:gd name="connsiteX5673" fmla="*/ 1178899 w 2969285"/>
                <a:gd name="connsiteY5673" fmla="*/ 114092 h 3313666"/>
                <a:gd name="connsiteX5674" fmla="*/ 1115112 w 2969285"/>
                <a:gd name="connsiteY5674" fmla="*/ 148572 h 3313666"/>
                <a:gd name="connsiteX5675" fmla="*/ 1115112 w 2969285"/>
                <a:gd name="connsiteY5675" fmla="*/ 148572 h 3313666"/>
                <a:gd name="connsiteX5676" fmla="*/ 1090976 w 2969285"/>
                <a:gd name="connsiteY5676" fmla="*/ 143400 h 3313666"/>
                <a:gd name="connsiteX5677" fmla="*/ 1115112 w 2969285"/>
                <a:gd name="connsiteY5677" fmla="*/ 148572 h 3313666"/>
                <a:gd name="connsiteX5678" fmla="*/ 1084080 w 2969285"/>
                <a:gd name="connsiteY5678" fmla="*/ 308903 h 3313666"/>
                <a:gd name="connsiteX5679" fmla="*/ 1113388 w 2969285"/>
                <a:gd name="connsiteY5679" fmla="*/ 277871 h 3313666"/>
                <a:gd name="connsiteX5680" fmla="*/ 1120284 w 2969285"/>
                <a:gd name="connsiteY5680" fmla="*/ 277871 h 3313666"/>
                <a:gd name="connsiteX5681" fmla="*/ 1113388 w 2969285"/>
                <a:gd name="connsiteY5681" fmla="*/ 277871 h 3313666"/>
                <a:gd name="connsiteX5682" fmla="*/ 1084080 w 2969285"/>
                <a:gd name="connsiteY5682" fmla="*/ 308903 h 3313666"/>
                <a:gd name="connsiteX5683" fmla="*/ 1084080 w 2969285"/>
                <a:gd name="connsiteY5683" fmla="*/ 308903 h 3313666"/>
                <a:gd name="connsiteX5684" fmla="*/ 1084080 w 2969285"/>
                <a:gd name="connsiteY5684" fmla="*/ 308903 h 3313666"/>
                <a:gd name="connsiteX5685" fmla="*/ 1072012 w 2969285"/>
                <a:gd name="connsiteY5685" fmla="*/ 122712 h 3313666"/>
                <a:gd name="connsiteX5686" fmla="*/ 1059944 w 2969285"/>
                <a:gd name="connsiteY5686" fmla="*/ 134780 h 3313666"/>
                <a:gd name="connsiteX5687" fmla="*/ 1059944 w 2969285"/>
                <a:gd name="connsiteY5687" fmla="*/ 134780 h 3313666"/>
                <a:gd name="connsiteX5688" fmla="*/ 1059944 w 2969285"/>
                <a:gd name="connsiteY5688" fmla="*/ 134780 h 3313666"/>
                <a:gd name="connsiteX5689" fmla="*/ 1072012 w 2969285"/>
                <a:gd name="connsiteY5689" fmla="*/ 122712 h 3313666"/>
                <a:gd name="connsiteX5690" fmla="*/ 1028912 w 2969285"/>
                <a:gd name="connsiteY5690" fmla="*/ 141676 h 3313666"/>
                <a:gd name="connsiteX5691" fmla="*/ 1035808 w 2969285"/>
                <a:gd name="connsiteY5691" fmla="*/ 134780 h 3313666"/>
                <a:gd name="connsiteX5692" fmla="*/ 1028912 w 2969285"/>
                <a:gd name="connsiteY5692" fmla="*/ 141676 h 3313666"/>
                <a:gd name="connsiteX5693" fmla="*/ 989260 w 2969285"/>
                <a:gd name="connsiteY5693" fmla="*/ 165812 h 3313666"/>
                <a:gd name="connsiteX5694" fmla="*/ 989260 w 2969285"/>
                <a:gd name="connsiteY5694" fmla="*/ 165812 h 3313666"/>
                <a:gd name="connsiteX5695" fmla="*/ 1028912 w 2969285"/>
                <a:gd name="connsiteY5695" fmla="*/ 141676 h 3313666"/>
                <a:gd name="connsiteX5696" fmla="*/ 1028912 w 2969285"/>
                <a:gd name="connsiteY5696" fmla="*/ 141676 h 3313666"/>
                <a:gd name="connsiteX5697" fmla="*/ 987536 w 2969285"/>
                <a:gd name="connsiteY5697" fmla="*/ 157192 h 3313666"/>
                <a:gd name="connsiteX5698" fmla="*/ 1009948 w 2969285"/>
                <a:gd name="connsiteY5698" fmla="*/ 141676 h 3313666"/>
                <a:gd name="connsiteX5699" fmla="*/ 987536 w 2969285"/>
                <a:gd name="connsiteY5699" fmla="*/ 157192 h 3313666"/>
                <a:gd name="connsiteX5700" fmla="*/ 987536 w 2969285"/>
                <a:gd name="connsiteY5700" fmla="*/ 157192 h 3313666"/>
                <a:gd name="connsiteX5701" fmla="*/ 982364 w 2969285"/>
                <a:gd name="connsiteY5701" fmla="*/ 157192 h 3313666"/>
                <a:gd name="connsiteX5702" fmla="*/ 987536 w 2969285"/>
                <a:gd name="connsiteY5702" fmla="*/ 157192 h 3313666"/>
                <a:gd name="connsiteX5703" fmla="*/ 996156 w 2969285"/>
                <a:gd name="connsiteY5703" fmla="*/ 386483 h 3313666"/>
                <a:gd name="connsiteX5704" fmla="*/ 1001328 w 2969285"/>
                <a:gd name="connsiteY5704" fmla="*/ 350279 h 3313666"/>
                <a:gd name="connsiteX5705" fmla="*/ 1037532 w 2969285"/>
                <a:gd name="connsiteY5705" fmla="*/ 345107 h 3313666"/>
                <a:gd name="connsiteX5706" fmla="*/ 1053048 w 2969285"/>
                <a:gd name="connsiteY5706" fmla="*/ 327867 h 3313666"/>
                <a:gd name="connsiteX5707" fmla="*/ 1053048 w 2969285"/>
                <a:gd name="connsiteY5707" fmla="*/ 327867 h 3313666"/>
                <a:gd name="connsiteX5708" fmla="*/ 1053048 w 2969285"/>
                <a:gd name="connsiteY5708" fmla="*/ 327867 h 3313666"/>
                <a:gd name="connsiteX5709" fmla="*/ 1140972 w 2969285"/>
                <a:gd name="connsiteY5709" fmla="*/ 345107 h 3313666"/>
                <a:gd name="connsiteX5710" fmla="*/ 1196139 w 2969285"/>
                <a:gd name="connsiteY5710" fmla="*/ 388207 h 3313666"/>
                <a:gd name="connsiteX5711" fmla="*/ 1211655 w 2969285"/>
                <a:gd name="connsiteY5711" fmla="*/ 429583 h 3313666"/>
                <a:gd name="connsiteX5712" fmla="*/ 1196139 w 2969285"/>
                <a:gd name="connsiteY5712" fmla="*/ 388207 h 3313666"/>
                <a:gd name="connsiteX5713" fmla="*/ 1140972 w 2969285"/>
                <a:gd name="connsiteY5713" fmla="*/ 345107 h 3313666"/>
                <a:gd name="connsiteX5714" fmla="*/ 1053048 w 2969285"/>
                <a:gd name="connsiteY5714" fmla="*/ 327867 h 3313666"/>
                <a:gd name="connsiteX5715" fmla="*/ 1037532 w 2969285"/>
                <a:gd name="connsiteY5715" fmla="*/ 345107 h 3313666"/>
                <a:gd name="connsiteX5716" fmla="*/ 1037532 w 2969285"/>
                <a:gd name="connsiteY5716" fmla="*/ 345107 h 3313666"/>
                <a:gd name="connsiteX5717" fmla="*/ 1001328 w 2969285"/>
                <a:gd name="connsiteY5717" fmla="*/ 350279 h 3313666"/>
                <a:gd name="connsiteX5718" fmla="*/ 996156 w 2969285"/>
                <a:gd name="connsiteY5718" fmla="*/ 386483 h 3313666"/>
                <a:gd name="connsiteX5719" fmla="*/ 980640 w 2969285"/>
                <a:gd name="connsiteY5719" fmla="*/ 439927 h 3313666"/>
                <a:gd name="connsiteX5720" fmla="*/ 984088 w 2969285"/>
                <a:gd name="connsiteY5720" fmla="*/ 453718 h 3313666"/>
                <a:gd name="connsiteX5721" fmla="*/ 980640 w 2969285"/>
                <a:gd name="connsiteY5721" fmla="*/ 439927 h 3313666"/>
                <a:gd name="connsiteX5722" fmla="*/ 996156 w 2969285"/>
                <a:gd name="connsiteY5722" fmla="*/ 386483 h 3313666"/>
                <a:gd name="connsiteX5723" fmla="*/ 989260 w 2969285"/>
                <a:gd name="connsiteY5723" fmla="*/ 479578 h 3313666"/>
                <a:gd name="connsiteX5724" fmla="*/ 989260 w 2969285"/>
                <a:gd name="connsiteY5724" fmla="*/ 479578 h 3313666"/>
                <a:gd name="connsiteX5725" fmla="*/ 987536 w 2969285"/>
                <a:gd name="connsiteY5725" fmla="*/ 467510 h 3313666"/>
                <a:gd name="connsiteX5726" fmla="*/ 989260 w 2969285"/>
                <a:gd name="connsiteY5726" fmla="*/ 479578 h 3313666"/>
                <a:gd name="connsiteX5727" fmla="*/ 989260 w 2969285"/>
                <a:gd name="connsiteY5727" fmla="*/ 479578 h 3313666"/>
                <a:gd name="connsiteX5728" fmla="*/ 989260 w 2969285"/>
                <a:gd name="connsiteY5728" fmla="*/ 479578 h 3313666"/>
                <a:gd name="connsiteX5729" fmla="*/ 973744 w 2969285"/>
                <a:gd name="connsiteY5729" fmla="*/ 496818 h 3313666"/>
                <a:gd name="connsiteX5730" fmla="*/ 973744 w 2969285"/>
                <a:gd name="connsiteY5730" fmla="*/ 496818 h 3313666"/>
                <a:gd name="connsiteX5731" fmla="*/ 973744 w 2969285"/>
                <a:gd name="connsiteY5731" fmla="*/ 496818 h 3313666"/>
                <a:gd name="connsiteX5732" fmla="*/ 989260 w 2969285"/>
                <a:gd name="connsiteY5732" fmla="*/ 496818 h 3313666"/>
                <a:gd name="connsiteX5733" fmla="*/ 989260 w 2969285"/>
                <a:gd name="connsiteY5733" fmla="*/ 496818 h 3313666"/>
                <a:gd name="connsiteX5734" fmla="*/ 989260 w 2969285"/>
                <a:gd name="connsiteY5734" fmla="*/ 496818 h 3313666"/>
                <a:gd name="connsiteX5735" fmla="*/ 1001328 w 2969285"/>
                <a:gd name="connsiteY5735" fmla="*/ 489922 h 3313666"/>
                <a:gd name="connsiteX5736" fmla="*/ 1001328 w 2969285"/>
                <a:gd name="connsiteY5736" fmla="*/ 489922 h 3313666"/>
                <a:gd name="connsiteX5737" fmla="*/ 989260 w 2969285"/>
                <a:gd name="connsiteY5737" fmla="*/ 496818 h 3313666"/>
                <a:gd name="connsiteX5738" fmla="*/ 973744 w 2969285"/>
                <a:gd name="connsiteY5738" fmla="*/ 496818 h 3313666"/>
                <a:gd name="connsiteX5739" fmla="*/ 973744 w 2969285"/>
                <a:gd name="connsiteY5739" fmla="*/ 496818 h 3313666"/>
                <a:gd name="connsiteX5740" fmla="*/ 942712 w 2969285"/>
                <a:gd name="connsiteY5740" fmla="*/ 512334 h 3313666"/>
                <a:gd name="connsiteX5741" fmla="*/ 915129 w 2969285"/>
                <a:gd name="connsiteY5741" fmla="*/ 545090 h 3313666"/>
                <a:gd name="connsiteX5742" fmla="*/ 942712 w 2969285"/>
                <a:gd name="connsiteY5742" fmla="*/ 512334 h 3313666"/>
                <a:gd name="connsiteX5743" fmla="*/ 973744 w 2969285"/>
                <a:gd name="connsiteY5743" fmla="*/ 496818 h 3313666"/>
                <a:gd name="connsiteX5744" fmla="*/ 989260 w 2969285"/>
                <a:gd name="connsiteY5744" fmla="*/ 479578 h 3313666"/>
                <a:gd name="connsiteX5745" fmla="*/ 937540 w 2969285"/>
                <a:gd name="connsiteY5745" fmla="*/ 183052 h 3313666"/>
                <a:gd name="connsiteX5746" fmla="*/ 956504 w 2969285"/>
                <a:gd name="connsiteY5746" fmla="*/ 191672 h 3313666"/>
                <a:gd name="connsiteX5747" fmla="*/ 956504 w 2969285"/>
                <a:gd name="connsiteY5747" fmla="*/ 191672 h 3313666"/>
                <a:gd name="connsiteX5748" fmla="*/ 966848 w 2969285"/>
                <a:gd name="connsiteY5748" fmla="*/ 191672 h 3313666"/>
                <a:gd name="connsiteX5749" fmla="*/ 956504 w 2969285"/>
                <a:gd name="connsiteY5749" fmla="*/ 191672 h 3313666"/>
                <a:gd name="connsiteX5750" fmla="*/ 932368 w 2969285"/>
                <a:gd name="connsiteY5750" fmla="*/ 220979 h 3313666"/>
                <a:gd name="connsiteX5751" fmla="*/ 956504 w 2969285"/>
                <a:gd name="connsiteY5751" fmla="*/ 191672 h 3313666"/>
                <a:gd name="connsiteX5752" fmla="*/ 937540 w 2969285"/>
                <a:gd name="connsiteY5752" fmla="*/ 183052 h 3313666"/>
                <a:gd name="connsiteX5753" fmla="*/ 940988 w 2969285"/>
                <a:gd name="connsiteY5753" fmla="*/ 250287 h 3313666"/>
                <a:gd name="connsiteX5754" fmla="*/ 935817 w 2969285"/>
                <a:gd name="connsiteY5754" fmla="*/ 262355 h 3313666"/>
                <a:gd name="connsiteX5755" fmla="*/ 940988 w 2969285"/>
                <a:gd name="connsiteY5755" fmla="*/ 250287 h 3313666"/>
                <a:gd name="connsiteX5756" fmla="*/ 940988 w 2969285"/>
                <a:gd name="connsiteY5756" fmla="*/ 250287 h 3313666"/>
                <a:gd name="connsiteX5757" fmla="*/ 868581 w 2969285"/>
                <a:gd name="connsiteY5757" fmla="*/ 224427 h 3313666"/>
                <a:gd name="connsiteX5758" fmla="*/ 966848 w 2969285"/>
                <a:gd name="connsiteY5758" fmla="*/ 157192 h 3313666"/>
                <a:gd name="connsiteX5759" fmla="*/ 966848 w 2969285"/>
                <a:gd name="connsiteY5759" fmla="*/ 157192 h 3313666"/>
                <a:gd name="connsiteX5760" fmla="*/ 868581 w 2969285"/>
                <a:gd name="connsiteY5760" fmla="*/ 224427 h 3313666"/>
                <a:gd name="connsiteX5761" fmla="*/ 868581 w 2969285"/>
                <a:gd name="connsiteY5761" fmla="*/ 224427 h 3313666"/>
                <a:gd name="connsiteX5762" fmla="*/ 797897 w 2969285"/>
                <a:gd name="connsiteY5762" fmla="*/ 260631 h 3313666"/>
                <a:gd name="connsiteX5763" fmla="*/ 868581 w 2969285"/>
                <a:gd name="connsiteY5763" fmla="*/ 224427 h 3313666"/>
                <a:gd name="connsiteX5764" fmla="*/ 561710 w 2969285"/>
                <a:gd name="connsiteY5764" fmla="*/ 655426 h 3313666"/>
                <a:gd name="connsiteX5765" fmla="*/ 604810 w 2969285"/>
                <a:gd name="connsiteY5765" fmla="*/ 596810 h 3313666"/>
                <a:gd name="connsiteX5766" fmla="*/ 692734 w 2969285"/>
                <a:gd name="connsiteY5766" fmla="*/ 488198 h 3313666"/>
                <a:gd name="connsiteX5767" fmla="*/ 711697 w 2969285"/>
                <a:gd name="connsiteY5767" fmla="*/ 453718 h 3313666"/>
                <a:gd name="connsiteX5768" fmla="*/ 770313 w 2969285"/>
                <a:gd name="connsiteY5768" fmla="*/ 286491 h 3313666"/>
                <a:gd name="connsiteX5769" fmla="*/ 777209 w 2969285"/>
                <a:gd name="connsiteY5769" fmla="*/ 276147 h 3313666"/>
                <a:gd name="connsiteX5770" fmla="*/ 799621 w 2969285"/>
                <a:gd name="connsiteY5770" fmla="*/ 260631 h 3313666"/>
                <a:gd name="connsiteX5771" fmla="*/ 777209 w 2969285"/>
                <a:gd name="connsiteY5771" fmla="*/ 276147 h 3313666"/>
                <a:gd name="connsiteX5772" fmla="*/ 770313 w 2969285"/>
                <a:gd name="connsiteY5772" fmla="*/ 286491 h 3313666"/>
                <a:gd name="connsiteX5773" fmla="*/ 711697 w 2969285"/>
                <a:gd name="connsiteY5773" fmla="*/ 453718 h 3313666"/>
                <a:gd name="connsiteX5774" fmla="*/ 692734 w 2969285"/>
                <a:gd name="connsiteY5774" fmla="*/ 488198 h 3313666"/>
                <a:gd name="connsiteX5775" fmla="*/ 604810 w 2969285"/>
                <a:gd name="connsiteY5775" fmla="*/ 596810 h 3313666"/>
                <a:gd name="connsiteX5776" fmla="*/ 561710 w 2969285"/>
                <a:gd name="connsiteY5776" fmla="*/ 655426 h 3313666"/>
                <a:gd name="connsiteX5777" fmla="*/ 551366 w 2969285"/>
                <a:gd name="connsiteY5777" fmla="*/ 672666 h 3313666"/>
                <a:gd name="connsiteX5778" fmla="*/ 620326 w 2969285"/>
                <a:gd name="connsiteY5778" fmla="*/ 612326 h 3313666"/>
                <a:gd name="connsiteX5779" fmla="*/ 641014 w 2969285"/>
                <a:gd name="connsiteY5779" fmla="*/ 591638 h 3313666"/>
                <a:gd name="connsiteX5780" fmla="*/ 620326 w 2969285"/>
                <a:gd name="connsiteY5780" fmla="*/ 612326 h 3313666"/>
                <a:gd name="connsiteX5781" fmla="*/ 551366 w 2969285"/>
                <a:gd name="connsiteY5781" fmla="*/ 672666 h 3313666"/>
                <a:gd name="connsiteX5782" fmla="*/ 551366 w 2969285"/>
                <a:gd name="connsiteY5782" fmla="*/ 672666 h 3313666"/>
                <a:gd name="connsiteX5783" fmla="*/ 551366 w 2969285"/>
                <a:gd name="connsiteY5783" fmla="*/ 672666 h 3313666"/>
                <a:gd name="connsiteX5784" fmla="*/ 561710 w 2969285"/>
                <a:gd name="connsiteY5784" fmla="*/ 655426 h 3313666"/>
                <a:gd name="connsiteX5785" fmla="*/ 591018 w 2969285"/>
                <a:gd name="connsiteY5785" fmla="*/ 689905 h 3313666"/>
                <a:gd name="connsiteX5786" fmla="*/ 591018 w 2969285"/>
                <a:gd name="connsiteY5786" fmla="*/ 689905 h 3313666"/>
                <a:gd name="connsiteX5787" fmla="*/ 551366 w 2969285"/>
                <a:gd name="connsiteY5787" fmla="*/ 696801 h 3313666"/>
                <a:gd name="connsiteX5788" fmla="*/ 591018 w 2969285"/>
                <a:gd name="connsiteY5788" fmla="*/ 689905 h 3313666"/>
                <a:gd name="connsiteX5789" fmla="*/ 535850 w 2969285"/>
                <a:gd name="connsiteY5789" fmla="*/ 674389 h 3313666"/>
                <a:gd name="connsiteX5790" fmla="*/ 535850 w 2969285"/>
                <a:gd name="connsiteY5790" fmla="*/ 674389 h 3313666"/>
                <a:gd name="connsiteX5791" fmla="*/ 534126 w 2969285"/>
                <a:gd name="connsiteY5791" fmla="*/ 681285 h 3313666"/>
                <a:gd name="connsiteX5792" fmla="*/ 535850 w 2969285"/>
                <a:gd name="connsiteY5792" fmla="*/ 674389 h 3313666"/>
                <a:gd name="connsiteX5793" fmla="*/ 553090 w 2969285"/>
                <a:gd name="connsiteY5793" fmla="*/ 853685 h 3313666"/>
                <a:gd name="connsiteX5794" fmla="*/ 522058 w 2969285"/>
                <a:gd name="connsiteY5794" fmla="*/ 872649 h 3313666"/>
                <a:gd name="connsiteX5795" fmla="*/ 497922 w 2969285"/>
                <a:gd name="connsiteY5795" fmla="*/ 889889 h 3313666"/>
                <a:gd name="connsiteX5796" fmla="*/ 522058 w 2969285"/>
                <a:gd name="connsiteY5796" fmla="*/ 872649 h 3313666"/>
                <a:gd name="connsiteX5797" fmla="*/ 553090 w 2969285"/>
                <a:gd name="connsiteY5797" fmla="*/ 853685 h 3313666"/>
                <a:gd name="connsiteX5798" fmla="*/ 511714 w 2969285"/>
                <a:gd name="connsiteY5798" fmla="*/ 689905 h 3313666"/>
                <a:gd name="connsiteX5799" fmla="*/ 511714 w 2969285"/>
                <a:gd name="connsiteY5799" fmla="*/ 689905 h 3313666"/>
                <a:gd name="connsiteX5800" fmla="*/ 511714 w 2969285"/>
                <a:gd name="connsiteY5800" fmla="*/ 689905 h 3313666"/>
                <a:gd name="connsiteX5801" fmla="*/ 511714 w 2969285"/>
                <a:gd name="connsiteY5801" fmla="*/ 689905 h 3313666"/>
                <a:gd name="connsiteX5802" fmla="*/ 511714 w 2969285"/>
                <a:gd name="connsiteY5802" fmla="*/ 689905 h 3313666"/>
                <a:gd name="connsiteX5803" fmla="*/ 520334 w 2969285"/>
                <a:gd name="connsiteY5803" fmla="*/ 834721 h 3313666"/>
                <a:gd name="connsiteX5804" fmla="*/ 520334 w 2969285"/>
                <a:gd name="connsiteY5804" fmla="*/ 834721 h 3313666"/>
                <a:gd name="connsiteX5805" fmla="*/ 491026 w 2969285"/>
                <a:gd name="connsiteY5805" fmla="*/ 857133 h 3313666"/>
                <a:gd name="connsiteX5806" fmla="*/ 458270 w 2969285"/>
                <a:gd name="connsiteY5806" fmla="*/ 869201 h 3313666"/>
                <a:gd name="connsiteX5807" fmla="*/ 368623 w 2969285"/>
                <a:gd name="connsiteY5807" fmla="*/ 969192 h 3313666"/>
                <a:gd name="connsiteX5808" fmla="*/ 368623 w 2969285"/>
                <a:gd name="connsiteY5808" fmla="*/ 969192 h 3313666"/>
                <a:gd name="connsiteX5809" fmla="*/ 347935 w 2969285"/>
                <a:gd name="connsiteY5809" fmla="*/ 979536 h 3313666"/>
                <a:gd name="connsiteX5810" fmla="*/ 368623 w 2969285"/>
                <a:gd name="connsiteY5810" fmla="*/ 969192 h 3313666"/>
                <a:gd name="connsiteX5811" fmla="*/ 458270 w 2969285"/>
                <a:gd name="connsiteY5811" fmla="*/ 869201 h 3313666"/>
                <a:gd name="connsiteX5812" fmla="*/ 491026 w 2969285"/>
                <a:gd name="connsiteY5812" fmla="*/ 857133 h 3313666"/>
                <a:gd name="connsiteX5813" fmla="*/ 520334 w 2969285"/>
                <a:gd name="connsiteY5813" fmla="*/ 834721 h 3313666"/>
                <a:gd name="connsiteX5814" fmla="*/ 430687 w 2969285"/>
                <a:gd name="connsiteY5814" fmla="*/ 764037 h 3313666"/>
                <a:gd name="connsiteX5815" fmla="*/ 454823 w 2969285"/>
                <a:gd name="connsiteY5815" fmla="*/ 757141 h 3313666"/>
                <a:gd name="connsiteX5816" fmla="*/ 392759 w 2969285"/>
                <a:gd name="connsiteY5816" fmla="*/ 822653 h 3313666"/>
                <a:gd name="connsiteX5817" fmla="*/ 454823 w 2969285"/>
                <a:gd name="connsiteY5817" fmla="*/ 757141 h 3313666"/>
                <a:gd name="connsiteX5818" fmla="*/ 430687 w 2969285"/>
                <a:gd name="connsiteY5818" fmla="*/ 764037 h 3313666"/>
                <a:gd name="connsiteX5819" fmla="*/ 475510 w 2969285"/>
                <a:gd name="connsiteY5819" fmla="*/ 769209 h 3313666"/>
                <a:gd name="connsiteX5820" fmla="*/ 447927 w 2969285"/>
                <a:gd name="connsiteY5820" fmla="*/ 815757 h 3313666"/>
                <a:gd name="connsiteX5821" fmla="*/ 447927 w 2969285"/>
                <a:gd name="connsiteY5821" fmla="*/ 815757 h 3313666"/>
                <a:gd name="connsiteX5822" fmla="*/ 428963 w 2969285"/>
                <a:gd name="connsiteY5822" fmla="*/ 819205 h 3313666"/>
                <a:gd name="connsiteX5823" fmla="*/ 447927 w 2969285"/>
                <a:gd name="connsiteY5823" fmla="*/ 815757 h 3313666"/>
                <a:gd name="connsiteX5824" fmla="*/ 475510 w 2969285"/>
                <a:gd name="connsiteY5824" fmla="*/ 769209 h 3313666"/>
                <a:gd name="connsiteX5825" fmla="*/ 399655 w 2969285"/>
                <a:gd name="connsiteY5825" fmla="*/ 876097 h 3313666"/>
                <a:gd name="connsiteX5826" fmla="*/ 399655 w 2969285"/>
                <a:gd name="connsiteY5826" fmla="*/ 876097 h 3313666"/>
                <a:gd name="connsiteX5827" fmla="*/ 399655 w 2969285"/>
                <a:gd name="connsiteY5827" fmla="*/ 876097 h 3313666"/>
                <a:gd name="connsiteX5828" fmla="*/ 382415 w 2969285"/>
                <a:gd name="connsiteY5828" fmla="*/ 882993 h 3313666"/>
                <a:gd name="connsiteX5829" fmla="*/ 399655 w 2969285"/>
                <a:gd name="connsiteY5829" fmla="*/ 876097 h 3313666"/>
                <a:gd name="connsiteX5830" fmla="*/ 506542 w 2969285"/>
                <a:gd name="connsiteY5830" fmla="*/ 807137 h 3313666"/>
                <a:gd name="connsiteX5831" fmla="*/ 506542 w 2969285"/>
                <a:gd name="connsiteY5831" fmla="*/ 807137 h 3313666"/>
                <a:gd name="connsiteX5832" fmla="*/ 499646 w 2969285"/>
                <a:gd name="connsiteY5832" fmla="*/ 807137 h 3313666"/>
                <a:gd name="connsiteX5833" fmla="*/ 506542 w 2969285"/>
                <a:gd name="connsiteY5833" fmla="*/ 807137 h 3313666"/>
                <a:gd name="connsiteX5834" fmla="*/ 465166 w 2969285"/>
                <a:gd name="connsiteY5834" fmla="*/ 748521 h 3313666"/>
                <a:gd name="connsiteX5835" fmla="*/ 496198 w 2969285"/>
                <a:gd name="connsiteY5835" fmla="*/ 714041 h 3313666"/>
                <a:gd name="connsiteX5836" fmla="*/ 496198 w 2969285"/>
                <a:gd name="connsiteY5836" fmla="*/ 714041 h 3313666"/>
                <a:gd name="connsiteX5837" fmla="*/ 465166 w 2969285"/>
                <a:gd name="connsiteY5837" fmla="*/ 748521 h 3313666"/>
                <a:gd name="connsiteX5838" fmla="*/ 465166 w 2969285"/>
                <a:gd name="connsiteY5838" fmla="*/ 748521 h 3313666"/>
                <a:gd name="connsiteX5839" fmla="*/ 463443 w 2969285"/>
                <a:gd name="connsiteY5839" fmla="*/ 689905 h 3313666"/>
                <a:gd name="connsiteX5840" fmla="*/ 463443 w 2969285"/>
                <a:gd name="connsiteY5840" fmla="*/ 689905 h 3313666"/>
                <a:gd name="connsiteX5841" fmla="*/ 409999 w 2969285"/>
                <a:gd name="connsiteY5841" fmla="*/ 736453 h 3313666"/>
                <a:gd name="connsiteX5842" fmla="*/ 463443 w 2969285"/>
                <a:gd name="connsiteY5842" fmla="*/ 689905 h 3313666"/>
                <a:gd name="connsiteX5843" fmla="*/ 316903 w 2969285"/>
                <a:gd name="connsiteY5843" fmla="*/ 791621 h 3313666"/>
                <a:gd name="connsiteX5844" fmla="*/ 297939 w 2969285"/>
                <a:gd name="connsiteY5844" fmla="*/ 832997 h 3313666"/>
                <a:gd name="connsiteX5845" fmla="*/ 297939 w 2969285"/>
                <a:gd name="connsiteY5845" fmla="*/ 832997 h 3313666"/>
                <a:gd name="connsiteX5846" fmla="*/ 297939 w 2969285"/>
                <a:gd name="connsiteY5846" fmla="*/ 832997 h 3313666"/>
                <a:gd name="connsiteX5847" fmla="*/ 316903 w 2969285"/>
                <a:gd name="connsiteY5847" fmla="*/ 791621 h 3313666"/>
                <a:gd name="connsiteX5848" fmla="*/ 308283 w 2969285"/>
                <a:gd name="connsiteY5848" fmla="*/ 882993 h 3313666"/>
                <a:gd name="connsiteX5849" fmla="*/ 313455 w 2969285"/>
                <a:gd name="connsiteY5849" fmla="*/ 867477 h 3313666"/>
                <a:gd name="connsiteX5850" fmla="*/ 258287 w 2969285"/>
                <a:gd name="connsiteY5850" fmla="*/ 879545 h 3313666"/>
                <a:gd name="connsiteX5851" fmla="*/ 253115 w 2969285"/>
                <a:gd name="connsiteY5851" fmla="*/ 876097 h 3313666"/>
                <a:gd name="connsiteX5852" fmla="*/ 253115 w 2969285"/>
                <a:gd name="connsiteY5852" fmla="*/ 867477 h 3313666"/>
                <a:gd name="connsiteX5853" fmla="*/ 253115 w 2969285"/>
                <a:gd name="connsiteY5853" fmla="*/ 876097 h 3313666"/>
                <a:gd name="connsiteX5854" fmla="*/ 258287 w 2969285"/>
                <a:gd name="connsiteY5854" fmla="*/ 879545 h 3313666"/>
                <a:gd name="connsiteX5855" fmla="*/ 313455 w 2969285"/>
                <a:gd name="connsiteY5855" fmla="*/ 867477 h 3313666"/>
                <a:gd name="connsiteX5856" fmla="*/ 344487 w 2969285"/>
                <a:gd name="connsiteY5856" fmla="*/ 841617 h 3313666"/>
                <a:gd name="connsiteX5857" fmla="*/ 344487 w 2969285"/>
                <a:gd name="connsiteY5857" fmla="*/ 841617 h 3313666"/>
                <a:gd name="connsiteX5858" fmla="*/ 351383 w 2969285"/>
                <a:gd name="connsiteY5858" fmla="*/ 824377 h 3313666"/>
                <a:gd name="connsiteX5859" fmla="*/ 332419 w 2969285"/>
                <a:gd name="connsiteY5859" fmla="*/ 826101 h 3313666"/>
                <a:gd name="connsiteX5860" fmla="*/ 351383 w 2969285"/>
                <a:gd name="connsiteY5860" fmla="*/ 824377 h 3313666"/>
                <a:gd name="connsiteX5861" fmla="*/ 375519 w 2969285"/>
                <a:gd name="connsiteY5861" fmla="*/ 807137 h 3313666"/>
                <a:gd name="connsiteX5862" fmla="*/ 384139 w 2969285"/>
                <a:gd name="connsiteY5862" fmla="*/ 791621 h 3313666"/>
                <a:gd name="connsiteX5863" fmla="*/ 375519 w 2969285"/>
                <a:gd name="connsiteY5863" fmla="*/ 807137 h 3313666"/>
                <a:gd name="connsiteX5864" fmla="*/ 391035 w 2969285"/>
                <a:gd name="connsiteY5864" fmla="*/ 789897 h 3313666"/>
                <a:gd name="connsiteX5865" fmla="*/ 389311 w 2969285"/>
                <a:gd name="connsiteY5865" fmla="*/ 789897 h 3313666"/>
                <a:gd name="connsiteX5866" fmla="*/ 391035 w 2969285"/>
                <a:gd name="connsiteY5866" fmla="*/ 789897 h 3313666"/>
                <a:gd name="connsiteX5867" fmla="*/ 399655 w 2969285"/>
                <a:gd name="connsiteY5867" fmla="*/ 781277 h 3313666"/>
                <a:gd name="connsiteX5868" fmla="*/ 399655 w 2969285"/>
                <a:gd name="connsiteY5868" fmla="*/ 739901 h 3313666"/>
                <a:gd name="connsiteX5869" fmla="*/ 399655 w 2969285"/>
                <a:gd name="connsiteY5869" fmla="*/ 739901 h 3313666"/>
                <a:gd name="connsiteX5870" fmla="*/ 399655 w 2969285"/>
                <a:gd name="connsiteY5870" fmla="*/ 781277 h 3313666"/>
                <a:gd name="connsiteX5871" fmla="*/ 406551 w 2969285"/>
                <a:gd name="connsiteY5871" fmla="*/ 781277 h 3313666"/>
                <a:gd name="connsiteX5872" fmla="*/ 399655 w 2969285"/>
                <a:gd name="connsiteY5872" fmla="*/ 781277 h 3313666"/>
                <a:gd name="connsiteX5873" fmla="*/ 391035 w 2969285"/>
                <a:gd name="connsiteY5873" fmla="*/ 789897 h 3313666"/>
                <a:gd name="connsiteX5874" fmla="*/ 375519 w 2969285"/>
                <a:gd name="connsiteY5874" fmla="*/ 807137 h 3313666"/>
                <a:gd name="connsiteX5875" fmla="*/ 351383 w 2969285"/>
                <a:gd name="connsiteY5875" fmla="*/ 824377 h 3313666"/>
                <a:gd name="connsiteX5876" fmla="*/ 344487 w 2969285"/>
                <a:gd name="connsiteY5876" fmla="*/ 841617 h 3313666"/>
                <a:gd name="connsiteX5877" fmla="*/ 344487 w 2969285"/>
                <a:gd name="connsiteY5877" fmla="*/ 841617 h 3313666"/>
                <a:gd name="connsiteX5878" fmla="*/ 344487 w 2969285"/>
                <a:gd name="connsiteY5878" fmla="*/ 841617 h 3313666"/>
                <a:gd name="connsiteX5879" fmla="*/ 313455 w 2969285"/>
                <a:gd name="connsiteY5879" fmla="*/ 867477 h 3313666"/>
                <a:gd name="connsiteX5880" fmla="*/ 308283 w 2969285"/>
                <a:gd name="connsiteY5880" fmla="*/ 882993 h 3313666"/>
                <a:gd name="connsiteX5881" fmla="*/ 213464 w 2969285"/>
                <a:gd name="connsiteY5881" fmla="*/ 993328 h 3313666"/>
                <a:gd name="connsiteX5882" fmla="*/ 213464 w 2969285"/>
                <a:gd name="connsiteY5882" fmla="*/ 993328 h 3313666"/>
                <a:gd name="connsiteX5883" fmla="*/ 308283 w 2969285"/>
                <a:gd name="connsiteY5883" fmla="*/ 882993 h 3313666"/>
                <a:gd name="connsiteX5884" fmla="*/ 210016 w 2969285"/>
                <a:gd name="connsiteY5884" fmla="*/ 993328 h 3313666"/>
                <a:gd name="connsiteX5885" fmla="*/ 210016 w 2969285"/>
                <a:gd name="connsiteY5885" fmla="*/ 993328 h 3313666"/>
                <a:gd name="connsiteX5886" fmla="*/ 210016 w 2969285"/>
                <a:gd name="connsiteY5886" fmla="*/ 996776 h 3313666"/>
                <a:gd name="connsiteX5887" fmla="*/ 210016 w 2969285"/>
                <a:gd name="connsiteY5887" fmla="*/ 993328 h 3313666"/>
                <a:gd name="connsiteX5888" fmla="*/ 189328 w 2969285"/>
                <a:gd name="connsiteY5888" fmla="*/ 1062288 h 3313666"/>
                <a:gd name="connsiteX5889" fmla="*/ 210016 w 2969285"/>
                <a:gd name="connsiteY5889" fmla="*/ 1014016 h 3313666"/>
                <a:gd name="connsiteX5890" fmla="*/ 189328 w 2969285"/>
                <a:gd name="connsiteY5890" fmla="*/ 1062288 h 3313666"/>
                <a:gd name="connsiteX5891" fmla="*/ 178984 w 2969285"/>
                <a:gd name="connsiteY5891" fmla="*/ 1088148 h 3313666"/>
                <a:gd name="connsiteX5892" fmla="*/ 191052 w 2969285"/>
                <a:gd name="connsiteY5892" fmla="*/ 1084700 h 3313666"/>
                <a:gd name="connsiteX5893" fmla="*/ 178984 w 2969285"/>
                <a:gd name="connsiteY5893" fmla="*/ 1088148 h 3313666"/>
                <a:gd name="connsiteX5894" fmla="*/ 189328 w 2969285"/>
                <a:gd name="connsiteY5894" fmla="*/ 1062288 h 3313666"/>
                <a:gd name="connsiteX5895" fmla="*/ 196224 w 2969285"/>
                <a:gd name="connsiteY5895" fmla="*/ 1119180 h 3313666"/>
                <a:gd name="connsiteX5896" fmla="*/ 196224 w 2969285"/>
                <a:gd name="connsiteY5896" fmla="*/ 1119180 h 3313666"/>
                <a:gd name="connsiteX5897" fmla="*/ 185880 w 2969285"/>
                <a:gd name="connsiteY5897" fmla="*/ 1126076 h 3313666"/>
                <a:gd name="connsiteX5898" fmla="*/ 196224 w 2969285"/>
                <a:gd name="connsiteY5898" fmla="*/ 1119180 h 3313666"/>
                <a:gd name="connsiteX5899" fmla="*/ 196224 w 2969285"/>
                <a:gd name="connsiteY5899" fmla="*/ 1119180 h 3313666"/>
                <a:gd name="connsiteX5900" fmla="*/ 225532 w 2969285"/>
                <a:gd name="connsiteY5900" fmla="*/ 1196759 h 3313666"/>
                <a:gd name="connsiteX5901" fmla="*/ 158296 w 2969285"/>
                <a:gd name="connsiteY5901" fmla="*/ 1250203 h 3313666"/>
                <a:gd name="connsiteX5902" fmla="*/ 153124 w 2969285"/>
                <a:gd name="connsiteY5902" fmla="*/ 1303647 h 3313666"/>
                <a:gd name="connsiteX5903" fmla="*/ 122092 w 2969285"/>
                <a:gd name="connsiteY5903" fmla="*/ 1417430 h 3313666"/>
                <a:gd name="connsiteX5904" fmla="*/ 128988 w 2969285"/>
                <a:gd name="connsiteY5904" fmla="*/ 1417430 h 3313666"/>
                <a:gd name="connsiteX5905" fmla="*/ 122092 w 2969285"/>
                <a:gd name="connsiteY5905" fmla="*/ 1417430 h 3313666"/>
                <a:gd name="connsiteX5906" fmla="*/ 122092 w 2969285"/>
                <a:gd name="connsiteY5906" fmla="*/ 1417430 h 3313666"/>
                <a:gd name="connsiteX5907" fmla="*/ 118644 w 2969285"/>
                <a:gd name="connsiteY5907" fmla="*/ 1424326 h 3313666"/>
                <a:gd name="connsiteX5908" fmla="*/ 122092 w 2969285"/>
                <a:gd name="connsiteY5908" fmla="*/ 1417430 h 3313666"/>
                <a:gd name="connsiteX5909" fmla="*/ 153124 w 2969285"/>
                <a:gd name="connsiteY5909" fmla="*/ 1303647 h 3313666"/>
                <a:gd name="connsiteX5910" fmla="*/ 158296 w 2969285"/>
                <a:gd name="connsiteY5910" fmla="*/ 1250203 h 3313666"/>
                <a:gd name="connsiteX5911" fmla="*/ 225532 w 2969285"/>
                <a:gd name="connsiteY5911" fmla="*/ 1196759 h 3313666"/>
                <a:gd name="connsiteX5912" fmla="*/ 139332 w 2969285"/>
                <a:gd name="connsiteY5912" fmla="*/ 1467426 h 3313666"/>
                <a:gd name="connsiteX5913" fmla="*/ 139332 w 2969285"/>
                <a:gd name="connsiteY5913" fmla="*/ 1467426 h 3313666"/>
                <a:gd name="connsiteX5914" fmla="*/ 139332 w 2969285"/>
                <a:gd name="connsiteY5914" fmla="*/ 1467426 h 3313666"/>
                <a:gd name="connsiteX5915" fmla="*/ 134160 w 2969285"/>
                <a:gd name="connsiteY5915" fmla="*/ 1563970 h 3313666"/>
                <a:gd name="connsiteX5916" fmla="*/ 135884 w 2969285"/>
                <a:gd name="connsiteY5916" fmla="*/ 1574314 h 3313666"/>
                <a:gd name="connsiteX5917" fmla="*/ 134160 w 2969285"/>
                <a:gd name="connsiteY5917" fmla="*/ 1563970 h 3313666"/>
                <a:gd name="connsiteX5918" fmla="*/ 139332 w 2969285"/>
                <a:gd name="connsiteY5918" fmla="*/ 1467426 h 3313666"/>
                <a:gd name="connsiteX5919" fmla="*/ 139332 w 2969285"/>
                <a:gd name="connsiteY5919" fmla="*/ 1450186 h 3313666"/>
                <a:gd name="connsiteX5920" fmla="*/ 139332 w 2969285"/>
                <a:gd name="connsiteY5920" fmla="*/ 1450186 h 3313666"/>
                <a:gd name="connsiteX5921" fmla="*/ 147952 w 2969285"/>
                <a:gd name="connsiteY5921" fmla="*/ 1417430 h 3313666"/>
                <a:gd name="connsiteX5922" fmla="*/ 147952 w 2969285"/>
                <a:gd name="connsiteY5922" fmla="*/ 1417430 h 3313666"/>
                <a:gd name="connsiteX5923" fmla="*/ 139332 w 2969285"/>
                <a:gd name="connsiteY5923" fmla="*/ 1450186 h 3313666"/>
                <a:gd name="connsiteX5924" fmla="*/ 139332 w 2969285"/>
                <a:gd name="connsiteY5924" fmla="*/ 1467426 h 3313666"/>
                <a:gd name="connsiteX5925" fmla="*/ 99680 w 2969285"/>
                <a:gd name="connsiteY5925" fmla="*/ 1369159 h 3313666"/>
                <a:gd name="connsiteX5926" fmla="*/ 96232 w 2969285"/>
                <a:gd name="connsiteY5926" fmla="*/ 1358815 h 3313666"/>
                <a:gd name="connsiteX5927" fmla="*/ 82440 w 2969285"/>
                <a:gd name="connsiteY5927" fmla="*/ 1324335 h 3313666"/>
                <a:gd name="connsiteX5928" fmla="*/ 96232 w 2969285"/>
                <a:gd name="connsiteY5928" fmla="*/ 1358815 h 3313666"/>
                <a:gd name="connsiteX5929" fmla="*/ 113472 w 2969285"/>
                <a:gd name="connsiteY5929" fmla="*/ 1281235 h 3313666"/>
                <a:gd name="connsiteX5930" fmla="*/ 113472 w 2969285"/>
                <a:gd name="connsiteY5930" fmla="*/ 1281235 h 3313666"/>
                <a:gd name="connsiteX5931" fmla="*/ 111748 w 2969285"/>
                <a:gd name="connsiteY5931" fmla="*/ 1281235 h 3313666"/>
                <a:gd name="connsiteX5932" fmla="*/ 113472 w 2969285"/>
                <a:gd name="connsiteY5932" fmla="*/ 1281235 h 3313666"/>
                <a:gd name="connsiteX5933" fmla="*/ 122092 w 2969285"/>
                <a:gd name="connsiteY5933" fmla="*/ 1281235 h 3313666"/>
                <a:gd name="connsiteX5934" fmla="*/ 125540 w 2969285"/>
                <a:gd name="connsiteY5934" fmla="*/ 1308819 h 3313666"/>
                <a:gd name="connsiteX5935" fmla="*/ 122092 w 2969285"/>
                <a:gd name="connsiteY5935" fmla="*/ 1281235 h 3313666"/>
                <a:gd name="connsiteX5936" fmla="*/ 113472 w 2969285"/>
                <a:gd name="connsiteY5936" fmla="*/ 1281235 h 3313666"/>
                <a:gd name="connsiteX5937" fmla="*/ 113472 w 2969285"/>
                <a:gd name="connsiteY5937" fmla="*/ 1281235 h 3313666"/>
                <a:gd name="connsiteX5938" fmla="*/ 96232 w 2969285"/>
                <a:gd name="connsiteY5938" fmla="*/ 1358815 h 3313666"/>
                <a:gd name="connsiteX5939" fmla="*/ 99680 w 2969285"/>
                <a:gd name="connsiteY5939" fmla="*/ 1369159 h 3313666"/>
                <a:gd name="connsiteX5940" fmla="*/ 89336 w 2969285"/>
                <a:gd name="connsiteY5940" fmla="*/ 1458806 h 3313666"/>
                <a:gd name="connsiteX5941" fmla="*/ 89336 w 2969285"/>
                <a:gd name="connsiteY5941" fmla="*/ 1458806 h 3313666"/>
                <a:gd name="connsiteX5942" fmla="*/ 91060 w 2969285"/>
                <a:gd name="connsiteY5942" fmla="*/ 1426050 h 3313666"/>
                <a:gd name="connsiteX5943" fmla="*/ 91060 w 2969285"/>
                <a:gd name="connsiteY5943" fmla="*/ 1426050 h 3313666"/>
                <a:gd name="connsiteX5944" fmla="*/ 89336 w 2969285"/>
                <a:gd name="connsiteY5944" fmla="*/ 1458806 h 3313666"/>
                <a:gd name="connsiteX5945" fmla="*/ 92784 w 2969285"/>
                <a:gd name="connsiteY5945" fmla="*/ 1669133 h 3313666"/>
                <a:gd name="connsiteX5946" fmla="*/ 92784 w 2969285"/>
                <a:gd name="connsiteY5946" fmla="*/ 1679477 h 3313666"/>
                <a:gd name="connsiteX5947" fmla="*/ 92784 w 2969285"/>
                <a:gd name="connsiteY5947" fmla="*/ 1679477 h 3313666"/>
                <a:gd name="connsiteX5948" fmla="*/ 92784 w 2969285"/>
                <a:gd name="connsiteY5948" fmla="*/ 1669133 h 3313666"/>
                <a:gd name="connsiteX5949" fmla="*/ 89336 w 2969285"/>
                <a:gd name="connsiteY5949" fmla="*/ 1458806 h 3313666"/>
                <a:gd name="connsiteX5950" fmla="*/ 72096 w 2969285"/>
                <a:gd name="connsiteY5950" fmla="*/ 1477770 h 3313666"/>
                <a:gd name="connsiteX5951" fmla="*/ 89336 w 2969285"/>
                <a:gd name="connsiteY5951" fmla="*/ 1458806 h 3313666"/>
                <a:gd name="connsiteX5952" fmla="*/ 144504 w 2969285"/>
                <a:gd name="connsiteY5952" fmla="*/ 1220895 h 3313666"/>
                <a:gd name="connsiteX5953" fmla="*/ 139332 w 2969285"/>
                <a:gd name="connsiteY5953" fmla="*/ 1213999 h 3313666"/>
                <a:gd name="connsiteX5954" fmla="*/ 139332 w 2969285"/>
                <a:gd name="connsiteY5954" fmla="*/ 1212275 h 3313666"/>
                <a:gd name="connsiteX5955" fmla="*/ 139332 w 2969285"/>
                <a:gd name="connsiteY5955" fmla="*/ 1213999 h 3313666"/>
                <a:gd name="connsiteX5956" fmla="*/ 144504 w 2969285"/>
                <a:gd name="connsiteY5956" fmla="*/ 1220895 h 3313666"/>
                <a:gd name="connsiteX5957" fmla="*/ 146228 w 2969285"/>
                <a:gd name="connsiteY5957" fmla="*/ 1095044 h 3313666"/>
                <a:gd name="connsiteX5958" fmla="*/ 146228 w 2969285"/>
                <a:gd name="connsiteY5958" fmla="*/ 1095044 h 3313666"/>
                <a:gd name="connsiteX5959" fmla="*/ 153124 w 2969285"/>
                <a:gd name="connsiteY5959" fmla="*/ 1086424 h 3313666"/>
                <a:gd name="connsiteX5960" fmla="*/ 153124 w 2969285"/>
                <a:gd name="connsiteY5960" fmla="*/ 1086424 h 3313666"/>
                <a:gd name="connsiteX5961" fmla="*/ 146228 w 2969285"/>
                <a:gd name="connsiteY5961" fmla="*/ 1095044 h 3313666"/>
                <a:gd name="connsiteX5962" fmla="*/ 115196 w 2969285"/>
                <a:gd name="connsiteY5962" fmla="*/ 1234687 h 3313666"/>
                <a:gd name="connsiteX5963" fmla="*/ 106576 w 2969285"/>
                <a:gd name="connsiteY5963" fmla="*/ 1248479 h 3313666"/>
                <a:gd name="connsiteX5964" fmla="*/ 106576 w 2969285"/>
                <a:gd name="connsiteY5964" fmla="*/ 1260547 h 3313666"/>
                <a:gd name="connsiteX5965" fmla="*/ 106576 w 2969285"/>
                <a:gd name="connsiteY5965" fmla="*/ 1248479 h 3313666"/>
                <a:gd name="connsiteX5966" fmla="*/ 101404 w 2969285"/>
                <a:gd name="connsiteY5966" fmla="*/ 1234687 h 3313666"/>
                <a:gd name="connsiteX5967" fmla="*/ 106576 w 2969285"/>
                <a:gd name="connsiteY5967" fmla="*/ 1248479 h 3313666"/>
                <a:gd name="connsiteX5968" fmla="*/ 115196 w 2969285"/>
                <a:gd name="connsiteY5968" fmla="*/ 1234687 h 3313666"/>
                <a:gd name="connsiteX5969" fmla="*/ 146228 w 2969285"/>
                <a:gd name="connsiteY5969" fmla="*/ 1095044 h 3313666"/>
                <a:gd name="connsiteX5970" fmla="*/ 70372 w 2969285"/>
                <a:gd name="connsiteY5970" fmla="*/ 1107112 h 3313666"/>
                <a:gd name="connsiteX5971" fmla="*/ 108300 w 2969285"/>
                <a:gd name="connsiteY5971" fmla="*/ 1027808 h 3313666"/>
                <a:gd name="connsiteX5972" fmla="*/ 70372 w 2969285"/>
                <a:gd name="connsiteY5972" fmla="*/ 1107112 h 3313666"/>
                <a:gd name="connsiteX5973" fmla="*/ 65200 w 2969285"/>
                <a:gd name="connsiteY5973" fmla="*/ 1122628 h 3313666"/>
                <a:gd name="connsiteX5974" fmla="*/ 70372 w 2969285"/>
                <a:gd name="connsiteY5974" fmla="*/ 1107112 h 3313666"/>
                <a:gd name="connsiteX5975" fmla="*/ 72096 w 2969285"/>
                <a:gd name="connsiteY5975" fmla="*/ 1567418 h 3313666"/>
                <a:gd name="connsiteX5976" fmla="*/ 68648 w 2969285"/>
                <a:gd name="connsiteY5976" fmla="*/ 1519146 h 3313666"/>
                <a:gd name="connsiteX5977" fmla="*/ 68648 w 2969285"/>
                <a:gd name="connsiteY5977" fmla="*/ 1515698 h 3313666"/>
                <a:gd name="connsiteX5978" fmla="*/ 68648 w 2969285"/>
                <a:gd name="connsiteY5978" fmla="*/ 1519146 h 3313666"/>
                <a:gd name="connsiteX5979" fmla="*/ 84164 w 2969285"/>
                <a:gd name="connsiteY5979" fmla="*/ 1543282 h 3313666"/>
                <a:gd name="connsiteX5980" fmla="*/ 68648 w 2969285"/>
                <a:gd name="connsiteY5980" fmla="*/ 1519146 h 3313666"/>
                <a:gd name="connsiteX5981" fmla="*/ 72096 w 2969285"/>
                <a:gd name="connsiteY5981" fmla="*/ 1567418 h 3313666"/>
                <a:gd name="connsiteX5982" fmla="*/ 92784 w 2969285"/>
                <a:gd name="connsiteY5982" fmla="*/ 1705337 h 3313666"/>
                <a:gd name="connsiteX5983" fmla="*/ 89336 w 2969285"/>
                <a:gd name="connsiteY5983" fmla="*/ 1708785 h 3313666"/>
                <a:gd name="connsiteX5984" fmla="*/ 92784 w 2969285"/>
                <a:gd name="connsiteY5984" fmla="*/ 1705337 h 3313666"/>
                <a:gd name="connsiteX5985" fmla="*/ 92784 w 2969285"/>
                <a:gd name="connsiteY5985" fmla="*/ 1705337 h 3313666"/>
                <a:gd name="connsiteX5986" fmla="*/ 99680 w 2969285"/>
                <a:gd name="connsiteY5986" fmla="*/ 1739817 h 3313666"/>
                <a:gd name="connsiteX5987" fmla="*/ 99680 w 2969285"/>
                <a:gd name="connsiteY5987" fmla="*/ 1731197 h 3313666"/>
                <a:gd name="connsiteX5988" fmla="*/ 99680 w 2969285"/>
                <a:gd name="connsiteY5988" fmla="*/ 1731197 h 3313666"/>
                <a:gd name="connsiteX5989" fmla="*/ 101404 w 2969285"/>
                <a:gd name="connsiteY5989" fmla="*/ 1720853 h 3313666"/>
                <a:gd name="connsiteX5990" fmla="*/ 92784 w 2969285"/>
                <a:gd name="connsiteY5990" fmla="*/ 1703613 h 3313666"/>
                <a:gd name="connsiteX5991" fmla="*/ 92784 w 2969285"/>
                <a:gd name="connsiteY5991" fmla="*/ 1703613 h 3313666"/>
                <a:gd name="connsiteX5992" fmla="*/ 92784 w 2969285"/>
                <a:gd name="connsiteY5992" fmla="*/ 1703613 h 3313666"/>
                <a:gd name="connsiteX5993" fmla="*/ 101404 w 2969285"/>
                <a:gd name="connsiteY5993" fmla="*/ 1720853 h 3313666"/>
                <a:gd name="connsiteX5994" fmla="*/ 101404 w 2969285"/>
                <a:gd name="connsiteY5994" fmla="*/ 1720853 h 3313666"/>
                <a:gd name="connsiteX5995" fmla="*/ 99680 w 2969285"/>
                <a:gd name="connsiteY5995" fmla="*/ 1731197 h 3313666"/>
                <a:gd name="connsiteX5996" fmla="*/ 99680 w 2969285"/>
                <a:gd name="connsiteY5996" fmla="*/ 1739817 h 3313666"/>
                <a:gd name="connsiteX5997" fmla="*/ 108300 w 2969285"/>
                <a:gd name="connsiteY5997" fmla="*/ 1682925 h 3313666"/>
                <a:gd name="connsiteX5998" fmla="*/ 108300 w 2969285"/>
                <a:gd name="connsiteY5998" fmla="*/ 1670857 h 3313666"/>
                <a:gd name="connsiteX5999" fmla="*/ 108300 w 2969285"/>
                <a:gd name="connsiteY5999" fmla="*/ 1670857 h 3313666"/>
                <a:gd name="connsiteX6000" fmla="*/ 108300 w 2969285"/>
                <a:gd name="connsiteY6000" fmla="*/ 1682925 h 3313666"/>
                <a:gd name="connsiteX6001" fmla="*/ 108300 w 2969285"/>
                <a:gd name="connsiteY6001" fmla="*/ 1670857 h 3313666"/>
                <a:gd name="connsiteX6002" fmla="*/ 128988 w 2969285"/>
                <a:gd name="connsiteY6002" fmla="*/ 1677753 h 3313666"/>
                <a:gd name="connsiteX6003" fmla="*/ 108300 w 2969285"/>
                <a:gd name="connsiteY6003" fmla="*/ 1670857 h 3313666"/>
                <a:gd name="connsiteX6004" fmla="*/ 108300 w 2969285"/>
                <a:gd name="connsiteY6004" fmla="*/ 1670857 h 3313666"/>
                <a:gd name="connsiteX6005" fmla="*/ 123816 w 2969285"/>
                <a:gd name="connsiteY6005" fmla="*/ 1769125 h 3313666"/>
                <a:gd name="connsiteX6006" fmla="*/ 120368 w 2969285"/>
                <a:gd name="connsiteY6006" fmla="*/ 1760505 h 3313666"/>
                <a:gd name="connsiteX6007" fmla="*/ 123816 w 2969285"/>
                <a:gd name="connsiteY6007" fmla="*/ 1769125 h 3313666"/>
                <a:gd name="connsiteX6008" fmla="*/ 130712 w 2969285"/>
                <a:gd name="connsiteY6008" fmla="*/ 1788089 h 3313666"/>
                <a:gd name="connsiteX6009" fmla="*/ 123816 w 2969285"/>
                <a:gd name="connsiteY6009" fmla="*/ 1769125 h 3313666"/>
                <a:gd name="connsiteX6010" fmla="*/ 130712 w 2969285"/>
                <a:gd name="connsiteY6010" fmla="*/ 1731197 h 3313666"/>
                <a:gd name="connsiteX6011" fmla="*/ 123816 w 2969285"/>
                <a:gd name="connsiteY6011" fmla="*/ 1708785 h 3313666"/>
                <a:gd name="connsiteX6012" fmla="*/ 108300 w 2969285"/>
                <a:gd name="connsiteY6012" fmla="*/ 1693269 h 3313666"/>
                <a:gd name="connsiteX6013" fmla="*/ 123816 w 2969285"/>
                <a:gd name="connsiteY6013" fmla="*/ 1708785 h 3313666"/>
                <a:gd name="connsiteX6014" fmla="*/ 130712 w 2969285"/>
                <a:gd name="connsiteY6014" fmla="*/ 1731197 h 3313666"/>
                <a:gd name="connsiteX6015" fmla="*/ 130712 w 2969285"/>
                <a:gd name="connsiteY6015" fmla="*/ 1731197 h 3313666"/>
                <a:gd name="connsiteX6016" fmla="*/ 146228 w 2969285"/>
                <a:gd name="connsiteY6016" fmla="*/ 1763953 h 3313666"/>
                <a:gd name="connsiteX6017" fmla="*/ 146228 w 2969285"/>
                <a:gd name="connsiteY6017" fmla="*/ 1763953 h 3313666"/>
                <a:gd name="connsiteX6018" fmla="*/ 146228 w 2969285"/>
                <a:gd name="connsiteY6018" fmla="*/ 1763953 h 3313666"/>
                <a:gd name="connsiteX6019" fmla="*/ 146228 w 2969285"/>
                <a:gd name="connsiteY6019" fmla="*/ 1767401 h 3313666"/>
                <a:gd name="connsiteX6020" fmla="*/ 146228 w 2969285"/>
                <a:gd name="connsiteY6020" fmla="*/ 1763953 h 3313666"/>
                <a:gd name="connsiteX6021" fmla="*/ 130712 w 2969285"/>
                <a:gd name="connsiteY6021" fmla="*/ 1731197 h 3313666"/>
                <a:gd name="connsiteX6022" fmla="*/ 130712 w 2969285"/>
                <a:gd name="connsiteY6022" fmla="*/ 1731197 h 3313666"/>
                <a:gd name="connsiteX6023" fmla="*/ 354831 w 2969285"/>
                <a:gd name="connsiteY6023" fmla="*/ 2446654 h 3313666"/>
                <a:gd name="connsiteX6024" fmla="*/ 318627 w 2969285"/>
                <a:gd name="connsiteY6024" fmla="*/ 2365626 h 3313666"/>
                <a:gd name="connsiteX6025" fmla="*/ 306559 w 2969285"/>
                <a:gd name="connsiteY6025" fmla="*/ 2312183 h 3313666"/>
                <a:gd name="connsiteX6026" fmla="*/ 256563 w 2969285"/>
                <a:gd name="connsiteY6026" fmla="*/ 2210467 h 3313666"/>
                <a:gd name="connsiteX6027" fmla="*/ 230703 w 2969285"/>
                <a:gd name="connsiteY6027" fmla="*/ 2172539 h 3313666"/>
                <a:gd name="connsiteX6028" fmla="*/ 208292 w 2969285"/>
                <a:gd name="connsiteY6028" fmla="*/ 2120819 h 3313666"/>
                <a:gd name="connsiteX6029" fmla="*/ 194500 w 2969285"/>
                <a:gd name="connsiteY6029" fmla="*/ 2084616 h 3313666"/>
                <a:gd name="connsiteX6030" fmla="*/ 168640 w 2969285"/>
                <a:gd name="connsiteY6030" fmla="*/ 1969108 h 3313666"/>
                <a:gd name="connsiteX6031" fmla="*/ 156572 w 2969285"/>
                <a:gd name="connsiteY6031" fmla="*/ 1934628 h 3313666"/>
                <a:gd name="connsiteX6032" fmla="*/ 146228 w 2969285"/>
                <a:gd name="connsiteY6032" fmla="*/ 1817397 h 3313666"/>
                <a:gd name="connsiteX6033" fmla="*/ 132436 w 2969285"/>
                <a:gd name="connsiteY6033" fmla="*/ 1838085 h 3313666"/>
                <a:gd name="connsiteX6034" fmla="*/ 132436 w 2969285"/>
                <a:gd name="connsiteY6034" fmla="*/ 1838085 h 3313666"/>
                <a:gd name="connsiteX6035" fmla="*/ 146228 w 2969285"/>
                <a:gd name="connsiteY6035" fmla="*/ 1817397 h 3313666"/>
                <a:gd name="connsiteX6036" fmla="*/ 146228 w 2969285"/>
                <a:gd name="connsiteY6036" fmla="*/ 1817397 h 3313666"/>
                <a:gd name="connsiteX6037" fmla="*/ 144504 w 2969285"/>
                <a:gd name="connsiteY6037" fmla="*/ 1801881 h 3313666"/>
                <a:gd name="connsiteX6038" fmla="*/ 144504 w 2969285"/>
                <a:gd name="connsiteY6038" fmla="*/ 1801881 h 3313666"/>
                <a:gd name="connsiteX6039" fmla="*/ 147952 w 2969285"/>
                <a:gd name="connsiteY6039" fmla="*/ 1800157 h 3313666"/>
                <a:gd name="connsiteX6040" fmla="*/ 147952 w 2969285"/>
                <a:gd name="connsiteY6040" fmla="*/ 1800157 h 3313666"/>
                <a:gd name="connsiteX6041" fmla="*/ 147952 w 2969285"/>
                <a:gd name="connsiteY6041" fmla="*/ 1800157 h 3313666"/>
                <a:gd name="connsiteX6042" fmla="*/ 144504 w 2969285"/>
                <a:gd name="connsiteY6042" fmla="*/ 1801881 h 3313666"/>
                <a:gd name="connsiteX6043" fmla="*/ 146228 w 2969285"/>
                <a:gd name="connsiteY6043" fmla="*/ 1817397 h 3313666"/>
                <a:gd name="connsiteX6044" fmla="*/ 156572 w 2969285"/>
                <a:gd name="connsiteY6044" fmla="*/ 1934628 h 3313666"/>
                <a:gd name="connsiteX6045" fmla="*/ 168640 w 2969285"/>
                <a:gd name="connsiteY6045" fmla="*/ 1969108 h 3313666"/>
                <a:gd name="connsiteX6046" fmla="*/ 194500 w 2969285"/>
                <a:gd name="connsiteY6046" fmla="*/ 2084616 h 3313666"/>
                <a:gd name="connsiteX6047" fmla="*/ 208292 w 2969285"/>
                <a:gd name="connsiteY6047" fmla="*/ 2120819 h 3313666"/>
                <a:gd name="connsiteX6048" fmla="*/ 230703 w 2969285"/>
                <a:gd name="connsiteY6048" fmla="*/ 2172539 h 3313666"/>
                <a:gd name="connsiteX6049" fmla="*/ 256563 w 2969285"/>
                <a:gd name="connsiteY6049" fmla="*/ 2210467 h 3313666"/>
                <a:gd name="connsiteX6050" fmla="*/ 306559 w 2969285"/>
                <a:gd name="connsiteY6050" fmla="*/ 2312183 h 3313666"/>
                <a:gd name="connsiteX6051" fmla="*/ 318627 w 2969285"/>
                <a:gd name="connsiteY6051" fmla="*/ 2365626 h 3313666"/>
                <a:gd name="connsiteX6052" fmla="*/ 354831 w 2969285"/>
                <a:gd name="connsiteY6052" fmla="*/ 2446654 h 3313666"/>
                <a:gd name="connsiteX6053" fmla="*/ 408275 w 2969285"/>
                <a:gd name="connsiteY6053" fmla="*/ 2555266 h 3313666"/>
                <a:gd name="connsiteX6054" fmla="*/ 354831 w 2969285"/>
                <a:gd name="connsiteY6054" fmla="*/ 2446654 h 3313666"/>
                <a:gd name="connsiteX6055" fmla="*/ 403103 w 2969285"/>
                <a:gd name="connsiteY6055" fmla="*/ 2427690 h 3313666"/>
                <a:gd name="connsiteX6056" fmla="*/ 404827 w 2969285"/>
                <a:gd name="connsiteY6056" fmla="*/ 2441482 h 3313666"/>
                <a:gd name="connsiteX6057" fmla="*/ 404827 w 2969285"/>
                <a:gd name="connsiteY6057" fmla="*/ 2441482 h 3313666"/>
                <a:gd name="connsiteX6058" fmla="*/ 403103 w 2969285"/>
                <a:gd name="connsiteY6058" fmla="*/ 2427690 h 3313666"/>
                <a:gd name="connsiteX6059" fmla="*/ 396207 w 2969285"/>
                <a:gd name="connsiteY6059" fmla="*/ 2400106 h 3313666"/>
                <a:gd name="connsiteX6060" fmla="*/ 397931 w 2969285"/>
                <a:gd name="connsiteY6060" fmla="*/ 2408726 h 3313666"/>
                <a:gd name="connsiteX6061" fmla="*/ 396207 w 2969285"/>
                <a:gd name="connsiteY6061" fmla="*/ 2400106 h 3313666"/>
                <a:gd name="connsiteX6062" fmla="*/ 396207 w 2969285"/>
                <a:gd name="connsiteY6062" fmla="*/ 2400106 h 3313666"/>
                <a:gd name="connsiteX6063" fmla="*/ 396207 w 2969285"/>
                <a:gd name="connsiteY6063" fmla="*/ 2400106 h 3313666"/>
                <a:gd name="connsiteX6064" fmla="*/ 420343 w 2969285"/>
                <a:gd name="connsiteY6064" fmla="*/ 2381142 h 3313666"/>
                <a:gd name="connsiteX6065" fmla="*/ 485854 w 2969285"/>
                <a:gd name="connsiteY6065" fmla="*/ 2350110 h 3313666"/>
                <a:gd name="connsiteX6066" fmla="*/ 539298 w 2969285"/>
                <a:gd name="connsiteY6066" fmla="*/ 2365626 h 3313666"/>
                <a:gd name="connsiteX6067" fmla="*/ 578950 w 2969285"/>
                <a:gd name="connsiteY6067" fmla="*/ 2357006 h 3313666"/>
                <a:gd name="connsiteX6068" fmla="*/ 578950 w 2969285"/>
                <a:gd name="connsiteY6068" fmla="*/ 2357006 h 3313666"/>
                <a:gd name="connsiteX6069" fmla="*/ 539298 w 2969285"/>
                <a:gd name="connsiteY6069" fmla="*/ 2365626 h 3313666"/>
                <a:gd name="connsiteX6070" fmla="*/ 485854 w 2969285"/>
                <a:gd name="connsiteY6070" fmla="*/ 2350110 h 3313666"/>
                <a:gd name="connsiteX6071" fmla="*/ 420343 w 2969285"/>
                <a:gd name="connsiteY6071" fmla="*/ 2381142 h 3313666"/>
                <a:gd name="connsiteX6072" fmla="*/ 396207 w 2969285"/>
                <a:gd name="connsiteY6072" fmla="*/ 2400106 h 3313666"/>
                <a:gd name="connsiteX6073" fmla="*/ 442755 w 2969285"/>
                <a:gd name="connsiteY6073" fmla="*/ 2517338 h 3313666"/>
                <a:gd name="connsiteX6074" fmla="*/ 420343 w 2969285"/>
                <a:gd name="connsiteY6074" fmla="*/ 2472514 h 3313666"/>
                <a:gd name="connsiteX6075" fmla="*/ 442755 w 2969285"/>
                <a:gd name="connsiteY6075" fmla="*/ 2517338 h 3313666"/>
                <a:gd name="connsiteX6076" fmla="*/ 442755 w 2969285"/>
                <a:gd name="connsiteY6076" fmla="*/ 2520786 h 3313666"/>
                <a:gd name="connsiteX6077" fmla="*/ 441031 w 2969285"/>
                <a:gd name="connsiteY6077" fmla="*/ 2534577 h 3313666"/>
                <a:gd name="connsiteX6078" fmla="*/ 442755 w 2969285"/>
                <a:gd name="connsiteY6078" fmla="*/ 2520786 h 3313666"/>
                <a:gd name="connsiteX6079" fmla="*/ 442755 w 2969285"/>
                <a:gd name="connsiteY6079" fmla="*/ 2517338 h 3313666"/>
                <a:gd name="connsiteX6080" fmla="*/ 427239 w 2969285"/>
                <a:gd name="connsiteY6080" fmla="*/ 2594917 h 3313666"/>
                <a:gd name="connsiteX6081" fmla="*/ 427239 w 2969285"/>
                <a:gd name="connsiteY6081" fmla="*/ 2594917 h 3313666"/>
                <a:gd name="connsiteX6082" fmla="*/ 413447 w 2969285"/>
                <a:gd name="connsiteY6082" fmla="*/ 2560437 h 3313666"/>
                <a:gd name="connsiteX6083" fmla="*/ 427239 w 2969285"/>
                <a:gd name="connsiteY6083" fmla="*/ 2594917 h 3313666"/>
                <a:gd name="connsiteX6084" fmla="*/ 444479 w 2969285"/>
                <a:gd name="connsiteY6084" fmla="*/ 2612157 h 3313666"/>
                <a:gd name="connsiteX6085" fmla="*/ 435859 w 2969285"/>
                <a:gd name="connsiteY6085" fmla="*/ 2601813 h 3313666"/>
                <a:gd name="connsiteX6086" fmla="*/ 435859 w 2969285"/>
                <a:gd name="connsiteY6086" fmla="*/ 2601813 h 3313666"/>
                <a:gd name="connsiteX6087" fmla="*/ 435859 w 2969285"/>
                <a:gd name="connsiteY6087" fmla="*/ 2601813 h 3313666"/>
                <a:gd name="connsiteX6088" fmla="*/ 444479 w 2969285"/>
                <a:gd name="connsiteY6088" fmla="*/ 2612157 h 3313666"/>
                <a:gd name="connsiteX6089" fmla="*/ 447927 w 2969285"/>
                <a:gd name="connsiteY6089" fmla="*/ 2617329 h 3313666"/>
                <a:gd name="connsiteX6090" fmla="*/ 444479 w 2969285"/>
                <a:gd name="connsiteY6090" fmla="*/ 2612157 h 3313666"/>
                <a:gd name="connsiteX6091" fmla="*/ 842721 w 2969285"/>
                <a:gd name="connsiteY6091" fmla="*/ 3044879 h 3313666"/>
                <a:gd name="connsiteX6092" fmla="*/ 887545 w 2969285"/>
                <a:gd name="connsiteY6092" fmla="*/ 3093151 h 3313666"/>
                <a:gd name="connsiteX6093" fmla="*/ 842721 w 2969285"/>
                <a:gd name="connsiteY6093" fmla="*/ 3044879 h 3313666"/>
                <a:gd name="connsiteX6094" fmla="*/ 818585 w 2969285"/>
                <a:gd name="connsiteY6094" fmla="*/ 3027639 h 3313666"/>
                <a:gd name="connsiteX6095" fmla="*/ 784105 w 2969285"/>
                <a:gd name="connsiteY6095" fmla="*/ 3012124 h 3313666"/>
                <a:gd name="connsiteX6096" fmla="*/ 723765 w 2969285"/>
                <a:gd name="connsiteY6096" fmla="*/ 2958680 h 3313666"/>
                <a:gd name="connsiteX6097" fmla="*/ 682390 w 2969285"/>
                <a:gd name="connsiteY6097" fmla="*/ 2896616 h 3313666"/>
                <a:gd name="connsiteX6098" fmla="*/ 659978 w 2969285"/>
                <a:gd name="connsiteY6098" fmla="*/ 2875928 h 3313666"/>
                <a:gd name="connsiteX6099" fmla="*/ 611706 w 2969285"/>
                <a:gd name="connsiteY6099" fmla="*/ 2834552 h 3313666"/>
                <a:gd name="connsiteX6100" fmla="*/ 596190 w 2969285"/>
                <a:gd name="connsiteY6100" fmla="*/ 2817312 h 3313666"/>
                <a:gd name="connsiteX6101" fmla="*/ 541022 w 2969285"/>
                <a:gd name="connsiteY6101" fmla="*/ 2808692 h 3313666"/>
                <a:gd name="connsiteX6102" fmla="*/ 596190 w 2969285"/>
                <a:gd name="connsiteY6102" fmla="*/ 2817312 h 3313666"/>
                <a:gd name="connsiteX6103" fmla="*/ 611706 w 2969285"/>
                <a:gd name="connsiteY6103" fmla="*/ 2834552 h 3313666"/>
                <a:gd name="connsiteX6104" fmla="*/ 635842 w 2969285"/>
                <a:gd name="connsiteY6104" fmla="*/ 2846620 h 3313666"/>
                <a:gd name="connsiteX6105" fmla="*/ 659978 w 2969285"/>
                <a:gd name="connsiteY6105" fmla="*/ 2841448 h 3313666"/>
                <a:gd name="connsiteX6106" fmla="*/ 659978 w 2969285"/>
                <a:gd name="connsiteY6106" fmla="*/ 2841448 h 3313666"/>
                <a:gd name="connsiteX6107" fmla="*/ 653082 w 2969285"/>
                <a:gd name="connsiteY6107" fmla="*/ 2834552 h 3313666"/>
                <a:gd name="connsiteX6108" fmla="*/ 659978 w 2969285"/>
                <a:gd name="connsiteY6108" fmla="*/ 2841448 h 3313666"/>
                <a:gd name="connsiteX6109" fmla="*/ 659978 w 2969285"/>
                <a:gd name="connsiteY6109" fmla="*/ 2841448 h 3313666"/>
                <a:gd name="connsiteX6110" fmla="*/ 635842 w 2969285"/>
                <a:gd name="connsiteY6110" fmla="*/ 2846620 h 3313666"/>
                <a:gd name="connsiteX6111" fmla="*/ 611706 w 2969285"/>
                <a:gd name="connsiteY6111" fmla="*/ 2834552 h 3313666"/>
                <a:gd name="connsiteX6112" fmla="*/ 659978 w 2969285"/>
                <a:gd name="connsiteY6112" fmla="*/ 2875928 h 3313666"/>
                <a:gd name="connsiteX6113" fmla="*/ 682390 w 2969285"/>
                <a:gd name="connsiteY6113" fmla="*/ 2896616 h 3313666"/>
                <a:gd name="connsiteX6114" fmla="*/ 723765 w 2969285"/>
                <a:gd name="connsiteY6114" fmla="*/ 2958680 h 3313666"/>
                <a:gd name="connsiteX6115" fmla="*/ 784105 w 2969285"/>
                <a:gd name="connsiteY6115" fmla="*/ 3012124 h 3313666"/>
                <a:gd name="connsiteX6116" fmla="*/ 818585 w 2969285"/>
                <a:gd name="connsiteY6116" fmla="*/ 3027639 h 3313666"/>
                <a:gd name="connsiteX6117" fmla="*/ 818585 w 2969285"/>
                <a:gd name="connsiteY6117" fmla="*/ 3027639 h 3313666"/>
                <a:gd name="connsiteX6118" fmla="*/ 842721 w 2969285"/>
                <a:gd name="connsiteY6118" fmla="*/ 3044879 h 3313666"/>
                <a:gd name="connsiteX6119" fmla="*/ 897889 w 2969285"/>
                <a:gd name="connsiteY6119" fmla="*/ 3062119 h 3313666"/>
                <a:gd name="connsiteX6120" fmla="*/ 897889 w 2969285"/>
                <a:gd name="connsiteY6120" fmla="*/ 3062119 h 3313666"/>
                <a:gd name="connsiteX6121" fmla="*/ 842721 w 2969285"/>
                <a:gd name="connsiteY6121" fmla="*/ 3044879 h 3313666"/>
                <a:gd name="connsiteX6122" fmla="*/ 544470 w 2969285"/>
                <a:gd name="connsiteY6122" fmla="*/ 2782833 h 3313666"/>
                <a:gd name="connsiteX6123" fmla="*/ 589294 w 2969285"/>
                <a:gd name="connsiteY6123" fmla="*/ 2796625 h 3313666"/>
                <a:gd name="connsiteX6124" fmla="*/ 589294 w 2969285"/>
                <a:gd name="connsiteY6124" fmla="*/ 2796625 h 3313666"/>
                <a:gd name="connsiteX6125" fmla="*/ 596190 w 2969285"/>
                <a:gd name="connsiteY6125" fmla="*/ 2796625 h 3313666"/>
                <a:gd name="connsiteX6126" fmla="*/ 596190 w 2969285"/>
                <a:gd name="connsiteY6126" fmla="*/ 2796625 h 3313666"/>
                <a:gd name="connsiteX6127" fmla="*/ 608258 w 2969285"/>
                <a:gd name="connsiteY6127" fmla="*/ 2796625 h 3313666"/>
                <a:gd name="connsiteX6128" fmla="*/ 596190 w 2969285"/>
                <a:gd name="connsiteY6128" fmla="*/ 2796625 h 3313666"/>
                <a:gd name="connsiteX6129" fmla="*/ 596190 w 2969285"/>
                <a:gd name="connsiteY6129" fmla="*/ 2796625 h 3313666"/>
                <a:gd name="connsiteX6130" fmla="*/ 589294 w 2969285"/>
                <a:gd name="connsiteY6130" fmla="*/ 2796625 h 3313666"/>
                <a:gd name="connsiteX6131" fmla="*/ 544470 w 2969285"/>
                <a:gd name="connsiteY6131" fmla="*/ 2782833 h 3313666"/>
                <a:gd name="connsiteX6132" fmla="*/ 623774 w 2969285"/>
                <a:gd name="connsiteY6132" fmla="*/ 2803520 h 3313666"/>
                <a:gd name="connsiteX6133" fmla="*/ 630670 w 2969285"/>
                <a:gd name="connsiteY6133" fmla="*/ 2812140 h 3313666"/>
                <a:gd name="connsiteX6134" fmla="*/ 651358 w 2969285"/>
                <a:gd name="connsiteY6134" fmla="*/ 2831104 h 3313666"/>
                <a:gd name="connsiteX6135" fmla="*/ 630670 w 2969285"/>
                <a:gd name="connsiteY6135" fmla="*/ 2812140 h 3313666"/>
                <a:gd name="connsiteX6136" fmla="*/ 623774 w 2969285"/>
                <a:gd name="connsiteY6136" fmla="*/ 2803520 h 3313666"/>
                <a:gd name="connsiteX6137" fmla="*/ 687562 w 2969285"/>
                <a:gd name="connsiteY6137" fmla="*/ 2850068 h 3313666"/>
                <a:gd name="connsiteX6138" fmla="*/ 706525 w 2969285"/>
                <a:gd name="connsiteY6138" fmla="*/ 2874204 h 3313666"/>
                <a:gd name="connsiteX6139" fmla="*/ 711697 w 2969285"/>
                <a:gd name="connsiteY6139" fmla="*/ 2875928 h 3313666"/>
                <a:gd name="connsiteX6140" fmla="*/ 706525 w 2969285"/>
                <a:gd name="connsiteY6140" fmla="*/ 2874204 h 3313666"/>
                <a:gd name="connsiteX6141" fmla="*/ 687562 w 2969285"/>
                <a:gd name="connsiteY6141" fmla="*/ 2850068 h 3313666"/>
                <a:gd name="connsiteX6142" fmla="*/ 741005 w 2969285"/>
                <a:gd name="connsiteY6142" fmla="*/ 2901788 h 3313666"/>
                <a:gd name="connsiteX6143" fmla="*/ 723765 w 2969285"/>
                <a:gd name="connsiteY6143" fmla="*/ 2881100 h 3313666"/>
                <a:gd name="connsiteX6144" fmla="*/ 741005 w 2969285"/>
                <a:gd name="connsiteY6144" fmla="*/ 2901788 h 3313666"/>
                <a:gd name="connsiteX6145" fmla="*/ 753073 w 2969285"/>
                <a:gd name="connsiteY6145" fmla="*/ 2917304 h 3313666"/>
                <a:gd name="connsiteX6146" fmla="*/ 741005 w 2969285"/>
                <a:gd name="connsiteY6146" fmla="*/ 2901788 h 3313666"/>
                <a:gd name="connsiteX6147" fmla="*/ 749625 w 2969285"/>
                <a:gd name="connsiteY6147" fmla="*/ 2955232 h 3313666"/>
                <a:gd name="connsiteX6148" fmla="*/ 742729 w 2969285"/>
                <a:gd name="connsiteY6148" fmla="*/ 2950060 h 3313666"/>
                <a:gd name="connsiteX6149" fmla="*/ 749625 w 2969285"/>
                <a:gd name="connsiteY6149" fmla="*/ 2955232 h 3313666"/>
                <a:gd name="connsiteX6150" fmla="*/ 801345 w 2969285"/>
                <a:gd name="connsiteY6150" fmla="*/ 2963852 h 3313666"/>
                <a:gd name="connsiteX6151" fmla="*/ 804793 w 2969285"/>
                <a:gd name="connsiteY6151" fmla="*/ 2967300 h 3313666"/>
                <a:gd name="connsiteX6152" fmla="*/ 834101 w 2969285"/>
                <a:gd name="connsiteY6152" fmla="*/ 3010400 h 3313666"/>
                <a:gd name="connsiteX6153" fmla="*/ 804793 w 2969285"/>
                <a:gd name="connsiteY6153" fmla="*/ 2967300 h 3313666"/>
                <a:gd name="connsiteX6154" fmla="*/ 801345 w 2969285"/>
                <a:gd name="connsiteY6154" fmla="*/ 2963852 h 3313666"/>
                <a:gd name="connsiteX6155" fmla="*/ 894441 w 2969285"/>
                <a:gd name="connsiteY6155" fmla="*/ 3055223 h 3313666"/>
                <a:gd name="connsiteX6156" fmla="*/ 894441 w 2969285"/>
                <a:gd name="connsiteY6156" fmla="*/ 3055223 h 3313666"/>
                <a:gd name="connsiteX6157" fmla="*/ 896165 w 2969285"/>
                <a:gd name="connsiteY6157" fmla="*/ 3058671 h 3313666"/>
                <a:gd name="connsiteX6158" fmla="*/ 894441 w 2969285"/>
                <a:gd name="connsiteY6158" fmla="*/ 3055223 h 3313666"/>
                <a:gd name="connsiteX6159" fmla="*/ 932368 w 2969285"/>
                <a:gd name="connsiteY6159" fmla="*/ 3103495 h 3313666"/>
                <a:gd name="connsiteX6160" fmla="*/ 915129 w 2969285"/>
                <a:gd name="connsiteY6160" fmla="*/ 3075911 h 3313666"/>
                <a:gd name="connsiteX6161" fmla="*/ 932368 w 2969285"/>
                <a:gd name="connsiteY6161" fmla="*/ 3103495 h 3313666"/>
                <a:gd name="connsiteX6162" fmla="*/ 932368 w 2969285"/>
                <a:gd name="connsiteY6162" fmla="*/ 3103495 h 3313666"/>
                <a:gd name="connsiteX6163" fmla="*/ 942712 w 2969285"/>
                <a:gd name="connsiteY6163" fmla="*/ 3063843 h 3313666"/>
                <a:gd name="connsiteX6164" fmla="*/ 787553 w 2969285"/>
                <a:gd name="connsiteY6164" fmla="*/ 2927648 h 3313666"/>
                <a:gd name="connsiteX6165" fmla="*/ 782381 w 2969285"/>
                <a:gd name="connsiteY6165" fmla="*/ 2920752 h 3313666"/>
                <a:gd name="connsiteX6166" fmla="*/ 715145 w 2969285"/>
                <a:gd name="connsiteY6166" fmla="*/ 2834552 h 3313666"/>
                <a:gd name="connsiteX6167" fmla="*/ 680666 w 2969285"/>
                <a:gd name="connsiteY6167" fmla="*/ 2806968 h 3313666"/>
                <a:gd name="connsiteX6168" fmla="*/ 630670 w 2969285"/>
                <a:gd name="connsiteY6168" fmla="*/ 2763869 h 3313666"/>
                <a:gd name="connsiteX6169" fmla="*/ 613430 w 2969285"/>
                <a:gd name="connsiteY6169" fmla="*/ 2758697 h 3313666"/>
                <a:gd name="connsiteX6170" fmla="*/ 587570 w 2969285"/>
                <a:gd name="connsiteY6170" fmla="*/ 2755249 h 3313666"/>
                <a:gd name="connsiteX6171" fmla="*/ 546194 w 2969285"/>
                <a:gd name="connsiteY6171" fmla="*/ 2755249 h 3313666"/>
                <a:gd name="connsiteX6172" fmla="*/ 565158 w 2969285"/>
                <a:gd name="connsiteY6172" fmla="*/ 2772489 h 3313666"/>
                <a:gd name="connsiteX6173" fmla="*/ 572054 w 2969285"/>
                <a:gd name="connsiteY6173" fmla="*/ 2775936 h 3313666"/>
                <a:gd name="connsiteX6174" fmla="*/ 565158 w 2969285"/>
                <a:gd name="connsiteY6174" fmla="*/ 2772489 h 3313666"/>
                <a:gd name="connsiteX6175" fmla="*/ 546194 w 2969285"/>
                <a:gd name="connsiteY6175" fmla="*/ 2755249 h 3313666"/>
                <a:gd name="connsiteX6176" fmla="*/ 537574 w 2969285"/>
                <a:gd name="connsiteY6176" fmla="*/ 2739733 h 3313666"/>
                <a:gd name="connsiteX6177" fmla="*/ 508266 w 2969285"/>
                <a:gd name="connsiteY6177" fmla="*/ 2720769 h 3313666"/>
                <a:gd name="connsiteX6178" fmla="*/ 506542 w 2969285"/>
                <a:gd name="connsiteY6178" fmla="*/ 2710425 h 3313666"/>
                <a:gd name="connsiteX6179" fmla="*/ 491026 w 2969285"/>
                <a:gd name="connsiteY6179" fmla="*/ 2688013 h 3313666"/>
                <a:gd name="connsiteX6180" fmla="*/ 463443 w 2969285"/>
                <a:gd name="connsiteY6180" fmla="*/ 2663877 h 3313666"/>
                <a:gd name="connsiteX6181" fmla="*/ 453099 w 2969285"/>
                <a:gd name="connsiteY6181" fmla="*/ 2619053 h 3313666"/>
                <a:gd name="connsiteX6182" fmla="*/ 453099 w 2969285"/>
                <a:gd name="connsiteY6182" fmla="*/ 2619053 h 3313666"/>
                <a:gd name="connsiteX6183" fmla="*/ 463443 w 2969285"/>
                <a:gd name="connsiteY6183" fmla="*/ 2663877 h 3313666"/>
                <a:gd name="connsiteX6184" fmla="*/ 491026 w 2969285"/>
                <a:gd name="connsiteY6184" fmla="*/ 2688013 h 3313666"/>
                <a:gd name="connsiteX6185" fmla="*/ 492750 w 2969285"/>
                <a:gd name="connsiteY6185" fmla="*/ 2651809 h 3313666"/>
                <a:gd name="connsiteX6186" fmla="*/ 492750 w 2969285"/>
                <a:gd name="connsiteY6186" fmla="*/ 2651809 h 3313666"/>
                <a:gd name="connsiteX6187" fmla="*/ 477234 w 2969285"/>
                <a:gd name="connsiteY6187" fmla="*/ 2625949 h 3313666"/>
                <a:gd name="connsiteX6188" fmla="*/ 468614 w 2969285"/>
                <a:gd name="connsiteY6188" fmla="*/ 2617329 h 3313666"/>
                <a:gd name="connsiteX6189" fmla="*/ 454823 w 2969285"/>
                <a:gd name="connsiteY6189" fmla="*/ 2617329 h 3313666"/>
                <a:gd name="connsiteX6190" fmla="*/ 468614 w 2969285"/>
                <a:gd name="connsiteY6190" fmla="*/ 2617329 h 3313666"/>
                <a:gd name="connsiteX6191" fmla="*/ 468614 w 2969285"/>
                <a:gd name="connsiteY6191" fmla="*/ 2617329 h 3313666"/>
                <a:gd name="connsiteX6192" fmla="*/ 477234 w 2969285"/>
                <a:gd name="connsiteY6192" fmla="*/ 2625949 h 3313666"/>
                <a:gd name="connsiteX6193" fmla="*/ 477234 w 2969285"/>
                <a:gd name="connsiteY6193" fmla="*/ 2625949 h 3313666"/>
                <a:gd name="connsiteX6194" fmla="*/ 492750 w 2969285"/>
                <a:gd name="connsiteY6194" fmla="*/ 2651809 h 3313666"/>
                <a:gd name="connsiteX6195" fmla="*/ 492750 w 2969285"/>
                <a:gd name="connsiteY6195" fmla="*/ 2651809 h 3313666"/>
                <a:gd name="connsiteX6196" fmla="*/ 516886 w 2969285"/>
                <a:gd name="connsiteY6196" fmla="*/ 2651809 h 3313666"/>
                <a:gd name="connsiteX6197" fmla="*/ 492750 w 2969285"/>
                <a:gd name="connsiteY6197" fmla="*/ 2651809 h 3313666"/>
                <a:gd name="connsiteX6198" fmla="*/ 491026 w 2969285"/>
                <a:gd name="connsiteY6198" fmla="*/ 2688013 h 3313666"/>
                <a:gd name="connsiteX6199" fmla="*/ 506542 w 2969285"/>
                <a:gd name="connsiteY6199" fmla="*/ 2710425 h 3313666"/>
                <a:gd name="connsiteX6200" fmla="*/ 508266 w 2969285"/>
                <a:gd name="connsiteY6200" fmla="*/ 2720769 h 3313666"/>
                <a:gd name="connsiteX6201" fmla="*/ 537574 w 2969285"/>
                <a:gd name="connsiteY6201" fmla="*/ 2739733 h 3313666"/>
                <a:gd name="connsiteX6202" fmla="*/ 537574 w 2969285"/>
                <a:gd name="connsiteY6202" fmla="*/ 2739733 h 3313666"/>
                <a:gd name="connsiteX6203" fmla="*/ 546194 w 2969285"/>
                <a:gd name="connsiteY6203" fmla="*/ 2755249 h 3313666"/>
                <a:gd name="connsiteX6204" fmla="*/ 587570 w 2969285"/>
                <a:gd name="connsiteY6204" fmla="*/ 2755249 h 3313666"/>
                <a:gd name="connsiteX6205" fmla="*/ 587570 w 2969285"/>
                <a:gd name="connsiteY6205" fmla="*/ 2746629 h 3313666"/>
                <a:gd name="connsiteX6206" fmla="*/ 587570 w 2969285"/>
                <a:gd name="connsiteY6206" fmla="*/ 2746629 h 3313666"/>
                <a:gd name="connsiteX6207" fmla="*/ 587570 w 2969285"/>
                <a:gd name="connsiteY6207" fmla="*/ 2755249 h 3313666"/>
                <a:gd name="connsiteX6208" fmla="*/ 587570 w 2969285"/>
                <a:gd name="connsiteY6208" fmla="*/ 2755249 h 3313666"/>
                <a:gd name="connsiteX6209" fmla="*/ 613430 w 2969285"/>
                <a:gd name="connsiteY6209" fmla="*/ 2758697 h 3313666"/>
                <a:gd name="connsiteX6210" fmla="*/ 630670 w 2969285"/>
                <a:gd name="connsiteY6210" fmla="*/ 2763869 h 3313666"/>
                <a:gd name="connsiteX6211" fmla="*/ 680666 w 2969285"/>
                <a:gd name="connsiteY6211" fmla="*/ 2806968 h 3313666"/>
                <a:gd name="connsiteX6212" fmla="*/ 715145 w 2969285"/>
                <a:gd name="connsiteY6212" fmla="*/ 2834552 h 3313666"/>
                <a:gd name="connsiteX6213" fmla="*/ 782381 w 2969285"/>
                <a:gd name="connsiteY6213" fmla="*/ 2920752 h 3313666"/>
                <a:gd name="connsiteX6214" fmla="*/ 787553 w 2969285"/>
                <a:gd name="connsiteY6214" fmla="*/ 2927648 h 3313666"/>
                <a:gd name="connsiteX6215" fmla="*/ 942712 w 2969285"/>
                <a:gd name="connsiteY6215" fmla="*/ 3063843 h 3313666"/>
                <a:gd name="connsiteX6216" fmla="*/ 973744 w 2969285"/>
                <a:gd name="connsiteY6216" fmla="*/ 3091427 h 3313666"/>
                <a:gd name="connsiteX6217" fmla="*/ 942712 w 2969285"/>
                <a:gd name="connsiteY6217" fmla="*/ 3063843 h 3313666"/>
                <a:gd name="connsiteX6218" fmla="*/ 978916 w 2969285"/>
                <a:gd name="connsiteY6218" fmla="*/ 3112115 h 3313666"/>
                <a:gd name="connsiteX6219" fmla="*/ 978916 w 2969285"/>
                <a:gd name="connsiteY6219" fmla="*/ 3112115 h 3313666"/>
                <a:gd name="connsiteX6220" fmla="*/ 968572 w 2969285"/>
                <a:gd name="connsiteY6220" fmla="*/ 3112115 h 3313666"/>
                <a:gd name="connsiteX6221" fmla="*/ 978916 w 2969285"/>
                <a:gd name="connsiteY6221" fmla="*/ 3112115 h 3313666"/>
                <a:gd name="connsiteX6222" fmla="*/ 1387503 w 2969285"/>
                <a:gd name="connsiteY6222" fmla="*/ 3220727 h 3313666"/>
                <a:gd name="connsiteX6223" fmla="*/ 1321991 w 2969285"/>
                <a:gd name="connsiteY6223" fmla="*/ 3237967 h 3313666"/>
                <a:gd name="connsiteX6224" fmla="*/ 1201311 w 2969285"/>
                <a:gd name="connsiteY6224" fmla="*/ 3210383 h 3313666"/>
                <a:gd name="connsiteX6225" fmla="*/ 1096148 w 2969285"/>
                <a:gd name="connsiteY6225" fmla="*/ 3187971 h 3313666"/>
                <a:gd name="connsiteX6226" fmla="*/ 1009948 w 2969285"/>
                <a:gd name="connsiteY6226" fmla="*/ 3155215 h 3313666"/>
                <a:gd name="connsiteX6227" fmla="*/ 961676 w 2969285"/>
                <a:gd name="connsiteY6227" fmla="*/ 3113839 h 3313666"/>
                <a:gd name="connsiteX6228" fmla="*/ 956504 w 2969285"/>
                <a:gd name="connsiteY6228" fmla="*/ 3112115 h 3313666"/>
                <a:gd name="connsiteX6229" fmla="*/ 961676 w 2969285"/>
                <a:gd name="connsiteY6229" fmla="*/ 3113839 h 3313666"/>
                <a:gd name="connsiteX6230" fmla="*/ 961676 w 2969285"/>
                <a:gd name="connsiteY6230" fmla="*/ 3113839 h 3313666"/>
                <a:gd name="connsiteX6231" fmla="*/ 1009948 w 2969285"/>
                <a:gd name="connsiteY6231" fmla="*/ 3155215 h 3313666"/>
                <a:gd name="connsiteX6232" fmla="*/ 1009948 w 2969285"/>
                <a:gd name="connsiteY6232" fmla="*/ 3155215 h 3313666"/>
                <a:gd name="connsiteX6233" fmla="*/ 1009948 w 2969285"/>
                <a:gd name="connsiteY6233" fmla="*/ 3155215 h 3313666"/>
                <a:gd name="connsiteX6234" fmla="*/ 1096148 w 2969285"/>
                <a:gd name="connsiteY6234" fmla="*/ 3187971 h 3313666"/>
                <a:gd name="connsiteX6235" fmla="*/ 1201311 w 2969285"/>
                <a:gd name="connsiteY6235" fmla="*/ 3210383 h 3313666"/>
                <a:gd name="connsiteX6236" fmla="*/ 1321991 w 2969285"/>
                <a:gd name="connsiteY6236" fmla="*/ 3237967 h 3313666"/>
                <a:gd name="connsiteX6237" fmla="*/ 1387503 w 2969285"/>
                <a:gd name="connsiteY6237" fmla="*/ 3220727 h 3313666"/>
                <a:gd name="connsiteX6238" fmla="*/ 1421982 w 2969285"/>
                <a:gd name="connsiteY6238" fmla="*/ 3210383 h 3313666"/>
                <a:gd name="connsiteX6239" fmla="*/ 1387503 w 2969285"/>
                <a:gd name="connsiteY6239" fmla="*/ 3220727 h 3313666"/>
                <a:gd name="connsiteX6240" fmla="*/ 1644377 w 2969285"/>
                <a:gd name="connsiteY6240" fmla="*/ 3224175 h 3313666"/>
                <a:gd name="connsiteX6241" fmla="*/ 1534042 w 2969285"/>
                <a:gd name="connsiteY6241" fmla="*/ 3212107 h 3313666"/>
                <a:gd name="connsiteX6242" fmla="*/ 1451290 w 2969285"/>
                <a:gd name="connsiteY6242" fmla="*/ 3206935 h 3313666"/>
                <a:gd name="connsiteX6243" fmla="*/ 1534042 w 2969285"/>
                <a:gd name="connsiteY6243" fmla="*/ 3212107 h 3313666"/>
                <a:gd name="connsiteX6244" fmla="*/ 1644377 w 2969285"/>
                <a:gd name="connsiteY6244" fmla="*/ 3224175 h 3313666"/>
                <a:gd name="connsiteX6245" fmla="*/ 1663341 w 2969285"/>
                <a:gd name="connsiteY6245" fmla="*/ 3220727 h 3313666"/>
                <a:gd name="connsiteX6246" fmla="*/ 1644377 w 2969285"/>
                <a:gd name="connsiteY6246" fmla="*/ 3224175 h 3313666"/>
                <a:gd name="connsiteX6247" fmla="*/ 1716785 w 2969285"/>
                <a:gd name="connsiteY6247" fmla="*/ 3172455 h 3313666"/>
                <a:gd name="connsiteX6248" fmla="*/ 1546110 w 2969285"/>
                <a:gd name="connsiteY6248" fmla="*/ 3194867 h 3313666"/>
                <a:gd name="connsiteX6249" fmla="*/ 1346127 w 2969285"/>
                <a:gd name="connsiteY6249" fmla="*/ 3210383 h 3313666"/>
                <a:gd name="connsiteX6250" fmla="*/ 1299579 w 2969285"/>
                <a:gd name="connsiteY6250" fmla="*/ 3210383 h 3313666"/>
                <a:gd name="connsiteX6251" fmla="*/ 1261651 w 2969285"/>
                <a:gd name="connsiteY6251" fmla="*/ 3187971 h 3313666"/>
                <a:gd name="connsiteX6252" fmla="*/ 1225447 w 2969285"/>
                <a:gd name="connsiteY6252" fmla="*/ 3179351 h 3313666"/>
                <a:gd name="connsiteX6253" fmla="*/ 1182347 w 2969285"/>
                <a:gd name="connsiteY6253" fmla="*/ 3177627 h 3313666"/>
                <a:gd name="connsiteX6254" fmla="*/ 1123732 w 2969285"/>
                <a:gd name="connsiteY6254" fmla="*/ 3143147 h 3313666"/>
                <a:gd name="connsiteX6255" fmla="*/ 1085804 w 2969285"/>
                <a:gd name="connsiteY6255" fmla="*/ 3146595 h 3313666"/>
                <a:gd name="connsiteX6256" fmla="*/ 1022016 w 2969285"/>
                <a:gd name="connsiteY6256" fmla="*/ 3139699 h 3313666"/>
                <a:gd name="connsiteX6257" fmla="*/ 1008224 w 2969285"/>
                <a:gd name="connsiteY6257" fmla="*/ 3131079 h 3313666"/>
                <a:gd name="connsiteX6258" fmla="*/ 1008224 w 2969285"/>
                <a:gd name="connsiteY6258" fmla="*/ 3131079 h 3313666"/>
                <a:gd name="connsiteX6259" fmla="*/ 1022016 w 2969285"/>
                <a:gd name="connsiteY6259" fmla="*/ 3139699 h 3313666"/>
                <a:gd name="connsiteX6260" fmla="*/ 1085804 w 2969285"/>
                <a:gd name="connsiteY6260" fmla="*/ 3146595 h 3313666"/>
                <a:gd name="connsiteX6261" fmla="*/ 1123732 w 2969285"/>
                <a:gd name="connsiteY6261" fmla="*/ 3143147 h 3313666"/>
                <a:gd name="connsiteX6262" fmla="*/ 1182347 w 2969285"/>
                <a:gd name="connsiteY6262" fmla="*/ 3177627 h 3313666"/>
                <a:gd name="connsiteX6263" fmla="*/ 1225447 w 2969285"/>
                <a:gd name="connsiteY6263" fmla="*/ 3179351 h 3313666"/>
                <a:gd name="connsiteX6264" fmla="*/ 1261651 w 2969285"/>
                <a:gd name="connsiteY6264" fmla="*/ 3187971 h 3313666"/>
                <a:gd name="connsiteX6265" fmla="*/ 1299579 w 2969285"/>
                <a:gd name="connsiteY6265" fmla="*/ 3210383 h 3313666"/>
                <a:gd name="connsiteX6266" fmla="*/ 1346127 w 2969285"/>
                <a:gd name="connsiteY6266" fmla="*/ 3210383 h 3313666"/>
                <a:gd name="connsiteX6267" fmla="*/ 1546110 w 2969285"/>
                <a:gd name="connsiteY6267" fmla="*/ 3194867 h 3313666"/>
                <a:gd name="connsiteX6268" fmla="*/ 1716785 w 2969285"/>
                <a:gd name="connsiteY6268" fmla="*/ 3172455 h 3313666"/>
                <a:gd name="connsiteX6269" fmla="*/ 1727129 w 2969285"/>
                <a:gd name="connsiteY6269" fmla="*/ 3155215 h 3313666"/>
                <a:gd name="connsiteX6270" fmla="*/ 1727129 w 2969285"/>
                <a:gd name="connsiteY6270" fmla="*/ 3155215 h 3313666"/>
                <a:gd name="connsiteX6271" fmla="*/ 1716785 w 2969285"/>
                <a:gd name="connsiteY6271" fmla="*/ 3172455 h 3313666"/>
                <a:gd name="connsiteX6272" fmla="*/ 1725405 w 2969285"/>
                <a:gd name="connsiteY6272" fmla="*/ 3125907 h 3313666"/>
                <a:gd name="connsiteX6273" fmla="*/ 1756437 w 2969285"/>
                <a:gd name="connsiteY6273" fmla="*/ 3119011 h 3313666"/>
                <a:gd name="connsiteX6274" fmla="*/ 1725405 w 2969285"/>
                <a:gd name="connsiteY6274" fmla="*/ 3125907 h 3313666"/>
                <a:gd name="connsiteX6275" fmla="*/ 1782297 w 2969285"/>
                <a:gd name="connsiteY6275" fmla="*/ 3122459 h 3313666"/>
                <a:gd name="connsiteX6276" fmla="*/ 1782297 w 2969285"/>
                <a:gd name="connsiteY6276" fmla="*/ 3122459 h 3313666"/>
                <a:gd name="connsiteX6277" fmla="*/ 1756437 w 2969285"/>
                <a:gd name="connsiteY6277" fmla="*/ 3119011 h 3313666"/>
                <a:gd name="connsiteX6278" fmla="*/ 1782297 w 2969285"/>
                <a:gd name="connsiteY6278" fmla="*/ 3122459 h 3313666"/>
                <a:gd name="connsiteX6279" fmla="*/ 1839189 w 2969285"/>
                <a:gd name="connsiteY6279" fmla="*/ 3156939 h 3313666"/>
                <a:gd name="connsiteX6280" fmla="*/ 1759885 w 2969285"/>
                <a:gd name="connsiteY6280" fmla="*/ 3163835 h 3313666"/>
                <a:gd name="connsiteX6281" fmla="*/ 1839189 w 2969285"/>
                <a:gd name="connsiteY6281" fmla="*/ 3156939 h 3313666"/>
                <a:gd name="connsiteX6282" fmla="*/ 1877116 w 2969285"/>
                <a:gd name="connsiteY6282" fmla="*/ 3177627 h 3313666"/>
                <a:gd name="connsiteX6283" fmla="*/ 1839189 w 2969285"/>
                <a:gd name="connsiteY6283" fmla="*/ 3156939 h 3313666"/>
                <a:gd name="connsiteX6284" fmla="*/ 1904700 w 2969285"/>
                <a:gd name="connsiteY6284" fmla="*/ 3170731 h 3313666"/>
                <a:gd name="connsiteX6285" fmla="*/ 1884012 w 2969285"/>
                <a:gd name="connsiteY6285" fmla="*/ 3179351 h 3313666"/>
                <a:gd name="connsiteX6286" fmla="*/ 1904700 w 2969285"/>
                <a:gd name="connsiteY6286" fmla="*/ 3170731 h 3313666"/>
                <a:gd name="connsiteX6287" fmla="*/ 1909872 w 2969285"/>
                <a:gd name="connsiteY6287" fmla="*/ 3167283 h 3313666"/>
                <a:gd name="connsiteX6288" fmla="*/ 1904700 w 2969285"/>
                <a:gd name="connsiteY6288" fmla="*/ 3170731 h 3313666"/>
                <a:gd name="connsiteX6289" fmla="*/ 1878840 w 2969285"/>
                <a:gd name="connsiteY6289" fmla="*/ 3131079 h 3313666"/>
                <a:gd name="connsiteX6290" fmla="*/ 1863324 w 2969285"/>
                <a:gd name="connsiteY6290" fmla="*/ 3122459 h 3313666"/>
                <a:gd name="connsiteX6291" fmla="*/ 1808157 w 2969285"/>
                <a:gd name="connsiteY6291" fmla="*/ 3105219 h 3313666"/>
                <a:gd name="connsiteX6292" fmla="*/ 1797813 w 2969285"/>
                <a:gd name="connsiteY6292" fmla="*/ 3100047 h 3313666"/>
                <a:gd name="connsiteX6293" fmla="*/ 1808157 w 2969285"/>
                <a:gd name="connsiteY6293" fmla="*/ 3105219 h 3313666"/>
                <a:gd name="connsiteX6294" fmla="*/ 1863324 w 2969285"/>
                <a:gd name="connsiteY6294" fmla="*/ 3122459 h 3313666"/>
                <a:gd name="connsiteX6295" fmla="*/ 1878840 w 2969285"/>
                <a:gd name="connsiteY6295" fmla="*/ 3131079 h 3313666"/>
                <a:gd name="connsiteX6296" fmla="*/ 1918492 w 2969285"/>
                <a:gd name="connsiteY6296" fmla="*/ 3122459 h 3313666"/>
                <a:gd name="connsiteX6297" fmla="*/ 1878840 w 2969285"/>
                <a:gd name="connsiteY6297" fmla="*/ 3131079 h 3313666"/>
                <a:gd name="connsiteX6298" fmla="*/ 1916768 w 2969285"/>
                <a:gd name="connsiteY6298" fmla="*/ 2660429 h 3313666"/>
                <a:gd name="connsiteX6299" fmla="*/ 1930560 w 2969285"/>
                <a:gd name="connsiteY6299" fmla="*/ 2670773 h 3313666"/>
                <a:gd name="connsiteX6300" fmla="*/ 2004692 w 2969285"/>
                <a:gd name="connsiteY6300" fmla="*/ 2743181 h 3313666"/>
                <a:gd name="connsiteX6301" fmla="*/ 2004692 w 2969285"/>
                <a:gd name="connsiteY6301" fmla="*/ 2743181 h 3313666"/>
                <a:gd name="connsiteX6302" fmla="*/ 2004692 w 2969285"/>
                <a:gd name="connsiteY6302" fmla="*/ 2743181 h 3313666"/>
                <a:gd name="connsiteX6303" fmla="*/ 1930560 w 2969285"/>
                <a:gd name="connsiteY6303" fmla="*/ 2670773 h 3313666"/>
                <a:gd name="connsiteX6304" fmla="*/ 1916768 w 2969285"/>
                <a:gd name="connsiteY6304" fmla="*/ 2660429 h 3313666"/>
                <a:gd name="connsiteX6305" fmla="*/ 2004692 w 2969285"/>
                <a:gd name="connsiteY6305" fmla="*/ 2786280 h 3313666"/>
                <a:gd name="connsiteX6306" fmla="*/ 2001244 w 2969285"/>
                <a:gd name="connsiteY6306" fmla="*/ 2770765 h 3313666"/>
                <a:gd name="connsiteX6307" fmla="*/ 1999520 w 2969285"/>
                <a:gd name="connsiteY6307" fmla="*/ 2765593 h 3313666"/>
                <a:gd name="connsiteX6308" fmla="*/ 2001244 w 2969285"/>
                <a:gd name="connsiteY6308" fmla="*/ 2770765 h 3313666"/>
                <a:gd name="connsiteX6309" fmla="*/ 2004692 w 2969285"/>
                <a:gd name="connsiteY6309" fmla="*/ 2786280 h 3313666"/>
                <a:gd name="connsiteX6310" fmla="*/ 1934008 w 2969285"/>
                <a:gd name="connsiteY6310" fmla="*/ 3124183 h 3313666"/>
                <a:gd name="connsiteX6311" fmla="*/ 1934008 w 2969285"/>
                <a:gd name="connsiteY6311" fmla="*/ 3124183 h 3313666"/>
                <a:gd name="connsiteX6312" fmla="*/ 1934008 w 2969285"/>
                <a:gd name="connsiteY6312" fmla="*/ 3124183 h 3313666"/>
                <a:gd name="connsiteX6313" fmla="*/ 1934008 w 2969285"/>
                <a:gd name="connsiteY6313" fmla="*/ 3124183 h 3313666"/>
                <a:gd name="connsiteX6314" fmla="*/ 1934008 w 2969285"/>
                <a:gd name="connsiteY6314" fmla="*/ 3124183 h 3313666"/>
                <a:gd name="connsiteX6315" fmla="*/ 1996072 w 2969285"/>
                <a:gd name="connsiteY6315" fmla="*/ 2894892 h 3313666"/>
                <a:gd name="connsiteX6316" fmla="*/ 1954696 w 2969285"/>
                <a:gd name="connsiteY6316" fmla="*/ 2898340 h 3313666"/>
                <a:gd name="connsiteX6317" fmla="*/ 1928836 w 2969285"/>
                <a:gd name="connsiteY6317" fmla="*/ 2884548 h 3313666"/>
                <a:gd name="connsiteX6318" fmla="*/ 1927112 w 2969285"/>
                <a:gd name="connsiteY6318" fmla="*/ 2874204 h 3313666"/>
                <a:gd name="connsiteX6319" fmla="*/ 1928836 w 2969285"/>
                <a:gd name="connsiteY6319" fmla="*/ 2884548 h 3313666"/>
                <a:gd name="connsiteX6320" fmla="*/ 1954696 w 2969285"/>
                <a:gd name="connsiteY6320" fmla="*/ 2898340 h 3313666"/>
                <a:gd name="connsiteX6321" fmla="*/ 1996072 w 2969285"/>
                <a:gd name="connsiteY6321" fmla="*/ 2894892 h 3313666"/>
                <a:gd name="connsiteX6322" fmla="*/ 2044344 w 2969285"/>
                <a:gd name="connsiteY6322" fmla="*/ 2912132 h 3313666"/>
                <a:gd name="connsiteX6323" fmla="*/ 2052964 w 2969285"/>
                <a:gd name="connsiteY6323" fmla="*/ 2853516 h 3313666"/>
                <a:gd name="connsiteX6324" fmla="*/ 2063308 w 2969285"/>
                <a:gd name="connsiteY6324" fmla="*/ 2831104 h 3313666"/>
                <a:gd name="connsiteX6325" fmla="*/ 2052964 w 2969285"/>
                <a:gd name="connsiteY6325" fmla="*/ 2853516 h 3313666"/>
                <a:gd name="connsiteX6326" fmla="*/ 2044344 w 2969285"/>
                <a:gd name="connsiteY6326" fmla="*/ 2912132 h 3313666"/>
                <a:gd name="connsiteX6327" fmla="*/ 2061584 w 2969285"/>
                <a:gd name="connsiteY6327" fmla="*/ 2941440 h 3313666"/>
                <a:gd name="connsiteX6328" fmla="*/ 2028828 w 2969285"/>
                <a:gd name="connsiteY6328" fmla="*/ 3037984 h 3313666"/>
                <a:gd name="connsiteX6329" fmla="*/ 2032276 w 2969285"/>
                <a:gd name="connsiteY6329" fmla="*/ 3036259 h 3313666"/>
                <a:gd name="connsiteX6330" fmla="*/ 2028828 w 2969285"/>
                <a:gd name="connsiteY6330" fmla="*/ 3037984 h 3313666"/>
                <a:gd name="connsiteX6331" fmla="*/ 2061584 w 2969285"/>
                <a:gd name="connsiteY6331" fmla="*/ 2941440 h 3313666"/>
                <a:gd name="connsiteX6332" fmla="*/ 2044344 w 2969285"/>
                <a:gd name="connsiteY6332" fmla="*/ 2912132 h 3313666"/>
                <a:gd name="connsiteX6333" fmla="*/ 2044344 w 2969285"/>
                <a:gd name="connsiteY6333" fmla="*/ 2912132 h 3313666"/>
                <a:gd name="connsiteX6334" fmla="*/ 2044344 w 2969285"/>
                <a:gd name="connsiteY6334" fmla="*/ 2912132 h 3313666"/>
                <a:gd name="connsiteX6335" fmla="*/ 1996072 w 2969285"/>
                <a:gd name="connsiteY6335" fmla="*/ 2894892 h 3313666"/>
                <a:gd name="connsiteX6336" fmla="*/ 2037448 w 2969285"/>
                <a:gd name="connsiteY6336" fmla="*/ 3065567 h 3313666"/>
                <a:gd name="connsiteX6337" fmla="*/ 2037448 w 2969285"/>
                <a:gd name="connsiteY6337" fmla="*/ 3065567 h 3313666"/>
                <a:gd name="connsiteX6338" fmla="*/ 2025380 w 2969285"/>
                <a:gd name="connsiteY6338" fmla="*/ 3065567 h 3313666"/>
                <a:gd name="connsiteX6339" fmla="*/ 2037448 w 2969285"/>
                <a:gd name="connsiteY6339" fmla="*/ 3065567 h 3313666"/>
                <a:gd name="connsiteX6340" fmla="*/ 2123647 w 2969285"/>
                <a:gd name="connsiteY6340" fmla="*/ 3048327 h 3313666"/>
                <a:gd name="connsiteX6341" fmla="*/ 2006416 w 2969285"/>
                <a:gd name="connsiteY6341" fmla="*/ 3125907 h 3313666"/>
                <a:gd name="connsiteX6342" fmla="*/ 2006416 w 2969285"/>
                <a:gd name="connsiteY6342" fmla="*/ 3125907 h 3313666"/>
                <a:gd name="connsiteX6343" fmla="*/ 2123647 w 2969285"/>
                <a:gd name="connsiteY6343" fmla="*/ 3048327 h 3313666"/>
                <a:gd name="connsiteX6344" fmla="*/ 2156403 w 2969285"/>
                <a:gd name="connsiteY6344" fmla="*/ 3036259 h 3313666"/>
                <a:gd name="connsiteX6345" fmla="*/ 2123647 w 2969285"/>
                <a:gd name="connsiteY6345" fmla="*/ 3048327 h 3313666"/>
                <a:gd name="connsiteX6346" fmla="*/ 2187435 w 2969285"/>
                <a:gd name="connsiteY6346" fmla="*/ 3017295 h 3313666"/>
                <a:gd name="connsiteX6347" fmla="*/ 2158127 w 2969285"/>
                <a:gd name="connsiteY6347" fmla="*/ 3036259 h 3313666"/>
                <a:gd name="connsiteX6348" fmla="*/ 2187435 w 2969285"/>
                <a:gd name="connsiteY6348" fmla="*/ 3017295 h 3313666"/>
                <a:gd name="connsiteX6349" fmla="*/ 2187435 w 2969285"/>
                <a:gd name="connsiteY6349" fmla="*/ 3017295 h 3313666"/>
                <a:gd name="connsiteX6350" fmla="*/ 2190883 w 2969285"/>
                <a:gd name="connsiteY6350" fmla="*/ 2996608 h 3313666"/>
                <a:gd name="connsiteX6351" fmla="*/ 2190883 w 2969285"/>
                <a:gd name="connsiteY6351" fmla="*/ 2996608 h 3313666"/>
                <a:gd name="connsiteX6352" fmla="*/ 2166747 w 2969285"/>
                <a:gd name="connsiteY6352" fmla="*/ 3010400 h 3313666"/>
                <a:gd name="connsiteX6353" fmla="*/ 2190883 w 2969285"/>
                <a:gd name="connsiteY6353" fmla="*/ 2996608 h 3313666"/>
                <a:gd name="connsiteX6354" fmla="*/ 2201227 w 2969285"/>
                <a:gd name="connsiteY6354" fmla="*/ 2982816 h 3313666"/>
                <a:gd name="connsiteX6355" fmla="*/ 2190883 w 2969285"/>
                <a:gd name="connsiteY6355" fmla="*/ 2996608 h 3313666"/>
                <a:gd name="connsiteX6356" fmla="*/ 2204675 w 2969285"/>
                <a:gd name="connsiteY6356" fmla="*/ 2979368 h 3313666"/>
                <a:gd name="connsiteX6357" fmla="*/ 2201227 w 2969285"/>
                <a:gd name="connsiteY6357" fmla="*/ 2974196 h 3313666"/>
                <a:gd name="connsiteX6358" fmla="*/ 2204675 w 2969285"/>
                <a:gd name="connsiteY6358" fmla="*/ 2979368 h 3313666"/>
                <a:gd name="connsiteX6359" fmla="*/ 2204675 w 2969285"/>
                <a:gd name="connsiteY6359" fmla="*/ 2979368 h 3313666"/>
                <a:gd name="connsiteX6360" fmla="*/ 2211571 w 2969285"/>
                <a:gd name="connsiteY6360" fmla="*/ 2977644 h 3313666"/>
                <a:gd name="connsiteX6361" fmla="*/ 2204675 w 2969285"/>
                <a:gd name="connsiteY6361" fmla="*/ 2979368 h 3313666"/>
                <a:gd name="connsiteX6362" fmla="*/ 2211571 w 2969285"/>
                <a:gd name="connsiteY6362" fmla="*/ 2977644 h 3313666"/>
                <a:gd name="connsiteX6363" fmla="*/ 2211571 w 2969285"/>
                <a:gd name="connsiteY6363" fmla="*/ 2977644 h 3313666"/>
                <a:gd name="connsiteX6364" fmla="*/ 2216743 w 2969285"/>
                <a:gd name="connsiteY6364" fmla="*/ 2972472 h 3313666"/>
                <a:gd name="connsiteX6365" fmla="*/ 2211571 w 2969285"/>
                <a:gd name="connsiteY6365" fmla="*/ 2977644 h 3313666"/>
                <a:gd name="connsiteX6366" fmla="*/ 2218467 w 2969285"/>
                <a:gd name="connsiteY6366" fmla="*/ 2979368 h 3313666"/>
                <a:gd name="connsiteX6367" fmla="*/ 2211571 w 2969285"/>
                <a:gd name="connsiteY6367" fmla="*/ 2977644 h 3313666"/>
                <a:gd name="connsiteX6368" fmla="*/ 2252947 w 2969285"/>
                <a:gd name="connsiteY6368" fmla="*/ 2955232 h 3313666"/>
                <a:gd name="connsiteX6369" fmla="*/ 2252947 w 2969285"/>
                <a:gd name="connsiteY6369" fmla="*/ 2963852 h 3313666"/>
                <a:gd name="connsiteX6370" fmla="*/ 2252947 w 2969285"/>
                <a:gd name="connsiteY6370" fmla="*/ 2963852 h 3313666"/>
                <a:gd name="connsiteX6371" fmla="*/ 2237431 w 2969285"/>
                <a:gd name="connsiteY6371" fmla="*/ 2965576 h 3313666"/>
                <a:gd name="connsiteX6372" fmla="*/ 2227087 w 2969285"/>
                <a:gd name="connsiteY6372" fmla="*/ 2979368 h 3313666"/>
                <a:gd name="connsiteX6373" fmla="*/ 2237431 w 2969285"/>
                <a:gd name="connsiteY6373" fmla="*/ 2965576 h 3313666"/>
                <a:gd name="connsiteX6374" fmla="*/ 2218467 w 2969285"/>
                <a:gd name="connsiteY6374" fmla="*/ 2963852 h 3313666"/>
                <a:gd name="connsiteX6375" fmla="*/ 2215019 w 2969285"/>
                <a:gd name="connsiteY6375" fmla="*/ 2962128 h 3313666"/>
                <a:gd name="connsiteX6376" fmla="*/ 2218467 w 2969285"/>
                <a:gd name="connsiteY6376" fmla="*/ 2963852 h 3313666"/>
                <a:gd name="connsiteX6377" fmla="*/ 2237431 w 2969285"/>
                <a:gd name="connsiteY6377" fmla="*/ 2965576 h 3313666"/>
                <a:gd name="connsiteX6378" fmla="*/ 2252947 w 2969285"/>
                <a:gd name="connsiteY6378" fmla="*/ 2963852 h 3313666"/>
                <a:gd name="connsiteX6379" fmla="*/ 2252947 w 2969285"/>
                <a:gd name="connsiteY6379" fmla="*/ 2955232 h 3313666"/>
                <a:gd name="connsiteX6380" fmla="*/ 2259843 w 2969285"/>
                <a:gd name="connsiteY6380" fmla="*/ 2937992 h 3313666"/>
                <a:gd name="connsiteX6381" fmla="*/ 2259843 w 2969285"/>
                <a:gd name="connsiteY6381" fmla="*/ 2937992 h 3313666"/>
                <a:gd name="connsiteX6382" fmla="*/ 2270187 w 2969285"/>
                <a:gd name="connsiteY6382" fmla="*/ 2934544 h 3313666"/>
                <a:gd name="connsiteX6383" fmla="*/ 2259843 w 2969285"/>
                <a:gd name="connsiteY6383" fmla="*/ 2937992 h 3313666"/>
                <a:gd name="connsiteX6384" fmla="*/ 2252947 w 2969285"/>
                <a:gd name="connsiteY6384" fmla="*/ 2955232 h 3313666"/>
                <a:gd name="connsiteX6385" fmla="*/ 2283979 w 2969285"/>
                <a:gd name="connsiteY6385" fmla="*/ 2955232 h 3313666"/>
                <a:gd name="connsiteX6386" fmla="*/ 2268463 w 2969285"/>
                <a:gd name="connsiteY6386" fmla="*/ 2955232 h 3313666"/>
                <a:gd name="connsiteX6387" fmla="*/ 2261567 w 2969285"/>
                <a:gd name="connsiteY6387" fmla="*/ 2969024 h 3313666"/>
                <a:gd name="connsiteX6388" fmla="*/ 2268463 w 2969285"/>
                <a:gd name="connsiteY6388" fmla="*/ 2955232 h 3313666"/>
                <a:gd name="connsiteX6389" fmla="*/ 2283979 w 2969285"/>
                <a:gd name="connsiteY6389" fmla="*/ 2955232 h 3313666"/>
                <a:gd name="connsiteX6390" fmla="*/ 2283979 w 2969285"/>
                <a:gd name="connsiteY6390" fmla="*/ 2955232 h 3313666"/>
                <a:gd name="connsiteX6391" fmla="*/ 2309839 w 2969285"/>
                <a:gd name="connsiteY6391" fmla="*/ 2958680 h 3313666"/>
                <a:gd name="connsiteX6392" fmla="*/ 2283979 w 2969285"/>
                <a:gd name="connsiteY6392" fmla="*/ 2955232 h 3313666"/>
                <a:gd name="connsiteX6393" fmla="*/ 2354662 w 2969285"/>
                <a:gd name="connsiteY6393" fmla="*/ 2862136 h 3313666"/>
                <a:gd name="connsiteX6394" fmla="*/ 2354662 w 2969285"/>
                <a:gd name="connsiteY6394" fmla="*/ 2862136 h 3313666"/>
                <a:gd name="connsiteX6395" fmla="*/ 2306391 w 2969285"/>
                <a:gd name="connsiteY6395" fmla="*/ 2901788 h 3313666"/>
                <a:gd name="connsiteX6396" fmla="*/ 2287427 w 2969285"/>
                <a:gd name="connsiteY6396" fmla="*/ 2913856 h 3313666"/>
                <a:gd name="connsiteX6397" fmla="*/ 2306391 w 2969285"/>
                <a:gd name="connsiteY6397" fmla="*/ 2901788 h 3313666"/>
                <a:gd name="connsiteX6398" fmla="*/ 2354662 w 2969285"/>
                <a:gd name="connsiteY6398" fmla="*/ 2862136 h 3313666"/>
                <a:gd name="connsiteX6399" fmla="*/ 2363282 w 2969285"/>
                <a:gd name="connsiteY6399" fmla="*/ 2853516 h 3313666"/>
                <a:gd name="connsiteX6400" fmla="*/ 2354662 w 2969285"/>
                <a:gd name="connsiteY6400" fmla="*/ 2862136 h 3313666"/>
                <a:gd name="connsiteX6401" fmla="*/ 2390866 w 2969285"/>
                <a:gd name="connsiteY6401" fmla="*/ 2903512 h 3313666"/>
                <a:gd name="connsiteX6402" fmla="*/ 2390866 w 2969285"/>
                <a:gd name="connsiteY6402" fmla="*/ 2903512 h 3313666"/>
                <a:gd name="connsiteX6403" fmla="*/ 2396038 w 2969285"/>
                <a:gd name="connsiteY6403" fmla="*/ 2886272 h 3313666"/>
                <a:gd name="connsiteX6404" fmla="*/ 2390866 w 2969285"/>
                <a:gd name="connsiteY6404" fmla="*/ 2903512 h 3313666"/>
                <a:gd name="connsiteX6405" fmla="*/ 2387418 w 2969285"/>
                <a:gd name="connsiteY6405" fmla="*/ 2725941 h 3313666"/>
                <a:gd name="connsiteX6406" fmla="*/ 2332251 w 2969285"/>
                <a:gd name="connsiteY6406" fmla="*/ 2727665 h 3313666"/>
                <a:gd name="connsiteX6407" fmla="*/ 2313287 w 2969285"/>
                <a:gd name="connsiteY6407" fmla="*/ 2727665 h 3313666"/>
                <a:gd name="connsiteX6408" fmla="*/ 2242603 w 2969285"/>
                <a:gd name="connsiteY6408" fmla="*/ 2758697 h 3313666"/>
                <a:gd name="connsiteX6409" fmla="*/ 2233983 w 2969285"/>
                <a:gd name="connsiteY6409" fmla="*/ 2758697 h 3313666"/>
                <a:gd name="connsiteX6410" fmla="*/ 2204675 w 2969285"/>
                <a:gd name="connsiteY6410" fmla="*/ 2762145 h 3313666"/>
                <a:gd name="connsiteX6411" fmla="*/ 2204675 w 2969285"/>
                <a:gd name="connsiteY6411" fmla="*/ 2762145 h 3313666"/>
                <a:gd name="connsiteX6412" fmla="*/ 2233983 w 2969285"/>
                <a:gd name="connsiteY6412" fmla="*/ 2758697 h 3313666"/>
                <a:gd name="connsiteX6413" fmla="*/ 2242603 w 2969285"/>
                <a:gd name="connsiteY6413" fmla="*/ 2758697 h 3313666"/>
                <a:gd name="connsiteX6414" fmla="*/ 2313287 w 2969285"/>
                <a:gd name="connsiteY6414" fmla="*/ 2727665 h 3313666"/>
                <a:gd name="connsiteX6415" fmla="*/ 2332251 w 2969285"/>
                <a:gd name="connsiteY6415" fmla="*/ 2727665 h 3313666"/>
                <a:gd name="connsiteX6416" fmla="*/ 2387418 w 2969285"/>
                <a:gd name="connsiteY6416" fmla="*/ 2725941 h 3313666"/>
                <a:gd name="connsiteX6417" fmla="*/ 2382246 w 2969285"/>
                <a:gd name="connsiteY6417" fmla="*/ 2708701 h 3313666"/>
                <a:gd name="connsiteX6418" fmla="*/ 2387418 w 2969285"/>
                <a:gd name="connsiteY6418" fmla="*/ 2725941 h 3313666"/>
                <a:gd name="connsiteX6419" fmla="*/ 2411554 w 2969285"/>
                <a:gd name="connsiteY6419" fmla="*/ 2725941 h 3313666"/>
                <a:gd name="connsiteX6420" fmla="*/ 2411554 w 2969285"/>
                <a:gd name="connsiteY6420" fmla="*/ 2725941 h 3313666"/>
                <a:gd name="connsiteX6421" fmla="*/ 2387418 w 2969285"/>
                <a:gd name="connsiteY6421" fmla="*/ 2725941 h 3313666"/>
                <a:gd name="connsiteX6422" fmla="*/ 2473618 w 2969285"/>
                <a:gd name="connsiteY6422" fmla="*/ 2770765 h 3313666"/>
                <a:gd name="connsiteX6423" fmla="*/ 2470170 w 2969285"/>
                <a:gd name="connsiteY6423" fmla="*/ 2772489 h 3313666"/>
                <a:gd name="connsiteX6424" fmla="*/ 2402934 w 2969285"/>
                <a:gd name="connsiteY6424" fmla="*/ 2865584 h 3313666"/>
                <a:gd name="connsiteX6425" fmla="*/ 2470170 w 2969285"/>
                <a:gd name="connsiteY6425" fmla="*/ 2772489 h 3313666"/>
                <a:gd name="connsiteX6426" fmla="*/ 2473618 w 2969285"/>
                <a:gd name="connsiteY6426" fmla="*/ 2770765 h 3313666"/>
                <a:gd name="connsiteX6427" fmla="*/ 2494306 w 2969285"/>
                <a:gd name="connsiteY6427" fmla="*/ 2756973 h 3313666"/>
                <a:gd name="connsiteX6428" fmla="*/ 2473618 w 2969285"/>
                <a:gd name="connsiteY6428" fmla="*/ 2770765 h 3313666"/>
                <a:gd name="connsiteX6429" fmla="*/ 2420174 w 2969285"/>
                <a:gd name="connsiteY6429" fmla="*/ 2793176 h 3313666"/>
                <a:gd name="connsiteX6430" fmla="*/ 2420174 w 2969285"/>
                <a:gd name="connsiteY6430" fmla="*/ 2784556 h 3313666"/>
                <a:gd name="connsiteX6431" fmla="*/ 2420174 w 2969285"/>
                <a:gd name="connsiteY6431" fmla="*/ 2784556 h 3313666"/>
                <a:gd name="connsiteX6432" fmla="*/ 2420174 w 2969285"/>
                <a:gd name="connsiteY6432" fmla="*/ 2784556 h 3313666"/>
                <a:gd name="connsiteX6433" fmla="*/ 2420174 w 2969285"/>
                <a:gd name="connsiteY6433" fmla="*/ 2793176 h 3313666"/>
                <a:gd name="connsiteX6434" fmla="*/ 2420174 w 2969285"/>
                <a:gd name="connsiteY6434" fmla="*/ 2786280 h 3313666"/>
                <a:gd name="connsiteX6435" fmla="*/ 2428794 w 2969285"/>
                <a:gd name="connsiteY6435" fmla="*/ 2762145 h 3313666"/>
                <a:gd name="connsiteX6436" fmla="*/ 2437414 w 2969285"/>
                <a:gd name="connsiteY6436" fmla="*/ 2760421 h 3313666"/>
                <a:gd name="connsiteX6437" fmla="*/ 2428794 w 2969285"/>
                <a:gd name="connsiteY6437" fmla="*/ 2762145 h 3313666"/>
                <a:gd name="connsiteX6438" fmla="*/ 2420174 w 2969285"/>
                <a:gd name="connsiteY6438" fmla="*/ 2786280 h 3313666"/>
                <a:gd name="connsiteX6439" fmla="*/ 2444310 w 2969285"/>
                <a:gd name="connsiteY6439" fmla="*/ 2753525 h 3313666"/>
                <a:gd name="connsiteX6440" fmla="*/ 2446034 w 2969285"/>
                <a:gd name="connsiteY6440" fmla="*/ 2743181 h 3313666"/>
                <a:gd name="connsiteX6441" fmla="*/ 2444310 w 2969285"/>
                <a:gd name="connsiteY6441" fmla="*/ 2753525 h 3313666"/>
                <a:gd name="connsiteX6442" fmla="*/ 2444310 w 2969285"/>
                <a:gd name="connsiteY6442" fmla="*/ 2753525 h 3313666"/>
                <a:gd name="connsiteX6443" fmla="*/ 2506374 w 2969285"/>
                <a:gd name="connsiteY6443" fmla="*/ 2710425 h 3313666"/>
                <a:gd name="connsiteX6444" fmla="*/ 2497754 w 2969285"/>
                <a:gd name="connsiteY6444" fmla="*/ 2684565 h 3313666"/>
                <a:gd name="connsiteX6445" fmla="*/ 2497754 w 2969285"/>
                <a:gd name="connsiteY6445" fmla="*/ 2684565 h 3313666"/>
                <a:gd name="connsiteX6446" fmla="*/ 2489134 w 2969285"/>
                <a:gd name="connsiteY6446" fmla="*/ 2684565 h 3313666"/>
                <a:gd name="connsiteX6447" fmla="*/ 2425346 w 2969285"/>
                <a:gd name="connsiteY6447" fmla="*/ 2743181 h 3313666"/>
                <a:gd name="connsiteX6448" fmla="*/ 2425346 w 2969285"/>
                <a:gd name="connsiteY6448" fmla="*/ 2760421 h 3313666"/>
                <a:gd name="connsiteX6449" fmla="*/ 2425346 w 2969285"/>
                <a:gd name="connsiteY6449" fmla="*/ 2743181 h 3313666"/>
                <a:gd name="connsiteX6450" fmla="*/ 2409830 w 2969285"/>
                <a:gd name="connsiteY6450" fmla="*/ 2732837 h 3313666"/>
                <a:gd name="connsiteX6451" fmla="*/ 2425346 w 2969285"/>
                <a:gd name="connsiteY6451" fmla="*/ 2743181 h 3313666"/>
                <a:gd name="connsiteX6452" fmla="*/ 2489134 w 2969285"/>
                <a:gd name="connsiteY6452" fmla="*/ 2684565 h 3313666"/>
                <a:gd name="connsiteX6453" fmla="*/ 2489134 w 2969285"/>
                <a:gd name="connsiteY6453" fmla="*/ 2643189 h 3313666"/>
                <a:gd name="connsiteX6454" fmla="*/ 2489134 w 2969285"/>
                <a:gd name="connsiteY6454" fmla="*/ 2643189 h 3313666"/>
                <a:gd name="connsiteX6455" fmla="*/ 2489134 w 2969285"/>
                <a:gd name="connsiteY6455" fmla="*/ 2684565 h 3313666"/>
                <a:gd name="connsiteX6456" fmla="*/ 2497754 w 2969285"/>
                <a:gd name="connsiteY6456" fmla="*/ 2684565 h 3313666"/>
                <a:gd name="connsiteX6457" fmla="*/ 2497754 w 2969285"/>
                <a:gd name="connsiteY6457" fmla="*/ 2684565 h 3313666"/>
                <a:gd name="connsiteX6458" fmla="*/ 2506374 w 2969285"/>
                <a:gd name="connsiteY6458" fmla="*/ 2710425 h 3313666"/>
                <a:gd name="connsiteX6459" fmla="*/ 2506374 w 2969285"/>
                <a:gd name="connsiteY6459" fmla="*/ 2710425 h 3313666"/>
                <a:gd name="connsiteX6460" fmla="*/ 2561542 w 2969285"/>
                <a:gd name="connsiteY6460" fmla="*/ 2486306 h 3313666"/>
                <a:gd name="connsiteX6461" fmla="*/ 2571885 w 2969285"/>
                <a:gd name="connsiteY6461" fmla="*/ 2529406 h 3313666"/>
                <a:gd name="connsiteX6462" fmla="*/ 2570162 w 2969285"/>
                <a:gd name="connsiteY6462" fmla="*/ 2558714 h 3313666"/>
                <a:gd name="connsiteX6463" fmla="*/ 2570162 w 2969285"/>
                <a:gd name="connsiteY6463" fmla="*/ 2558714 h 3313666"/>
                <a:gd name="connsiteX6464" fmla="*/ 2571885 w 2969285"/>
                <a:gd name="connsiteY6464" fmla="*/ 2529406 h 3313666"/>
                <a:gd name="connsiteX6465" fmla="*/ 2561542 w 2969285"/>
                <a:gd name="connsiteY6465" fmla="*/ 2486306 h 3313666"/>
                <a:gd name="connsiteX6466" fmla="*/ 2544302 w 2969285"/>
                <a:gd name="connsiteY6466" fmla="*/ 2434586 h 3313666"/>
                <a:gd name="connsiteX6467" fmla="*/ 2540853 w 2969285"/>
                <a:gd name="connsiteY6467" fmla="*/ 2422518 h 3313666"/>
                <a:gd name="connsiteX6468" fmla="*/ 2544302 w 2969285"/>
                <a:gd name="connsiteY6468" fmla="*/ 2434586 h 3313666"/>
                <a:gd name="connsiteX6469" fmla="*/ 2561542 w 2969285"/>
                <a:gd name="connsiteY6469" fmla="*/ 2486306 h 3313666"/>
                <a:gd name="connsiteX6470" fmla="*/ 2554645 w 2969285"/>
                <a:gd name="connsiteY6470" fmla="*/ 2281151 h 3313666"/>
                <a:gd name="connsiteX6471" fmla="*/ 2554645 w 2969285"/>
                <a:gd name="connsiteY6471" fmla="*/ 2281151 h 3313666"/>
                <a:gd name="connsiteX6472" fmla="*/ 2554645 w 2969285"/>
                <a:gd name="connsiteY6472" fmla="*/ 2281151 h 3313666"/>
                <a:gd name="connsiteX6473" fmla="*/ 2554645 w 2969285"/>
                <a:gd name="connsiteY6473" fmla="*/ 2281151 h 3313666"/>
                <a:gd name="connsiteX6474" fmla="*/ 2568437 w 2969285"/>
                <a:gd name="connsiteY6474" fmla="*/ 2560437 h 3313666"/>
                <a:gd name="connsiteX6475" fmla="*/ 2561542 w 2969285"/>
                <a:gd name="connsiteY6475" fmla="*/ 2574229 h 3313666"/>
                <a:gd name="connsiteX6476" fmla="*/ 2561542 w 2969285"/>
                <a:gd name="connsiteY6476" fmla="*/ 2574229 h 3313666"/>
                <a:gd name="connsiteX6477" fmla="*/ 2549473 w 2969285"/>
                <a:gd name="connsiteY6477" fmla="*/ 2581125 h 3313666"/>
                <a:gd name="connsiteX6478" fmla="*/ 2561542 w 2969285"/>
                <a:gd name="connsiteY6478" fmla="*/ 2574229 h 3313666"/>
                <a:gd name="connsiteX6479" fmla="*/ 2568437 w 2969285"/>
                <a:gd name="connsiteY6479" fmla="*/ 2560437 h 3313666"/>
                <a:gd name="connsiteX6480" fmla="*/ 2516718 w 2969285"/>
                <a:gd name="connsiteY6480" fmla="*/ 2381142 h 3313666"/>
                <a:gd name="connsiteX6481" fmla="*/ 2506374 w 2969285"/>
                <a:gd name="connsiteY6481" fmla="*/ 2396658 h 3313666"/>
                <a:gd name="connsiteX6482" fmla="*/ 2506374 w 2969285"/>
                <a:gd name="connsiteY6482" fmla="*/ 2396658 h 3313666"/>
                <a:gd name="connsiteX6483" fmla="*/ 2516718 w 2969285"/>
                <a:gd name="connsiteY6483" fmla="*/ 2381142 h 3313666"/>
                <a:gd name="connsiteX6484" fmla="*/ 2542578 w 2969285"/>
                <a:gd name="connsiteY6484" fmla="*/ 2369074 h 3313666"/>
                <a:gd name="connsiteX6485" fmla="*/ 2516718 w 2969285"/>
                <a:gd name="connsiteY6485" fmla="*/ 2381142 h 3313666"/>
                <a:gd name="connsiteX6486" fmla="*/ 2535682 w 2969285"/>
                <a:gd name="connsiteY6486" fmla="*/ 2422518 h 3313666"/>
                <a:gd name="connsiteX6487" fmla="*/ 2533958 w 2969285"/>
                <a:gd name="connsiteY6487" fmla="*/ 2422518 h 3313666"/>
                <a:gd name="connsiteX6488" fmla="*/ 2528786 w 2969285"/>
                <a:gd name="connsiteY6488" fmla="*/ 2422518 h 3313666"/>
                <a:gd name="connsiteX6489" fmla="*/ 2533958 w 2969285"/>
                <a:gd name="connsiteY6489" fmla="*/ 2422518 h 3313666"/>
                <a:gd name="connsiteX6490" fmla="*/ 2535682 w 2969285"/>
                <a:gd name="connsiteY6490" fmla="*/ 2422518 h 3313666"/>
                <a:gd name="connsiteX6491" fmla="*/ 2514994 w 2969285"/>
                <a:gd name="connsiteY6491" fmla="*/ 2565609 h 3313666"/>
                <a:gd name="connsiteX6492" fmla="*/ 2542578 w 2969285"/>
                <a:gd name="connsiteY6492" fmla="*/ 2551817 h 3313666"/>
                <a:gd name="connsiteX6493" fmla="*/ 2542578 w 2969285"/>
                <a:gd name="connsiteY6493" fmla="*/ 2551817 h 3313666"/>
                <a:gd name="connsiteX6494" fmla="*/ 2514994 w 2969285"/>
                <a:gd name="connsiteY6494" fmla="*/ 2565609 h 3313666"/>
                <a:gd name="connsiteX6495" fmla="*/ 2546025 w 2969285"/>
                <a:gd name="connsiteY6495" fmla="*/ 2625949 h 3313666"/>
                <a:gd name="connsiteX6496" fmla="*/ 2546025 w 2969285"/>
                <a:gd name="connsiteY6496" fmla="*/ 2625949 h 3313666"/>
                <a:gd name="connsiteX6497" fmla="*/ 2528786 w 2969285"/>
                <a:gd name="connsiteY6497" fmla="*/ 2624225 h 3313666"/>
                <a:gd name="connsiteX6498" fmla="*/ 2528786 w 2969285"/>
                <a:gd name="connsiteY6498" fmla="*/ 2624225 h 3313666"/>
                <a:gd name="connsiteX6499" fmla="*/ 2546025 w 2969285"/>
                <a:gd name="connsiteY6499" fmla="*/ 2625949 h 3313666"/>
                <a:gd name="connsiteX6500" fmla="*/ 2566713 w 2969285"/>
                <a:gd name="connsiteY6500" fmla="*/ 2613881 h 3313666"/>
                <a:gd name="connsiteX6501" fmla="*/ 2546025 w 2969285"/>
                <a:gd name="connsiteY6501" fmla="*/ 2625949 h 3313666"/>
                <a:gd name="connsiteX6502" fmla="*/ 2580505 w 2969285"/>
                <a:gd name="connsiteY6502" fmla="*/ 2675945 h 3313666"/>
                <a:gd name="connsiteX6503" fmla="*/ 2566713 w 2969285"/>
                <a:gd name="connsiteY6503" fmla="*/ 2688013 h 3313666"/>
                <a:gd name="connsiteX6504" fmla="*/ 2580505 w 2969285"/>
                <a:gd name="connsiteY6504" fmla="*/ 2675945 h 3313666"/>
                <a:gd name="connsiteX6505" fmla="*/ 2582229 w 2969285"/>
                <a:gd name="connsiteY6505" fmla="*/ 2672497 h 3313666"/>
                <a:gd name="connsiteX6506" fmla="*/ 2580505 w 2969285"/>
                <a:gd name="connsiteY6506" fmla="*/ 2675945 h 3313666"/>
                <a:gd name="connsiteX6507" fmla="*/ 2577057 w 2969285"/>
                <a:gd name="connsiteY6507" fmla="*/ 2582849 h 3313666"/>
                <a:gd name="connsiteX6508" fmla="*/ 2577057 w 2969285"/>
                <a:gd name="connsiteY6508" fmla="*/ 2582849 h 3313666"/>
                <a:gd name="connsiteX6509" fmla="*/ 2583953 w 2969285"/>
                <a:gd name="connsiteY6509" fmla="*/ 2574229 h 3313666"/>
                <a:gd name="connsiteX6510" fmla="*/ 2577057 w 2969285"/>
                <a:gd name="connsiteY6510" fmla="*/ 2582849 h 3313666"/>
                <a:gd name="connsiteX6511" fmla="*/ 2578782 w 2969285"/>
                <a:gd name="connsiteY6511" fmla="*/ 2556989 h 3313666"/>
                <a:gd name="connsiteX6512" fmla="*/ 2583953 w 2969285"/>
                <a:gd name="connsiteY6512" fmla="*/ 2572506 h 3313666"/>
                <a:gd name="connsiteX6513" fmla="*/ 2578782 w 2969285"/>
                <a:gd name="connsiteY6513" fmla="*/ 2556989 h 3313666"/>
                <a:gd name="connsiteX6514" fmla="*/ 2578782 w 2969285"/>
                <a:gd name="connsiteY6514" fmla="*/ 2556989 h 3313666"/>
                <a:gd name="connsiteX6515" fmla="*/ 2585677 w 2969285"/>
                <a:gd name="connsiteY6515" fmla="*/ 2541474 h 3313666"/>
                <a:gd name="connsiteX6516" fmla="*/ 2578782 w 2969285"/>
                <a:gd name="connsiteY6516" fmla="*/ 2556989 h 3313666"/>
                <a:gd name="connsiteX6517" fmla="*/ 2596021 w 2969285"/>
                <a:gd name="connsiteY6517" fmla="*/ 2244947 h 3313666"/>
                <a:gd name="connsiteX6518" fmla="*/ 2589125 w 2969285"/>
                <a:gd name="connsiteY6518" fmla="*/ 2229431 h 3313666"/>
                <a:gd name="connsiteX6519" fmla="*/ 2577057 w 2969285"/>
                <a:gd name="connsiteY6519" fmla="*/ 2227707 h 3313666"/>
                <a:gd name="connsiteX6520" fmla="*/ 2564990 w 2969285"/>
                <a:gd name="connsiteY6520" fmla="*/ 2220811 h 3313666"/>
                <a:gd name="connsiteX6521" fmla="*/ 2568437 w 2969285"/>
                <a:gd name="connsiteY6521" fmla="*/ 2210467 h 3313666"/>
                <a:gd name="connsiteX6522" fmla="*/ 2564990 w 2969285"/>
                <a:gd name="connsiteY6522" fmla="*/ 2220811 h 3313666"/>
                <a:gd name="connsiteX6523" fmla="*/ 2577057 w 2969285"/>
                <a:gd name="connsiteY6523" fmla="*/ 2227707 h 3313666"/>
                <a:gd name="connsiteX6524" fmla="*/ 2589125 w 2969285"/>
                <a:gd name="connsiteY6524" fmla="*/ 2229431 h 3313666"/>
                <a:gd name="connsiteX6525" fmla="*/ 2596021 w 2969285"/>
                <a:gd name="connsiteY6525" fmla="*/ 2244947 h 3313666"/>
                <a:gd name="connsiteX6526" fmla="*/ 2604641 w 2969285"/>
                <a:gd name="connsiteY6526" fmla="*/ 2655257 h 3313666"/>
                <a:gd name="connsiteX6527" fmla="*/ 2609813 w 2969285"/>
                <a:gd name="connsiteY6527" fmla="*/ 2625949 h 3313666"/>
                <a:gd name="connsiteX6528" fmla="*/ 2609813 w 2969285"/>
                <a:gd name="connsiteY6528" fmla="*/ 2625949 h 3313666"/>
                <a:gd name="connsiteX6529" fmla="*/ 2604641 w 2969285"/>
                <a:gd name="connsiteY6529" fmla="*/ 2655257 h 3313666"/>
                <a:gd name="connsiteX6530" fmla="*/ 2609813 w 2969285"/>
                <a:gd name="connsiteY6530" fmla="*/ 2625949 h 3313666"/>
                <a:gd name="connsiteX6531" fmla="*/ 2609813 w 2969285"/>
                <a:gd name="connsiteY6531" fmla="*/ 2625949 h 3313666"/>
                <a:gd name="connsiteX6532" fmla="*/ 2633949 w 2969285"/>
                <a:gd name="connsiteY6532" fmla="*/ 2612157 h 3313666"/>
                <a:gd name="connsiteX6533" fmla="*/ 2609813 w 2969285"/>
                <a:gd name="connsiteY6533" fmla="*/ 2625949 h 3313666"/>
                <a:gd name="connsiteX6534" fmla="*/ 2696013 w 2969285"/>
                <a:gd name="connsiteY6534" fmla="*/ 2210467 h 3313666"/>
                <a:gd name="connsiteX6535" fmla="*/ 2609813 w 2969285"/>
                <a:gd name="connsiteY6535" fmla="*/ 2184607 h 3313666"/>
                <a:gd name="connsiteX6536" fmla="*/ 2609813 w 2969285"/>
                <a:gd name="connsiteY6536" fmla="*/ 2184607 h 3313666"/>
                <a:gd name="connsiteX6537" fmla="*/ 2601193 w 2969285"/>
                <a:gd name="connsiteY6537" fmla="*/ 2184607 h 3313666"/>
                <a:gd name="connsiteX6538" fmla="*/ 2594297 w 2969285"/>
                <a:gd name="connsiteY6538" fmla="*/ 2191503 h 3313666"/>
                <a:gd name="connsiteX6539" fmla="*/ 2601193 w 2969285"/>
                <a:gd name="connsiteY6539" fmla="*/ 2184607 h 3313666"/>
                <a:gd name="connsiteX6540" fmla="*/ 2585677 w 2969285"/>
                <a:gd name="connsiteY6540" fmla="*/ 2150127 h 3313666"/>
                <a:gd name="connsiteX6541" fmla="*/ 2577057 w 2969285"/>
                <a:gd name="connsiteY6541" fmla="*/ 2150127 h 3313666"/>
                <a:gd name="connsiteX6542" fmla="*/ 2551198 w 2969285"/>
                <a:gd name="connsiteY6542" fmla="*/ 2144955 h 3313666"/>
                <a:gd name="connsiteX6543" fmla="*/ 2482238 w 2969285"/>
                <a:gd name="connsiteY6543" fmla="*/ 2103579 h 3313666"/>
                <a:gd name="connsiteX6544" fmla="*/ 2449482 w 2969285"/>
                <a:gd name="connsiteY6544" fmla="*/ 2082891 h 3313666"/>
                <a:gd name="connsiteX6545" fmla="*/ 2449482 w 2969285"/>
                <a:gd name="connsiteY6545" fmla="*/ 2082891 h 3313666"/>
                <a:gd name="connsiteX6546" fmla="*/ 2482238 w 2969285"/>
                <a:gd name="connsiteY6546" fmla="*/ 2103579 h 3313666"/>
                <a:gd name="connsiteX6547" fmla="*/ 2551198 w 2969285"/>
                <a:gd name="connsiteY6547" fmla="*/ 2144955 h 3313666"/>
                <a:gd name="connsiteX6548" fmla="*/ 2577057 w 2969285"/>
                <a:gd name="connsiteY6548" fmla="*/ 2150127 h 3313666"/>
                <a:gd name="connsiteX6549" fmla="*/ 2577057 w 2969285"/>
                <a:gd name="connsiteY6549" fmla="*/ 2150127 h 3313666"/>
                <a:gd name="connsiteX6550" fmla="*/ 2585677 w 2969285"/>
                <a:gd name="connsiteY6550" fmla="*/ 2150127 h 3313666"/>
                <a:gd name="connsiteX6551" fmla="*/ 2618433 w 2969285"/>
                <a:gd name="connsiteY6551" fmla="*/ 2167367 h 3313666"/>
                <a:gd name="connsiteX6552" fmla="*/ 2630501 w 2969285"/>
                <a:gd name="connsiteY6552" fmla="*/ 2160471 h 3313666"/>
                <a:gd name="connsiteX6553" fmla="*/ 2618433 w 2969285"/>
                <a:gd name="connsiteY6553" fmla="*/ 2167367 h 3313666"/>
                <a:gd name="connsiteX6554" fmla="*/ 2609813 w 2969285"/>
                <a:gd name="connsiteY6554" fmla="*/ 2184607 h 3313666"/>
                <a:gd name="connsiteX6555" fmla="*/ 2696013 w 2969285"/>
                <a:gd name="connsiteY6555" fmla="*/ 2210467 h 3313666"/>
                <a:gd name="connsiteX6556" fmla="*/ 2709805 w 2969285"/>
                <a:gd name="connsiteY6556" fmla="*/ 2217363 h 3313666"/>
                <a:gd name="connsiteX6557" fmla="*/ 2759801 w 2969285"/>
                <a:gd name="connsiteY6557" fmla="*/ 2324250 h 3313666"/>
                <a:gd name="connsiteX6558" fmla="*/ 2759801 w 2969285"/>
                <a:gd name="connsiteY6558" fmla="*/ 2338042 h 3313666"/>
                <a:gd name="connsiteX6559" fmla="*/ 2759801 w 2969285"/>
                <a:gd name="connsiteY6559" fmla="*/ 2324250 h 3313666"/>
                <a:gd name="connsiteX6560" fmla="*/ 2709805 w 2969285"/>
                <a:gd name="connsiteY6560" fmla="*/ 2217363 h 3313666"/>
                <a:gd name="connsiteX6561" fmla="*/ 2696013 w 2969285"/>
                <a:gd name="connsiteY6561" fmla="*/ 2210467 h 3313666"/>
                <a:gd name="connsiteX6562" fmla="*/ 2630501 w 2969285"/>
                <a:gd name="connsiteY6562" fmla="*/ 2060479 h 3313666"/>
                <a:gd name="connsiteX6563" fmla="*/ 2611537 w 2969285"/>
                <a:gd name="connsiteY6563" fmla="*/ 2046688 h 3313666"/>
                <a:gd name="connsiteX6564" fmla="*/ 2596021 w 2969285"/>
                <a:gd name="connsiteY6564" fmla="*/ 2029448 h 3313666"/>
                <a:gd name="connsiteX6565" fmla="*/ 2611537 w 2969285"/>
                <a:gd name="connsiteY6565" fmla="*/ 2046688 h 3313666"/>
                <a:gd name="connsiteX6566" fmla="*/ 2630501 w 2969285"/>
                <a:gd name="connsiteY6566" fmla="*/ 2060479 h 3313666"/>
                <a:gd name="connsiteX6567" fmla="*/ 2625329 w 2969285"/>
                <a:gd name="connsiteY6567" fmla="*/ 1994968 h 3313666"/>
                <a:gd name="connsiteX6568" fmla="*/ 2625329 w 2969285"/>
                <a:gd name="connsiteY6568" fmla="*/ 1994968 h 3313666"/>
                <a:gd name="connsiteX6569" fmla="*/ 2625329 w 2969285"/>
                <a:gd name="connsiteY6569" fmla="*/ 2003588 h 3313666"/>
                <a:gd name="connsiteX6570" fmla="*/ 2625329 w 2969285"/>
                <a:gd name="connsiteY6570" fmla="*/ 1994968 h 3313666"/>
                <a:gd name="connsiteX6571" fmla="*/ 2625329 w 2969285"/>
                <a:gd name="connsiteY6571" fmla="*/ 1994968 h 3313666"/>
                <a:gd name="connsiteX6572" fmla="*/ 2601193 w 2969285"/>
                <a:gd name="connsiteY6572" fmla="*/ 2117371 h 3313666"/>
                <a:gd name="connsiteX6573" fmla="*/ 2609813 w 2969285"/>
                <a:gd name="connsiteY6573" fmla="*/ 2122543 h 3313666"/>
                <a:gd name="connsiteX6574" fmla="*/ 2632225 w 2969285"/>
                <a:gd name="connsiteY6574" fmla="*/ 2143231 h 3313666"/>
                <a:gd name="connsiteX6575" fmla="*/ 2632225 w 2969285"/>
                <a:gd name="connsiteY6575" fmla="*/ 2143231 h 3313666"/>
                <a:gd name="connsiteX6576" fmla="*/ 2609813 w 2969285"/>
                <a:gd name="connsiteY6576" fmla="*/ 2122543 h 3313666"/>
                <a:gd name="connsiteX6577" fmla="*/ 2601193 w 2969285"/>
                <a:gd name="connsiteY6577" fmla="*/ 2117371 h 3313666"/>
                <a:gd name="connsiteX6578" fmla="*/ 2594297 w 2969285"/>
                <a:gd name="connsiteY6578" fmla="*/ 2096683 h 3313666"/>
                <a:gd name="connsiteX6579" fmla="*/ 2587401 w 2969285"/>
                <a:gd name="connsiteY6579" fmla="*/ 2098408 h 3313666"/>
                <a:gd name="connsiteX6580" fmla="*/ 2594297 w 2969285"/>
                <a:gd name="connsiteY6580" fmla="*/ 2096683 h 3313666"/>
                <a:gd name="connsiteX6581" fmla="*/ 2601193 w 2969285"/>
                <a:gd name="connsiteY6581" fmla="*/ 2117371 h 3313666"/>
                <a:gd name="connsiteX6582" fmla="*/ 2747733 w 2969285"/>
                <a:gd name="connsiteY6582" fmla="*/ 2050136 h 3313666"/>
                <a:gd name="connsiteX6583" fmla="*/ 2752905 w 2969285"/>
                <a:gd name="connsiteY6583" fmla="*/ 2060479 h 3313666"/>
                <a:gd name="connsiteX6584" fmla="*/ 2747733 w 2969285"/>
                <a:gd name="connsiteY6584" fmla="*/ 2050136 h 3313666"/>
                <a:gd name="connsiteX6585" fmla="*/ 2754629 w 2969285"/>
                <a:gd name="connsiteY6585" fmla="*/ 2044964 h 3313666"/>
                <a:gd name="connsiteX6586" fmla="*/ 2747733 w 2969285"/>
                <a:gd name="connsiteY6586" fmla="*/ 2050136 h 3313666"/>
                <a:gd name="connsiteX6587" fmla="*/ 2764972 w 2969285"/>
                <a:gd name="connsiteY6587" fmla="*/ 2203571 h 3313666"/>
                <a:gd name="connsiteX6588" fmla="*/ 2752905 w 2969285"/>
                <a:gd name="connsiteY6588" fmla="*/ 2186331 h 3313666"/>
                <a:gd name="connsiteX6589" fmla="*/ 2749457 w 2969285"/>
                <a:gd name="connsiteY6589" fmla="*/ 2181159 h 3313666"/>
                <a:gd name="connsiteX6590" fmla="*/ 2752905 w 2969285"/>
                <a:gd name="connsiteY6590" fmla="*/ 2186331 h 3313666"/>
                <a:gd name="connsiteX6591" fmla="*/ 2764972 w 2969285"/>
                <a:gd name="connsiteY6591" fmla="*/ 2203571 h 3313666"/>
                <a:gd name="connsiteX6592" fmla="*/ 2751181 w 2969285"/>
                <a:gd name="connsiteY6592" fmla="*/ 2179435 h 3313666"/>
                <a:gd name="connsiteX6593" fmla="*/ 2747733 w 2969285"/>
                <a:gd name="connsiteY6593" fmla="*/ 2169091 h 3313666"/>
                <a:gd name="connsiteX6594" fmla="*/ 2751181 w 2969285"/>
                <a:gd name="connsiteY6594" fmla="*/ 2179435 h 3313666"/>
                <a:gd name="connsiteX6595" fmla="*/ 2711529 w 2969285"/>
                <a:gd name="connsiteY6595" fmla="*/ 2482858 h 3313666"/>
                <a:gd name="connsiteX6596" fmla="*/ 2708081 w 2969285"/>
                <a:gd name="connsiteY6596" fmla="*/ 2489754 h 3313666"/>
                <a:gd name="connsiteX6597" fmla="*/ 2711529 w 2969285"/>
                <a:gd name="connsiteY6597" fmla="*/ 2482858 h 3313666"/>
                <a:gd name="connsiteX6598" fmla="*/ 2718425 w 2969285"/>
                <a:gd name="connsiteY6598" fmla="*/ 2474238 h 3313666"/>
                <a:gd name="connsiteX6599" fmla="*/ 2711529 w 2969285"/>
                <a:gd name="connsiteY6599" fmla="*/ 2482858 h 3313666"/>
                <a:gd name="connsiteX6600" fmla="*/ 2756353 w 2969285"/>
                <a:gd name="connsiteY6600" fmla="*/ 2436310 h 3313666"/>
                <a:gd name="connsiteX6601" fmla="*/ 2737389 w 2969285"/>
                <a:gd name="connsiteY6601" fmla="*/ 2448378 h 3313666"/>
                <a:gd name="connsiteX6602" fmla="*/ 2756353 w 2969285"/>
                <a:gd name="connsiteY6602" fmla="*/ 2436310 h 3313666"/>
                <a:gd name="connsiteX6603" fmla="*/ 2768421 w 2969285"/>
                <a:gd name="connsiteY6603" fmla="*/ 2432862 h 3313666"/>
                <a:gd name="connsiteX6604" fmla="*/ 2756353 w 2969285"/>
                <a:gd name="connsiteY6604" fmla="*/ 2436310 h 3313666"/>
                <a:gd name="connsiteX6605" fmla="*/ 2771869 w 2969285"/>
                <a:gd name="connsiteY6605" fmla="*/ 1977728 h 3313666"/>
                <a:gd name="connsiteX6606" fmla="*/ 2692565 w 2969285"/>
                <a:gd name="connsiteY6606" fmla="*/ 1953592 h 3313666"/>
                <a:gd name="connsiteX6607" fmla="*/ 2597745 w 2969285"/>
                <a:gd name="connsiteY6607" fmla="*/ 1879460 h 3313666"/>
                <a:gd name="connsiteX6608" fmla="*/ 2580505 w 2969285"/>
                <a:gd name="connsiteY6608" fmla="*/ 1857048 h 3313666"/>
                <a:gd name="connsiteX6609" fmla="*/ 2597745 w 2969285"/>
                <a:gd name="connsiteY6609" fmla="*/ 1879460 h 3313666"/>
                <a:gd name="connsiteX6610" fmla="*/ 2692565 w 2969285"/>
                <a:gd name="connsiteY6610" fmla="*/ 1953592 h 3313666"/>
                <a:gd name="connsiteX6611" fmla="*/ 2771869 w 2969285"/>
                <a:gd name="connsiteY6611" fmla="*/ 1977728 h 3313666"/>
                <a:gd name="connsiteX6612" fmla="*/ 2809796 w 2969285"/>
                <a:gd name="connsiteY6612" fmla="*/ 1951868 h 3313666"/>
                <a:gd name="connsiteX6613" fmla="*/ 2816692 w 2969285"/>
                <a:gd name="connsiteY6613" fmla="*/ 1946696 h 3313666"/>
                <a:gd name="connsiteX6614" fmla="*/ 2816692 w 2969285"/>
                <a:gd name="connsiteY6614" fmla="*/ 1946696 h 3313666"/>
                <a:gd name="connsiteX6615" fmla="*/ 2809796 w 2969285"/>
                <a:gd name="connsiteY6615" fmla="*/ 1951868 h 3313666"/>
                <a:gd name="connsiteX6616" fmla="*/ 2771869 w 2969285"/>
                <a:gd name="connsiteY6616" fmla="*/ 1977728 h 3313666"/>
                <a:gd name="connsiteX6617" fmla="*/ 2823588 w 2969285"/>
                <a:gd name="connsiteY6617" fmla="*/ 2163919 h 3313666"/>
                <a:gd name="connsiteX6618" fmla="*/ 2814968 w 2969285"/>
                <a:gd name="connsiteY6618" fmla="*/ 2170815 h 3313666"/>
                <a:gd name="connsiteX6619" fmla="*/ 2823588 w 2969285"/>
                <a:gd name="connsiteY6619" fmla="*/ 2163919 h 3313666"/>
                <a:gd name="connsiteX6620" fmla="*/ 2823588 w 2969285"/>
                <a:gd name="connsiteY6620" fmla="*/ 2163919 h 3313666"/>
                <a:gd name="connsiteX6621" fmla="*/ 2832208 w 2969285"/>
                <a:gd name="connsiteY6621" fmla="*/ 1765677 h 3313666"/>
                <a:gd name="connsiteX6622" fmla="*/ 2839104 w 2969285"/>
                <a:gd name="connsiteY6622" fmla="*/ 1763953 h 3313666"/>
                <a:gd name="connsiteX6623" fmla="*/ 2835656 w 2969285"/>
                <a:gd name="connsiteY6623" fmla="*/ 1774297 h 3313666"/>
                <a:gd name="connsiteX6624" fmla="*/ 2839104 w 2969285"/>
                <a:gd name="connsiteY6624" fmla="*/ 1763953 h 3313666"/>
                <a:gd name="connsiteX6625" fmla="*/ 2832208 w 2969285"/>
                <a:gd name="connsiteY6625" fmla="*/ 1765677 h 3313666"/>
                <a:gd name="connsiteX6626" fmla="*/ 2835656 w 2969285"/>
                <a:gd name="connsiteY6626" fmla="*/ 1941524 h 3313666"/>
                <a:gd name="connsiteX6627" fmla="*/ 2835656 w 2969285"/>
                <a:gd name="connsiteY6627" fmla="*/ 1941524 h 3313666"/>
                <a:gd name="connsiteX6628" fmla="*/ 2833932 w 2969285"/>
                <a:gd name="connsiteY6628" fmla="*/ 1867392 h 3313666"/>
                <a:gd name="connsiteX6629" fmla="*/ 2835656 w 2969285"/>
                <a:gd name="connsiteY6629" fmla="*/ 1941524 h 3313666"/>
                <a:gd name="connsiteX6630" fmla="*/ 2833932 w 2969285"/>
                <a:gd name="connsiteY6630" fmla="*/ 2377694 h 3313666"/>
                <a:gd name="connsiteX6631" fmla="*/ 2833932 w 2969285"/>
                <a:gd name="connsiteY6631" fmla="*/ 2377694 h 3313666"/>
                <a:gd name="connsiteX6632" fmla="*/ 2839104 w 2969285"/>
                <a:gd name="connsiteY6632" fmla="*/ 2374246 h 3313666"/>
                <a:gd name="connsiteX6633" fmla="*/ 2833932 w 2969285"/>
                <a:gd name="connsiteY6633" fmla="*/ 2377694 h 3313666"/>
                <a:gd name="connsiteX6634" fmla="*/ 2828760 w 2969285"/>
                <a:gd name="connsiteY6634" fmla="*/ 1748437 h 3313666"/>
                <a:gd name="connsiteX6635" fmla="*/ 2825312 w 2969285"/>
                <a:gd name="connsiteY6635" fmla="*/ 1762229 h 3313666"/>
                <a:gd name="connsiteX6636" fmla="*/ 2832208 w 2969285"/>
                <a:gd name="connsiteY6636" fmla="*/ 1765677 h 3313666"/>
                <a:gd name="connsiteX6637" fmla="*/ 2825312 w 2969285"/>
                <a:gd name="connsiteY6637" fmla="*/ 1762229 h 3313666"/>
                <a:gd name="connsiteX6638" fmla="*/ 2828760 w 2969285"/>
                <a:gd name="connsiteY6638" fmla="*/ 1748437 h 3313666"/>
                <a:gd name="connsiteX6639" fmla="*/ 2847724 w 2969285"/>
                <a:gd name="connsiteY6639" fmla="*/ 1744989 h 3313666"/>
                <a:gd name="connsiteX6640" fmla="*/ 2847724 w 2969285"/>
                <a:gd name="connsiteY6640" fmla="*/ 1736369 h 3313666"/>
                <a:gd name="connsiteX6641" fmla="*/ 2820140 w 2969285"/>
                <a:gd name="connsiteY6641" fmla="*/ 1713957 h 3313666"/>
                <a:gd name="connsiteX6642" fmla="*/ 2820140 w 2969285"/>
                <a:gd name="connsiteY6642" fmla="*/ 1713957 h 3313666"/>
                <a:gd name="connsiteX6643" fmla="*/ 2847724 w 2969285"/>
                <a:gd name="connsiteY6643" fmla="*/ 1736369 h 3313666"/>
                <a:gd name="connsiteX6644" fmla="*/ 2847724 w 2969285"/>
                <a:gd name="connsiteY6644" fmla="*/ 1736369 h 3313666"/>
                <a:gd name="connsiteX6645" fmla="*/ 2849448 w 2969285"/>
                <a:gd name="connsiteY6645" fmla="*/ 1736369 h 3313666"/>
                <a:gd name="connsiteX6646" fmla="*/ 2847724 w 2969285"/>
                <a:gd name="connsiteY6646" fmla="*/ 1736369 h 3313666"/>
                <a:gd name="connsiteX6647" fmla="*/ 2847724 w 2969285"/>
                <a:gd name="connsiteY6647" fmla="*/ 1744989 h 3313666"/>
                <a:gd name="connsiteX6648" fmla="*/ 2854620 w 2969285"/>
                <a:gd name="connsiteY6648" fmla="*/ 1753609 h 3313666"/>
                <a:gd name="connsiteX6649" fmla="*/ 2854620 w 2969285"/>
                <a:gd name="connsiteY6649" fmla="*/ 1753609 h 3313666"/>
                <a:gd name="connsiteX6650" fmla="*/ 2847724 w 2969285"/>
                <a:gd name="connsiteY6650" fmla="*/ 1744989 h 3313666"/>
                <a:gd name="connsiteX6651" fmla="*/ 2828760 w 2969285"/>
                <a:gd name="connsiteY6651" fmla="*/ 1748437 h 3313666"/>
                <a:gd name="connsiteX6652" fmla="*/ 2854620 w 2969285"/>
                <a:gd name="connsiteY6652" fmla="*/ 1753609 h 3313666"/>
                <a:gd name="connsiteX6653" fmla="*/ 2854620 w 2969285"/>
                <a:gd name="connsiteY6653" fmla="*/ 1753609 h 3313666"/>
                <a:gd name="connsiteX6654" fmla="*/ 2858068 w 2969285"/>
                <a:gd name="connsiteY6654" fmla="*/ 1770849 h 3313666"/>
                <a:gd name="connsiteX6655" fmla="*/ 2854620 w 2969285"/>
                <a:gd name="connsiteY6655" fmla="*/ 1753609 h 3313666"/>
                <a:gd name="connsiteX6656" fmla="*/ 2854620 w 2969285"/>
                <a:gd name="connsiteY6656" fmla="*/ 1686373 h 3313666"/>
                <a:gd name="connsiteX6657" fmla="*/ 2854620 w 2969285"/>
                <a:gd name="connsiteY6657" fmla="*/ 1693269 h 3313666"/>
                <a:gd name="connsiteX6658" fmla="*/ 2854620 w 2969285"/>
                <a:gd name="connsiteY6658" fmla="*/ 1686373 h 3313666"/>
                <a:gd name="connsiteX6659" fmla="*/ 2854620 w 2969285"/>
                <a:gd name="connsiteY6659" fmla="*/ 1686373 h 3313666"/>
                <a:gd name="connsiteX6660" fmla="*/ 2854620 w 2969285"/>
                <a:gd name="connsiteY6660" fmla="*/ 1686373 h 3313666"/>
                <a:gd name="connsiteX6661" fmla="*/ 2859792 w 2969285"/>
                <a:gd name="connsiteY6661" fmla="*/ 1674305 h 3313666"/>
                <a:gd name="connsiteX6662" fmla="*/ 2854620 w 2969285"/>
                <a:gd name="connsiteY6662" fmla="*/ 1686373 h 3313666"/>
                <a:gd name="connsiteX6663" fmla="*/ 2856344 w 2969285"/>
                <a:gd name="connsiteY6663" fmla="*/ 1658789 h 3313666"/>
                <a:gd name="connsiteX6664" fmla="*/ 2863240 w 2969285"/>
                <a:gd name="connsiteY6664" fmla="*/ 1651893 h 3313666"/>
                <a:gd name="connsiteX6665" fmla="*/ 2863240 w 2969285"/>
                <a:gd name="connsiteY6665" fmla="*/ 1651893 h 3313666"/>
                <a:gd name="connsiteX6666" fmla="*/ 2878756 w 2969285"/>
                <a:gd name="connsiteY6666" fmla="*/ 1651893 h 3313666"/>
                <a:gd name="connsiteX6667" fmla="*/ 2878756 w 2969285"/>
                <a:gd name="connsiteY6667" fmla="*/ 1651893 h 3313666"/>
                <a:gd name="connsiteX6668" fmla="*/ 2863240 w 2969285"/>
                <a:gd name="connsiteY6668" fmla="*/ 1651893 h 3313666"/>
                <a:gd name="connsiteX6669" fmla="*/ 2856344 w 2969285"/>
                <a:gd name="connsiteY6669" fmla="*/ 1658789 h 331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</a:cxnLst>
              <a:rect l="l" t="t" r="r" b="b"/>
              <a:pathLst>
                <a:path w="2969285" h="3313666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grpSp>
          <p:nvGrpSpPr>
            <p:cNvPr id="168" name="Графический объект 8">
              <a:extLst>
                <a:ext uri="{FF2B5EF4-FFF2-40B4-BE49-F238E27FC236}">
                  <a16:creationId xmlns:a16="http://schemas.microsoft.com/office/drawing/2014/main" id="{1E2C678C-A188-3A08-5714-B5907043EF59}"/>
                </a:ext>
              </a:extLst>
            </p:cNvPr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94" name="Freeform 16">
                <a:extLst>
                  <a:ext uri="{FF2B5EF4-FFF2-40B4-BE49-F238E27FC236}">
                    <a16:creationId xmlns:a16="http://schemas.microsoft.com/office/drawing/2014/main" id="{E305BC58-25DA-47FA-1517-758D32CE4E79}"/>
                  </a:ext>
                </a:extLst>
              </p:cNvPr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>
                  <a:gd name="connsiteX0" fmla="*/ 156883 w 156883"/>
                  <a:gd name="connsiteY0" fmla="*/ 62064 h 63543"/>
                  <a:gd name="connsiteX1" fmla="*/ 156883 w 156883"/>
                  <a:gd name="connsiteY1" fmla="*/ 62064 h 63543"/>
                  <a:gd name="connsiteX2" fmla="*/ 0 w 156883"/>
                  <a:gd name="connsiteY2" fmla="*/ 0 h 63543"/>
                  <a:gd name="connsiteX3" fmla="*/ 91372 w 156883"/>
                  <a:gd name="connsiteY3" fmla="*/ 41376 h 63543"/>
                  <a:gd name="connsiteX4" fmla="*/ 156883 w 156883"/>
                  <a:gd name="connsiteY4" fmla="*/ 62064 h 6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883" h="63543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5" name="Freeform 17">
                <a:extLst>
                  <a:ext uri="{FF2B5EF4-FFF2-40B4-BE49-F238E27FC236}">
                    <a16:creationId xmlns:a16="http://schemas.microsoft.com/office/drawing/2014/main" id="{0192FCFE-9C5F-9C9A-A74F-2FAAE4ABB8D0}"/>
                  </a:ext>
                </a:extLst>
              </p:cNvPr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>
                  <a:gd name="connsiteX0" fmla="*/ 72408 w 72407"/>
                  <a:gd name="connsiteY0" fmla="*/ 70684 h 70683"/>
                  <a:gd name="connsiteX1" fmla="*/ 0 w 72407"/>
                  <a:gd name="connsiteY1" fmla="*/ 0 h 70683"/>
                  <a:gd name="connsiteX2" fmla="*/ 72408 w 72407"/>
                  <a:gd name="connsiteY2" fmla="*/ 70684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07" h="70683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6" name="Freeform 18">
                <a:extLst>
                  <a:ext uri="{FF2B5EF4-FFF2-40B4-BE49-F238E27FC236}">
                    <a16:creationId xmlns:a16="http://schemas.microsoft.com/office/drawing/2014/main" id="{D2021C0E-9296-7FF6-CB51-3DC704802192}"/>
                  </a:ext>
                </a:extLst>
              </p:cNvPr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>
                  <a:gd name="connsiteX0" fmla="*/ 0 w 37927"/>
                  <a:gd name="connsiteY0" fmla="*/ 19550 h 22997"/>
                  <a:gd name="connsiteX1" fmla="*/ 18964 w 37927"/>
                  <a:gd name="connsiteY1" fmla="*/ 22998 h 22997"/>
                  <a:gd name="connsiteX2" fmla="*/ 37928 w 37927"/>
                  <a:gd name="connsiteY2" fmla="*/ 9206 h 22997"/>
                  <a:gd name="connsiteX3" fmla="*/ 0 w 37927"/>
                  <a:gd name="connsiteY3" fmla="*/ 19550 h 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27" h="22997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7" name="Freeform 19">
                <a:extLst>
                  <a:ext uri="{FF2B5EF4-FFF2-40B4-BE49-F238E27FC236}">
                    <a16:creationId xmlns:a16="http://schemas.microsoft.com/office/drawing/2014/main" id="{EBF4F588-B739-5950-B4A7-B1F4B2C66DEF}"/>
                  </a:ext>
                </a:extLst>
              </p:cNvPr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>
                  <a:gd name="connsiteX0" fmla="*/ 8967 w 14369"/>
                  <a:gd name="connsiteY0" fmla="*/ 0 h 32755"/>
                  <a:gd name="connsiteX1" fmla="*/ 5519 w 14369"/>
                  <a:gd name="connsiteY1" fmla="*/ 32756 h 32755"/>
                  <a:gd name="connsiteX2" fmla="*/ 8967 w 14369"/>
                  <a:gd name="connsiteY2" fmla="*/ 0 h 3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" h="32755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8" name="Freeform 20">
                <a:extLst>
                  <a:ext uri="{FF2B5EF4-FFF2-40B4-BE49-F238E27FC236}">
                    <a16:creationId xmlns:a16="http://schemas.microsoft.com/office/drawing/2014/main" id="{FC04FC46-BC0F-0545-09FE-0C7F004E65FA}"/>
                  </a:ext>
                </a:extLst>
              </p:cNvPr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>
                  <a:gd name="connsiteX0" fmla="*/ 0 w 9435"/>
                  <a:gd name="connsiteY0" fmla="*/ 17240 h 17239"/>
                  <a:gd name="connsiteX1" fmla="*/ 6896 w 9435"/>
                  <a:gd name="connsiteY1" fmla="*/ 0 h 17239"/>
                  <a:gd name="connsiteX2" fmla="*/ 0 w 9435"/>
                  <a:gd name="connsiteY2" fmla="*/ 1724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35" h="17239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D29F1C14-CA6C-0DAC-81A2-C50B5859CF8B}"/>
                  </a:ext>
                </a:extLst>
              </p:cNvPr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8F680E6F-0556-BA4F-7D04-8E087B21DFAD}"/>
                  </a:ext>
                </a:extLst>
              </p:cNvPr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>
                  <a:gd name="connsiteX0" fmla="*/ 5411 w 5410"/>
                  <a:gd name="connsiteY0" fmla="*/ 10344 h 10344"/>
                  <a:gd name="connsiteX1" fmla="*/ 3687 w 5410"/>
                  <a:gd name="connsiteY1" fmla="*/ 0 h 10344"/>
                  <a:gd name="connsiteX2" fmla="*/ 5411 w 5410"/>
                  <a:gd name="connsiteY2" fmla="*/ 10344 h 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10" h="10344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8FF27ED0-68F0-C5CC-4D37-BC817AF127A6}"/>
                  </a:ext>
                </a:extLst>
              </p:cNvPr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>
                  <a:gd name="connsiteX0" fmla="*/ 148 w 32904"/>
                  <a:gd name="connsiteY0" fmla="*/ 7498 h 41978"/>
                  <a:gd name="connsiteX1" fmla="*/ 15664 w 32904"/>
                  <a:gd name="connsiteY1" fmla="*/ 41978 h 41978"/>
                  <a:gd name="connsiteX2" fmla="*/ 24284 w 32904"/>
                  <a:gd name="connsiteY2" fmla="*/ 41978 h 41978"/>
                  <a:gd name="connsiteX3" fmla="*/ 32904 w 32904"/>
                  <a:gd name="connsiteY3" fmla="*/ 24738 h 41978"/>
                  <a:gd name="connsiteX4" fmla="*/ 148 w 32904"/>
                  <a:gd name="connsiteY4" fmla="*/ 7498 h 4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4" h="41978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627CE552-2E86-C1A0-A0E7-131C3B9C45DF}"/>
                  </a:ext>
                </a:extLst>
              </p:cNvPr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>
                  <a:gd name="connsiteX0" fmla="*/ 0 w 15515"/>
                  <a:gd name="connsiteY0" fmla="*/ 0 h 14054"/>
                  <a:gd name="connsiteX1" fmla="*/ 15516 w 15515"/>
                  <a:gd name="connsiteY1" fmla="*/ 8620 h 14054"/>
                  <a:gd name="connsiteX2" fmla="*/ 0 w 15515"/>
                  <a:gd name="connsiteY2" fmla="*/ 0 h 1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15" h="14054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D6849620-D6BB-82DC-A945-7F5220ED33AE}"/>
                  </a:ext>
                </a:extLst>
              </p:cNvPr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358345DE-8CD9-E587-75E9-B05F962E0C98}"/>
                  </a:ext>
                </a:extLst>
              </p:cNvPr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>
                  <a:gd name="connsiteX0" fmla="*/ 15839 w 15839"/>
                  <a:gd name="connsiteY0" fmla="*/ 25860 h 25859"/>
                  <a:gd name="connsiteX1" fmla="*/ 323 w 15839"/>
                  <a:gd name="connsiteY1" fmla="*/ 0 h 25859"/>
                  <a:gd name="connsiteX2" fmla="*/ 15839 w 15839"/>
                  <a:gd name="connsiteY2" fmla="*/ 25860 h 2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39" h="25859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1D6F159E-21FD-86A5-67AB-8278A3B48F9C}"/>
                  </a:ext>
                </a:extLst>
              </p:cNvPr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169" name="Графический объект 8">
              <a:extLst>
                <a:ext uri="{FF2B5EF4-FFF2-40B4-BE49-F238E27FC236}">
                  <a16:creationId xmlns:a16="http://schemas.microsoft.com/office/drawing/2014/main" id="{D7B619DF-9915-6DB6-972F-2DD9894D0CB3}"/>
                </a:ext>
              </a:extLst>
            </p:cNvPr>
            <p:cNvGrpSpPr/>
            <p:nvPr/>
          </p:nvGrpSpPr>
          <p:grpSpPr>
            <a:xfrm rot="20924932">
              <a:off x="2048811" y="2148379"/>
              <a:ext cx="1237072" cy="2094494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CDB1AF63-35A6-201C-DB7F-A2F983B65FD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4" name="Freeform 31">
                <a:extLst>
                  <a:ext uri="{FF2B5EF4-FFF2-40B4-BE49-F238E27FC236}">
                    <a16:creationId xmlns:a16="http://schemas.microsoft.com/office/drawing/2014/main" id="{192AB6AA-9362-1275-2123-36D83825D693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1F0FB0DC-A2CB-AE81-D95C-A44D2A250003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4EE167AF-E748-4A9A-ADF5-783175969E1F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5E01DC28-D8CD-637A-C052-2E6B106303CB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ABFF40D1-63E2-C739-A991-6F0899F84E98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3B29025E-CA72-12CA-E3E2-3D89A56C5B11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2D624A63-3ED5-EF21-D1F4-4FB670C0A9D0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295A47A8-89CA-8212-81E5-33093E68B5B8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E93097B9-4144-F3D2-8B78-B902B21B68A6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28DD1D4C-5F8F-3CAE-6B62-2BF7223B4A08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4" name="Freeform 41">
                <a:extLst>
                  <a:ext uri="{FF2B5EF4-FFF2-40B4-BE49-F238E27FC236}">
                    <a16:creationId xmlns:a16="http://schemas.microsoft.com/office/drawing/2014/main" id="{9C5BEDA1-38EF-7E7A-709C-CE83F4EDABCC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5" name="Freeform 42">
                <a:extLst>
                  <a:ext uri="{FF2B5EF4-FFF2-40B4-BE49-F238E27FC236}">
                    <a16:creationId xmlns:a16="http://schemas.microsoft.com/office/drawing/2014/main" id="{8134F353-67F2-3ED2-423D-7BB1A1594527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6" name="Freeform 43">
                <a:extLst>
                  <a:ext uri="{FF2B5EF4-FFF2-40B4-BE49-F238E27FC236}">
                    <a16:creationId xmlns:a16="http://schemas.microsoft.com/office/drawing/2014/main" id="{D199F38D-5A37-7D5D-B6B1-A674E0DD55B6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7" name="Freeform 44">
                <a:extLst>
                  <a:ext uri="{FF2B5EF4-FFF2-40B4-BE49-F238E27FC236}">
                    <a16:creationId xmlns:a16="http://schemas.microsoft.com/office/drawing/2014/main" id="{8A9897F0-5F3E-C1D8-12B3-E456BB48555C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8" name="Freeform 45">
                <a:extLst>
                  <a:ext uri="{FF2B5EF4-FFF2-40B4-BE49-F238E27FC236}">
                    <a16:creationId xmlns:a16="http://schemas.microsoft.com/office/drawing/2014/main" id="{A978A38B-5006-D6FF-21A0-8864125255C4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9" name="Freeform 46">
                <a:extLst>
                  <a:ext uri="{FF2B5EF4-FFF2-40B4-BE49-F238E27FC236}">
                    <a16:creationId xmlns:a16="http://schemas.microsoft.com/office/drawing/2014/main" id="{70847DE6-FD31-026D-2C7B-A543D7453044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841B80F2-DD5C-47F3-8C74-AC86BA57EE6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1" name="Freeform 48">
                <a:extLst>
                  <a:ext uri="{FF2B5EF4-FFF2-40B4-BE49-F238E27FC236}">
                    <a16:creationId xmlns:a16="http://schemas.microsoft.com/office/drawing/2014/main" id="{E7A3CBBA-56B2-9A81-19C0-314C0059DC83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2" name="Freeform 49">
                <a:extLst>
                  <a:ext uri="{FF2B5EF4-FFF2-40B4-BE49-F238E27FC236}">
                    <a16:creationId xmlns:a16="http://schemas.microsoft.com/office/drawing/2014/main" id="{F4BEFCB7-C68C-3EA7-CC8A-E73EBA6FAE3F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3" name="Freeform 50">
                <a:extLst>
                  <a:ext uri="{FF2B5EF4-FFF2-40B4-BE49-F238E27FC236}">
                    <a16:creationId xmlns:a16="http://schemas.microsoft.com/office/drawing/2014/main" id="{A40608E3-F37B-79CE-91C9-E95C8155085D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sp>
          <p:nvSpPr>
            <p:cNvPr id="170" name="Freeform 51">
              <a:extLst>
                <a:ext uri="{FF2B5EF4-FFF2-40B4-BE49-F238E27FC236}">
                  <a16:creationId xmlns:a16="http://schemas.microsoft.com/office/drawing/2014/main" id="{95BC0F31-9EB9-7539-C6DE-0CC783F47B27}"/>
                </a:ext>
              </a:extLst>
            </p:cNvPr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>
                <a:gd name="connsiteX0" fmla="*/ 1703650 w 2705234"/>
                <a:gd name="connsiteY0" fmla="*/ 3688527 h 3688526"/>
                <a:gd name="connsiteX1" fmla="*/ 958885 w 2705234"/>
                <a:gd name="connsiteY1" fmla="*/ 3440272 h 3688526"/>
                <a:gd name="connsiteX2" fmla="*/ 165848 w 2705234"/>
                <a:gd name="connsiteY2" fmla="*/ 2723091 h 3688526"/>
                <a:gd name="connsiteX3" fmla="*/ 8965 w 2705234"/>
                <a:gd name="connsiteY3" fmla="*/ 1469748 h 3688526"/>
                <a:gd name="connsiteX4" fmla="*/ 267564 w 2705234"/>
                <a:gd name="connsiteY4" fmla="*/ 493968 h 3688526"/>
                <a:gd name="connsiteX5" fmla="*/ 379623 w 2705234"/>
                <a:gd name="connsiteY5" fmla="*/ 375013 h 3688526"/>
                <a:gd name="connsiteX6" fmla="*/ 477891 w 2705234"/>
                <a:gd name="connsiteY6" fmla="*/ 245713 h 3688526"/>
                <a:gd name="connsiteX7" fmla="*/ 733042 w 2705234"/>
                <a:gd name="connsiteY7" fmla="*/ 97450 h 3688526"/>
                <a:gd name="connsiteX8" fmla="*/ 1696754 w 2705234"/>
                <a:gd name="connsiteY8" fmla="*/ 102622 h 3688526"/>
                <a:gd name="connsiteX9" fmla="*/ 1870877 w 2705234"/>
                <a:gd name="connsiteY9" fmla="*/ 169858 h 3688526"/>
                <a:gd name="connsiteX10" fmla="*/ 1948457 w 2705234"/>
                <a:gd name="connsiteY10" fmla="*/ 231922 h 3688526"/>
                <a:gd name="connsiteX11" fmla="*/ 2107064 w 2705234"/>
                <a:gd name="connsiteY11" fmla="*/ 359497 h 3688526"/>
                <a:gd name="connsiteX12" fmla="*/ 2400143 w 2705234"/>
                <a:gd name="connsiteY12" fmla="*/ 838767 h 3688526"/>
                <a:gd name="connsiteX13" fmla="*/ 2451863 w 2705234"/>
                <a:gd name="connsiteY13" fmla="*/ 978410 h 3688526"/>
                <a:gd name="connsiteX14" fmla="*/ 2601850 w 2705234"/>
                <a:gd name="connsiteY14" fmla="*/ 1409409 h 3688526"/>
                <a:gd name="connsiteX15" fmla="*/ 2658742 w 2705234"/>
                <a:gd name="connsiteY15" fmla="*/ 1976602 h 3688526"/>
                <a:gd name="connsiteX16" fmla="*/ 2703565 w 2705234"/>
                <a:gd name="connsiteY16" fmla="*/ 2330021 h 3688526"/>
                <a:gd name="connsiteX17" fmla="*/ 2594954 w 2705234"/>
                <a:gd name="connsiteY17" fmla="*/ 3045477 h 3688526"/>
                <a:gd name="connsiteX18" fmla="*/ 2327735 w 2705234"/>
                <a:gd name="connsiteY18" fmla="*/ 3476476 h 3688526"/>
                <a:gd name="connsiteX19" fmla="*/ 1891565 w 2705234"/>
                <a:gd name="connsiteY19" fmla="*/ 3671287 h 3688526"/>
                <a:gd name="connsiteX20" fmla="*/ 1703650 w 2705234"/>
                <a:gd name="connsiteY20" fmla="*/ 3688527 h 3688526"/>
                <a:gd name="connsiteX21" fmla="*/ 1703650 w 2705234"/>
                <a:gd name="connsiteY21" fmla="*/ 3688527 h 3688526"/>
                <a:gd name="connsiteX22" fmla="*/ 1027845 w 2705234"/>
                <a:gd name="connsiteY22" fmla="*/ 3459236 h 3688526"/>
                <a:gd name="connsiteX23" fmla="*/ 1888117 w 2705234"/>
                <a:gd name="connsiteY23" fmla="*/ 3648875 h 3688526"/>
                <a:gd name="connsiteX24" fmla="*/ 2312219 w 2705234"/>
                <a:gd name="connsiteY24" fmla="*/ 3459236 h 3688526"/>
                <a:gd name="connsiteX25" fmla="*/ 2572542 w 2705234"/>
                <a:gd name="connsiteY25" fmla="*/ 3036858 h 3688526"/>
                <a:gd name="connsiteX26" fmla="*/ 2681153 w 2705234"/>
                <a:gd name="connsiteY26" fmla="*/ 2330021 h 3688526"/>
                <a:gd name="connsiteX27" fmla="*/ 2655294 w 2705234"/>
                <a:gd name="connsiteY27" fmla="*/ 2083490 h 3688526"/>
                <a:gd name="connsiteX28" fmla="*/ 2551854 w 2705234"/>
                <a:gd name="connsiteY28" fmla="*/ 2738607 h 3688526"/>
                <a:gd name="connsiteX29" fmla="*/ 2420831 w 2705234"/>
                <a:gd name="connsiteY29" fmla="*/ 3016170 h 3688526"/>
                <a:gd name="connsiteX30" fmla="*/ 2182920 w 2705234"/>
                <a:gd name="connsiteY30" fmla="*/ 3124781 h 3688526"/>
                <a:gd name="connsiteX31" fmla="*/ 1320923 w 2705234"/>
                <a:gd name="connsiteY31" fmla="*/ 3498888 h 3688526"/>
                <a:gd name="connsiteX32" fmla="*/ 1319199 w 2705234"/>
                <a:gd name="connsiteY32" fmla="*/ 3498888 h 3688526"/>
                <a:gd name="connsiteX33" fmla="*/ 1027845 w 2705234"/>
                <a:gd name="connsiteY33" fmla="*/ 3459236 h 3688526"/>
                <a:gd name="connsiteX34" fmla="*/ 1027845 w 2705234"/>
                <a:gd name="connsiteY34" fmla="*/ 3459236 h 3688526"/>
                <a:gd name="connsiteX35" fmla="*/ 970953 w 2705234"/>
                <a:gd name="connsiteY35" fmla="*/ 3417860 h 3688526"/>
                <a:gd name="connsiteX36" fmla="*/ 1320923 w 2705234"/>
                <a:gd name="connsiteY36" fmla="*/ 3474752 h 3688526"/>
                <a:gd name="connsiteX37" fmla="*/ 1320923 w 2705234"/>
                <a:gd name="connsiteY37" fmla="*/ 3474752 h 3688526"/>
                <a:gd name="connsiteX38" fmla="*/ 2144992 w 2705234"/>
                <a:gd name="connsiteY38" fmla="*/ 3129953 h 3688526"/>
                <a:gd name="connsiteX39" fmla="*/ 2124304 w 2705234"/>
                <a:gd name="connsiteY39" fmla="*/ 3133401 h 3688526"/>
                <a:gd name="connsiteX40" fmla="*/ 1464015 w 2705234"/>
                <a:gd name="connsiteY40" fmla="*/ 3166157 h 3688526"/>
                <a:gd name="connsiteX41" fmla="*/ 919233 w 2705234"/>
                <a:gd name="connsiteY41" fmla="*/ 3048925 h 3688526"/>
                <a:gd name="connsiteX42" fmla="*/ 408931 w 2705234"/>
                <a:gd name="connsiteY42" fmla="*/ 2485180 h 3688526"/>
                <a:gd name="connsiteX43" fmla="*/ 920957 w 2705234"/>
                <a:gd name="connsiteY43" fmla="*/ 3376484 h 3688526"/>
                <a:gd name="connsiteX44" fmla="*/ 970953 w 2705234"/>
                <a:gd name="connsiteY44" fmla="*/ 3417860 h 3688526"/>
                <a:gd name="connsiteX45" fmla="*/ 970953 w 2705234"/>
                <a:gd name="connsiteY45" fmla="*/ 3417860 h 3688526"/>
                <a:gd name="connsiteX46" fmla="*/ 350316 w 2705234"/>
                <a:gd name="connsiteY46" fmla="*/ 433629 h 3688526"/>
                <a:gd name="connsiteX47" fmla="*/ 288252 w 2705234"/>
                <a:gd name="connsiteY47" fmla="*/ 506036 h 3688526"/>
                <a:gd name="connsiteX48" fmla="*/ 34825 w 2705234"/>
                <a:gd name="connsiteY48" fmla="*/ 1468024 h 3688526"/>
                <a:gd name="connsiteX49" fmla="*/ 188260 w 2705234"/>
                <a:gd name="connsiteY49" fmla="*/ 2711023 h 3688526"/>
                <a:gd name="connsiteX50" fmla="*/ 903717 w 2705234"/>
                <a:gd name="connsiteY50" fmla="*/ 3393724 h 3688526"/>
                <a:gd name="connsiteX51" fmla="*/ 365831 w 2705234"/>
                <a:gd name="connsiteY51" fmla="*/ 2388636 h 3688526"/>
                <a:gd name="connsiteX52" fmla="*/ 239980 w 2705234"/>
                <a:gd name="connsiteY52" fmla="*/ 1950742 h 3688526"/>
                <a:gd name="connsiteX53" fmla="*/ 293424 w 2705234"/>
                <a:gd name="connsiteY53" fmla="*/ 590512 h 3688526"/>
                <a:gd name="connsiteX54" fmla="*/ 350316 w 2705234"/>
                <a:gd name="connsiteY54" fmla="*/ 433629 h 3688526"/>
                <a:gd name="connsiteX55" fmla="*/ 350316 w 2705234"/>
                <a:gd name="connsiteY55" fmla="*/ 433629 h 3688526"/>
                <a:gd name="connsiteX56" fmla="*/ 388243 w 2705234"/>
                <a:gd name="connsiteY56" fmla="*/ 2383464 h 3688526"/>
                <a:gd name="connsiteX57" fmla="*/ 929577 w 2705234"/>
                <a:gd name="connsiteY57" fmla="*/ 3029962 h 3688526"/>
                <a:gd name="connsiteX58" fmla="*/ 1465739 w 2705234"/>
                <a:gd name="connsiteY58" fmla="*/ 3143745 h 3688526"/>
                <a:gd name="connsiteX59" fmla="*/ 2120856 w 2705234"/>
                <a:gd name="connsiteY59" fmla="*/ 3110989 h 3688526"/>
                <a:gd name="connsiteX60" fmla="*/ 2172576 w 2705234"/>
                <a:gd name="connsiteY60" fmla="*/ 3102369 h 3688526"/>
                <a:gd name="connsiteX61" fmla="*/ 2441519 w 2705234"/>
                <a:gd name="connsiteY61" fmla="*/ 2704127 h 3688526"/>
                <a:gd name="connsiteX62" fmla="*/ 2569094 w 2705234"/>
                <a:gd name="connsiteY62" fmla="*/ 2155897 h 3688526"/>
                <a:gd name="connsiteX63" fmla="*/ 2575990 w 2705234"/>
                <a:gd name="connsiteY63" fmla="*/ 1730071 h 3688526"/>
                <a:gd name="connsiteX64" fmla="*/ 2469103 w 2705234"/>
                <a:gd name="connsiteY64" fmla="*/ 1402513 h 3688526"/>
                <a:gd name="connsiteX65" fmla="*/ 2138096 w 2705234"/>
                <a:gd name="connsiteY65" fmla="*/ 576720 h 3688526"/>
                <a:gd name="connsiteX66" fmla="*/ 2122580 w 2705234"/>
                <a:gd name="connsiteY66" fmla="*/ 542240 h 3688526"/>
                <a:gd name="connsiteX67" fmla="*/ 1884669 w 2705234"/>
                <a:gd name="connsiteY67" fmla="*/ 350877 h 3688526"/>
                <a:gd name="connsiteX68" fmla="*/ 958885 w 2705234"/>
                <a:gd name="connsiteY68" fmla="*/ 299157 h 3688526"/>
                <a:gd name="connsiteX69" fmla="*/ 489959 w 2705234"/>
                <a:gd name="connsiteY69" fmla="*/ 1083574 h 3688526"/>
                <a:gd name="connsiteX70" fmla="*/ 377899 w 2705234"/>
                <a:gd name="connsiteY70" fmla="*/ 2314505 h 3688526"/>
                <a:gd name="connsiteX71" fmla="*/ 388243 w 2705234"/>
                <a:gd name="connsiteY71" fmla="*/ 2383464 h 3688526"/>
                <a:gd name="connsiteX72" fmla="*/ 388243 w 2705234"/>
                <a:gd name="connsiteY72" fmla="*/ 2383464 h 3688526"/>
                <a:gd name="connsiteX73" fmla="*/ 2603574 w 2705234"/>
                <a:gd name="connsiteY73" fmla="*/ 1830063 h 3688526"/>
                <a:gd name="connsiteX74" fmla="*/ 2591506 w 2705234"/>
                <a:gd name="connsiteY74" fmla="*/ 2159345 h 3688526"/>
                <a:gd name="connsiteX75" fmla="*/ 2462206 w 2705234"/>
                <a:gd name="connsiteY75" fmla="*/ 2714471 h 3688526"/>
                <a:gd name="connsiteX76" fmla="*/ 2212227 w 2705234"/>
                <a:gd name="connsiteY76" fmla="*/ 3095473 h 3688526"/>
                <a:gd name="connsiteX77" fmla="*/ 2407039 w 2705234"/>
                <a:gd name="connsiteY77" fmla="*/ 3000654 h 3688526"/>
                <a:gd name="connsiteX78" fmla="*/ 2531166 w 2705234"/>
                <a:gd name="connsiteY78" fmla="*/ 2735159 h 3688526"/>
                <a:gd name="connsiteX79" fmla="*/ 2636330 w 2705234"/>
                <a:gd name="connsiteY79" fmla="*/ 1980050 h 3688526"/>
                <a:gd name="connsiteX80" fmla="*/ 2603574 w 2705234"/>
                <a:gd name="connsiteY80" fmla="*/ 1830063 h 3688526"/>
                <a:gd name="connsiteX81" fmla="*/ 2603574 w 2705234"/>
                <a:gd name="connsiteY81" fmla="*/ 1830063 h 3688526"/>
                <a:gd name="connsiteX82" fmla="*/ 314112 w 2705234"/>
                <a:gd name="connsiteY82" fmla="*/ 599132 h 3688526"/>
                <a:gd name="connsiteX83" fmla="*/ 262392 w 2705234"/>
                <a:gd name="connsiteY83" fmla="*/ 1947294 h 3688526"/>
                <a:gd name="connsiteX84" fmla="*/ 350316 w 2705234"/>
                <a:gd name="connsiteY84" fmla="*/ 2283473 h 3688526"/>
                <a:gd name="connsiteX85" fmla="*/ 467547 w 2705234"/>
                <a:gd name="connsiteY85" fmla="*/ 1078402 h 3688526"/>
                <a:gd name="connsiteX86" fmla="*/ 946817 w 2705234"/>
                <a:gd name="connsiteY86" fmla="*/ 280193 h 3688526"/>
                <a:gd name="connsiteX87" fmla="*/ 1898461 w 2705234"/>
                <a:gd name="connsiteY87" fmla="*/ 333637 h 3688526"/>
                <a:gd name="connsiteX88" fmla="*/ 2094996 w 2705234"/>
                <a:gd name="connsiteY88" fmla="*/ 485348 h 3688526"/>
                <a:gd name="connsiteX89" fmla="*/ 1934665 w 2705234"/>
                <a:gd name="connsiteY89" fmla="*/ 247437 h 3688526"/>
                <a:gd name="connsiteX90" fmla="*/ 1517459 w 2705234"/>
                <a:gd name="connsiteY90" fmla="*/ 104346 h 3688526"/>
                <a:gd name="connsiteX91" fmla="*/ 1460567 w 2705234"/>
                <a:gd name="connsiteY91" fmla="*/ 102622 h 3688526"/>
                <a:gd name="connsiteX92" fmla="*/ 1276100 w 2705234"/>
                <a:gd name="connsiteY92" fmla="*/ 104346 h 3688526"/>
                <a:gd name="connsiteX93" fmla="*/ 314112 w 2705234"/>
                <a:gd name="connsiteY93" fmla="*/ 599132 h 3688526"/>
                <a:gd name="connsiteX94" fmla="*/ 314112 w 2705234"/>
                <a:gd name="connsiteY94" fmla="*/ 599132 h 3688526"/>
                <a:gd name="connsiteX95" fmla="*/ 2598402 w 2705234"/>
                <a:gd name="connsiteY95" fmla="*/ 1728347 h 3688526"/>
                <a:gd name="connsiteX96" fmla="*/ 2636330 w 2705234"/>
                <a:gd name="connsiteY96" fmla="*/ 1871439 h 3688526"/>
                <a:gd name="connsiteX97" fmla="*/ 2581162 w 2705234"/>
                <a:gd name="connsiteY97" fmla="*/ 1414580 h 3688526"/>
                <a:gd name="connsiteX98" fmla="*/ 2513926 w 2705234"/>
                <a:gd name="connsiteY98" fmla="*/ 1181841 h 3688526"/>
                <a:gd name="connsiteX99" fmla="*/ 2598402 w 2705234"/>
                <a:gd name="connsiteY99" fmla="*/ 1728347 h 3688526"/>
                <a:gd name="connsiteX100" fmla="*/ 2598402 w 2705234"/>
                <a:gd name="connsiteY100" fmla="*/ 1728347 h 3688526"/>
                <a:gd name="connsiteX101" fmla="*/ 2170852 w 2705234"/>
                <a:gd name="connsiteY101" fmla="*/ 595684 h 3688526"/>
                <a:gd name="connsiteX102" fmla="*/ 2491514 w 2705234"/>
                <a:gd name="connsiteY102" fmla="*/ 1397341 h 3688526"/>
                <a:gd name="connsiteX103" fmla="*/ 2567370 w 2705234"/>
                <a:gd name="connsiteY103" fmla="*/ 1624908 h 3688526"/>
                <a:gd name="connsiteX104" fmla="*/ 2431174 w 2705234"/>
                <a:gd name="connsiteY104" fmla="*/ 985306 h 3688526"/>
                <a:gd name="connsiteX105" fmla="*/ 2170852 w 2705234"/>
                <a:gd name="connsiteY105" fmla="*/ 595684 h 3688526"/>
                <a:gd name="connsiteX106" fmla="*/ 2141544 w 2705234"/>
                <a:gd name="connsiteY106" fmla="*/ 531896 h 3688526"/>
                <a:gd name="connsiteX107" fmla="*/ 2374283 w 2705234"/>
                <a:gd name="connsiteY107" fmla="*/ 833595 h 3688526"/>
                <a:gd name="connsiteX108" fmla="*/ 2091548 w 2705234"/>
                <a:gd name="connsiteY108" fmla="*/ 373289 h 3688526"/>
                <a:gd name="connsiteX109" fmla="*/ 2012244 w 2705234"/>
                <a:gd name="connsiteY109" fmla="*/ 302605 h 3688526"/>
                <a:gd name="connsiteX110" fmla="*/ 2141544 w 2705234"/>
                <a:gd name="connsiteY110" fmla="*/ 531896 h 3688526"/>
                <a:gd name="connsiteX111" fmla="*/ 2141544 w 2705234"/>
                <a:gd name="connsiteY111" fmla="*/ 531896 h 3688526"/>
                <a:gd name="connsiteX112" fmla="*/ 398587 w 2705234"/>
                <a:gd name="connsiteY112" fmla="*/ 387081 h 3688526"/>
                <a:gd name="connsiteX113" fmla="*/ 343420 w 2705234"/>
                <a:gd name="connsiteY113" fmla="*/ 509484 h 3688526"/>
                <a:gd name="connsiteX114" fmla="*/ 1017501 w 2705234"/>
                <a:gd name="connsiteY114" fmla="*/ 126758 h 3688526"/>
                <a:gd name="connsiteX115" fmla="*/ 398587 w 2705234"/>
                <a:gd name="connsiteY115" fmla="*/ 387081 h 3688526"/>
                <a:gd name="connsiteX116" fmla="*/ 1300236 w 2705234"/>
                <a:gd name="connsiteY116" fmla="*/ 19870 h 3688526"/>
                <a:gd name="connsiteX117" fmla="*/ 743386 w 2705234"/>
                <a:gd name="connsiteY117" fmla="*/ 114690 h 3688526"/>
                <a:gd name="connsiteX118" fmla="*/ 495131 w 2705234"/>
                <a:gd name="connsiteY118" fmla="*/ 259505 h 3688526"/>
                <a:gd name="connsiteX119" fmla="*/ 438239 w 2705234"/>
                <a:gd name="connsiteY119" fmla="*/ 326741 h 3688526"/>
                <a:gd name="connsiteX120" fmla="*/ 1272652 w 2705234"/>
                <a:gd name="connsiteY120" fmla="*/ 81934 h 3688526"/>
                <a:gd name="connsiteX121" fmla="*/ 1272652 w 2705234"/>
                <a:gd name="connsiteY121" fmla="*/ 81934 h 3688526"/>
                <a:gd name="connsiteX122" fmla="*/ 1517459 w 2705234"/>
                <a:gd name="connsiteY122" fmla="*/ 81934 h 3688526"/>
                <a:gd name="connsiteX123" fmla="*/ 1651930 w 2705234"/>
                <a:gd name="connsiteY123" fmla="*/ 94002 h 3688526"/>
                <a:gd name="connsiteX124" fmla="*/ 1300236 w 2705234"/>
                <a:gd name="connsiteY124" fmla="*/ 19870 h 368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705234" h="3688526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2E62D15E-D035-F085-05DB-BA2AD273AD25}"/>
                </a:ext>
              </a:extLst>
            </p:cNvPr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>
                <a:gd name="connsiteX0" fmla="*/ 241061 w 765130"/>
                <a:gd name="connsiteY0" fmla="*/ 560982 h 776894"/>
                <a:gd name="connsiteX1" fmla="*/ 96097 w 765130"/>
                <a:gd name="connsiteY1" fmla="*/ 585017 h 776894"/>
                <a:gd name="connsiteX2" fmla="*/ 241061 w 765130"/>
                <a:gd name="connsiteY2" fmla="*/ 560982 h 776894"/>
                <a:gd name="connsiteX3" fmla="*/ 384067 w 765130"/>
                <a:gd name="connsiteY3" fmla="*/ 519587 h 776894"/>
                <a:gd name="connsiteX4" fmla="*/ 487336 w 765130"/>
                <a:gd name="connsiteY4" fmla="*/ 431099 h 776894"/>
                <a:gd name="connsiteX5" fmla="*/ 455396 w 765130"/>
                <a:gd name="connsiteY5" fmla="*/ 395382 h 776894"/>
                <a:gd name="connsiteX6" fmla="*/ 384067 w 765130"/>
                <a:gd name="connsiteY6" fmla="*/ 519587 h 776894"/>
                <a:gd name="connsiteX7" fmla="*/ 600097 w 765130"/>
                <a:gd name="connsiteY7" fmla="*/ 481814 h 776894"/>
                <a:gd name="connsiteX8" fmla="*/ 640697 w 765130"/>
                <a:gd name="connsiteY8" fmla="*/ 588292 h 776894"/>
                <a:gd name="connsiteX9" fmla="*/ 644896 w 765130"/>
                <a:gd name="connsiteY9" fmla="*/ 453434 h 776894"/>
                <a:gd name="connsiteX10" fmla="*/ 600097 w 765130"/>
                <a:gd name="connsiteY10" fmla="*/ 481814 h 776894"/>
                <a:gd name="connsiteX11" fmla="*/ 229053 w 765130"/>
                <a:gd name="connsiteY11" fmla="*/ 751855 h 776894"/>
                <a:gd name="connsiteX12" fmla="*/ 353559 w 765130"/>
                <a:gd name="connsiteY12" fmla="*/ 743490 h 776894"/>
                <a:gd name="connsiteX13" fmla="*/ 290564 w 765130"/>
                <a:gd name="connsiteY13" fmla="*/ 712790 h 776894"/>
                <a:gd name="connsiteX14" fmla="*/ 229053 w 765130"/>
                <a:gd name="connsiteY14" fmla="*/ 751866 h 776894"/>
                <a:gd name="connsiteX15" fmla="*/ 105979 w 765130"/>
                <a:gd name="connsiteY15" fmla="*/ 346651 h 776894"/>
                <a:gd name="connsiteX16" fmla="*/ 98655 w 765130"/>
                <a:gd name="connsiteY16" fmla="*/ 327623 h 776894"/>
                <a:gd name="connsiteX17" fmla="*/ 3660 w 765130"/>
                <a:gd name="connsiteY17" fmla="*/ 440073 h 776894"/>
                <a:gd name="connsiteX18" fmla="*/ 105979 w 765130"/>
                <a:gd name="connsiteY18" fmla="*/ 346651 h 776894"/>
                <a:gd name="connsiteX19" fmla="*/ 552277 w 765130"/>
                <a:gd name="connsiteY19" fmla="*/ 656503 h 776894"/>
                <a:gd name="connsiteX20" fmla="*/ 393843 w 765130"/>
                <a:gd name="connsiteY20" fmla="*/ 631082 h 776894"/>
                <a:gd name="connsiteX21" fmla="*/ 552277 w 765130"/>
                <a:gd name="connsiteY21" fmla="*/ 656503 h 776894"/>
                <a:gd name="connsiteX22" fmla="*/ 404704 w 765130"/>
                <a:gd name="connsiteY22" fmla="*/ 241653 h 776894"/>
                <a:gd name="connsiteX23" fmla="*/ 544511 w 765130"/>
                <a:gd name="connsiteY23" fmla="*/ 203166 h 776894"/>
                <a:gd name="connsiteX24" fmla="*/ 404704 w 765130"/>
                <a:gd name="connsiteY24" fmla="*/ 241653 h 776894"/>
                <a:gd name="connsiteX25" fmla="*/ 305834 w 765130"/>
                <a:gd name="connsiteY25" fmla="*/ 24274 h 776894"/>
                <a:gd name="connsiteX26" fmla="*/ 413291 w 765130"/>
                <a:gd name="connsiteY26" fmla="*/ 125860 h 776894"/>
                <a:gd name="connsiteX27" fmla="*/ 420952 w 765130"/>
                <a:gd name="connsiteY27" fmla="*/ 93966 h 776894"/>
                <a:gd name="connsiteX28" fmla="*/ 319809 w 765130"/>
                <a:gd name="connsiteY28" fmla="*/ 570 h 776894"/>
                <a:gd name="connsiteX29" fmla="*/ 305845 w 765130"/>
                <a:gd name="connsiteY29" fmla="*/ 24273 h 776894"/>
                <a:gd name="connsiteX30" fmla="*/ 669290 w 765130"/>
                <a:gd name="connsiteY30" fmla="*/ 98336 h 776894"/>
                <a:gd name="connsiteX31" fmla="*/ 665133 w 765130"/>
                <a:gd name="connsiteY31" fmla="*/ 82930 h 776894"/>
                <a:gd name="connsiteX32" fmla="*/ 555350 w 765130"/>
                <a:gd name="connsiteY32" fmla="*/ 37438 h 776894"/>
                <a:gd name="connsiteX33" fmla="*/ 669290 w 765130"/>
                <a:gd name="connsiteY33" fmla="*/ 98336 h 776894"/>
                <a:gd name="connsiteX34" fmla="*/ 200818 w 765130"/>
                <a:gd name="connsiteY34" fmla="*/ 382043 h 776894"/>
                <a:gd name="connsiteX35" fmla="*/ 238619 w 765130"/>
                <a:gd name="connsiteY35" fmla="*/ 420950 h 776894"/>
                <a:gd name="connsiteX36" fmla="*/ 307128 w 765130"/>
                <a:gd name="connsiteY36" fmla="*/ 345906 h 776894"/>
                <a:gd name="connsiteX37" fmla="*/ 200818 w 765130"/>
                <a:gd name="connsiteY37" fmla="*/ 382043 h 776894"/>
                <a:gd name="connsiteX38" fmla="*/ 640192 w 765130"/>
                <a:gd name="connsiteY38" fmla="*/ 269194 h 776894"/>
                <a:gd name="connsiteX39" fmla="*/ 743271 w 765130"/>
                <a:gd name="connsiteY39" fmla="*/ 345759 h 776894"/>
                <a:gd name="connsiteX40" fmla="*/ 665217 w 765130"/>
                <a:gd name="connsiteY40" fmla="*/ 255298 h 776894"/>
                <a:gd name="connsiteX41" fmla="*/ 640192 w 765130"/>
                <a:gd name="connsiteY41" fmla="*/ 269194 h 776894"/>
                <a:gd name="connsiteX42" fmla="*/ 118776 w 765130"/>
                <a:gd name="connsiteY42" fmla="*/ 221145 h 776894"/>
                <a:gd name="connsiteX43" fmla="*/ 248491 w 765130"/>
                <a:gd name="connsiteY43" fmla="*/ 163535 h 776894"/>
                <a:gd name="connsiteX44" fmla="*/ 104643 w 765130"/>
                <a:gd name="connsiteY44" fmla="*/ 172288 h 776894"/>
                <a:gd name="connsiteX45" fmla="*/ 118776 w 765130"/>
                <a:gd name="connsiteY45" fmla="*/ 221145 h 77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65130" h="776894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049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88B8B3B1-25E0-5A04-37B1-C3F3507C7A1D}"/>
                </a:ext>
              </a:extLst>
            </p:cNvPr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>
                <a:gd name="connsiteX0" fmla="*/ 1105651 w 2483579"/>
                <a:gd name="connsiteY0" fmla="*/ 1686441 h 2108143"/>
                <a:gd name="connsiteX1" fmla="*/ 1114422 w 2483579"/>
                <a:gd name="connsiteY1" fmla="*/ 1687115 h 2108143"/>
                <a:gd name="connsiteX2" fmla="*/ 1118779 w 2483579"/>
                <a:gd name="connsiteY2" fmla="*/ 1741703 h 2108143"/>
                <a:gd name="connsiteX3" fmla="*/ 1080820 w 2483579"/>
                <a:gd name="connsiteY3" fmla="*/ 1948372 h 2108143"/>
                <a:gd name="connsiteX4" fmla="*/ 1024371 w 2483579"/>
                <a:gd name="connsiteY4" fmla="*/ 2046401 h 2108143"/>
                <a:gd name="connsiteX5" fmla="*/ 1067613 w 2483579"/>
                <a:gd name="connsiteY5" fmla="*/ 1798715 h 2108143"/>
                <a:gd name="connsiteX6" fmla="*/ 1105651 w 2483579"/>
                <a:gd name="connsiteY6" fmla="*/ 1686441 h 2108143"/>
                <a:gd name="connsiteX7" fmla="*/ 1180953 w 2483579"/>
                <a:gd name="connsiteY7" fmla="*/ 1680765 h 2108143"/>
                <a:gd name="connsiteX8" fmla="*/ 1188951 w 2483579"/>
                <a:gd name="connsiteY8" fmla="*/ 1688091 h 2108143"/>
                <a:gd name="connsiteX9" fmla="*/ 1163073 w 2483579"/>
                <a:gd name="connsiteY9" fmla="*/ 1903849 h 2108143"/>
                <a:gd name="connsiteX10" fmla="*/ 1134154 w 2483579"/>
                <a:gd name="connsiteY10" fmla="*/ 2060475 h 2108143"/>
                <a:gd name="connsiteX11" fmla="*/ 1110518 w 2483579"/>
                <a:gd name="connsiteY11" fmla="*/ 2062910 h 2108143"/>
                <a:gd name="connsiteX12" fmla="*/ 1166967 w 2483579"/>
                <a:gd name="connsiteY12" fmla="*/ 1690789 h 2108143"/>
                <a:gd name="connsiteX13" fmla="*/ 1180953 w 2483579"/>
                <a:gd name="connsiteY13" fmla="*/ 1680765 h 2108143"/>
                <a:gd name="connsiteX14" fmla="*/ 1261580 w 2483579"/>
                <a:gd name="connsiteY14" fmla="*/ 1676861 h 2108143"/>
                <a:gd name="connsiteX15" fmla="*/ 1270593 w 2483579"/>
                <a:gd name="connsiteY15" fmla="*/ 1679348 h 2108143"/>
                <a:gd name="connsiteX16" fmla="*/ 1272761 w 2483579"/>
                <a:gd name="connsiteY16" fmla="*/ 1782038 h 2108143"/>
                <a:gd name="connsiteX17" fmla="*/ 1268941 w 2483579"/>
                <a:gd name="connsiteY17" fmla="*/ 1831566 h 2108143"/>
                <a:gd name="connsiteX18" fmla="*/ 1228015 w 2483579"/>
                <a:gd name="connsiteY18" fmla="*/ 2085182 h 2108143"/>
                <a:gd name="connsiteX19" fmla="*/ 1228214 w 2483579"/>
                <a:gd name="connsiteY19" fmla="*/ 1885755 h 2108143"/>
                <a:gd name="connsiteX20" fmla="*/ 1253892 w 2483579"/>
                <a:gd name="connsiteY20" fmla="*/ 1684355 h 2108143"/>
                <a:gd name="connsiteX21" fmla="*/ 1261580 w 2483579"/>
                <a:gd name="connsiteY21" fmla="*/ 1676861 h 2108143"/>
                <a:gd name="connsiteX22" fmla="*/ 1407254 w 2483579"/>
                <a:gd name="connsiteY22" fmla="*/ 1671046 h 2108143"/>
                <a:gd name="connsiteX23" fmla="*/ 1423513 w 2483579"/>
                <a:gd name="connsiteY23" fmla="*/ 1703016 h 2108143"/>
                <a:gd name="connsiteX24" fmla="*/ 1436520 w 2483579"/>
                <a:gd name="connsiteY24" fmla="*/ 1881105 h 2108143"/>
                <a:gd name="connsiteX25" fmla="*/ 1436520 w 2483579"/>
                <a:gd name="connsiteY25" fmla="*/ 1881116 h 2108143"/>
                <a:gd name="connsiteX26" fmla="*/ 1451969 w 2483579"/>
                <a:gd name="connsiteY26" fmla="*/ 2026480 h 2108143"/>
                <a:gd name="connsiteX27" fmla="*/ 1442855 w 2483579"/>
                <a:gd name="connsiteY27" fmla="*/ 2077510 h 2108143"/>
                <a:gd name="connsiteX28" fmla="*/ 1417640 w 2483579"/>
                <a:gd name="connsiteY28" fmla="*/ 2084353 h 2108143"/>
                <a:gd name="connsiteX29" fmla="*/ 1400739 w 2483579"/>
                <a:gd name="connsiteY29" fmla="*/ 2026942 h 2108143"/>
                <a:gd name="connsiteX30" fmla="*/ 1392426 w 2483579"/>
                <a:gd name="connsiteY30" fmla="*/ 1799597 h 2108143"/>
                <a:gd name="connsiteX31" fmla="*/ 1407254 w 2483579"/>
                <a:gd name="connsiteY31" fmla="*/ 1671046 h 2108143"/>
                <a:gd name="connsiteX32" fmla="*/ 1335082 w 2483579"/>
                <a:gd name="connsiteY32" fmla="*/ 1663752 h 2108143"/>
                <a:gd name="connsiteX33" fmla="*/ 1341365 w 2483579"/>
                <a:gd name="connsiteY33" fmla="*/ 1901089 h 2108143"/>
                <a:gd name="connsiteX34" fmla="*/ 1335608 w 2483579"/>
                <a:gd name="connsiteY34" fmla="*/ 2081897 h 2108143"/>
                <a:gd name="connsiteX35" fmla="*/ 1299965 w 2483579"/>
                <a:gd name="connsiteY35" fmla="*/ 2103024 h 2108143"/>
                <a:gd name="connsiteX36" fmla="*/ 1290851 w 2483579"/>
                <a:gd name="connsiteY36" fmla="*/ 2083807 h 2108143"/>
                <a:gd name="connsiteX37" fmla="*/ 1317129 w 2483579"/>
                <a:gd name="connsiteY37" fmla="*/ 1680020 h 2108143"/>
                <a:gd name="connsiteX38" fmla="*/ 1335082 w 2483579"/>
                <a:gd name="connsiteY38" fmla="*/ 1663752 h 2108143"/>
                <a:gd name="connsiteX39" fmla="*/ 1559920 w 2483579"/>
                <a:gd name="connsiteY39" fmla="*/ 1650800 h 2108143"/>
                <a:gd name="connsiteX40" fmla="*/ 1624241 w 2483579"/>
                <a:gd name="connsiteY40" fmla="*/ 1834620 h 2108143"/>
                <a:gd name="connsiteX41" fmla="*/ 1670029 w 2483579"/>
                <a:gd name="connsiteY41" fmla="*/ 2032463 h 2108143"/>
                <a:gd name="connsiteX42" fmla="*/ 1649761 w 2483579"/>
                <a:gd name="connsiteY42" fmla="*/ 2027656 h 2108143"/>
                <a:gd name="connsiteX43" fmla="*/ 1579779 w 2483579"/>
                <a:gd name="connsiteY43" fmla="*/ 1792743 h 2108143"/>
                <a:gd name="connsiteX44" fmla="*/ 1559920 w 2483579"/>
                <a:gd name="connsiteY44" fmla="*/ 1650800 h 2108143"/>
                <a:gd name="connsiteX45" fmla="*/ 1031066 w 2483579"/>
                <a:gd name="connsiteY45" fmla="*/ 1640422 h 2108143"/>
                <a:gd name="connsiteX46" fmla="*/ 1041651 w 2483579"/>
                <a:gd name="connsiteY46" fmla="*/ 1647851 h 2108143"/>
                <a:gd name="connsiteX47" fmla="*/ 983034 w 2483579"/>
                <a:gd name="connsiteY47" fmla="*/ 1874462 h 2108143"/>
                <a:gd name="connsiteX48" fmla="*/ 942299 w 2483579"/>
                <a:gd name="connsiteY48" fmla="*/ 2019973 h 2108143"/>
                <a:gd name="connsiteX49" fmla="*/ 905991 w 2483579"/>
                <a:gd name="connsiteY49" fmla="*/ 2017076 h 2108143"/>
                <a:gd name="connsiteX50" fmla="*/ 973784 w 2483579"/>
                <a:gd name="connsiteY50" fmla="*/ 1748252 h 2108143"/>
                <a:gd name="connsiteX51" fmla="*/ 1013795 w 2483579"/>
                <a:gd name="connsiteY51" fmla="*/ 1651672 h 2108143"/>
                <a:gd name="connsiteX52" fmla="*/ 1031066 w 2483579"/>
                <a:gd name="connsiteY52" fmla="*/ 1640422 h 2108143"/>
                <a:gd name="connsiteX53" fmla="*/ 1469817 w 2483579"/>
                <a:gd name="connsiteY53" fmla="*/ 1639521 h 2108143"/>
                <a:gd name="connsiteX54" fmla="*/ 1484129 w 2483579"/>
                <a:gd name="connsiteY54" fmla="*/ 1648649 h 2108143"/>
                <a:gd name="connsiteX55" fmla="*/ 1503082 w 2483579"/>
                <a:gd name="connsiteY55" fmla="*/ 1695323 h 2108143"/>
                <a:gd name="connsiteX56" fmla="*/ 1536747 w 2483579"/>
                <a:gd name="connsiteY56" fmla="*/ 1885031 h 2108143"/>
                <a:gd name="connsiteX57" fmla="*/ 1530138 w 2483579"/>
                <a:gd name="connsiteY57" fmla="*/ 2064610 h 2108143"/>
                <a:gd name="connsiteX58" fmla="*/ 1463208 w 2483579"/>
                <a:gd name="connsiteY58" fmla="*/ 1657528 h 2108143"/>
                <a:gd name="connsiteX59" fmla="*/ 1469817 w 2483579"/>
                <a:gd name="connsiteY59" fmla="*/ 1639521 h 2108143"/>
                <a:gd name="connsiteX60" fmla="*/ 935646 w 2483579"/>
                <a:gd name="connsiteY60" fmla="*/ 1638961 h 2108143"/>
                <a:gd name="connsiteX61" fmla="*/ 946750 w 2483579"/>
                <a:gd name="connsiteY61" fmla="*/ 1654432 h 2108143"/>
                <a:gd name="connsiteX62" fmla="*/ 946748 w 2483579"/>
                <a:gd name="connsiteY62" fmla="*/ 1654432 h 2108143"/>
                <a:gd name="connsiteX63" fmla="*/ 867230 w 2483579"/>
                <a:gd name="connsiteY63" fmla="*/ 1873045 h 2108143"/>
                <a:gd name="connsiteX64" fmla="*/ 785343 w 2483579"/>
                <a:gd name="connsiteY64" fmla="*/ 1985935 h 2108143"/>
                <a:gd name="connsiteX65" fmla="*/ 920475 w 2483579"/>
                <a:gd name="connsiteY65" fmla="*/ 1652921 h 2108143"/>
                <a:gd name="connsiteX66" fmla="*/ 935646 w 2483579"/>
                <a:gd name="connsiteY66" fmla="*/ 1638961 h 2108143"/>
                <a:gd name="connsiteX67" fmla="*/ 1626103 w 2483579"/>
                <a:gd name="connsiteY67" fmla="*/ 1622524 h 2108143"/>
                <a:gd name="connsiteX68" fmla="*/ 1701022 w 2483579"/>
                <a:gd name="connsiteY68" fmla="*/ 1753615 h 2108143"/>
                <a:gd name="connsiteX69" fmla="*/ 1772456 w 2483579"/>
                <a:gd name="connsiteY69" fmla="*/ 1992075 h 2108143"/>
                <a:gd name="connsiteX70" fmla="*/ 1750599 w 2483579"/>
                <a:gd name="connsiteY70" fmla="*/ 1975115 h 2108143"/>
                <a:gd name="connsiteX71" fmla="*/ 1669472 w 2483579"/>
                <a:gd name="connsiteY71" fmla="*/ 1796144 h 2108143"/>
                <a:gd name="connsiteX72" fmla="*/ 1616590 w 2483579"/>
                <a:gd name="connsiteY72" fmla="*/ 1627395 h 2108143"/>
                <a:gd name="connsiteX73" fmla="*/ 1626103 w 2483579"/>
                <a:gd name="connsiteY73" fmla="*/ 1622524 h 2108143"/>
                <a:gd name="connsiteX74" fmla="*/ 876195 w 2483579"/>
                <a:gd name="connsiteY74" fmla="*/ 1597871 h 2108143"/>
                <a:gd name="connsiteX75" fmla="*/ 883310 w 2483579"/>
                <a:gd name="connsiteY75" fmla="*/ 1603812 h 2108143"/>
                <a:gd name="connsiteX76" fmla="*/ 800461 w 2483579"/>
                <a:gd name="connsiteY76" fmla="*/ 1777230 h 2108143"/>
                <a:gd name="connsiteX77" fmla="*/ 686652 w 2483579"/>
                <a:gd name="connsiteY77" fmla="*/ 1935504 h 2108143"/>
                <a:gd name="connsiteX78" fmla="*/ 751874 w 2483579"/>
                <a:gd name="connsiteY78" fmla="*/ 1778542 h 2108143"/>
                <a:gd name="connsiteX79" fmla="*/ 876195 w 2483579"/>
                <a:gd name="connsiteY79" fmla="*/ 1597871 h 2108143"/>
                <a:gd name="connsiteX80" fmla="*/ 1710598 w 2483579"/>
                <a:gd name="connsiteY80" fmla="*/ 1590220 h 2108143"/>
                <a:gd name="connsiteX81" fmla="*/ 1787305 w 2483579"/>
                <a:gd name="connsiteY81" fmla="*/ 1700959 h 2108143"/>
                <a:gd name="connsiteX82" fmla="*/ 1900919 w 2483579"/>
                <a:gd name="connsiteY82" fmla="*/ 1904458 h 2108143"/>
                <a:gd name="connsiteX83" fmla="*/ 1881439 w 2483579"/>
                <a:gd name="connsiteY83" fmla="*/ 1939493 h 2108143"/>
                <a:gd name="connsiteX84" fmla="*/ 1866127 w 2483579"/>
                <a:gd name="connsiteY84" fmla="*/ 1919740 h 2108143"/>
                <a:gd name="connsiteX85" fmla="*/ 1700032 w 2483579"/>
                <a:gd name="connsiteY85" fmla="*/ 1605953 h 2108143"/>
                <a:gd name="connsiteX86" fmla="*/ 1710598 w 2483579"/>
                <a:gd name="connsiteY86" fmla="*/ 1590220 h 2108143"/>
                <a:gd name="connsiteX87" fmla="*/ 1786737 w 2483579"/>
                <a:gd name="connsiteY87" fmla="*/ 1574581 h 2108143"/>
                <a:gd name="connsiteX88" fmla="*/ 1928754 w 2483579"/>
                <a:gd name="connsiteY88" fmla="*/ 1787359 h 2108143"/>
                <a:gd name="connsiteX89" fmla="*/ 1971859 w 2483579"/>
                <a:gd name="connsiteY89" fmla="*/ 1886185 h 2108143"/>
                <a:gd name="connsiteX90" fmla="*/ 1961230 w 2483579"/>
                <a:gd name="connsiteY90" fmla="*/ 1890593 h 2108143"/>
                <a:gd name="connsiteX91" fmla="*/ 1786737 w 2483579"/>
                <a:gd name="connsiteY91" fmla="*/ 1574581 h 2108143"/>
                <a:gd name="connsiteX92" fmla="*/ 819691 w 2483579"/>
                <a:gd name="connsiteY92" fmla="*/ 1559279 h 2108143"/>
                <a:gd name="connsiteX93" fmla="*/ 825967 w 2483579"/>
                <a:gd name="connsiteY93" fmla="*/ 1570688 h 2108143"/>
                <a:gd name="connsiteX94" fmla="*/ 719088 w 2483579"/>
                <a:gd name="connsiteY94" fmla="*/ 1738292 h 2108143"/>
                <a:gd name="connsiteX95" fmla="*/ 719089 w 2483579"/>
                <a:gd name="connsiteY95" fmla="*/ 1738292 h 2108143"/>
                <a:gd name="connsiteX96" fmla="*/ 591746 w 2483579"/>
                <a:gd name="connsiteY96" fmla="*/ 1898675 h 2108143"/>
                <a:gd name="connsiteX97" fmla="*/ 577685 w 2483579"/>
                <a:gd name="connsiteY97" fmla="*/ 1887424 h 2108143"/>
                <a:gd name="connsiteX98" fmla="*/ 679875 w 2483579"/>
                <a:gd name="connsiteY98" fmla="*/ 1736455 h 2108143"/>
                <a:gd name="connsiteX99" fmla="*/ 819691 w 2483579"/>
                <a:gd name="connsiteY99" fmla="*/ 1559279 h 2108143"/>
                <a:gd name="connsiteX100" fmla="*/ 1845533 w 2483579"/>
                <a:gd name="connsiteY100" fmla="*/ 1503148 h 2108143"/>
                <a:gd name="connsiteX101" fmla="*/ 2058584 w 2483579"/>
                <a:gd name="connsiteY101" fmla="*/ 1765591 h 2108143"/>
                <a:gd name="connsiteX102" fmla="*/ 2046240 w 2483579"/>
                <a:gd name="connsiteY102" fmla="*/ 1798054 h 2108143"/>
                <a:gd name="connsiteX103" fmla="*/ 1845533 w 2483579"/>
                <a:gd name="connsiteY103" fmla="*/ 1503148 h 2108143"/>
                <a:gd name="connsiteX104" fmla="*/ 751161 w 2483579"/>
                <a:gd name="connsiteY104" fmla="*/ 1498205 h 2108143"/>
                <a:gd name="connsiteX105" fmla="*/ 766080 w 2483579"/>
                <a:gd name="connsiteY105" fmla="*/ 1516184 h 2108143"/>
                <a:gd name="connsiteX106" fmla="*/ 633193 w 2483579"/>
                <a:gd name="connsiteY106" fmla="*/ 1689078 h 2108143"/>
                <a:gd name="connsiteX107" fmla="*/ 633192 w 2483579"/>
                <a:gd name="connsiteY107" fmla="*/ 1689078 h 2108143"/>
                <a:gd name="connsiteX108" fmla="*/ 511395 w 2483579"/>
                <a:gd name="connsiteY108" fmla="*/ 1850973 h 2108143"/>
                <a:gd name="connsiteX109" fmla="*/ 483339 w 2483579"/>
                <a:gd name="connsiteY109" fmla="*/ 1851298 h 2108143"/>
                <a:gd name="connsiteX110" fmla="*/ 516413 w 2483579"/>
                <a:gd name="connsiteY110" fmla="*/ 1773148 h 2108143"/>
                <a:gd name="connsiteX111" fmla="*/ 751161 w 2483579"/>
                <a:gd name="connsiteY111" fmla="*/ 1498205 h 2108143"/>
                <a:gd name="connsiteX112" fmla="*/ 699129 w 2483579"/>
                <a:gd name="connsiteY112" fmla="*/ 1452528 h 2108143"/>
                <a:gd name="connsiteX113" fmla="*/ 706740 w 2483579"/>
                <a:gd name="connsiteY113" fmla="*/ 1467146 h 2108143"/>
                <a:gd name="connsiteX114" fmla="*/ 691266 w 2483579"/>
                <a:gd name="connsiteY114" fmla="*/ 1491785 h 2108143"/>
                <a:gd name="connsiteX115" fmla="*/ 689115 w 2483579"/>
                <a:gd name="connsiteY115" fmla="*/ 1495211 h 2108143"/>
                <a:gd name="connsiteX116" fmla="*/ 607435 w 2483579"/>
                <a:gd name="connsiteY116" fmla="*/ 1581771 h 2108143"/>
                <a:gd name="connsiteX117" fmla="*/ 424970 w 2483579"/>
                <a:gd name="connsiteY117" fmla="*/ 1775530 h 2108143"/>
                <a:gd name="connsiteX118" fmla="*/ 405033 w 2483579"/>
                <a:gd name="connsiteY118" fmla="*/ 1750183 h 2108143"/>
                <a:gd name="connsiteX119" fmla="*/ 503858 w 2483579"/>
                <a:gd name="connsiteY119" fmla="*/ 1642215 h 2108143"/>
                <a:gd name="connsiteX120" fmla="*/ 699129 w 2483579"/>
                <a:gd name="connsiteY120" fmla="*/ 1452528 h 2108143"/>
                <a:gd name="connsiteX121" fmla="*/ 1895587 w 2483579"/>
                <a:gd name="connsiteY121" fmla="*/ 1451199 h 2108143"/>
                <a:gd name="connsiteX122" fmla="*/ 2127704 w 2483579"/>
                <a:gd name="connsiteY122" fmla="*/ 1653382 h 2108143"/>
                <a:gd name="connsiteX123" fmla="*/ 2145194 w 2483579"/>
                <a:gd name="connsiteY123" fmla="*/ 1690978 h 2108143"/>
                <a:gd name="connsiteX124" fmla="*/ 2043619 w 2483579"/>
                <a:gd name="connsiteY124" fmla="*/ 1617603 h 2108143"/>
                <a:gd name="connsiteX125" fmla="*/ 1906686 w 2483579"/>
                <a:gd name="connsiteY125" fmla="*/ 1483910 h 2108143"/>
                <a:gd name="connsiteX126" fmla="*/ 1895587 w 2483579"/>
                <a:gd name="connsiteY126" fmla="*/ 1451199 h 2108143"/>
                <a:gd name="connsiteX127" fmla="*/ 635674 w 2483579"/>
                <a:gd name="connsiteY127" fmla="*/ 1402496 h 2108143"/>
                <a:gd name="connsiteX128" fmla="*/ 652045 w 2483579"/>
                <a:gd name="connsiteY128" fmla="*/ 1422311 h 2108143"/>
                <a:gd name="connsiteX129" fmla="*/ 431368 w 2483579"/>
                <a:gd name="connsiteY129" fmla="*/ 1625202 h 2108143"/>
                <a:gd name="connsiteX130" fmla="*/ 431369 w 2483579"/>
                <a:gd name="connsiteY130" fmla="*/ 1625202 h 2108143"/>
                <a:gd name="connsiteX131" fmla="*/ 327650 w 2483579"/>
                <a:gd name="connsiteY131" fmla="*/ 1704108 h 2108143"/>
                <a:gd name="connsiteX132" fmla="*/ 400926 w 2483579"/>
                <a:gd name="connsiteY132" fmla="*/ 1605869 h 2108143"/>
                <a:gd name="connsiteX133" fmla="*/ 635674 w 2483579"/>
                <a:gd name="connsiteY133" fmla="*/ 1402496 h 2108143"/>
                <a:gd name="connsiteX134" fmla="*/ 1951133 w 2483579"/>
                <a:gd name="connsiteY134" fmla="*/ 1368472 h 2108143"/>
                <a:gd name="connsiteX135" fmla="*/ 2116801 w 2483579"/>
                <a:gd name="connsiteY135" fmla="*/ 1480520 h 2108143"/>
                <a:gd name="connsiteX136" fmla="*/ 2233519 w 2483579"/>
                <a:gd name="connsiteY136" fmla="*/ 1583681 h 2108143"/>
                <a:gd name="connsiteX137" fmla="*/ 2227836 w 2483579"/>
                <a:gd name="connsiteY137" fmla="*/ 1591521 h 2108143"/>
                <a:gd name="connsiteX138" fmla="*/ 1934268 w 2483579"/>
                <a:gd name="connsiteY138" fmla="*/ 1376162 h 2108143"/>
                <a:gd name="connsiteX139" fmla="*/ 1951133 w 2483579"/>
                <a:gd name="connsiteY139" fmla="*/ 1368472 h 2108143"/>
                <a:gd name="connsiteX140" fmla="*/ 1276143 w 2483579"/>
                <a:gd name="connsiteY140" fmla="*/ 1353452 h 2108143"/>
                <a:gd name="connsiteX141" fmla="*/ 1284821 w 2483579"/>
                <a:gd name="connsiteY141" fmla="*/ 1361962 h 2108143"/>
                <a:gd name="connsiteX142" fmla="*/ 1292346 w 2483579"/>
                <a:gd name="connsiteY142" fmla="*/ 1401268 h 2108143"/>
                <a:gd name="connsiteX143" fmla="*/ 1279875 w 2483579"/>
                <a:gd name="connsiteY143" fmla="*/ 1609448 h 2108143"/>
                <a:gd name="connsiteX144" fmla="*/ 1259870 w 2483579"/>
                <a:gd name="connsiteY144" fmla="*/ 1611096 h 2108143"/>
                <a:gd name="connsiteX145" fmla="*/ 1266005 w 2483579"/>
                <a:gd name="connsiteY145" fmla="*/ 1358466 h 2108143"/>
                <a:gd name="connsiteX146" fmla="*/ 1276143 w 2483579"/>
                <a:gd name="connsiteY146" fmla="*/ 1353452 h 2108143"/>
                <a:gd name="connsiteX147" fmla="*/ 591071 w 2483579"/>
                <a:gd name="connsiteY147" fmla="*/ 1351093 h 2108143"/>
                <a:gd name="connsiteX148" fmla="*/ 591598 w 2483579"/>
                <a:gd name="connsiteY148" fmla="*/ 1373244 h 2108143"/>
                <a:gd name="connsiteX149" fmla="*/ 395601 w 2483579"/>
                <a:gd name="connsiteY149" fmla="*/ 1525000 h 2108143"/>
                <a:gd name="connsiteX150" fmla="*/ 395600 w 2483579"/>
                <a:gd name="connsiteY150" fmla="*/ 1525000 h 2108143"/>
                <a:gd name="connsiteX151" fmla="*/ 249443 w 2483579"/>
                <a:gd name="connsiteY151" fmla="*/ 1631856 h 2108143"/>
                <a:gd name="connsiteX152" fmla="*/ 240532 w 2483579"/>
                <a:gd name="connsiteY152" fmla="*/ 1624278 h 2108143"/>
                <a:gd name="connsiteX153" fmla="*/ 350512 w 2483579"/>
                <a:gd name="connsiteY153" fmla="*/ 1516635 h 2108143"/>
                <a:gd name="connsiteX154" fmla="*/ 591071 w 2483579"/>
                <a:gd name="connsiteY154" fmla="*/ 1351093 h 2108143"/>
                <a:gd name="connsiteX155" fmla="*/ 1176112 w 2483579"/>
                <a:gd name="connsiteY155" fmla="*/ 1345536 h 2108143"/>
                <a:gd name="connsiteX156" fmla="*/ 1184594 w 2483579"/>
                <a:gd name="connsiteY156" fmla="*/ 1360576 h 2108143"/>
                <a:gd name="connsiteX157" fmla="*/ 1154096 w 2483579"/>
                <a:gd name="connsiteY157" fmla="*/ 1582852 h 2108143"/>
                <a:gd name="connsiteX158" fmla="*/ 1112244 w 2483579"/>
                <a:gd name="connsiteY158" fmla="*/ 1597199 h 2108143"/>
                <a:gd name="connsiteX159" fmla="*/ 1138058 w 2483579"/>
                <a:gd name="connsiteY159" fmla="*/ 1445118 h 2108143"/>
                <a:gd name="connsiteX160" fmla="*/ 1176112 w 2483579"/>
                <a:gd name="connsiteY160" fmla="*/ 1345536 h 2108143"/>
                <a:gd name="connsiteX161" fmla="*/ 1368232 w 2483579"/>
                <a:gd name="connsiteY161" fmla="*/ 1344035 h 2108143"/>
                <a:gd name="connsiteX162" fmla="*/ 1410474 w 2483579"/>
                <a:gd name="connsiteY162" fmla="*/ 1507189 h 2108143"/>
                <a:gd name="connsiteX163" fmla="*/ 1382091 w 2483579"/>
                <a:gd name="connsiteY163" fmla="*/ 1589422 h 2108143"/>
                <a:gd name="connsiteX164" fmla="*/ 1368232 w 2483579"/>
                <a:gd name="connsiteY164" fmla="*/ 1344035 h 2108143"/>
                <a:gd name="connsiteX165" fmla="*/ 1087366 w 2483579"/>
                <a:gd name="connsiteY165" fmla="*/ 1326361 h 2108143"/>
                <a:gd name="connsiteX166" fmla="*/ 1050838 w 2483579"/>
                <a:gd name="connsiteY166" fmla="*/ 1442820 h 2108143"/>
                <a:gd name="connsiteX167" fmla="*/ 969627 w 2483579"/>
                <a:gd name="connsiteY167" fmla="*/ 1571590 h 2108143"/>
                <a:gd name="connsiteX168" fmla="*/ 972395 w 2483579"/>
                <a:gd name="connsiteY168" fmla="*/ 1532221 h 2108143"/>
                <a:gd name="connsiteX169" fmla="*/ 1010164 w 2483579"/>
                <a:gd name="connsiteY169" fmla="*/ 1441697 h 2108143"/>
                <a:gd name="connsiteX170" fmla="*/ 1087366 w 2483579"/>
                <a:gd name="connsiteY170" fmla="*/ 1326361 h 2108143"/>
                <a:gd name="connsiteX171" fmla="*/ 1463892 w 2483579"/>
                <a:gd name="connsiteY171" fmla="*/ 1324828 h 2108143"/>
                <a:gd name="connsiteX172" fmla="*/ 1540620 w 2483579"/>
                <a:gd name="connsiteY172" fmla="*/ 1550253 h 2108143"/>
                <a:gd name="connsiteX173" fmla="*/ 1515289 w 2483579"/>
                <a:gd name="connsiteY173" fmla="*/ 1569669 h 2108143"/>
                <a:gd name="connsiteX174" fmla="*/ 1473500 w 2483579"/>
                <a:gd name="connsiteY174" fmla="*/ 1434633 h 2108143"/>
                <a:gd name="connsiteX175" fmla="*/ 1463892 w 2483579"/>
                <a:gd name="connsiteY175" fmla="*/ 1324828 h 2108143"/>
                <a:gd name="connsiteX176" fmla="*/ 1985276 w 2483579"/>
                <a:gd name="connsiteY176" fmla="*/ 1307069 h 2108143"/>
                <a:gd name="connsiteX177" fmla="*/ 2174271 w 2483579"/>
                <a:gd name="connsiteY177" fmla="*/ 1415500 h 2108143"/>
                <a:gd name="connsiteX178" fmla="*/ 2280823 w 2483579"/>
                <a:gd name="connsiteY178" fmla="*/ 1499244 h 2108143"/>
                <a:gd name="connsiteX179" fmla="*/ 2255535 w 2483579"/>
                <a:gd name="connsiteY179" fmla="*/ 1494773 h 2108143"/>
                <a:gd name="connsiteX180" fmla="*/ 1985276 w 2483579"/>
                <a:gd name="connsiteY180" fmla="*/ 1307069 h 2108143"/>
                <a:gd name="connsiteX181" fmla="*/ 505734 w 2483579"/>
                <a:gd name="connsiteY181" fmla="*/ 1301127 h 2108143"/>
                <a:gd name="connsiteX182" fmla="*/ 522827 w 2483579"/>
                <a:gd name="connsiteY182" fmla="*/ 1307164 h 2108143"/>
                <a:gd name="connsiteX183" fmla="*/ 315343 w 2483579"/>
                <a:gd name="connsiteY183" fmla="*/ 1442400 h 2108143"/>
                <a:gd name="connsiteX184" fmla="*/ 191302 w 2483579"/>
                <a:gd name="connsiteY184" fmla="*/ 1512447 h 2108143"/>
                <a:gd name="connsiteX185" fmla="*/ 184701 w 2483579"/>
                <a:gd name="connsiteY185" fmla="*/ 1491446 h 2108143"/>
                <a:gd name="connsiteX186" fmla="*/ 505734 w 2483579"/>
                <a:gd name="connsiteY186" fmla="*/ 1301127 h 2108143"/>
                <a:gd name="connsiteX187" fmla="*/ 1542786 w 2483579"/>
                <a:gd name="connsiteY187" fmla="*/ 1289191 h 2108143"/>
                <a:gd name="connsiteX188" fmla="*/ 1619326 w 2483579"/>
                <a:gd name="connsiteY188" fmla="*/ 1388484 h 2108143"/>
                <a:gd name="connsiteX189" fmla="*/ 1682247 w 2483579"/>
                <a:gd name="connsiteY189" fmla="*/ 1516981 h 2108143"/>
                <a:gd name="connsiteX190" fmla="*/ 1652865 w 2483579"/>
                <a:gd name="connsiteY190" fmla="*/ 1521715 h 2108143"/>
                <a:gd name="connsiteX191" fmla="*/ 1535495 w 2483579"/>
                <a:gd name="connsiteY191" fmla="*/ 1295168 h 2108143"/>
                <a:gd name="connsiteX192" fmla="*/ 1542786 w 2483579"/>
                <a:gd name="connsiteY192" fmla="*/ 1289191 h 2108143"/>
                <a:gd name="connsiteX193" fmla="*/ 999967 w 2483579"/>
                <a:gd name="connsiteY193" fmla="*/ 1286204 h 2108143"/>
                <a:gd name="connsiteX194" fmla="*/ 970774 w 2483579"/>
                <a:gd name="connsiteY194" fmla="*/ 1367136 h 2108143"/>
                <a:gd name="connsiteX195" fmla="*/ 854210 w 2483579"/>
                <a:gd name="connsiteY195" fmla="*/ 1497218 h 2108143"/>
                <a:gd name="connsiteX196" fmla="*/ 999967 w 2483579"/>
                <a:gd name="connsiteY196" fmla="*/ 1286204 h 2108143"/>
                <a:gd name="connsiteX197" fmla="*/ 2049054 w 2483579"/>
                <a:gd name="connsiteY197" fmla="*/ 1240396 h 2108143"/>
                <a:gd name="connsiteX198" fmla="*/ 2179933 w 2483579"/>
                <a:gd name="connsiteY198" fmla="*/ 1298211 h 2108143"/>
                <a:gd name="connsiteX199" fmla="*/ 2344049 w 2483579"/>
                <a:gd name="connsiteY199" fmla="*/ 1407901 h 2108143"/>
                <a:gd name="connsiteX200" fmla="*/ 2037737 w 2483579"/>
                <a:gd name="connsiteY200" fmla="*/ 1250215 h 2108143"/>
                <a:gd name="connsiteX201" fmla="*/ 2049054 w 2483579"/>
                <a:gd name="connsiteY201" fmla="*/ 1240396 h 2108143"/>
                <a:gd name="connsiteX202" fmla="*/ 1630156 w 2483579"/>
                <a:gd name="connsiteY202" fmla="*/ 1239827 h 2108143"/>
                <a:gd name="connsiteX203" fmla="*/ 1640732 w 2483579"/>
                <a:gd name="connsiteY203" fmla="*/ 1241724 h 2108143"/>
                <a:gd name="connsiteX204" fmla="*/ 1794945 w 2483579"/>
                <a:gd name="connsiteY204" fmla="*/ 1454249 h 2108143"/>
                <a:gd name="connsiteX205" fmla="*/ 1752893 w 2483579"/>
                <a:gd name="connsiteY205" fmla="*/ 1433311 h 2108143"/>
                <a:gd name="connsiteX206" fmla="*/ 1621926 w 2483579"/>
                <a:gd name="connsiteY206" fmla="*/ 1245534 h 2108143"/>
                <a:gd name="connsiteX207" fmla="*/ 1630156 w 2483579"/>
                <a:gd name="connsiteY207" fmla="*/ 1239827 h 2108143"/>
                <a:gd name="connsiteX208" fmla="*/ 917334 w 2483579"/>
                <a:gd name="connsiteY208" fmla="*/ 1232495 h 2108143"/>
                <a:gd name="connsiteX209" fmla="*/ 922963 w 2483579"/>
                <a:gd name="connsiteY209" fmla="*/ 1236602 h 2108143"/>
                <a:gd name="connsiteX210" fmla="*/ 917352 w 2483579"/>
                <a:gd name="connsiteY210" fmla="*/ 1261036 h 2108143"/>
                <a:gd name="connsiteX211" fmla="*/ 742347 w 2483579"/>
                <a:gd name="connsiteY211" fmla="*/ 1422206 h 2108143"/>
                <a:gd name="connsiteX212" fmla="*/ 828629 w 2483579"/>
                <a:gd name="connsiteY212" fmla="*/ 1298358 h 2108143"/>
                <a:gd name="connsiteX213" fmla="*/ 917334 w 2483579"/>
                <a:gd name="connsiteY213" fmla="*/ 1232495 h 2108143"/>
                <a:gd name="connsiteX214" fmla="*/ 491133 w 2483579"/>
                <a:gd name="connsiteY214" fmla="*/ 1210038 h 2108143"/>
                <a:gd name="connsiteX215" fmla="*/ 503277 w 2483579"/>
                <a:gd name="connsiteY215" fmla="*/ 1232834 h 2108143"/>
                <a:gd name="connsiteX216" fmla="*/ 462612 w 2483579"/>
                <a:gd name="connsiteY216" fmla="*/ 1262390 h 2108143"/>
                <a:gd name="connsiteX217" fmla="*/ 231175 w 2483579"/>
                <a:gd name="connsiteY217" fmla="*/ 1362938 h 2108143"/>
                <a:gd name="connsiteX218" fmla="*/ 95505 w 2483579"/>
                <a:gd name="connsiteY218" fmla="*/ 1406253 h 2108143"/>
                <a:gd name="connsiteX219" fmla="*/ 333487 w 2483579"/>
                <a:gd name="connsiteY219" fmla="*/ 1272403 h 2108143"/>
                <a:gd name="connsiteX220" fmla="*/ 491133 w 2483579"/>
                <a:gd name="connsiteY220" fmla="*/ 1210038 h 2108143"/>
                <a:gd name="connsiteX221" fmla="*/ 1704180 w 2483579"/>
                <a:gd name="connsiteY221" fmla="*/ 1170875 h 2108143"/>
                <a:gd name="connsiteX222" fmla="*/ 1750188 w 2483579"/>
                <a:gd name="connsiteY222" fmla="*/ 1198283 h 2108143"/>
                <a:gd name="connsiteX223" fmla="*/ 1801533 w 2483579"/>
                <a:gd name="connsiteY223" fmla="*/ 1238061 h 2108143"/>
                <a:gd name="connsiteX224" fmla="*/ 1878587 w 2483579"/>
                <a:gd name="connsiteY224" fmla="*/ 1347866 h 2108143"/>
                <a:gd name="connsiteX225" fmla="*/ 1691171 w 2483579"/>
                <a:gd name="connsiteY225" fmla="*/ 1172338 h 2108143"/>
                <a:gd name="connsiteX226" fmla="*/ 1704180 w 2483579"/>
                <a:gd name="connsiteY226" fmla="*/ 1170875 h 2108143"/>
                <a:gd name="connsiteX227" fmla="*/ 879035 w 2483579"/>
                <a:gd name="connsiteY227" fmla="*/ 1156693 h 2108143"/>
                <a:gd name="connsiteX228" fmla="*/ 884743 w 2483579"/>
                <a:gd name="connsiteY228" fmla="*/ 1169451 h 2108143"/>
                <a:gd name="connsiteX229" fmla="*/ 869362 w 2483579"/>
                <a:gd name="connsiteY229" fmla="*/ 1189141 h 2108143"/>
                <a:gd name="connsiteX230" fmla="*/ 769097 w 2483579"/>
                <a:gd name="connsiteY230" fmla="*/ 1260228 h 2108143"/>
                <a:gd name="connsiteX231" fmla="*/ 647157 w 2483579"/>
                <a:gd name="connsiteY231" fmla="*/ 1304162 h 2108143"/>
                <a:gd name="connsiteX232" fmla="*/ 879035 w 2483579"/>
                <a:gd name="connsiteY232" fmla="*/ 1156693 h 2108143"/>
                <a:gd name="connsiteX233" fmla="*/ 2064961 w 2483579"/>
                <a:gd name="connsiteY233" fmla="*/ 1141713 h 2108143"/>
                <a:gd name="connsiteX234" fmla="*/ 2199286 w 2483579"/>
                <a:gd name="connsiteY234" fmla="*/ 1184093 h 2108143"/>
                <a:gd name="connsiteX235" fmla="*/ 2308563 w 2483579"/>
                <a:gd name="connsiteY235" fmla="*/ 1231659 h 2108143"/>
                <a:gd name="connsiteX236" fmla="*/ 2390532 w 2483579"/>
                <a:gd name="connsiteY236" fmla="*/ 1261907 h 2108143"/>
                <a:gd name="connsiteX237" fmla="*/ 2383134 w 2483579"/>
                <a:gd name="connsiteY237" fmla="*/ 1292659 h 2108143"/>
                <a:gd name="connsiteX238" fmla="*/ 2059531 w 2483579"/>
                <a:gd name="connsiteY238" fmla="*/ 1163416 h 2108143"/>
                <a:gd name="connsiteX239" fmla="*/ 2064961 w 2483579"/>
                <a:gd name="connsiteY239" fmla="*/ 1141713 h 2108143"/>
                <a:gd name="connsiteX240" fmla="*/ 454083 w 2483579"/>
                <a:gd name="connsiteY240" fmla="*/ 1132009 h 2108143"/>
                <a:gd name="connsiteX241" fmla="*/ 470847 w 2483579"/>
                <a:gd name="connsiteY241" fmla="*/ 1141397 h 2108143"/>
                <a:gd name="connsiteX242" fmla="*/ 239083 w 2483579"/>
                <a:gd name="connsiteY242" fmla="*/ 1217825 h 2108143"/>
                <a:gd name="connsiteX243" fmla="*/ 69280 w 2483579"/>
                <a:gd name="connsiteY243" fmla="*/ 1264384 h 2108143"/>
                <a:gd name="connsiteX244" fmla="*/ 77796 w 2483579"/>
                <a:gd name="connsiteY244" fmla="*/ 1245618 h 2108143"/>
                <a:gd name="connsiteX245" fmla="*/ 331292 w 2483579"/>
                <a:gd name="connsiteY245" fmla="*/ 1162797 h 2108143"/>
                <a:gd name="connsiteX246" fmla="*/ 454083 w 2483579"/>
                <a:gd name="connsiteY246" fmla="*/ 1132009 h 2108143"/>
                <a:gd name="connsiteX247" fmla="*/ 821671 w 2483579"/>
                <a:gd name="connsiteY247" fmla="*/ 1100485 h 2108143"/>
                <a:gd name="connsiteX248" fmla="*/ 830582 w 2483579"/>
                <a:gd name="connsiteY248" fmla="*/ 1122022 h 2108143"/>
                <a:gd name="connsiteX249" fmla="*/ 576228 w 2483579"/>
                <a:gd name="connsiteY249" fmla="*/ 1195365 h 2108143"/>
                <a:gd name="connsiteX250" fmla="*/ 821671 w 2483579"/>
                <a:gd name="connsiteY250" fmla="*/ 1100485 h 2108143"/>
                <a:gd name="connsiteX251" fmla="*/ 1751713 w 2483579"/>
                <a:gd name="connsiteY251" fmla="*/ 1086648 h 2108143"/>
                <a:gd name="connsiteX252" fmla="*/ 1778623 w 2483579"/>
                <a:gd name="connsiteY252" fmla="*/ 1093022 h 2108143"/>
                <a:gd name="connsiteX253" fmla="*/ 1969407 w 2483579"/>
                <a:gd name="connsiteY253" fmla="*/ 1208044 h 2108143"/>
                <a:gd name="connsiteX254" fmla="*/ 1865107 w 2483579"/>
                <a:gd name="connsiteY254" fmla="*/ 1187178 h 2108143"/>
                <a:gd name="connsiteX255" fmla="*/ 1759281 w 2483579"/>
                <a:gd name="connsiteY255" fmla="*/ 1129956 h 2108143"/>
                <a:gd name="connsiteX256" fmla="*/ 1751713 w 2483579"/>
                <a:gd name="connsiteY256" fmla="*/ 1086648 h 2108143"/>
                <a:gd name="connsiteX257" fmla="*/ 437252 w 2483579"/>
                <a:gd name="connsiteY257" fmla="*/ 1063646 h 2108143"/>
                <a:gd name="connsiteX258" fmla="*/ 453762 w 2483579"/>
                <a:gd name="connsiteY258" fmla="*/ 1066615 h 2108143"/>
                <a:gd name="connsiteX259" fmla="*/ 453300 w 2483579"/>
                <a:gd name="connsiteY259" fmla="*/ 1082684 h 2108143"/>
                <a:gd name="connsiteX260" fmla="*/ 204953 w 2483579"/>
                <a:gd name="connsiteY260" fmla="*/ 1114013 h 2108143"/>
                <a:gd name="connsiteX261" fmla="*/ 36154 w 2483579"/>
                <a:gd name="connsiteY261" fmla="*/ 1130806 h 2108143"/>
                <a:gd name="connsiteX262" fmla="*/ 22687 w 2483579"/>
                <a:gd name="connsiteY262" fmla="*/ 1109343 h 2108143"/>
                <a:gd name="connsiteX263" fmla="*/ 47838 w 2483579"/>
                <a:gd name="connsiteY263" fmla="*/ 1096507 h 2108143"/>
                <a:gd name="connsiteX264" fmla="*/ 120850 w 2483579"/>
                <a:gd name="connsiteY264" fmla="*/ 1090577 h 2108143"/>
                <a:gd name="connsiteX265" fmla="*/ 437252 w 2483579"/>
                <a:gd name="connsiteY265" fmla="*/ 1063646 h 2108143"/>
                <a:gd name="connsiteX266" fmla="*/ 2116613 w 2483579"/>
                <a:gd name="connsiteY266" fmla="*/ 1058968 h 2108143"/>
                <a:gd name="connsiteX267" fmla="*/ 2251841 w 2483579"/>
                <a:gd name="connsiteY267" fmla="*/ 1075915 h 2108143"/>
                <a:gd name="connsiteX268" fmla="*/ 2430932 w 2483579"/>
                <a:gd name="connsiteY268" fmla="*/ 1119030 h 2108143"/>
                <a:gd name="connsiteX269" fmla="*/ 2429954 w 2483579"/>
                <a:gd name="connsiteY269" fmla="*/ 1145763 h 2108143"/>
                <a:gd name="connsiteX270" fmla="*/ 2120737 w 2483579"/>
                <a:gd name="connsiteY270" fmla="*/ 1085256 h 2108143"/>
                <a:gd name="connsiteX271" fmla="*/ 2096375 w 2483579"/>
                <a:gd name="connsiteY271" fmla="*/ 1067151 h 2108143"/>
                <a:gd name="connsiteX272" fmla="*/ 2116613 w 2483579"/>
                <a:gd name="connsiteY272" fmla="*/ 1058968 h 2108143"/>
                <a:gd name="connsiteX273" fmla="*/ 787465 w 2483579"/>
                <a:gd name="connsiteY273" fmla="*/ 1007741 h 2108143"/>
                <a:gd name="connsiteX274" fmla="*/ 806621 w 2483579"/>
                <a:gd name="connsiteY274" fmla="*/ 1014274 h 2108143"/>
                <a:gd name="connsiteX275" fmla="*/ 558604 w 2483579"/>
                <a:gd name="connsiteY275" fmla="*/ 1063855 h 2108143"/>
                <a:gd name="connsiteX276" fmla="*/ 692680 w 2483579"/>
                <a:gd name="connsiteY276" fmla="*/ 1016520 h 2108143"/>
                <a:gd name="connsiteX277" fmla="*/ 787465 w 2483579"/>
                <a:gd name="connsiteY277" fmla="*/ 1007741 h 2108143"/>
                <a:gd name="connsiteX278" fmla="*/ 1802238 w 2483579"/>
                <a:gd name="connsiteY278" fmla="*/ 999884 h 2108143"/>
                <a:gd name="connsiteX279" fmla="*/ 1912442 w 2483579"/>
                <a:gd name="connsiteY279" fmla="*/ 1008921 h 2108143"/>
                <a:gd name="connsiteX280" fmla="*/ 2026287 w 2483579"/>
                <a:gd name="connsiteY280" fmla="*/ 1044060 h 2108143"/>
                <a:gd name="connsiteX281" fmla="*/ 1862844 w 2483579"/>
                <a:gd name="connsiteY281" fmla="*/ 1044984 h 2108143"/>
                <a:gd name="connsiteX282" fmla="*/ 1802238 w 2483579"/>
                <a:gd name="connsiteY282" fmla="*/ 999884 h 2108143"/>
                <a:gd name="connsiteX283" fmla="*/ 2114319 w 2483579"/>
                <a:gd name="connsiteY283" fmla="*/ 986652 h 2108143"/>
                <a:gd name="connsiteX284" fmla="*/ 2215724 w 2483579"/>
                <a:gd name="connsiteY284" fmla="*/ 996074 h 2108143"/>
                <a:gd name="connsiteX285" fmla="*/ 2437005 w 2483579"/>
                <a:gd name="connsiteY285" fmla="*/ 1032746 h 2108143"/>
                <a:gd name="connsiteX286" fmla="*/ 2448960 w 2483579"/>
                <a:gd name="connsiteY286" fmla="*/ 1044470 h 2108143"/>
                <a:gd name="connsiteX287" fmla="*/ 2106804 w 2483579"/>
                <a:gd name="connsiteY287" fmla="*/ 1008123 h 2108143"/>
                <a:gd name="connsiteX288" fmla="*/ 2114319 w 2483579"/>
                <a:gd name="connsiteY288" fmla="*/ 986652 h 2108143"/>
                <a:gd name="connsiteX289" fmla="*/ 347530 w 2483579"/>
                <a:gd name="connsiteY289" fmla="*/ 978009 h 2108143"/>
                <a:gd name="connsiteX290" fmla="*/ 463665 w 2483579"/>
                <a:gd name="connsiteY290" fmla="*/ 996788 h 2108143"/>
                <a:gd name="connsiteX291" fmla="*/ 315923 w 2483579"/>
                <a:gd name="connsiteY291" fmla="*/ 1019700 h 2108143"/>
                <a:gd name="connsiteX292" fmla="*/ 3675 w 2483579"/>
                <a:gd name="connsiteY292" fmla="*/ 1013707 h 2108143"/>
                <a:gd name="connsiteX293" fmla="*/ 13313 w 2483579"/>
                <a:gd name="connsiteY293" fmla="*/ 991383 h 2108143"/>
                <a:gd name="connsiteX294" fmla="*/ 220467 w 2483579"/>
                <a:gd name="connsiteY294" fmla="*/ 981381 h 2108143"/>
                <a:gd name="connsiteX295" fmla="*/ 347530 w 2483579"/>
                <a:gd name="connsiteY295" fmla="*/ 978009 h 2108143"/>
                <a:gd name="connsiteX296" fmla="*/ 2125716 w 2483579"/>
                <a:gd name="connsiteY296" fmla="*/ 911485 h 2108143"/>
                <a:gd name="connsiteX297" fmla="*/ 2223143 w 2483579"/>
                <a:gd name="connsiteY297" fmla="*/ 916980 h 2108143"/>
                <a:gd name="connsiteX298" fmla="*/ 2445276 w 2483579"/>
                <a:gd name="connsiteY298" fmla="*/ 946798 h 2108143"/>
                <a:gd name="connsiteX299" fmla="*/ 2435910 w 2483579"/>
                <a:gd name="connsiteY299" fmla="*/ 957073 h 2108143"/>
                <a:gd name="connsiteX300" fmla="*/ 2120558 w 2483579"/>
                <a:gd name="connsiteY300" fmla="*/ 931663 h 2108143"/>
                <a:gd name="connsiteX301" fmla="*/ 2106362 w 2483579"/>
                <a:gd name="connsiteY301" fmla="*/ 917179 h 2108143"/>
                <a:gd name="connsiteX302" fmla="*/ 2125716 w 2483579"/>
                <a:gd name="connsiteY302" fmla="*/ 911485 h 2108143"/>
                <a:gd name="connsiteX303" fmla="*/ 700042 w 2483579"/>
                <a:gd name="connsiteY303" fmla="*/ 909539 h 2108143"/>
                <a:gd name="connsiteX304" fmla="*/ 803847 w 2483579"/>
                <a:gd name="connsiteY304" fmla="*/ 924956 h 2108143"/>
                <a:gd name="connsiteX305" fmla="*/ 792227 w 2483579"/>
                <a:gd name="connsiteY305" fmla="*/ 940626 h 2108143"/>
                <a:gd name="connsiteX306" fmla="*/ 547974 w 2483579"/>
                <a:gd name="connsiteY306" fmla="*/ 944247 h 2108143"/>
                <a:gd name="connsiteX307" fmla="*/ 550548 w 2483579"/>
                <a:gd name="connsiteY307" fmla="*/ 917851 h 2108143"/>
                <a:gd name="connsiteX308" fmla="*/ 657397 w 2483579"/>
                <a:gd name="connsiteY308" fmla="*/ 909853 h 2108143"/>
                <a:gd name="connsiteX309" fmla="*/ 700042 w 2483579"/>
                <a:gd name="connsiteY309" fmla="*/ 909539 h 2108143"/>
                <a:gd name="connsiteX310" fmla="*/ 60484 w 2483579"/>
                <a:gd name="connsiteY310" fmla="*/ 909142 h 2108143"/>
                <a:gd name="connsiteX311" fmla="*/ 136752 w 2483579"/>
                <a:gd name="connsiteY311" fmla="*/ 910420 h 2108143"/>
                <a:gd name="connsiteX312" fmla="*/ 462203 w 2483579"/>
                <a:gd name="connsiteY312" fmla="*/ 921934 h 2108143"/>
                <a:gd name="connsiteX313" fmla="*/ 202106 w 2483579"/>
                <a:gd name="connsiteY313" fmla="*/ 944457 h 2108143"/>
                <a:gd name="connsiteX314" fmla="*/ 13436 w 2483579"/>
                <a:gd name="connsiteY314" fmla="*/ 940836 h 2108143"/>
                <a:gd name="connsiteX315" fmla="*/ 6966 w 2483579"/>
                <a:gd name="connsiteY315" fmla="*/ 920758 h 2108143"/>
                <a:gd name="connsiteX316" fmla="*/ 60484 w 2483579"/>
                <a:gd name="connsiteY316" fmla="*/ 909142 h 2108143"/>
                <a:gd name="connsiteX317" fmla="*/ 1913293 w 2483579"/>
                <a:gd name="connsiteY317" fmla="*/ 878577 h 2108143"/>
                <a:gd name="connsiteX318" fmla="*/ 2042094 w 2483579"/>
                <a:gd name="connsiteY318" fmla="*/ 901698 h 2108143"/>
                <a:gd name="connsiteX319" fmla="*/ 2034906 w 2483579"/>
                <a:gd name="connsiteY319" fmla="*/ 925397 h 2108143"/>
                <a:gd name="connsiteX320" fmla="*/ 1776718 w 2483579"/>
                <a:gd name="connsiteY320" fmla="*/ 905781 h 2108143"/>
                <a:gd name="connsiteX321" fmla="*/ 1780286 w 2483579"/>
                <a:gd name="connsiteY321" fmla="*/ 893532 h 2108143"/>
                <a:gd name="connsiteX322" fmla="*/ 1913293 w 2483579"/>
                <a:gd name="connsiteY322" fmla="*/ 878577 h 2108143"/>
                <a:gd name="connsiteX323" fmla="*/ 2163869 w 2483579"/>
                <a:gd name="connsiteY323" fmla="*/ 837258 h 2108143"/>
                <a:gd name="connsiteX324" fmla="*/ 2250104 w 2483579"/>
                <a:gd name="connsiteY324" fmla="*/ 838252 h 2108143"/>
                <a:gd name="connsiteX325" fmla="*/ 2462998 w 2483579"/>
                <a:gd name="connsiteY325" fmla="*/ 851749 h 2108143"/>
                <a:gd name="connsiteX326" fmla="*/ 2463198 w 2483579"/>
                <a:gd name="connsiteY326" fmla="*/ 868668 h 2108143"/>
                <a:gd name="connsiteX327" fmla="*/ 2119327 w 2483579"/>
                <a:gd name="connsiteY327" fmla="*/ 868270 h 2108143"/>
                <a:gd name="connsiteX328" fmla="*/ 2083283 w 2483579"/>
                <a:gd name="connsiteY328" fmla="*/ 845756 h 2108143"/>
                <a:gd name="connsiteX329" fmla="*/ 2163869 w 2483579"/>
                <a:gd name="connsiteY329" fmla="*/ 837258 h 2108143"/>
                <a:gd name="connsiteX330" fmla="*/ 50271 w 2483579"/>
                <a:gd name="connsiteY330" fmla="*/ 770220 h 2108143"/>
                <a:gd name="connsiteX331" fmla="*/ 426119 w 2483579"/>
                <a:gd name="connsiteY331" fmla="*/ 821018 h 2108143"/>
                <a:gd name="connsiteX332" fmla="*/ 480779 w 2483579"/>
                <a:gd name="connsiteY332" fmla="*/ 841695 h 2108143"/>
                <a:gd name="connsiteX333" fmla="*/ 470150 w 2483579"/>
                <a:gd name="connsiteY333" fmla="*/ 864869 h 2108143"/>
                <a:gd name="connsiteX334" fmla="*/ 163116 w 2483579"/>
                <a:gd name="connsiteY334" fmla="*/ 820955 h 2108143"/>
                <a:gd name="connsiteX335" fmla="*/ 15508 w 2483579"/>
                <a:gd name="connsiteY335" fmla="*/ 796270 h 2108143"/>
                <a:gd name="connsiteX336" fmla="*/ 19496 w 2483579"/>
                <a:gd name="connsiteY336" fmla="*/ 775467 h 2108143"/>
                <a:gd name="connsiteX337" fmla="*/ 50271 w 2483579"/>
                <a:gd name="connsiteY337" fmla="*/ 770220 h 2108143"/>
                <a:gd name="connsiteX338" fmla="*/ 1944656 w 2483579"/>
                <a:gd name="connsiteY338" fmla="*/ 766485 h 2108143"/>
                <a:gd name="connsiteX339" fmla="*/ 2001883 w 2483579"/>
                <a:gd name="connsiteY339" fmla="*/ 772634 h 2108143"/>
                <a:gd name="connsiteX340" fmla="*/ 1974953 w 2483579"/>
                <a:gd name="connsiteY340" fmla="*/ 808119 h 2108143"/>
                <a:gd name="connsiteX341" fmla="*/ 1770309 w 2483579"/>
                <a:gd name="connsiteY341" fmla="*/ 806471 h 2108143"/>
                <a:gd name="connsiteX342" fmla="*/ 1944656 w 2483579"/>
                <a:gd name="connsiteY342" fmla="*/ 766485 h 2108143"/>
                <a:gd name="connsiteX343" fmla="*/ 550589 w 2483579"/>
                <a:gd name="connsiteY343" fmla="*/ 761741 h 2108143"/>
                <a:gd name="connsiteX344" fmla="*/ 608543 w 2483579"/>
                <a:gd name="connsiteY344" fmla="*/ 772623 h 2108143"/>
                <a:gd name="connsiteX345" fmla="*/ 790479 w 2483579"/>
                <a:gd name="connsiteY345" fmla="*/ 847488 h 2108143"/>
                <a:gd name="connsiteX346" fmla="*/ 660735 w 2483579"/>
                <a:gd name="connsiteY346" fmla="*/ 830590 h 2108143"/>
                <a:gd name="connsiteX347" fmla="*/ 557117 w 2483579"/>
                <a:gd name="connsiteY347" fmla="*/ 802389 h 2108143"/>
                <a:gd name="connsiteX348" fmla="*/ 550589 w 2483579"/>
                <a:gd name="connsiteY348" fmla="*/ 761741 h 2108143"/>
                <a:gd name="connsiteX349" fmla="*/ 2389195 w 2483579"/>
                <a:gd name="connsiteY349" fmla="*/ 743205 h 2108143"/>
                <a:gd name="connsiteX350" fmla="*/ 2463451 w 2483579"/>
                <a:gd name="connsiteY350" fmla="*/ 745796 h 2108143"/>
                <a:gd name="connsiteX351" fmla="*/ 2482919 w 2483579"/>
                <a:gd name="connsiteY351" fmla="*/ 758118 h 2108143"/>
                <a:gd name="connsiteX352" fmla="*/ 2329442 w 2483579"/>
                <a:gd name="connsiteY352" fmla="*/ 785176 h 2108143"/>
                <a:gd name="connsiteX353" fmla="*/ 2100363 w 2483579"/>
                <a:gd name="connsiteY353" fmla="*/ 786488 h 2108143"/>
                <a:gd name="connsiteX354" fmla="*/ 2094691 w 2483579"/>
                <a:gd name="connsiteY354" fmla="*/ 772864 h 2108143"/>
                <a:gd name="connsiteX355" fmla="*/ 2311931 w 2483579"/>
                <a:gd name="connsiteY355" fmla="*/ 749911 h 2108143"/>
                <a:gd name="connsiteX356" fmla="*/ 2389195 w 2483579"/>
                <a:gd name="connsiteY356" fmla="*/ 743205 h 2108143"/>
                <a:gd name="connsiteX357" fmla="*/ 20426 w 2483579"/>
                <a:gd name="connsiteY357" fmla="*/ 664665 h 2108143"/>
                <a:gd name="connsiteX358" fmla="*/ 335052 w 2483579"/>
                <a:gd name="connsiteY358" fmla="*/ 723000 h 2108143"/>
                <a:gd name="connsiteX359" fmla="*/ 471702 w 2483579"/>
                <a:gd name="connsiteY359" fmla="*/ 755851 h 2108143"/>
                <a:gd name="connsiteX360" fmla="*/ 450644 w 2483579"/>
                <a:gd name="connsiteY360" fmla="*/ 775142 h 2108143"/>
                <a:gd name="connsiteX361" fmla="*/ 200448 w 2483579"/>
                <a:gd name="connsiteY361" fmla="*/ 727807 h 2108143"/>
                <a:gd name="connsiteX362" fmla="*/ 12438 w 2483579"/>
                <a:gd name="connsiteY362" fmla="*/ 687703 h 2108143"/>
                <a:gd name="connsiteX363" fmla="*/ 20426 w 2483579"/>
                <a:gd name="connsiteY363" fmla="*/ 664665 h 2108143"/>
                <a:gd name="connsiteX364" fmla="*/ 2432743 w 2483579"/>
                <a:gd name="connsiteY364" fmla="*/ 646277 h 2108143"/>
                <a:gd name="connsiteX365" fmla="*/ 2465155 w 2483579"/>
                <a:gd name="connsiteY365" fmla="*/ 679265 h 2108143"/>
                <a:gd name="connsiteX366" fmla="*/ 2160169 w 2483579"/>
                <a:gd name="connsiteY366" fmla="*/ 718697 h 2108143"/>
                <a:gd name="connsiteX367" fmla="*/ 2065698 w 2483579"/>
                <a:gd name="connsiteY367" fmla="*/ 707708 h 2108143"/>
                <a:gd name="connsiteX368" fmla="*/ 2077843 w 2483579"/>
                <a:gd name="connsiteY368" fmla="*/ 697433 h 2108143"/>
                <a:gd name="connsiteX369" fmla="*/ 2432743 w 2483579"/>
                <a:gd name="connsiteY369" fmla="*/ 646277 h 2108143"/>
                <a:gd name="connsiteX370" fmla="*/ 568373 w 2483579"/>
                <a:gd name="connsiteY370" fmla="*/ 624821 h 2108143"/>
                <a:gd name="connsiteX371" fmla="*/ 821341 w 2483579"/>
                <a:gd name="connsiteY371" fmla="*/ 749648 h 2108143"/>
                <a:gd name="connsiteX372" fmla="*/ 816456 w 2483579"/>
                <a:gd name="connsiteY372" fmla="*/ 757289 h 2108143"/>
                <a:gd name="connsiteX373" fmla="*/ 549295 w 2483579"/>
                <a:gd name="connsiteY373" fmla="*/ 645952 h 2108143"/>
                <a:gd name="connsiteX374" fmla="*/ 568373 w 2483579"/>
                <a:gd name="connsiteY374" fmla="*/ 624821 h 2108143"/>
                <a:gd name="connsiteX375" fmla="*/ 1956183 w 2483579"/>
                <a:gd name="connsiteY375" fmla="*/ 615509 h 2108143"/>
                <a:gd name="connsiteX376" fmla="*/ 1994211 w 2483579"/>
                <a:gd name="connsiteY376" fmla="*/ 619730 h 2108143"/>
                <a:gd name="connsiteX377" fmla="*/ 1994211 w 2483579"/>
                <a:gd name="connsiteY377" fmla="*/ 619729 h 2108143"/>
                <a:gd name="connsiteX378" fmla="*/ 1997715 w 2483579"/>
                <a:gd name="connsiteY378" fmla="*/ 642908 h 2108143"/>
                <a:gd name="connsiteX379" fmla="*/ 1779265 w 2483579"/>
                <a:gd name="connsiteY379" fmla="*/ 702554 h 2108143"/>
                <a:gd name="connsiteX380" fmla="*/ 1746063 w 2483579"/>
                <a:gd name="connsiteY380" fmla="*/ 673975 h 2108143"/>
                <a:gd name="connsiteX381" fmla="*/ 1787789 w 2483579"/>
                <a:gd name="connsiteY381" fmla="*/ 659040 h 2108143"/>
                <a:gd name="connsiteX382" fmla="*/ 1956183 w 2483579"/>
                <a:gd name="connsiteY382" fmla="*/ 615509 h 2108143"/>
                <a:gd name="connsiteX383" fmla="*/ 67306 w 2483579"/>
                <a:gd name="connsiteY383" fmla="*/ 540895 h 2108143"/>
                <a:gd name="connsiteX384" fmla="*/ 199480 w 2483579"/>
                <a:gd name="connsiteY384" fmla="*/ 573047 h 2108143"/>
                <a:gd name="connsiteX385" fmla="*/ 456078 w 2483579"/>
                <a:gd name="connsiteY385" fmla="*/ 679307 h 2108143"/>
                <a:gd name="connsiteX386" fmla="*/ 143169 w 2483579"/>
                <a:gd name="connsiteY386" fmla="*/ 603069 h 2108143"/>
                <a:gd name="connsiteX387" fmla="*/ 43553 w 2483579"/>
                <a:gd name="connsiteY387" fmla="*/ 569557 h 2108143"/>
                <a:gd name="connsiteX388" fmla="*/ 67306 w 2483579"/>
                <a:gd name="connsiteY388" fmla="*/ 540895 h 2108143"/>
                <a:gd name="connsiteX389" fmla="*/ 628686 w 2483579"/>
                <a:gd name="connsiteY389" fmla="*/ 529618 h 2108143"/>
                <a:gd name="connsiteX390" fmla="*/ 628684 w 2483579"/>
                <a:gd name="connsiteY390" fmla="*/ 529620 h 2108143"/>
                <a:gd name="connsiteX391" fmla="*/ 843299 w 2483579"/>
                <a:gd name="connsiteY391" fmla="*/ 656290 h 2108143"/>
                <a:gd name="connsiteX392" fmla="*/ 832407 w 2483579"/>
                <a:gd name="connsiteY392" fmla="*/ 662283 h 2108143"/>
                <a:gd name="connsiteX393" fmla="*/ 612050 w 2483579"/>
                <a:gd name="connsiteY393" fmla="*/ 538046 h 2108143"/>
                <a:gd name="connsiteX394" fmla="*/ 628686 w 2483579"/>
                <a:gd name="connsiteY394" fmla="*/ 529618 h 2108143"/>
                <a:gd name="connsiteX395" fmla="*/ 2435315 w 2483579"/>
                <a:gd name="connsiteY395" fmla="*/ 501304 h 2108143"/>
                <a:gd name="connsiteX396" fmla="*/ 2446255 w 2483579"/>
                <a:gd name="connsiteY396" fmla="*/ 512184 h 2108143"/>
                <a:gd name="connsiteX397" fmla="*/ 2234477 w 2483579"/>
                <a:gd name="connsiteY397" fmla="*/ 591124 h 2108143"/>
                <a:gd name="connsiteX398" fmla="*/ 2052344 w 2483579"/>
                <a:gd name="connsiteY398" fmla="*/ 620686 h 2108143"/>
                <a:gd name="connsiteX399" fmla="*/ 2352973 w 2483579"/>
                <a:gd name="connsiteY399" fmla="*/ 515936 h 2108143"/>
                <a:gd name="connsiteX400" fmla="*/ 2435315 w 2483579"/>
                <a:gd name="connsiteY400" fmla="*/ 501304 h 2108143"/>
                <a:gd name="connsiteX401" fmla="*/ 1914932 w 2483579"/>
                <a:gd name="connsiteY401" fmla="*/ 488335 h 2108143"/>
                <a:gd name="connsiteX402" fmla="*/ 1927259 w 2483579"/>
                <a:gd name="connsiteY402" fmla="*/ 514645 h 2108143"/>
                <a:gd name="connsiteX403" fmla="*/ 1890953 w 2483579"/>
                <a:gd name="connsiteY403" fmla="*/ 541902 h 2108143"/>
                <a:gd name="connsiteX404" fmla="*/ 1716733 w 2483579"/>
                <a:gd name="connsiteY404" fmla="*/ 620513 h 2108143"/>
                <a:gd name="connsiteX405" fmla="*/ 1883228 w 2483579"/>
                <a:gd name="connsiteY405" fmla="*/ 501478 h 2108143"/>
                <a:gd name="connsiteX406" fmla="*/ 1914932 w 2483579"/>
                <a:gd name="connsiteY406" fmla="*/ 488335 h 2108143"/>
                <a:gd name="connsiteX407" fmla="*/ 70688 w 2483579"/>
                <a:gd name="connsiteY407" fmla="*/ 447576 h 2108143"/>
                <a:gd name="connsiteX408" fmla="*/ 446179 w 2483579"/>
                <a:gd name="connsiteY408" fmla="*/ 575698 h 2108143"/>
                <a:gd name="connsiteX409" fmla="*/ 515230 w 2483579"/>
                <a:gd name="connsiteY409" fmla="*/ 606972 h 2108143"/>
                <a:gd name="connsiteX410" fmla="*/ 519784 w 2483579"/>
                <a:gd name="connsiteY410" fmla="*/ 619416 h 2108143"/>
                <a:gd name="connsiteX411" fmla="*/ 499584 w 2483579"/>
                <a:gd name="connsiteY411" fmla="*/ 625473 h 2108143"/>
                <a:gd name="connsiteX412" fmla="*/ 69632 w 2483579"/>
                <a:gd name="connsiteY412" fmla="*/ 471673 h 2108143"/>
                <a:gd name="connsiteX413" fmla="*/ 69633 w 2483579"/>
                <a:gd name="connsiteY413" fmla="*/ 471673 h 2108143"/>
                <a:gd name="connsiteX414" fmla="*/ 70688 w 2483579"/>
                <a:gd name="connsiteY414" fmla="*/ 447576 h 2108143"/>
                <a:gd name="connsiteX415" fmla="*/ 668145 w 2483579"/>
                <a:gd name="connsiteY415" fmla="*/ 396875 h 2108143"/>
                <a:gd name="connsiteX416" fmla="*/ 884831 w 2483579"/>
                <a:gd name="connsiteY416" fmla="*/ 561960 h 2108143"/>
                <a:gd name="connsiteX417" fmla="*/ 739952 w 2483579"/>
                <a:gd name="connsiteY417" fmla="*/ 481365 h 2108143"/>
                <a:gd name="connsiteX418" fmla="*/ 662164 w 2483579"/>
                <a:gd name="connsiteY418" fmla="*/ 423303 h 2108143"/>
                <a:gd name="connsiteX419" fmla="*/ 668145 w 2483579"/>
                <a:gd name="connsiteY419" fmla="*/ 396875 h 2108143"/>
                <a:gd name="connsiteX420" fmla="*/ 2392049 w 2483579"/>
                <a:gd name="connsiteY420" fmla="*/ 382306 h 2108143"/>
                <a:gd name="connsiteX421" fmla="*/ 2416084 w 2483579"/>
                <a:gd name="connsiteY421" fmla="*/ 383169 h 2108143"/>
                <a:gd name="connsiteX422" fmla="*/ 2420440 w 2483579"/>
                <a:gd name="connsiteY422" fmla="*/ 401143 h 2108143"/>
                <a:gd name="connsiteX423" fmla="*/ 2365454 w 2483579"/>
                <a:gd name="connsiteY423" fmla="*/ 431711 h 2108143"/>
                <a:gd name="connsiteX424" fmla="*/ 2075243 w 2483579"/>
                <a:gd name="connsiteY424" fmla="*/ 535256 h 2108143"/>
                <a:gd name="connsiteX425" fmla="*/ 2028907 w 2483579"/>
                <a:gd name="connsiteY425" fmla="*/ 532095 h 2108143"/>
                <a:gd name="connsiteX426" fmla="*/ 2038547 w 2483579"/>
                <a:gd name="connsiteY426" fmla="*/ 521561 h 2108143"/>
                <a:gd name="connsiteX427" fmla="*/ 2297335 w 2483579"/>
                <a:gd name="connsiteY427" fmla="*/ 416604 h 2108143"/>
                <a:gd name="connsiteX428" fmla="*/ 2297345 w 2483579"/>
                <a:gd name="connsiteY428" fmla="*/ 416604 h 2108143"/>
                <a:gd name="connsiteX429" fmla="*/ 2392049 w 2483579"/>
                <a:gd name="connsiteY429" fmla="*/ 382306 h 2108143"/>
                <a:gd name="connsiteX430" fmla="*/ 1843366 w 2483579"/>
                <a:gd name="connsiteY430" fmla="*/ 353561 h 2108143"/>
                <a:gd name="connsiteX431" fmla="*/ 1846259 w 2483579"/>
                <a:gd name="connsiteY431" fmla="*/ 369740 h 2108143"/>
                <a:gd name="connsiteX432" fmla="*/ 1659295 w 2483579"/>
                <a:gd name="connsiteY432" fmla="*/ 517614 h 2108143"/>
                <a:gd name="connsiteX433" fmla="*/ 1631176 w 2483579"/>
                <a:gd name="connsiteY433" fmla="*/ 510634 h 2108143"/>
                <a:gd name="connsiteX434" fmla="*/ 1843366 w 2483579"/>
                <a:gd name="connsiteY434" fmla="*/ 353561 h 2108143"/>
                <a:gd name="connsiteX435" fmla="*/ 101964 w 2483579"/>
                <a:gd name="connsiteY435" fmla="*/ 332261 h 2108143"/>
                <a:gd name="connsiteX436" fmla="*/ 368076 w 2483579"/>
                <a:gd name="connsiteY436" fmla="*/ 448291 h 2108143"/>
                <a:gd name="connsiteX437" fmla="*/ 486969 w 2483579"/>
                <a:gd name="connsiteY437" fmla="*/ 502608 h 2108143"/>
                <a:gd name="connsiteX438" fmla="*/ 508951 w 2483579"/>
                <a:gd name="connsiteY438" fmla="*/ 517290 h 2108143"/>
                <a:gd name="connsiteX439" fmla="*/ 512870 w 2483579"/>
                <a:gd name="connsiteY439" fmla="*/ 525582 h 2108143"/>
                <a:gd name="connsiteX440" fmla="*/ 174715 w 2483579"/>
                <a:gd name="connsiteY440" fmla="*/ 400330 h 2108143"/>
                <a:gd name="connsiteX441" fmla="*/ 93125 w 2483579"/>
                <a:gd name="connsiteY441" fmla="*/ 362175 h 2108143"/>
                <a:gd name="connsiteX442" fmla="*/ 101964 w 2483579"/>
                <a:gd name="connsiteY442" fmla="*/ 332261 h 2108143"/>
                <a:gd name="connsiteX443" fmla="*/ 790389 w 2483579"/>
                <a:gd name="connsiteY443" fmla="*/ 278146 h 2108143"/>
                <a:gd name="connsiteX444" fmla="*/ 919118 w 2483579"/>
                <a:gd name="connsiteY444" fmla="*/ 412721 h 2108143"/>
                <a:gd name="connsiteX445" fmla="*/ 919119 w 2483579"/>
                <a:gd name="connsiteY445" fmla="*/ 412721 h 2108143"/>
                <a:gd name="connsiteX446" fmla="*/ 969816 w 2483579"/>
                <a:gd name="connsiteY446" fmla="*/ 492056 h 2108143"/>
                <a:gd name="connsiteX447" fmla="*/ 835710 w 2483579"/>
                <a:gd name="connsiteY447" fmla="*/ 373404 h 2108143"/>
                <a:gd name="connsiteX448" fmla="*/ 790389 w 2483579"/>
                <a:gd name="connsiteY448" fmla="*/ 278146 h 2108143"/>
                <a:gd name="connsiteX449" fmla="*/ 2362518 w 2483579"/>
                <a:gd name="connsiteY449" fmla="*/ 259287 h 2108143"/>
                <a:gd name="connsiteX450" fmla="*/ 2363055 w 2483579"/>
                <a:gd name="connsiteY450" fmla="*/ 279583 h 2108143"/>
                <a:gd name="connsiteX451" fmla="*/ 2127714 w 2483579"/>
                <a:gd name="connsiteY451" fmla="*/ 400133 h 2108143"/>
                <a:gd name="connsiteX452" fmla="*/ 1988749 w 2483579"/>
                <a:gd name="connsiteY452" fmla="*/ 445561 h 2108143"/>
                <a:gd name="connsiteX453" fmla="*/ 1986971 w 2483579"/>
                <a:gd name="connsiteY453" fmla="*/ 428181 h 2108143"/>
                <a:gd name="connsiteX454" fmla="*/ 2082757 w 2483579"/>
                <a:gd name="connsiteY454" fmla="*/ 372547 h 2108143"/>
                <a:gd name="connsiteX455" fmla="*/ 2284033 w 2483579"/>
                <a:gd name="connsiteY455" fmla="*/ 283006 h 2108143"/>
                <a:gd name="connsiteX456" fmla="*/ 2362518 w 2483579"/>
                <a:gd name="connsiteY456" fmla="*/ 259287 h 2108143"/>
                <a:gd name="connsiteX457" fmla="*/ 1722395 w 2483579"/>
                <a:gd name="connsiteY457" fmla="*/ 245631 h 2108143"/>
                <a:gd name="connsiteX458" fmla="*/ 1732887 w 2483579"/>
                <a:gd name="connsiteY458" fmla="*/ 263803 h 2108143"/>
                <a:gd name="connsiteX459" fmla="*/ 1576032 w 2483579"/>
                <a:gd name="connsiteY459" fmla="*/ 443542 h 2108143"/>
                <a:gd name="connsiteX460" fmla="*/ 1568771 w 2483579"/>
                <a:gd name="connsiteY460" fmla="*/ 435773 h 2108143"/>
                <a:gd name="connsiteX461" fmla="*/ 1680995 w 2483579"/>
                <a:gd name="connsiteY461" fmla="*/ 275786 h 2108143"/>
                <a:gd name="connsiteX462" fmla="*/ 1722385 w 2483579"/>
                <a:gd name="connsiteY462" fmla="*/ 245632 h 2108143"/>
                <a:gd name="connsiteX463" fmla="*/ 148425 w 2483579"/>
                <a:gd name="connsiteY463" fmla="*/ 233791 h 2108143"/>
                <a:gd name="connsiteX464" fmla="*/ 229558 w 2483579"/>
                <a:gd name="connsiteY464" fmla="*/ 266787 h 2108143"/>
                <a:gd name="connsiteX465" fmla="*/ 392618 w 2483579"/>
                <a:gd name="connsiteY465" fmla="*/ 357978 h 2108143"/>
                <a:gd name="connsiteX466" fmla="*/ 506955 w 2483579"/>
                <a:gd name="connsiteY466" fmla="*/ 422433 h 2108143"/>
                <a:gd name="connsiteX467" fmla="*/ 571781 w 2483579"/>
                <a:gd name="connsiteY467" fmla="*/ 483334 h 2108143"/>
                <a:gd name="connsiteX468" fmla="*/ 300659 w 2483579"/>
                <a:gd name="connsiteY468" fmla="*/ 351065 h 2108143"/>
                <a:gd name="connsiteX469" fmla="*/ 143346 w 2483579"/>
                <a:gd name="connsiteY469" fmla="*/ 260405 h 2108143"/>
                <a:gd name="connsiteX470" fmla="*/ 143347 w 2483579"/>
                <a:gd name="connsiteY470" fmla="*/ 260405 h 2108143"/>
                <a:gd name="connsiteX471" fmla="*/ 148425 w 2483579"/>
                <a:gd name="connsiteY471" fmla="*/ 233791 h 2108143"/>
                <a:gd name="connsiteX472" fmla="*/ 962271 w 2483579"/>
                <a:gd name="connsiteY472" fmla="*/ 219735 h 2108143"/>
                <a:gd name="connsiteX473" fmla="*/ 1062414 w 2483579"/>
                <a:gd name="connsiteY473" fmla="*/ 407506 h 2108143"/>
                <a:gd name="connsiteX474" fmla="*/ 1035084 w 2483579"/>
                <a:gd name="connsiteY474" fmla="*/ 430879 h 2108143"/>
                <a:gd name="connsiteX475" fmla="*/ 1003040 w 2483579"/>
                <a:gd name="connsiteY475" fmla="*/ 365758 h 2108143"/>
                <a:gd name="connsiteX476" fmla="*/ 1003040 w 2483579"/>
                <a:gd name="connsiteY476" fmla="*/ 365759 h 2108143"/>
                <a:gd name="connsiteX477" fmla="*/ 949600 w 2483579"/>
                <a:gd name="connsiteY477" fmla="*/ 227175 h 2108143"/>
                <a:gd name="connsiteX478" fmla="*/ 962271 w 2483579"/>
                <a:gd name="connsiteY478" fmla="*/ 219735 h 2108143"/>
                <a:gd name="connsiteX479" fmla="*/ 1588261 w 2483579"/>
                <a:gd name="connsiteY479" fmla="*/ 177671 h 2108143"/>
                <a:gd name="connsiteX480" fmla="*/ 1588850 w 2483579"/>
                <a:gd name="connsiteY480" fmla="*/ 239229 h 2108143"/>
                <a:gd name="connsiteX481" fmla="*/ 1495705 w 2483579"/>
                <a:gd name="connsiteY481" fmla="*/ 385984 h 2108143"/>
                <a:gd name="connsiteX482" fmla="*/ 1547197 w 2483579"/>
                <a:gd name="connsiteY482" fmla="*/ 216317 h 2108143"/>
                <a:gd name="connsiteX483" fmla="*/ 1588261 w 2483579"/>
                <a:gd name="connsiteY483" fmla="*/ 177671 h 2108143"/>
                <a:gd name="connsiteX484" fmla="*/ 1098680 w 2483579"/>
                <a:gd name="connsiteY484" fmla="*/ 171455 h 2108143"/>
                <a:gd name="connsiteX485" fmla="*/ 1109255 w 2483579"/>
                <a:gd name="connsiteY485" fmla="*/ 180203 h 2108143"/>
                <a:gd name="connsiteX486" fmla="*/ 1161863 w 2483579"/>
                <a:gd name="connsiteY486" fmla="*/ 388056 h 2108143"/>
                <a:gd name="connsiteX487" fmla="*/ 1136059 w 2483579"/>
                <a:gd name="connsiteY487" fmla="*/ 378707 h 2108143"/>
                <a:gd name="connsiteX488" fmla="*/ 1090575 w 2483579"/>
                <a:gd name="connsiteY488" fmla="*/ 252957 h 2108143"/>
                <a:gd name="connsiteX489" fmla="*/ 1090575 w 2483579"/>
                <a:gd name="connsiteY489" fmla="*/ 252955 h 2108143"/>
                <a:gd name="connsiteX490" fmla="*/ 1098680 w 2483579"/>
                <a:gd name="connsiteY490" fmla="*/ 171455 h 2108143"/>
                <a:gd name="connsiteX491" fmla="*/ 2279142 w 2483579"/>
                <a:gd name="connsiteY491" fmla="*/ 143066 h 2108143"/>
                <a:gd name="connsiteX492" fmla="*/ 2305248 w 2483579"/>
                <a:gd name="connsiteY492" fmla="*/ 155590 h 2108143"/>
                <a:gd name="connsiteX493" fmla="*/ 2292567 w 2483579"/>
                <a:gd name="connsiteY493" fmla="*/ 183702 h 2108143"/>
                <a:gd name="connsiteX494" fmla="*/ 1948044 w 2483579"/>
                <a:gd name="connsiteY494" fmla="*/ 398271 h 2108143"/>
                <a:gd name="connsiteX495" fmla="*/ 1943950 w 2483579"/>
                <a:gd name="connsiteY495" fmla="*/ 385235 h 2108143"/>
                <a:gd name="connsiteX496" fmla="*/ 2157570 w 2483579"/>
                <a:gd name="connsiteY496" fmla="*/ 217083 h 2108143"/>
                <a:gd name="connsiteX497" fmla="*/ 2157570 w 2483579"/>
                <a:gd name="connsiteY497" fmla="*/ 217084 h 2108143"/>
                <a:gd name="connsiteX498" fmla="*/ 2244779 w 2483579"/>
                <a:gd name="connsiteY498" fmla="*/ 154471 h 2108143"/>
                <a:gd name="connsiteX499" fmla="*/ 2279142 w 2483579"/>
                <a:gd name="connsiteY499" fmla="*/ 143066 h 2108143"/>
                <a:gd name="connsiteX500" fmla="*/ 1233351 w 2483579"/>
                <a:gd name="connsiteY500" fmla="*/ 128668 h 2108143"/>
                <a:gd name="connsiteX501" fmla="*/ 1243684 w 2483579"/>
                <a:gd name="connsiteY501" fmla="*/ 129644 h 2108143"/>
                <a:gd name="connsiteX502" fmla="*/ 1269425 w 2483579"/>
                <a:gd name="connsiteY502" fmla="*/ 285493 h 2108143"/>
                <a:gd name="connsiteX503" fmla="*/ 1255429 w 2483579"/>
                <a:gd name="connsiteY503" fmla="*/ 378457 h 2108143"/>
                <a:gd name="connsiteX504" fmla="*/ 1235486 w 2483579"/>
                <a:gd name="connsiteY504" fmla="*/ 328066 h 2108143"/>
                <a:gd name="connsiteX505" fmla="*/ 1225615 w 2483579"/>
                <a:gd name="connsiteY505" fmla="*/ 259052 h 2108143"/>
                <a:gd name="connsiteX506" fmla="*/ 1233351 w 2483579"/>
                <a:gd name="connsiteY506" fmla="*/ 128668 h 2108143"/>
                <a:gd name="connsiteX507" fmla="*/ 1399466 w 2483579"/>
                <a:gd name="connsiteY507" fmla="*/ 124293 h 2108143"/>
                <a:gd name="connsiteX508" fmla="*/ 1425207 w 2483579"/>
                <a:gd name="connsiteY508" fmla="*/ 147466 h 2108143"/>
                <a:gd name="connsiteX509" fmla="*/ 1374904 w 2483579"/>
                <a:gd name="connsiteY509" fmla="*/ 375795 h 2108143"/>
                <a:gd name="connsiteX510" fmla="*/ 1365664 w 2483579"/>
                <a:gd name="connsiteY510" fmla="*/ 364273 h 2108143"/>
                <a:gd name="connsiteX511" fmla="*/ 1367443 w 2483579"/>
                <a:gd name="connsiteY511" fmla="*/ 189142 h 2108143"/>
                <a:gd name="connsiteX512" fmla="*/ 1399466 w 2483579"/>
                <a:gd name="connsiteY512" fmla="*/ 124293 h 2108143"/>
                <a:gd name="connsiteX513" fmla="*/ 229921 w 2483579"/>
                <a:gd name="connsiteY513" fmla="*/ 110484 h 2108143"/>
                <a:gd name="connsiteX514" fmla="*/ 393551 w 2483579"/>
                <a:gd name="connsiteY514" fmla="*/ 202307 h 2108143"/>
                <a:gd name="connsiteX515" fmla="*/ 582353 w 2483579"/>
                <a:gd name="connsiteY515" fmla="*/ 338593 h 2108143"/>
                <a:gd name="connsiteX516" fmla="*/ 568357 w 2483579"/>
                <a:gd name="connsiteY516" fmla="*/ 352419 h 2108143"/>
                <a:gd name="connsiteX517" fmla="*/ 523163 w 2483579"/>
                <a:gd name="connsiteY517" fmla="*/ 334578 h 2108143"/>
                <a:gd name="connsiteX518" fmla="*/ 237690 w 2483579"/>
                <a:gd name="connsiteY518" fmla="*/ 138707 h 2108143"/>
                <a:gd name="connsiteX519" fmla="*/ 237691 w 2483579"/>
                <a:gd name="connsiteY519" fmla="*/ 138708 h 2108143"/>
                <a:gd name="connsiteX520" fmla="*/ 221584 w 2483579"/>
                <a:gd name="connsiteY520" fmla="*/ 116981 h 2108143"/>
                <a:gd name="connsiteX521" fmla="*/ 229921 w 2483579"/>
                <a:gd name="connsiteY521" fmla="*/ 110484 h 2108143"/>
                <a:gd name="connsiteX522" fmla="*/ 2217481 w 2483579"/>
                <a:gd name="connsiteY522" fmla="*/ 47472 h 2108143"/>
                <a:gd name="connsiteX523" fmla="*/ 2227847 w 2483579"/>
                <a:gd name="connsiteY523" fmla="*/ 63898 h 2108143"/>
                <a:gd name="connsiteX524" fmla="*/ 1960283 w 2483579"/>
                <a:gd name="connsiteY524" fmla="*/ 289922 h 2108143"/>
                <a:gd name="connsiteX525" fmla="*/ 1904107 w 2483579"/>
                <a:gd name="connsiteY525" fmla="*/ 312373 h 2108143"/>
                <a:gd name="connsiteX526" fmla="*/ 2096406 w 2483579"/>
                <a:gd name="connsiteY526" fmla="*/ 128683 h 2108143"/>
                <a:gd name="connsiteX527" fmla="*/ 2217481 w 2483579"/>
                <a:gd name="connsiteY527" fmla="*/ 47472 h 2108143"/>
                <a:gd name="connsiteX528" fmla="*/ 2066128 w 2483579"/>
                <a:gd name="connsiteY528" fmla="*/ 0 h 2108143"/>
                <a:gd name="connsiteX529" fmla="*/ 2126603 w 2483579"/>
                <a:gd name="connsiteY529" fmla="*/ 0 h 2108143"/>
                <a:gd name="connsiteX530" fmla="*/ 2116009 w 2483579"/>
                <a:gd name="connsiteY530" fmla="*/ 16028 h 2108143"/>
                <a:gd name="connsiteX531" fmla="*/ 2060552 w 2483579"/>
                <a:gd name="connsiteY531" fmla="*/ 71639 h 2108143"/>
                <a:gd name="connsiteX532" fmla="*/ 1870232 w 2483579"/>
                <a:gd name="connsiteY532" fmla="*/ 247691 h 2108143"/>
                <a:gd name="connsiteX533" fmla="*/ 1824148 w 2483579"/>
                <a:gd name="connsiteY533" fmla="*/ 270010 h 2108143"/>
                <a:gd name="connsiteX534" fmla="*/ 1823296 w 2483579"/>
                <a:gd name="connsiteY534" fmla="*/ 246506 h 2108143"/>
                <a:gd name="connsiteX535" fmla="*/ 1988991 w 2483579"/>
                <a:gd name="connsiteY535" fmla="*/ 83489 h 2108143"/>
                <a:gd name="connsiteX536" fmla="*/ 2042535 w 2483579"/>
                <a:gd name="connsiteY536" fmla="*/ 23982 h 2108143"/>
                <a:gd name="connsiteX537" fmla="*/ 1926330 w 2483579"/>
                <a:gd name="connsiteY537" fmla="*/ 0 h 2108143"/>
                <a:gd name="connsiteX538" fmla="*/ 1974959 w 2483579"/>
                <a:gd name="connsiteY538" fmla="*/ 0 h 2108143"/>
                <a:gd name="connsiteX539" fmla="*/ 1961052 w 2483579"/>
                <a:gd name="connsiteY539" fmla="*/ 16191 h 2108143"/>
                <a:gd name="connsiteX540" fmla="*/ 1779170 w 2483579"/>
                <a:gd name="connsiteY540" fmla="*/ 209226 h 2108143"/>
                <a:gd name="connsiteX541" fmla="*/ 1767752 w 2483579"/>
                <a:gd name="connsiteY541" fmla="*/ 212913 h 2108143"/>
                <a:gd name="connsiteX542" fmla="*/ 1918525 w 2483579"/>
                <a:gd name="connsiteY542" fmla="*/ 9867 h 2108143"/>
                <a:gd name="connsiteX543" fmla="*/ 1918525 w 2483579"/>
                <a:gd name="connsiteY543" fmla="*/ 9866 h 2108143"/>
                <a:gd name="connsiteX544" fmla="*/ 1771657 w 2483579"/>
                <a:gd name="connsiteY544" fmla="*/ 0 h 2108143"/>
                <a:gd name="connsiteX545" fmla="*/ 1834984 w 2483579"/>
                <a:gd name="connsiteY545" fmla="*/ 0 h 2108143"/>
                <a:gd name="connsiteX546" fmla="*/ 1810650 w 2483579"/>
                <a:gd name="connsiteY546" fmla="*/ 35534 h 2108143"/>
                <a:gd name="connsiteX547" fmla="*/ 1686983 w 2483579"/>
                <a:gd name="connsiteY547" fmla="*/ 172017 h 2108143"/>
                <a:gd name="connsiteX548" fmla="*/ 1681774 w 2483579"/>
                <a:gd name="connsiteY548" fmla="*/ 156610 h 2108143"/>
                <a:gd name="connsiteX549" fmla="*/ 1681774 w 2483579"/>
                <a:gd name="connsiteY549" fmla="*/ 156609 h 2108143"/>
                <a:gd name="connsiteX550" fmla="*/ 1767747 w 2483579"/>
                <a:gd name="connsiteY550" fmla="*/ 6243 h 2108143"/>
                <a:gd name="connsiteX551" fmla="*/ 1638959 w 2483579"/>
                <a:gd name="connsiteY551" fmla="*/ 0 h 2108143"/>
                <a:gd name="connsiteX552" fmla="*/ 1684090 w 2483579"/>
                <a:gd name="connsiteY552" fmla="*/ 0 h 2108143"/>
                <a:gd name="connsiteX553" fmla="*/ 1673023 w 2483579"/>
                <a:gd name="connsiteY553" fmla="*/ 26265 h 2108143"/>
                <a:gd name="connsiteX554" fmla="*/ 1651750 w 2483579"/>
                <a:gd name="connsiteY554" fmla="*/ 72604 h 2108143"/>
                <a:gd name="connsiteX555" fmla="*/ 1609908 w 2483579"/>
                <a:gd name="connsiteY555" fmla="*/ 133768 h 2108143"/>
                <a:gd name="connsiteX556" fmla="*/ 1599016 w 2483579"/>
                <a:gd name="connsiteY556" fmla="*/ 125801 h 2108143"/>
                <a:gd name="connsiteX557" fmla="*/ 1599005 w 2483579"/>
                <a:gd name="connsiteY557" fmla="*/ 125802 h 2108143"/>
                <a:gd name="connsiteX558" fmla="*/ 1618000 w 2483579"/>
                <a:gd name="connsiteY558" fmla="*/ 56848 h 2108143"/>
                <a:gd name="connsiteX559" fmla="*/ 1519277 w 2483579"/>
                <a:gd name="connsiteY559" fmla="*/ 0 h 2108143"/>
                <a:gd name="connsiteX560" fmla="*/ 1561379 w 2483579"/>
                <a:gd name="connsiteY560" fmla="*/ 0 h 2108143"/>
                <a:gd name="connsiteX561" fmla="*/ 1549507 w 2483579"/>
                <a:gd name="connsiteY561" fmla="*/ 33635 h 2108143"/>
                <a:gd name="connsiteX562" fmla="*/ 1541209 w 2483579"/>
                <a:gd name="connsiteY562" fmla="*/ 56146 h 2108143"/>
                <a:gd name="connsiteX563" fmla="*/ 1514869 w 2483579"/>
                <a:gd name="connsiteY563" fmla="*/ 21450 h 2108143"/>
                <a:gd name="connsiteX564" fmla="*/ 1406844 w 2483579"/>
                <a:gd name="connsiteY564" fmla="*/ 0 h 2108143"/>
                <a:gd name="connsiteX565" fmla="*/ 1442893 w 2483579"/>
                <a:gd name="connsiteY565" fmla="*/ 0 h 2108143"/>
                <a:gd name="connsiteX566" fmla="*/ 1431410 w 2483579"/>
                <a:gd name="connsiteY566" fmla="*/ 40961 h 2108143"/>
                <a:gd name="connsiteX567" fmla="*/ 1404833 w 2483579"/>
                <a:gd name="connsiteY567" fmla="*/ 74314 h 2108143"/>
                <a:gd name="connsiteX568" fmla="*/ 1406288 w 2483579"/>
                <a:gd name="connsiteY568" fmla="*/ 3922 h 2108143"/>
                <a:gd name="connsiteX569" fmla="*/ 1323981 w 2483579"/>
                <a:gd name="connsiteY569" fmla="*/ 0 h 2108143"/>
                <a:gd name="connsiteX570" fmla="*/ 1348919 w 2483579"/>
                <a:gd name="connsiteY570" fmla="*/ 0 h 2108143"/>
                <a:gd name="connsiteX571" fmla="*/ 1347340 w 2483579"/>
                <a:gd name="connsiteY571" fmla="*/ 9053 h 2108143"/>
                <a:gd name="connsiteX572" fmla="*/ 1324538 w 2483579"/>
                <a:gd name="connsiteY572" fmla="*/ 9777 h 2108143"/>
                <a:gd name="connsiteX573" fmla="*/ 1230277 w 2483579"/>
                <a:gd name="connsiteY573" fmla="*/ 0 h 2108143"/>
                <a:gd name="connsiteX574" fmla="*/ 1262490 w 2483579"/>
                <a:gd name="connsiteY574" fmla="*/ 0 h 2108143"/>
                <a:gd name="connsiteX575" fmla="*/ 1262330 w 2483579"/>
                <a:gd name="connsiteY575" fmla="*/ 9638 h 2108143"/>
                <a:gd name="connsiteX576" fmla="*/ 1247925 w 2483579"/>
                <a:gd name="connsiteY576" fmla="*/ 65681 h 2108143"/>
                <a:gd name="connsiteX577" fmla="*/ 1232928 w 2483579"/>
                <a:gd name="connsiteY577" fmla="*/ 17096 h 2108143"/>
                <a:gd name="connsiteX578" fmla="*/ 1130871 w 2483579"/>
                <a:gd name="connsiteY578" fmla="*/ 0 h 2108143"/>
                <a:gd name="connsiteX579" fmla="*/ 1162974 w 2483579"/>
                <a:gd name="connsiteY579" fmla="*/ 0 h 2108143"/>
                <a:gd name="connsiteX580" fmla="*/ 1166053 w 2483579"/>
                <a:gd name="connsiteY580" fmla="*/ 39341 h 2108143"/>
                <a:gd name="connsiteX581" fmla="*/ 1165588 w 2483579"/>
                <a:gd name="connsiteY581" fmla="*/ 65973 h 2108143"/>
                <a:gd name="connsiteX582" fmla="*/ 1143658 w 2483579"/>
                <a:gd name="connsiteY582" fmla="*/ 48663 h 2108143"/>
                <a:gd name="connsiteX583" fmla="*/ 1032122 w 2483579"/>
                <a:gd name="connsiteY583" fmla="*/ 0 h 2108143"/>
                <a:gd name="connsiteX584" fmla="*/ 1064458 w 2483579"/>
                <a:gd name="connsiteY584" fmla="*/ 0 h 2108143"/>
                <a:gd name="connsiteX585" fmla="*/ 1068698 w 2483579"/>
                <a:gd name="connsiteY585" fmla="*/ 26030 h 2108143"/>
                <a:gd name="connsiteX586" fmla="*/ 1059362 w 2483579"/>
                <a:gd name="connsiteY586" fmla="*/ 82779 h 2108143"/>
                <a:gd name="connsiteX587" fmla="*/ 1059362 w 2483579"/>
                <a:gd name="connsiteY587" fmla="*/ 82780 h 2108143"/>
                <a:gd name="connsiteX588" fmla="*/ 1040670 w 2483579"/>
                <a:gd name="connsiteY588" fmla="*/ 28650 h 2108143"/>
                <a:gd name="connsiteX589" fmla="*/ 936876 w 2483579"/>
                <a:gd name="connsiteY589" fmla="*/ 0 h 2108143"/>
                <a:gd name="connsiteX590" fmla="*/ 973609 w 2483579"/>
                <a:gd name="connsiteY590" fmla="*/ 0 h 2108143"/>
                <a:gd name="connsiteX591" fmla="*/ 977827 w 2483579"/>
                <a:gd name="connsiteY591" fmla="*/ 12878 h 2108143"/>
                <a:gd name="connsiteX592" fmla="*/ 1002156 w 2483579"/>
                <a:gd name="connsiteY592" fmla="*/ 112821 h 2108143"/>
                <a:gd name="connsiteX593" fmla="*/ 954246 w 2483579"/>
                <a:gd name="connsiteY593" fmla="*/ 45721 h 2108143"/>
                <a:gd name="connsiteX594" fmla="*/ 839136 w 2483579"/>
                <a:gd name="connsiteY594" fmla="*/ 0 h 2108143"/>
                <a:gd name="connsiteX595" fmla="*/ 875126 w 2483579"/>
                <a:gd name="connsiteY595" fmla="*/ 0 h 2108143"/>
                <a:gd name="connsiteX596" fmla="*/ 889926 w 2483579"/>
                <a:gd name="connsiteY596" fmla="*/ 41772 h 2108143"/>
                <a:gd name="connsiteX597" fmla="*/ 912352 w 2483579"/>
                <a:gd name="connsiteY597" fmla="*/ 116252 h 2108143"/>
                <a:gd name="connsiteX598" fmla="*/ 895980 w 2483579"/>
                <a:gd name="connsiteY598" fmla="*/ 125865 h 2108143"/>
                <a:gd name="connsiteX599" fmla="*/ 895980 w 2483579"/>
                <a:gd name="connsiteY599" fmla="*/ 125864 h 2108143"/>
                <a:gd name="connsiteX600" fmla="*/ 842588 w 2483579"/>
                <a:gd name="connsiteY600" fmla="*/ 8317 h 2108143"/>
                <a:gd name="connsiteX601" fmla="*/ 718313 w 2483579"/>
                <a:gd name="connsiteY601" fmla="*/ 0 h 2108143"/>
                <a:gd name="connsiteX602" fmla="*/ 769359 w 2483579"/>
                <a:gd name="connsiteY602" fmla="*/ 0 h 2108143"/>
                <a:gd name="connsiteX603" fmla="*/ 770798 w 2483579"/>
                <a:gd name="connsiteY603" fmla="*/ 2873 h 2108143"/>
                <a:gd name="connsiteX604" fmla="*/ 801269 w 2483579"/>
                <a:gd name="connsiteY604" fmla="*/ 70459 h 2108143"/>
                <a:gd name="connsiteX605" fmla="*/ 840548 w 2483579"/>
                <a:gd name="connsiteY605" fmla="*/ 196803 h 2108143"/>
                <a:gd name="connsiteX606" fmla="*/ 816453 w 2483579"/>
                <a:gd name="connsiteY606" fmla="*/ 173496 h 2108143"/>
                <a:gd name="connsiteX607" fmla="*/ 748055 w 2483579"/>
                <a:gd name="connsiteY607" fmla="*/ 54393 h 2108143"/>
                <a:gd name="connsiteX608" fmla="*/ 544628 w 2483579"/>
                <a:gd name="connsiteY608" fmla="*/ 0 h 2108143"/>
                <a:gd name="connsiteX609" fmla="*/ 595156 w 2483579"/>
                <a:gd name="connsiteY609" fmla="*/ 0 h 2108143"/>
                <a:gd name="connsiteX610" fmla="*/ 625493 w 2483579"/>
                <a:gd name="connsiteY610" fmla="*/ 35294 h 2108143"/>
                <a:gd name="connsiteX611" fmla="*/ 742096 w 2483579"/>
                <a:gd name="connsiteY611" fmla="*/ 210810 h 2108143"/>
                <a:gd name="connsiteX612" fmla="*/ 575342 w 2483579"/>
                <a:gd name="connsiteY612" fmla="*/ 39761 h 2108143"/>
                <a:gd name="connsiteX613" fmla="*/ 325234 w 2483579"/>
                <a:gd name="connsiteY613" fmla="*/ 0 h 2108143"/>
                <a:gd name="connsiteX614" fmla="*/ 361709 w 2483579"/>
                <a:gd name="connsiteY614" fmla="*/ 0 h 2108143"/>
                <a:gd name="connsiteX615" fmla="*/ 384383 w 2483579"/>
                <a:gd name="connsiteY615" fmla="*/ 17443 h 2108143"/>
                <a:gd name="connsiteX616" fmla="*/ 643490 w 2483579"/>
                <a:gd name="connsiteY616" fmla="*/ 260287 h 2108143"/>
                <a:gd name="connsiteX617" fmla="*/ 646395 w 2483579"/>
                <a:gd name="connsiteY617" fmla="*/ 275627 h 2108143"/>
                <a:gd name="connsiteX618" fmla="*/ 646396 w 2483579"/>
                <a:gd name="connsiteY618" fmla="*/ 275627 h 2108143"/>
                <a:gd name="connsiteX619" fmla="*/ 337062 w 2483579"/>
                <a:gd name="connsiteY619" fmla="*/ 13681 h 210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2483579" h="2108143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</p:grpSp>
      <p:sp>
        <p:nvSpPr>
          <p:cNvPr id="10" name="Объект 9">
            <a:extLst>
              <a:ext uri="{FF2B5EF4-FFF2-40B4-BE49-F238E27FC236}">
                <a16:creationId xmlns:a16="http://schemas.microsoft.com/office/drawing/2014/main" id="{01DD165F-7180-081E-CE16-F07EE70871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37126" y="2513013"/>
            <a:ext cx="6432490" cy="341393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lang="ru-RU" sz="1800"/>
            </a:lvl1pPr>
            <a:lvl2pPr marL="502920" indent="0">
              <a:lnSpc>
                <a:spcPct val="100000"/>
              </a:lnSpc>
              <a:spcBef>
                <a:spcPts val="1200"/>
              </a:spcBef>
              <a:buNone/>
              <a:defRPr lang="ru-RU" sz="1600"/>
            </a:lvl2pPr>
            <a:lvl3pPr marL="960120" indent="0">
              <a:lnSpc>
                <a:spcPct val="100000"/>
              </a:lnSpc>
              <a:spcBef>
                <a:spcPts val="1200"/>
              </a:spcBef>
              <a:buNone/>
              <a:defRPr lang="ru-RU" sz="1400"/>
            </a:lvl3pPr>
            <a:lvl4pPr marL="1417320" indent="0">
              <a:lnSpc>
                <a:spcPct val="100000"/>
              </a:lnSpc>
              <a:spcBef>
                <a:spcPts val="1200"/>
              </a:spcBef>
              <a:buNone/>
              <a:defRPr lang="ru-RU" sz="1200"/>
            </a:lvl4pPr>
            <a:lvl5pPr marL="1874520" indent="0">
              <a:lnSpc>
                <a:spcPct val="100000"/>
              </a:lnSpc>
              <a:spcBef>
                <a:spcPts val="1200"/>
              </a:spcBef>
              <a:buNone/>
              <a:defRPr lang="ru-RU" sz="12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26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олилиния 18">
            <a:extLst>
              <a:ext uri="{FF2B5EF4-FFF2-40B4-BE49-F238E27FC236}">
                <a16:creationId xmlns:a16="http://schemas.microsoft.com/office/drawing/2014/main" id="{01F1CBD1-4AAA-DCE4-56D6-E99CEFEE8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565354">
            <a:off x="9216423" y="689838"/>
            <a:ext cx="1940024" cy="2047372"/>
          </a:xfrm>
          <a:custGeom>
            <a:avLst/>
            <a:gdLst>
              <a:gd name="connsiteX0" fmla="*/ 1331276 w 2080527"/>
              <a:gd name="connsiteY0" fmla="*/ 1454471 h 2195650"/>
              <a:gd name="connsiteX1" fmla="*/ 1397611 w 2080527"/>
              <a:gd name="connsiteY1" fmla="*/ 1430780 h 2195650"/>
              <a:gd name="connsiteX2" fmla="*/ 1423671 w 2080527"/>
              <a:gd name="connsiteY2" fmla="*/ 1466317 h 2195650"/>
              <a:gd name="connsiteX3" fmla="*/ 1347859 w 2080527"/>
              <a:gd name="connsiteY3" fmla="*/ 1537391 h 2195650"/>
              <a:gd name="connsiteX4" fmla="*/ 1331276 w 2080527"/>
              <a:gd name="connsiteY4" fmla="*/ 1454471 h 2195650"/>
              <a:gd name="connsiteX5" fmla="*/ 1909343 w 2080527"/>
              <a:gd name="connsiteY5" fmla="*/ 798223 h 2195650"/>
              <a:gd name="connsiteX6" fmla="*/ 1961463 w 2080527"/>
              <a:gd name="connsiteY6" fmla="*/ 743733 h 2195650"/>
              <a:gd name="connsiteX7" fmla="*/ 1921188 w 2080527"/>
              <a:gd name="connsiteY7" fmla="*/ 682136 h 2195650"/>
              <a:gd name="connsiteX8" fmla="*/ 1871437 w 2080527"/>
              <a:gd name="connsiteY8" fmla="*/ 736626 h 2195650"/>
              <a:gd name="connsiteX9" fmla="*/ 1909343 w 2080527"/>
              <a:gd name="connsiteY9" fmla="*/ 798223 h 2195650"/>
              <a:gd name="connsiteX10" fmla="*/ 1561081 w 2080527"/>
              <a:gd name="connsiteY10" fmla="*/ 1973310 h 2195650"/>
              <a:gd name="connsiteX11" fmla="*/ 1504222 w 2080527"/>
              <a:gd name="connsiteY11" fmla="*/ 2025431 h 2195650"/>
              <a:gd name="connsiteX12" fmla="*/ 1551605 w 2080527"/>
              <a:gd name="connsiteY12" fmla="*/ 2072814 h 2195650"/>
              <a:gd name="connsiteX13" fmla="*/ 1603725 w 2080527"/>
              <a:gd name="connsiteY13" fmla="*/ 1992263 h 2195650"/>
              <a:gd name="connsiteX14" fmla="*/ 1603725 w 2080527"/>
              <a:gd name="connsiteY14" fmla="*/ 1992263 h 2195650"/>
              <a:gd name="connsiteX15" fmla="*/ 1561081 w 2080527"/>
              <a:gd name="connsiteY15" fmla="*/ 1973310 h 2195650"/>
              <a:gd name="connsiteX16" fmla="*/ 1388135 w 2080527"/>
              <a:gd name="connsiteY16" fmla="*/ 2094136 h 2195650"/>
              <a:gd name="connsiteX17" fmla="*/ 1331276 w 2080527"/>
              <a:gd name="connsiteY17" fmla="*/ 2146257 h 2195650"/>
              <a:gd name="connsiteX18" fmla="*/ 1378658 w 2080527"/>
              <a:gd name="connsiteY18" fmla="*/ 2193639 h 2195650"/>
              <a:gd name="connsiteX19" fmla="*/ 1430779 w 2080527"/>
              <a:gd name="connsiteY19" fmla="*/ 2113089 h 2195650"/>
              <a:gd name="connsiteX20" fmla="*/ 1388135 w 2080527"/>
              <a:gd name="connsiteY20" fmla="*/ 2094136 h 2195650"/>
              <a:gd name="connsiteX21" fmla="*/ 1087255 w 2080527"/>
              <a:gd name="connsiteY21" fmla="*/ 1314693 h 2195650"/>
              <a:gd name="connsiteX22" fmla="*/ 1042242 w 2080527"/>
              <a:gd name="connsiteY22" fmla="*/ 1262572 h 2195650"/>
              <a:gd name="connsiteX23" fmla="*/ 999598 w 2080527"/>
              <a:gd name="connsiteY23" fmla="*/ 1317062 h 2195650"/>
              <a:gd name="connsiteX24" fmla="*/ 1037504 w 2080527"/>
              <a:gd name="connsiteY24" fmla="*/ 1371552 h 2195650"/>
              <a:gd name="connsiteX25" fmla="*/ 1087255 w 2080527"/>
              <a:gd name="connsiteY25" fmla="*/ 1314693 h 2195650"/>
              <a:gd name="connsiteX26" fmla="*/ 1819316 w 2080527"/>
              <a:gd name="connsiteY26" fmla="*/ 544726 h 2195650"/>
              <a:gd name="connsiteX27" fmla="*/ 1869067 w 2080527"/>
              <a:gd name="connsiteY27" fmla="*/ 485498 h 2195650"/>
              <a:gd name="connsiteX28" fmla="*/ 1824054 w 2080527"/>
              <a:gd name="connsiteY28" fmla="*/ 433377 h 2195650"/>
              <a:gd name="connsiteX29" fmla="*/ 1781410 w 2080527"/>
              <a:gd name="connsiteY29" fmla="*/ 487867 h 2195650"/>
              <a:gd name="connsiteX30" fmla="*/ 1819316 w 2080527"/>
              <a:gd name="connsiteY30" fmla="*/ 544726 h 2195650"/>
              <a:gd name="connsiteX31" fmla="*/ 1241249 w 2080527"/>
              <a:gd name="connsiteY31" fmla="*/ 1120424 h 2195650"/>
              <a:gd name="connsiteX32" fmla="*/ 1200974 w 2080527"/>
              <a:gd name="connsiteY32" fmla="*/ 1049351 h 2195650"/>
              <a:gd name="connsiteX33" fmla="*/ 1177282 w 2080527"/>
              <a:gd name="connsiteY33" fmla="*/ 1139377 h 2195650"/>
              <a:gd name="connsiteX34" fmla="*/ 1177282 w 2080527"/>
              <a:gd name="connsiteY34" fmla="*/ 1139377 h 2195650"/>
              <a:gd name="connsiteX35" fmla="*/ 1241249 w 2080527"/>
              <a:gd name="connsiteY35" fmla="*/ 1120424 h 2195650"/>
              <a:gd name="connsiteX36" fmla="*/ 696349 w 2080527"/>
              <a:gd name="connsiteY36" fmla="*/ 1255465 h 2195650"/>
              <a:gd name="connsiteX37" fmla="*/ 750839 w 2080527"/>
              <a:gd name="connsiteY37" fmla="*/ 1321800 h 2195650"/>
              <a:gd name="connsiteX38" fmla="*/ 786376 w 2080527"/>
              <a:gd name="connsiteY38" fmla="*/ 1241250 h 2195650"/>
              <a:gd name="connsiteX39" fmla="*/ 786376 w 2080527"/>
              <a:gd name="connsiteY39" fmla="*/ 1241250 h 2195650"/>
              <a:gd name="connsiteX40" fmla="*/ 696349 w 2080527"/>
              <a:gd name="connsiteY40" fmla="*/ 1255465 h 2195650"/>
              <a:gd name="connsiteX41" fmla="*/ 1286262 w 2080527"/>
              <a:gd name="connsiteY41" fmla="*/ 814807 h 2195650"/>
              <a:gd name="connsiteX42" fmla="*/ 1253094 w 2080527"/>
              <a:gd name="connsiteY42" fmla="*/ 805331 h 2195650"/>
              <a:gd name="connsiteX43" fmla="*/ 1236510 w 2080527"/>
              <a:gd name="connsiteY43" fmla="*/ 892988 h 2195650"/>
              <a:gd name="connsiteX44" fmla="*/ 1243618 w 2080527"/>
              <a:gd name="connsiteY44" fmla="*/ 909572 h 2195650"/>
              <a:gd name="connsiteX45" fmla="*/ 1248356 w 2080527"/>
              <a:gd name="connsiteY45" fmla="*/ 909572 h 2195650"/>
              <a:gd name="connsiteX46" fmla="*/ 1250725 w 2080527"/>
              <a:gd name="connsiteY46" fmla="*/ 914310 h 2195650"/>
              <a:gd name="connsiteX47" fmla="*/ 1269678 w 2080527"/>
              <a:gd name="connsiteY47" fmla="*/ 916679 h 2195650"/>
              <a:gd name="connsiteX48" fmla="*/ 1305215 w 2080527"/>
              <a:gd name="connsiteY48" fmla="*/ 895357 h 2195650"/>
              <a:gd name="connsiteX49" fmla="*/ 1286262 w 2080527"/>
              <a:gd name="connsiteY49" fmla="*/ 814807 h 2195650"/>
              <a:gd name="connsiteX50" fmla="*/ 506819 w 2080527"/>
              <a:gd name="connsiteY50" fmla="*/ 217787 h 2195650"/>
              <a:gd name="connsiteX51" fmla="*/ 506819 w 2080527"/>
              <a:gd name="connsiteY51" fmla="*/ 217787 h 2195650"/>
              <a:gd name="connsiteX52" fmla="*/ 554202 w 2080527"/>
              <a:gd name="connsiteY52" fmla="*/ 156190 h 2195650"/>
              <a:gd name="connsiteX53" fmla="*/ 502081 w 2080527"/>
              <a:gd name="connsiteY53" fmla="*/ 120653 h 2195650"/>
              <a:gd name="connsiteX54" fmla="*/ 459437 w 2080527"/>
              <a:gd name="connsiteY54" fmla="*/ 170404 h 2195650"/>
              <a:gd name="connsiteX55" fmla="*/ 506819 w 2080527"/>
              <a:gd name="connsiteY55" fmla="*/ 217787 h 2195650"/>
              <a:gd name="connsiteX56" fmla="*/ 1942511 w 2080527"/>
              <a:gd name="connsiteY56" fmla="*/ 1373921 h 2195650"/>
              <a:gd name="connsiteX57" fmla="*/ 1880913 w 2080527"/>
              <a:gd name="connsiteY57" fmla="*/ 1324169 h 2195650"/>
              <a:gd name="connsiteX58" fmla="*/ 1847745 w 2080527"/>
              <a:gd name="connsiteY58" fmla="*/ 1373921 h 2195650"/>
              <a:gd name="connsiteX59" fmla="*/ 1897497 w 2080527"/>
              <a:gd name="connsiteY59" fmla="*/ 1418934 h 2195650"/>
              <a:gd name="connsiteX60" fmla="*/ 1942511 w 2080527"/>
              <a:gd name="connsiteY60" fmla="*/ 1373921 h 2195650"/>
              <a:gd name="connsiteX61" fmla="*/ 1767195 w 2080527"/>
              <a:gd name="connsiteY61" fmla="*/ 1520807 h 2195650"/>
              <a:gd name="connsiteX62" fmla="*/ 1729289 w 2080527"/>
              <a:gd name="connsiteY62" fmla="*/ 1563451 h 2195650"/>
              <a:gd name="connsiteX63" fmla="*/ 1774302 w 2080527"/>
              <a:gd name="connsiteY63" fmla="*/ 1613203 h 2195650"/>
              <a:gd name="connsiteX64" fmla="*/ 1826423 w 2080527"/>
              <a:gd name="connsiteY64" fmla="*/ 1570559 h 2195650"/>
              <a:gd name="connsiteX65" fmla="*/ 1826423 w 2080527"/>
              <a:gd name="connsiteY65" fmla="*/ 1570559 h 2195650"/>
              <a:gd name="connsiteX66" fmla="*/ 1767195 w 2080527"/>
              <a:gd name="connsiteY66" fmla="*/ 1520807 h 2195650"/>
              <a:gd name="connsiteX67" fmla="*/ 1245987 w 2080527"/>
              <a:gd name="connsiteY67" fmla="*/ 1980418 h 2195650"/>
              <a:gd name="connsiteX68" fmla="*/ 1203343 w 2080527"/>
              <a:gd name="connsiteY68" fmla="*/ 2032538 h 2195650"/>
              <a:gd name="connsiteX69" fmla="*/ 1236510 w 2080527"/>
              <a:gd name="connsiteY69" fmla="*/ 2087028 h 2195650"/>
              <a:gd name="connsiteX70" fmla="*/ 1236510 w 2080527"/>
              <a:gd name="connsiteY70" fmla="*/ 2087028 h 2195650"/>
              <a:gd name="connsiteX71" fmla="*/ 1276786 w 2080527"/>
              <a:gd name="connsiteY71" fmla="*/ 2042015 h 2195650"/>
              <a:gd name="connsiteX72" fmla="*/ 1245987 w 2080527"/>
              <a:gd name="connsiteY72" fmla="*/ 1980418 h 2195650"/>
              <a:gd name="connsiteX73" fmla="*/ 1674799 w 2080527"/>
              <a:gd name="connsiteY73" fmla="*/ 395471 h 2195650"/>
              <a:gd name="connsiteX74" fmla="*/ 1674799 w 2080527"/>
              <a:gd name="connsiteY74" fmla="*/ 395471 h 2195650"/>
              <a:gd name="connsiteX75" fmla="*/ 1712705 w 2080527"/>
              <a:gd name="connsiteY75" fmla="*/ 348089 h 2195650"/>
              <a:gd name="connsiteX76" fmla="*/ 1655846 w 2080527"/>
              <a:gd name="connsiteY76" fmla="*/ 300706 h 2195650"/>
              <a:gd name="connsiteX77" fmla="*/ 1620309 w 2080527"/>
              <a:gd name="connsiteY77" fmla="*/ 336243 h 2195650"/>
              <a:gd name="connsiteX78" fmla="*/ 1674799 w 2080527"/>
              <a:gd name="connsiteY78" fmla="*/ 395471 h 2195650"/>
              <a:gd name="connsiteX79" fmla="*/ 1475792 w 2080527"/>
              <a:gd name="connsiteY79" fmla="*/ 1158330 h 2195650"/>
              <a:gd name="connsiteX80" fmla="*/ 1428410 w 2080527"/>
              <a:gd name="connsiteY80" fmla="*/ 1205713 h 2195650"/>
              <a:gd name="connsiteX81" fmla="*/ 1471054 w 2080527"/>
              <a:gd name="connsiteY81" fmla="*/ 1248357 h 2195650"/>
              <a:gd name="connsiteX82" fmla="*/ 1523175 w 2080527"/>
              <a:gd name="connsiteY82" fmla="*/ 1196237 h 2195650"/>
              <a:gd name="connsiteX83" fmla="*/ 1475792 w 2080527"/>
              <a:gd name="connsiteY83" fmla="*/ 1158330 h 2195650"/>
              <a:gd name="connsiteX84" fmla="*/ 452329 w 2080527"/>
              <a:gd name="connsiteY84" fmla="*/ 1994632 h 2195650"/>
              <a:gd name="connsiteX85" fmla="*/ 428638 w 2080527"/>
              <a:gd name="connsiteY85" fmla="*/ 2075183 h 2195650"/>
              <a:gd name="connsiteX86" fmla="*/ 528141 w 2080527"/>
              <a:gd name="connsiteY86" fmla="*/ 2049122 h 2195650"/>
              <a:gd name="connsiteX87" fmla="*/ 521034 w 2080527"/>
              <a:gd name="connsiteY87" fmla="*/ 2006478 h 2195650"/>
              <a:gd name="connsiteX88" fmla="*/ 452329 w 2080527"/>
              <a:gd name="connsiteY88" fmla="*/ 1994632 h 2195650"/>
              <a:gd name="connsiteX89" fmla="*/ 134866 w 2080527"/>
              <a:gd name="connsiteY89" fmla="*/ 1513700 h 2195650"/>
              <a:gd name="connsiteX90" fmla="*/ 134866 w 2080527"/>
              <a:gd name="connsiteY90" fmla="*/ 1513700 h 2195650"/>
              <a:gd name="connsiteX91" fmla="*/ 70900 w 2080527"/>
              <a:gd name="connsiteY91" fmla="*/ 1542129 h 2195650"/>
              <a:gd name="connsiteX92" fmla="*/ 78007 w 2080527"/>
              <a:gd name="connsiteY92" fmla="*/ 1608465 h 2195650"/>
              <a:gd name="connsiteX93" fmla="*/ 149081 w 2080527"/>
              <a:gd name="connsiteY93" fmla="*/ 1580035 h 2195650"/>
              <a:gd name="connsiteX94" fmla="*/ 134866 w 2080527"/>
              <a:gd name="connsiteY94" fmla="*/ 1513700 h 2195650"/>
              <a:gd name="connsiteX95" fmla="*/ 369410 w 2080527"/>
              <a:gd name="connsiteY95" fmla="*/ 1454471 h 2195650"/>
              <a:gd name="connsiteX96" fmla="*/ 305443 w 2080527"/>
              <a:gd name="connsiteY96" fmla="*/ 1520807 h 2195650"/>
              <a:gd name="connsiteX97" fmla="*/ 371779 w 2080527"/>
              <a:gd name="connsiteY97" fmla="*/ 1535022 h 2195650"/>
              <a:gd name="connsiteX98" fmla="*/ 369410 w 2080527"/>
              <a:gd name="connsiteY98" fmla="*/ 1454471 h 2195650"/>
              <a:gd name="connsiteX99" fmla="*/ 108806 w 2080527"/>
              <a:gd name="connsiteY99" fmla="*/ 1243619 h 2195650"/>
              <a:gd name="connsiteX100" fmla="*/ 23517 w 2080527"/>
              <a:gd name="connsiteY100" fmla="*/ 1210451 h 2195650"/>
              <a:gd name="connsiteX101" fmla="*/ 37732 w 2080527"/>
              <a:gd name="connsiteY101" fmla="*/ 1295740 h 2195650"/>
              <a:gd name="connsiteX102" fmla="*/ 108806 w 2080527"/>
              <a:gd name="connsiteY102" fmla="*/ 1243619 h 2195650"/>
              <a:gd name="connsiteX103" fmla="*/ 494973 w 2080527"/>
              <a:gd name="connsiteY103" fmla="*/ 1369183 h 2195650"/>
              <a:gd name="connsiteX104" fmla="*/ 537618 w 2080527"/>
              <a:gd name="connsiteY104" fmla="*/ 1366814 h 2195650"/>
              <a:gd name="connsiteX105" fmla="*/ 556571 w 2080527"/>
              <a:gd name="connsiteY105" fmla="*/ 1286263 h 2195650"/>
              <a:gd name="connsiteX106" fmla="*/ 530510 w 2080527"/>
              <a:gd name="connsiteY106" fmla="*/ 1262572 h 2195650"/>
              <a:gd name="connsiteX107" fmla="*/ 473651 w 2080527"/>
              <a:gd name="connsiteY107" fmla="*/ 1331277 h 2195650"/>
              <a:gd name="connsiteX108" fmla="*/ 473651 w 2080527"/>
              <a:gd name="connsiteY108" fmla="*/ 1350230 h 2195650"/>
              <a:gd name="connsiteX109" fmla="*/ 478390 w 2080527"/>
              <a:gd name="connsiteY109" fmla="*/ 1352599 h 2195650"/>
              <a:gd name="connsiteX110" fmla="*/ 478390 w 2080527"/>
              <a:gd name="connsiteY110" fmla="*/ 1357337 h 2195650"/>
              <a:gd name="connsiteX111" fmla="*/ 494973 w 2080527"/>
              <a:gd name="connsiteY111" fmla="*/ 1369183 h 2195650"/>
              <a:gd name="connsiteX112" fmla="*/ 558940 w 2080527"/>
              <a:gd name="connsiteY112" fmla="*/ 1679538 h 2195650"/>
              <a:gd name="connsiteX113" fmla="*/ 494973 w 2080527"/>
              <a:gd name="connsiteY113" fmla="*/ 1698492 h 2195650"/>
              <a:gd name="connsiteX114" fmla="*/ 511557 w 2080527"/>
              <a:gd name="connsiteY114" fmla="*/ 1755351 h 2195650"/>
              <a:gd name="connsiteX115" fmla="*/ 582631 w 2080527"/>
              <a:gd name="connsiteY115" fmla="*/ 1734028 h 2195650"/>
              <a:gd name="connsiteX116" fmla="*/ 582631 w 2080527"/>
              <a:gd name="connsiteY116" fmla="*/ 1734028 h 2195650"/>
              <a:gd name="connsiteX117" fmla="*/ 558940 w 2080527"/>
              <a:gd name="connsiteY117" fmla="*/ 1679538 h 2195650"/>
              <a:gd name="connsiteX118" fmla="*/ 1662953 w 2080527"/>
              <a:gd name="connsiteY118" fmla="*/ 895357 h 2195650"/>
              <a:gd name="connsiteX119" fmla="*/ 1617940 w 2080527"/>
              <a:gd name="connsiteY119" fmla="*/ 945109 h 2195650"/>
              <a:gd name="connsiteX120" fmla="*/ 1655846 w 2080527"/>
              <a:gd name="connsiteY120" fmla="*/ 990122 h 2195650"/>
              <a:gd name="connsiteX121" fmla="*/ 1693752 w 2080527"/>
              <a:gd name="connsiteY121" fmla="*/ 935633 h 2195650"/>
              <a:gd name="connsiteX122" fmla="*/ 1662953 w 2080527"/>
              <a:gd name="connsiteY122" fmla="*/ 895357 h 2195650"/>
              <a:gd name="connsiteX123" fmla="*/ 1582403 w 2080527"/>
              <a:gd name="connsiteY123" fmla="*/ 630015 h 2195650"/>
              <a:gd name="connsiteX124" fmla="*/ 1634524 w 2080527"/>
              <a:gd name="connsiteY124" fmla="*/ 585002 h 2195650"/>
              <a:gd name="connsiteX125" fmla="*/ 1634524 w 2080527"/>
              <a:gd name="connsiteY125" fmla="*/ 585002 h 2195650"/>
              <a:gd name="connsiteX126" fmla="*/ 1584772 w 2080527"/>
              <a:gd name="connsiteY126" fmla="*/ 549465 h 2195650"/>
              <a:gd name="connsiteX127" fmla="*/ 1539759 w 2080527"/>
              <a:gd name="connsiteY127" fmla="*/ 603955 h 2195650"/>
              <a:gd name="connsiteX128" fmla="*/ 1582403 w 2080527"/>
              <a:gd name="connsiteY128" fmla="*/ 630015 h 2195650"/>
              <a:gd name="connsiteX129" fmla="*/ 748470 w 2080527"/>
              <a:gd name="connsiteY129" fmla="*/ 210680 h 2195650"/>
              <a:gd name="connsiteX130" fmla="*/ 798222 w 2080527"/>
              <a:gd name="connsiteY130" fmla="*/ 160928 h 2195650"/>
              <a:gd name="connsiteX131" fmla="*/ 798222 w 2080527"/>
              <a:gd name="connsiteY131" fmla="*/ 160928 h 2195650"/>
              <a:gd name="connsiteX132" fmla="*/ 753208 w 2080527"/>
              <a:gd name="connsiteY132" fmla="*/ 125391 h 2195650"/>
              <a:gd name="connsiteX133" fmla="*/ 703457 w 2080527"/>
              <a:gd name="connsiteY133" fmla="*/ 160928 h 2195650"/>
              <a:gd name="connsiteX134" fmla="*/ 748470 w 2080527"/>
              <a:gd name="connsiteY134" fmla="*/ 210680 h 2195650"/>
              <a:gd name="connsiteX135" fmla="*/ 196463 w 2080527"/>
              <a:gd name="connsiteY135" fmla="*/ 1726921 h 2195650"/>
              <a:gd name="connsiteX136" fmla="*/ 139604 w 2080527"/>
              <a:gd name="connsiteY136" fmla="*/ 1779042 h 2195650"/>
              <a:gd name="connsiteX137" fmla="*/ 172772 w 2080527"/>
              <a:gd name="connsiteY137" fmla="*/ 1816948 h 2195650"/>
              <a:gd name="connsiteX138" fmla="*/ 229631 w 2080527"/>
              <a:gd name="connsiteY138" fmla="*/ 1762458 h 2195650"/>
              <a:gd name="connsiteX139" fmla="*/ 196463 w 2080527"/>
              <a:gd name="connsiteY139" fmla="*/ 1726921 h 2195650"/>
              <a:gd name="connsiteX140" fmla="*/ 812437 w 2080527"/>
              <a:gd name="connsiteY140" fmla="*/ 2089398 h 2195650"/>
              <a:gd name="connsiteX141" fmla="*/ 829020 w 2080527"/>
              <a:gd name="connsiteY141" fmla="*/ 2193639 h 2195650"/>
              <a:gd name="connsiteX142" fmla="*/ 812437 w 2080527"/>
              <a:gd name="connsiteY142" fmla="*/ 2089398 h 2195650"/>
              <a:gd name="connsiteX143" fmla="*/ 994859 w 2080527"/>
              <a:gd name="connsiteY143" fmla="*/ 92223 h 2195650"/>
              <a:gd name="connsiteX144" fmla="*/ 994859 w 2080527"/>
              <a:gd name="connsiteY144" fmla="*/ 92223 h 2195650"/>
              <a:gd name="connsiteX145" fmla="*/ 1039873 w 2080527"/>
              <a:gd name="connsiteY145" fmla="*/ 49579 h 2195650"/>
              <a:gd name="connsiteX146" fmla="*/ 1001967 w 2080527"/>
              <a:gd name="connsiteY146" fmla="*/ 9304 h 2195650"/>
              <a:gd name="connsiteX147" fmla="*/ 961692 w 2080527"/>
              <a:gd name="connsiteY147" fmla="*/ 49579 h 2195650"/>
              <a:gd name="connsiteX148" fmla="*/ 994859 w 2080527"/>
              <a:gd name="connsiteY148" fmla="*/ 92223 h 2195650"/>
              <a:gd name="connsiteX149" fmla="*/ 1283893 w 2080527"/>
              <a:gd name="connsiteY149" fmla="*/ 260431 h 2195650"/>
              <a:gd name="connsiteX150" fmla="*/ 1328906 w 2080527"/>
              <a:gd name="connsiteY150" fmla="*/ 198834 h 2195650"/>
              <a:gd name="connsiteX151" fmla="*/ 1276786 w 2080527"/>
              <a:gd name="connsiteY151" fmla="*/ 170404 h 2195650"/>
              <a:gd name="connsiteX152" fmla="*/ 1245987 w 2080527"/>
              <a:gd name="connsiteY152" fmla="*/ 220156 h 2195650"/>
              <a:gd name="connsiteX153" fmla="*/ 1283893 w 2080527"/>
              <a:gd name="connsiteY153" fmla="*/ 260431 h 2195650"/>
              <a:gd name="connsiteX154" fmla="*/ 525772 w 2080527"/>
              <a:gd name="connsiteY154" fmla="*/ 551834 h 2195650"/>
              <a:gd name="connsiteX155" fmla="*/ 483128 w 2080527"/>
              <a:gd name="connsiteY155" fmla="*/ 592109 h 2195650"/>
              <a:gd name="connsiteX156" fmla="*/ 518665 w 2080527"/>
              <a:gd name="connsiteY156" fmla="*/ 641861 h 2195650"/>
              <a:gd name="connsiteX157" fmla="*/ 558940 w 2080527"/>
              <a:gd name="connsiteY157" fmla="*/ 613431 h 2195650"/>
              <a:gd name="connsiteX158" fmla="*/ 525772 w 2080527"/>
              <a:gd name="connsiteY158" fmla="*/ 551834 h 2195650"/>
              <a:gd name="connsiteX159" fmla="*/ 971168 w 2080527"/>
              <a:gd name="connsiteY159" fmla="*/ 371780 h 2195650"/>
              <a:gd name="connsiteX160" fmla="*/ 992490 w 2080527"/>
              <a:gd name="connsiteY160" fmla="*/ 279384 h 2195650"/>
              <a:gd name="connsiteX161" fmla="*/ 926155 w 2080527"/>
              <a:gd name="connsiteY161" fmla="*/ 345720 h 2195650"/>
              <a:gd name="connsiteX162" fmla="*/ 971168 w 2080527"/>
              <a:gd name="connsiteY162" fmla="*/ 371780 h 2195650"/>
              <a:gd name="connsiteX163" fmla="*/ 307812 w 2080527"/>
              <a:gd name="connsiteY163" fmla="*/ 1032767 h 2195650"/>
              <a:gd name="connsiteX164" fmla="*/ 345718 w 2080527"/>
              <a:gd name="connsiteY164" fmla="*/ 987753 h 2195650"/>
              <a:gd name="connsiteX165" fmla="*/ 293598 w 2080527"/>
              <a:gd name="connsiteY165" fmla="*/ 954585 h 2195650"/>
              <a:gd name="connsiteX166" fmla="*/ 267537 w 2080527"/>
              <a:gd name="connsiteY166" fmla="*/ 997230 h 2195650"/>
              <a:gd name="connsiteX167" fmla="*/ 307812 w 2080527"/>
              <a:gd name="connsiteY167" fmla="*/ 1032767 h 2195650"/>
              <a:gd name="connsiteX168" fmla="*/ 1869067 w 2080527"/>
              <a:gd name="connsiteY168" fmla="*/ 1141747 h 2195650"/>
              <a:gd name="connsiteX169" fmla="*/ 1847745 w 2080527"/>
              <a:gd name="connsiteY169" fmla="*/ 1103841 h 2195650"/>
              <a:gd name="connsiteX170" fmla="*/ 1795624 w 2080527"/>
              <a:gd name="connsiteY170" fmla="*/ 1155961 h 2195650"/>
              <a:gd name="connsiteX171" fmla="*/ 1833531 w 2080527"/>
              <a:gd name="connsiteY171" fmla="*/ 1200975 h 2195650"/>
              <a:gd name="connsiteX172" fmla="*/ 1869067 w 2080527"/>
              <a:gd name="connsiteY172" fmla="*/ 1141747 h 2195650"/>
              <a:gd name="connsiteX173" fmla="*/ 748470 w 2080527"/>
              <a:gd name="connsiteY173" fmla="*/ 1428411 h 2195650"/>
              <a:gd name="connsiteX174" fmla="*/ 748470 w 2080527"/>
              <a:gd name="connsiteY174" fmla="*/ 1428411 h 2195650"/>
              <a:gd name="connsiteX175" fmla="*/ 708195 w 2080527"/>
              <a:gd name="connsiteY175" fmla="*/ 1411827 h 2195650"/>
              <a:gd name="connsiteX176" fmla="*/ 651336 w 2080527"/>
              <a:gd name="connsiteY176" fmla="*/ 1463948 h 2195650"/>
              <a:gd name="connsiteX177" fmla="*/ 698718 w 2080527"/>
              <a:gd name="connsiteY177" fmla="*/ 1511330 h 2195650"/>
              <a:gd name="connsiteX178" fmla="*/ 748470 w 2080527"/>
              <a:gd name="connsiteY178" fmla="*/ 1428411 h 2195650"/>
              <a:gd name="connsiteX179" fmla="*/ 992490 w 2080527"/>
              <a:gd name="connsiteY179" fmla="*/ 1423673 h 2195650"/>
              <a:gd name="connsiteX180" fmla="*/ 938000 w 2080527"/>
              <a:gd name="connsiteY180" fmla="*/ 1497116 h 2195650"/>
              <a:gd name="connsiteX181" fmla="*/ 1023289 w 2080527"/>
              <a:gd name="connsiteY181" fmla="*/ 1506592 h 2195650"/>
              <a:gd name="connsiteX182" fmla="*/ 992490 w 2080527"/>
              <a:gd name="connsiteY182" fmla="*/ 1423673 h 2195650"/>
              <a:gd name="connsiteX183" fmla="*/ 992490 w 2080527"/>
              <a:gd name="connsiteY183" fmla="*/ 1423673 h 2195650"/>
              <a:gd name="connsiteX184" fmla="*/ 1073041 w 2080527"/>
              <a:gd name="connsiteY184" fmla="*/ 2160471 h 2195650"/>
              <a:gd name="connsiteX185" fmla="*/ 1158329 w 2080527"/>
              <a:gd name="connsiteY185" fmla="*/ 2169948 h 2195650"/>
              <a:gd name="connsiteX186" fmla="*/ 1127530 w 2080527"/>
              <a:gd name="connsiteY186" fmla="*/ 2089398 h 2195650"/>
              <a:gd name="connsiteX187" fmla="*/ 1073041 w 2080527"/>
              <a:gd name="connsiteY187" fmla="*/ 2160471 h 2195650"/>
              <a:gd name="connsiteX188" fmla="*/ 852712 w 2080527"/>
              <a:gd name="connsiteY188" fmla="*/ 1824055 h 2195650"/>
              <a:gd name="connsiteX189" fmla="*/ 855081 w 2080527"/>
              <a:gd name="connsiteY189" fmla="*/ 1916451 h 2195650"/>
              <a:gd name="connsiteX190" fmla="*/ 855081 w 2080527"/>
              <a:gd name="connsiteY190" fmla="*/ 1916451 h 2195650"/>
              <a:gd name="connsiteX191" fmla="*/ 911940 w 2080527"/>
              <a:gd name="connsiteY191" fmla="*/ 1878545 h 2195650"/>
              <a:gd name="connsiteX192" fmla="*/ 852712 w 2080527"/>
              <a:gd name="connsiteY192" fmla="*/ 1824055 h 2195650"/>
              <a:gd name="connsiteX193" fmla="*/ 1191497 w 2080527"/>
              <a:gd name="connsiteY193" fmla="*/ 99330 h 2195650"/>
              <a:gd name="connsiteX194" fmla="*/ 1248356 w 2080527"/>
              <a:gd name="connsiteY194" fmla="*/ 61424 h 2195650"/>
              <a:gd name="connsiteX195" fmla="*/ 1189128 w 2080527"/>
              <a:gd name="connsiteY195" fmla="*/ 4565 h 2195650"/>
              <a:gd name="connsiteX196" fmla="*/ 1191497 w 2080527"/>
              <a:gd name="connsiteY196" fmla="*/ 99330 h 2195650"/>
              <a:gd name="connsiteX197" fmla="*/ 1191497 w 2080527"/>
              <a:gd name="connsiteY197" fmla="*/ 99330 h 2195650"/>
              <a:gd name="connsiteX198" fmla="*/ 855081 w 2080527"/>
              <a:gd name="connsiteY198" fmla="*/ 1679538 h 2195650"/>
              <a:gd name="connsiteX199" fmla="*/ 859819 w 2080527"/>
              <a:gd name="connsiteY199" fmla="*/ 1677169 h 2195650"/>
              <a:gd name="connsiteX200" fmla="*/ 864557 w 2080527"/>
              <a:gd name="connsiteY200" fmla="*/ 1681908 h 2195650"/>
              <a:gd name="connsiteX201" fmla="*/ 864557 w 2080527"/>
              <a:gd name="connsiteY201" fmla="*/ 1681908 h 2195650"/>
              <a:gd name="connsiteX202" fmla="*/ 883510 w 2080527"/>
              <a:gd name="connsiteY202" fmla="*/ 1679538 h 2195650"/>
              <a:gd name="connsiteX203" fmla="*/ 911940 w 2080527"/>
              <a:gd name="connsiteY203" fmla="*/ 1648740 h 2195650"/>
              <a:gd name="connsiteX204" fmla="*/ 869296 w 2080527"/>
              <a:gd name="connsiteY204" fmla="*/ 1577666 h 2195650"/>
              <a:gd name="connsiteX205" fmla="*/ 833759 w 2080527"/>
              <a:gd name="connsiteY205" fmla="*/ 1577666 h 2195650"/>
              <a:gd name="connsiteX206" fmla="*/ 843235 w 2080527"/>
              <a:gd name="connsiteY206" fmla="*/ 1665324 h 2195650"/>
              <a:gd name="connsiteX207" fmla="*/ 855081 w 2080527"/>
              <a:gd name="connsiteY207" fmla="*/ 1679538 h 2195650"/>
              <a:gd name="connsiteX208" fmla="*/ 1146484 w 2080527"/>
              <a:gd name="connsiteY208" fmla="*/ 1850116 h 2195650"/>
              <a:gd name="connsiteX209" fmla="*/ 1113316 w 2080527"/>
              <a:gd name="connsiteY209" fmla="*/ 1909344 h 2195650"/>
              <a:gd name="connsiteX210" fmla="*/ 1165437 w 2080527"/>
              <a:gd name="connsiteY210" fmla="*/ 1937773 h 2195650"/>
              <a:gd name="connsiteX211" fmla="*/ 1200974 w 2080527"/>
              <a:gd name="connsiteY211" fmla="*/ 1871438 h 2195650"/>
              <a:gd name="connsiteX212" fmla="*/ 1200974 w 2080527"/>
              <a:gd name="connsiteY212" fmla="*/ 1871438 h 2195650"/>
              <a:gd name="connsiteX213" fmla="*/ 1146484 w 2080527"/>
              <a:gd name="connsiteY213" fmla="*/ 1850116 h 2195650"/>
              <a:gd name="connsiteX214" fmla="*/ 1122792 w 2080527"/>
              <a:gd name="connsiteY214" fmla="*/ 1632156 h 2195650"/>
              <a:gd name="connsiteX215" fmla="*/ 1101470 w 2080527"/>
              <a:gd name="connsiteY215" fmla="*/ 1537391 h 2195650"/>
              <a:gd name="connsiteX216" fmla="*/ 1101470 w 2080527"/>
              <a:gd name="connsiteY216" fmla="*/ 1537391 h 2195650"/>
              <a:gd name="connsiteX217" fmla="*/ 1061195 w 2080527"/>
              <a:gd name="connsiteY217" fmla="*/ 1553975 h 2195650"/>
              <a:gd name="connsiteX218" fmla="*/ 1056457 w 2080527"/>
              <a:gd name="connsiteY218" fmla="*/ 1629787 h 2195650"/>
              <a:gd name="connsiteX219" fmla="*/ 1122792 w 2080527"/>
              <a:gd name="connsiteY219" fmla="*/ 1632156 h 2195650"/>
              <a:gd name="connsiteX220" fmla="*/ 994859 w 2080527"/>
              <a:gd name="connsiteY220" fmla="*/ 904834 h 2195650"/>
              <a:gd name="connsiteX221" fmla="*/ 1044611 w 2080527"/>
              <a:gd name="connsiteY221" fmla="*/ 949847 h 2195650"/>
              <a:gd name="connsiteX222" fmla="*/ 1089624 w 2080527"/>
              <a:gd name="connsiteY222" fmla="*/ 907203 h 2195650"/>
              <a:gd name="connsiteX223" fmla="*/ 1089624 w 2080527"/>
              <a:gd name="connsiteY223" fmla="*/ 907203 h 2195650"/>
              <a:gd name="connsiteX224" fmla="*/ 1028027 w 2080527"/>
              <a:gd name="connsiteY224" fmla="*/ 857451 h 2195650"/>
              <a:gd name="connsiteX225" fmla="*/ 994859 w 2080527"/>
              <a:gd name="connsiteY225" fmla="*/ 904834 h 2195650"/>
              <a:gd name="connsiteX226" fmla="*/ 859819 w 2080527"/>
              <a:gd name="connsiteY226" fmla="*/ 1068304 h 2195650"/>
              <a:gd name="connsiteX227" fmla="*/ 821913 w 2080527"/>
              <a:gd name="connsiteY227" fmla="*/ 1110948 h 2195650"/>
              <a:gd name="connsiteX228" fmla="*/ 866926 w 2080527"/>
              <a:gd name="connsiteY228" fmla="*/ 1160700 h 2195650"/>
              <a:gd name="connsiteX229" fmla="*/ 919047 w 2080527"/>
              <a:gd name="connsiteY229" fmla="*/ 1118055 h 2195650"/>
              <a:gd name="connsiteX230" fmla="*/ 919047 w 2080527"/>
              <a:gd name="connsiteY230" fmla="*/ 1118055 h 2195650"/>
              <a:gd name="connsiteX231" fmla="*/ 859819 w 2080527"/>
              <a:gd name="connsiteY231" fmla="*/ 1068304 h 2195650"/>
              <a:gd name="connsiteX232" fmla="*/ 1501853 w 2080527"/>
              <a:gd name="connsiteY232" fmla="*/ 172773 h 2195650"/>
              <a:gd name="connsiteX233" fmla="*/ 1553973 w 2080527"/>
              <a:gd name="connsiteY233" fmla="*/ 130129 h 2195650"/>
              <a:gd name="connsiteX234" fmla="*/ 1553973 w 2080527"/>
              <a:gd name="connsiteY234" fmla="*/ 130129 h 2195650"/>
              <a:gd name="connsiteX235" fmla="*/ 1494745 w 2080527"/>
              <a:gd name="connsiteY235" fmla="*/ 78008 h 2195650"/>
              <a:gd name="connsiteX236" fmla="*/ 1456839 w 2080527"/>
              <a:gd name="connsiteY236" fmla="*/ 120653 h 2195650"/>
              <a:gd name="connsiteX237" fmla="*/ 1501853 w 2080527"/>
              <a:gd name="connsiteY237" fmla="*/ 172773 h 2195650"/>
              <a:gd name="connsiteX238" fmla="*/ 701088 w 2080527"/>
              <a:gd name="connsiteY238" fmla="*/ 684505 h 2195650"/>
              <a:gd name="connsiteX239" fmla="*/ 653705 w 2080527"/>
              <a:gd name="connsiteY239" fmla="*/ 731887 h 2195650"/>
              <a:gd name="connsiteX240" fmla="*/ 696349 w 2080527"/>
              <a:gd name="connsiteY240" fmla="*/ 774532 h 2195650"/>
              <a:gd name="connsiteX241" fmla="*/ 748470 w 2080527"/>
              <a:gd name="connsiteY241" fmla="*/ 722411 h 2195650"/>
              <a:gd name="connsiteX242" fmla="*/ 701088 w 2080527"/>
              <a:gd name="connsiteY242" fmla="*/ 684505 h 2195650"/>
              <a:gd name="connsiteX243" fmla="*/ 992490 w 2080527"/>
              <a:gd name="connsiteY243" fmla="*/ 544726 h 2195650"/>
              <a:gd name="connsiteX244" fmla="*/ 940370 w 2080527"/>
              <a:gd name="connsiteY244" fmla="*/ 596847 h 2195650"/>
              <a:gd name="connsiteX245" fmla="*/ 978276 w 2080527"/>
              <a:gd name="connsiteY245" fmla="*/ 641861 h 2195650"/>
              <a:gd name="connsiteX246" fmla="*/ 1013812 w 2080527"/>
              <a:gd name="connsiteY246" fmla="*/ 582633 h 2195650"/>
              <a:gd name="connsiteX247" fmla="*/ 992490 w 2080527"/>
              <a:gd name="connsiteY247" fmla="*/ 544726 h 2195650"/>
              <a:gd name="connsiteX248" fmla="*/ 1437886 w 2080527"/>
              <a:gd name="connsiteY248" fmla="*/ 1689015 h 2195650"/>
              <a:gd name="connsiteX249" fmla="*/ 1404719 w 2080527"/>
              <a:gd name="connsiteY249" fmla="*/ 1755351 h 2195650"/>
              <a:gd name="connsiteX250" fmla="*/ 1442625 w 2080527"/>
              <a:gd name="connsiteY250" fmla="*/ 1781411 h 2195650"/>
              <a:gd name="connsiteX251" fmla="*/ 1475792 w 2080527"/>
              <a:gd name="connsiteY251" fmla="*/ 1734028 h 2195650"/>
              <a:gd name="connsiteX252" fmla="*/ 1437886 w 2080527"/>
              <a:gd name="connsiteY252" fmla="*/ 1689015 h 2195650"/>
              <a:gd name="connsiteX253" fmla="*/ 734255 w 2080527"/>
              <a:gd name="connsiteY253" fmla="*/ 1816948 h 2195650"/>
              <a:gd name="connsiteX254" fmla="*/ 691611 w 2080527"/>
              <a:gd name="connsiteY254" fmla="*/ 1861961 h 2195650"/>
              <a:gd name="connsiteX255" fmla="*/ 724779 w 2080527"/>
              <a:gd name="connsiteY255" fmla="*/ 1909344 h 2195650"/>
              <a:gd name="connsiteX256" fmla="*/ 769792 w 2080527"/>
              <a:gd name="connsiteY256" fmla="*/ 1859592 h 2195650"/>
              <a:gd name="connsiteX257" fmla="*/ 734255 w 2080527"/>
              <a:gd name="connsiteY257" fmla="*/ 1816948 h 2195650"/>
              <a:gd name="connsiteX258" fmla="*/ 2034906 w 2080527"/>
              <a:gd name="connsiteY258" fmla="*/ 1146485 h 2195650"/>
              <a:gd name="connsiteX259" fmla="*/ 2034906 w 2080527"/>
              <a:gd name="connsiteY259" fmla="*/ 1146485 h 2195650"/>
              <a:gd name="connsiteX260" fmla="*/ 1992262 w 2080527"/>
              <a:gd name="connsiteY260" fmla="*/ 1200975 h 2195650"/>
              <a:gd name="connsiteX261" fmla="*/ 2030168 w 2080527"/>
              <a:gd name="connsiteY261" fmla="*/ 1255465 h 2195650"/>
              <a:gd name="connsiteX262" fmla="*/ 2079920 w 2080527"/>
              <a:gd name="connsiteY262" fmla="*/ 1196237 h 2195650"/>
              <a:gd name="connsiteX263" fmla="*/ 2034906 w 2080527"/>
              <a:gd name="connsiteY263" fmla="*/ 1146485 h 2195650"/>
              <a:gd name="connsiteX264" fmla="*/ 1625047 w 2080527"/>
              <a:gd name="connsiteY264" fmla="*/ 1553975 h 2195650"/>
              <a:gd name="connsiteX265" fmla="*/ 1596618 w 2080527"/>
              <a:gd name="connsiteY265" fmla="*/ 1492378 h 2195650"/>
              <a:gd name="connsiteX266" fmla="*/ 1553973 w 2080527"/>
              <a:gd name="connsiteY266" fmla="*/ 1544498 h 2195650"/>
              <a:gd name="connsiteX267" fmla="*/ 1587141 w 2080527"/>
              <a:gd name="connsiteY267" fmla="*/ 1598988 h 2195650"/>
              <a:gd name="connsiteX268" fmla="*/ 1587141 w 2080527"/>
              <a:gd name="connsiteY268" fmla="*/ 1598988 h 2195650"/>
              <a:gd name="connsiteX269" fmla="*/ 1625047 w 2080527"/>
              <a:gd name="connsiteY269" fmla="*/ 1553975 h 2195650"/>
              <a:gd name="connsiteX270" fmla="*/ 1717443 w 2080527"/>
              <a:gd name="connsiteY270" fmla="*/ 1985156 h 2195650"/>
              <a:gd name="connsiteX271" fmla="*/ 1734027 w 2080527"/>
              <a:gd name="connsiteY271" fmla="*/ 2089398 h 2195650"/>
              <a:gd name="connsiteX272" fmla="*/ 1717443 w 2080527"/>
              <a:gd name="connsiteY272" fmla="*/ 1985156 h 2195650"/>
              <a:gd name="connsiteX273" fmla="*/ 1653477 w 2080527"/>
              <a:gd name="connsiteY273" fmla="*/ 1321800 h 2195650"/>
              <a:gd name="connsiteX274" fmla="*/ 1613202 w 2080527"/>
              <a:gd name="connsiteY274" fmla="*/ 1305216 h 2195650"/>
              <a:gd name="connsiteX275" fmla="*/ 1556343 w 2080527"/>
              <a:gd name="connsiteY275" fmla="*/ 1357337 h 2195650"/>
              <a:gd name="connsiteX276" fmla="*/ 1603725 w 2080527"/>
              <a:gd name="connsiteY276" fmla="*/ 1404720 h 2195650"/>
              <a:gd name="connsiteX277" fmla="*/ 1653477 w 2080527"/>
              <a:gd name="connsiteY277" fmla="*/ 1321800 h 2195650"/>
              <a:gd name="connsiteX278" fmla="*/ 1655846 w 2080527"/>
              <a:gd name="connsiteY278" fmla="*/ 769794 h 2195650"/>
              <a:gd name="connsiteX279" fmla="*/ 1741135 w 2080527"/>
              <a:gd name="connsiteY279" fmla="*/ 779270 h 2195650"/>
              <a:gd name="connsiteX280" fmla="*/ 1710336 w 2080527"/>
              <a:gd name="connsiteY280" fmla="*/ 698720 h 2195650"/>
              <a:gd name="connsiteX281" fmla="*/ 1655846 w 2080527"/>
              <a:gd name="connsiteY281" fmla="*/ 769794 h 2195650"/>
              <a:gd name="connsiteX282" fmla="*/ 1925926 w 2080527"/>
              <a:gd name="connsiteY282" fmla="*/ 1636894 h 2195650"/>
              <a:gd name="connsiteX283" fmla="*/ 1928296 w 2080527"/>
              <a:gd name="connsiteY283" fmla="*/ 1729290 h 2195650"/>
              <a:gd name="connsiteX284" fmla="*/ 1985155 w 2080527"/>
              <a:gd name="connsiteY284" fmla="*/ 1691384 h 2195650"/>
              <a:gd name="connsiteX285" fmla="*/ 1925926 w 2080527"/>
              <a:gd name="connsiteY285" fmla="*/ 1636894 h 2195650"/>
              <a:gd name="connsiteX286" fmla="*/ 1970940 w 2080527"/>
              <a:gd name="connsiteY286" fmla="*/ 1011445 h 2195650"/>
              <a:gd name="connsiteX287" fmla="*/ 1982786 w 2080527"/>
              <a:gd name="connsiteY287" fmla="*/ 1025659 h 2195650"/>
              <a:gd name="connsiteX288" fmla="*/ 1987524 w 2080527"/>
              <a:gd name="connsiteY288" fmla="*/ 1023290 h 2195650"/>
              <a:gd name="connsiteX289" fmla="*/ 1992262 w 2080527"/>
              <a:gd name="connsiteY289" fmla="*/ 1028028 h 2195650"/>
              <a:gd name="connsiteX290" fmla="*/ 2011215 w 2080527"/>
              <a:gd name="connsiteY290" fmla="*/ 1025659 h 2195650"/>
              <a:gd name="connsiteX291" fmla="*/ 2039645 w 2080527"/>
              <a:gd name="connsiteY291" fmla="*/ 994861 h 2195650"/>
              <a:gd name="connsiteX292" fmla="*/ 1997000 w 2080527"/>
              <a:gd name="connsiteY292" fmla="*/ 923787 h 2195650"/>
              <a:gd name="connsiteX293" fmla="*/ 1961463 w 2080527"/>
              <a:gd name="connsiteY293" fmla="*/ 923787 h 2195650"/>
              <a:gd name="connsiteX294" fmla="*/ 1970940 w 2080527"/>
              <a:gd name="connsiteY294" fmla="*/ 1011445 h 2195650"/>
              <a:gd name="connsiteX295" fmla="*/ 1449732 w 2080527"/>
              <a:gd name="connsiteY295" fmla="*/ 1039874 h 2195650"/>
              <a:gd name="connsiteX296" fmla="*/ 1485269 w 2080527"/>
              <a:gd name="connsiteY296" fmla="*/ 973539 h 2195650"/>
              <a:gd name="connsiteX297" fmla="*/ 1430779 w 2080527"/>
              <a:gd name="connsiteY297" fmla="*/ 952216 h 2195650"/>
              <a:gd name="connsiteX298" fmla="*/ 1397611 w 2080527"/>
              <a:gd name="connsiteY298" fmla="*/ 1011445 h 2195650"/>
              <a:gd name="connsiteX299" fmla="*/ 1449732 w 2080527"/>
              <a:gd name="connsiteY299" fmla="*/ 1039874 h 2195650"/>
              <a:gd name="connsiteX300" fmla="*/ 2008846 w 2080527"/>
              <a:gd name="connsiteY300" fmla="*/ 1433149 h 2195650"/>
              <a:gd name="connsiteX301" fmla="*/ 1968571 w 2080527"/>
              <a:gd name="connsiteY301" fmla="*/ 1449733 h 2195650"/>
              <a:gd name="connsiteX302" fmla="*/ 1963833 w 2080527"/>
              <a:gd name="connsiteY302" fmla="*/ 1525545 h 2195650"/>
              <a:gd name="connsiteX303" fmla="*/ 2030168 w 2080527"/>
              <a:gd name="connsiteY303" fmla="*/ 1525545 h 2195650"/>
              <a:gd name="connsiteX304" fmla="*/ 2008846 w 2080527"/>
              <a:gd name="connsiteY304" fmla="*/ 1433149 h 2195650"/>
              <a:gd name="connsiteX305" fmla="*/ 2008846 w 2080527"/>
              <a:gd name="connsiteY305" fmla="*/ 1433149 h 2195650"/>
              <a:gd name="connsiteX306" fmla="*/ 1639262 w 2080527"/>
              <a:gd name="connsiteY306" fmla="*/ 1712706 h 2195650"/>
              <a:gd name="connsiteX307" fmla="*/ 1596618 w 2080527"/>
              <a:gd name="connsiteY307" fmla="*/ 1757720 h 2195650"/>
              <a:gd name="connsiteX308" fmla="*/ 1629785 w 2080527"/>
              <a:gd name="connsiteY308" fmla="*/ 1805102 h 2195650"/>
              <a:gd name="connsiteX309" fmla="*/ 1674799 w 2080527"/>
              <a:gd name="connsiteY309" fmla="*/ 1755351 h 2195650"/>
              <a:gd name="connsiteX310" fmla="*/ 1674799 w 2080527"/>
              <a:gd name="connsiteY310" fmla="*/ 1755351 h 2195650"/>
              <a:gd name="connsiteX311" fmla="*/ 1639262 w 2080527"/>
              <a:gd name="connsiteY311" fmla="*/ 1712706 h 2195650"/>
              <a:gd name="connsiteX312" fmla="*/ 1293369 w 2080527"/>
              <a:gd name="connsiteY312" fmla="*/ 656075 h 2195650"/>
              <a:gd name="connsiteX313" fmla="*/ 1286262 w 2080527"/>
              <a:gd name="connsiteY313" fmla="*/ 613431 h 2195650"/>
              <a:gd name="connsiteX314" fmla="*/ 1215188 w 2080527"/>
              <a:gd name="connsiteY314" fmla="*/ 601586 h 2195650"/>
              <a:gd name="connsiteX315" fmla="*/ 1191497 w 2080527"/>
              <a:gd name="connsiteY315" fmla="*/ 682136 h 2195650"/>
              <a:gd name="connsiteX316" fmla="*/ 1293369 w 2080527"/>
              <a:gd name="connsiteY316" fmla="*/ 656075 h 2195650"/>
              <a:gd name="connsiteX317" fmla="*/ 1122792 w 2080527"/>
              <a:gd name="connsiteY317" fmla="*/ 374149 h 2195650"/>
              <a:gd name="connsiteX318" fmla="*/ 1193866 w 2080527"/>
              <a:gd name="connsiteY318" fmla="*/ 352827 h 2195650"/>
              <a:gd name="connsiteX319" fmla="*/ 1193866 w 2080527"/>
              <a:gd name="connsiteY319" fmla="*/ 352827 h 2195650"/>
              <a:gd name="connsiteX320" fmla="*/ 1170175 w 2080527"/>
              <a:gd name="connsiteY320" fmla="*/ 298337 h 2195650"/>
              <a:gd name="connsiteX321" fmla="*/ 1106208 w 2080527"/>
              <a:gd name="connsiteY321" fmla="*/ 317290 h 2195650"/>
              <a:gd name="connsiteX322" fmla="*/ 1122792 w 2080527"/>
              <a:gd name="connsiteY322" fmla="*/ 374149 h 2195650"/>
              <a:gd name="connsiteX323" fmla="*/ 1437886 w 2080527"/>
              <a:gd name="connsiteY323" fmla="*/ 814807 h 2195650"/>
              <a:gd name="connsiteX324" fmla="*/ 1421302 w 2080527"/>
              <a:gd name="connsiteY324" fmla="*/ 710565 h 2195650"/>
              <a:gd name="connsiteX325" fmla="*/ 1437886 w 2080527"/>
              <a:gd name="connsiteY325" fmla="*/ 814807 h 2195650"/>
              <a:gd name="connsiteX326" fmla="*/ 1523175 w 2080527"/>
              <a:gd name="connsiteY326" fmla="*/ 502082 h 2195650"/>
              <a:gd name="connsiteX327" fmla="*/ 1463947 w 2080527"/>
              <a:gd name="connsiteY327" fmla="*/ 445223 h 2195650"/>
              <a:gd name="connsiteX328" fmla="*/ 1466316 w 2080527"/>
              <a:gd name="connsiteY328" fmla="*/ 537619 h 2195650"/>
              <a:gd name="connsiteX329" fmla="*/ 1523175 w 2080527"/>
              <a:gd name="connsiteY329" fmla="*/ 502082 h 2195650"/>
              <a:gd name="connsiteX330" fmla="*/ 1381027 w 2080527"/>
              <a:gd name="connsiteY330" fmla="*/ 480760 h 2195650"/>
              <a:gd name="connsiteX331" fmla="*/ 1343121 w 2080527"/>
              <a:gd name="connsiteY331" fmla="*/ 438116 h 2195650"/>
              <a:gd name="connsiteX332" fmla="*/ 1300477 w 2080527"/>
              <a:gd name="connsiteY332" fmla="*/ 483129 h 2195650"/>
              <a:gd name="connsiteX333" fmla="*/ 1333645 w 2080527"/>
              <a:gd name="connsiteY333" fmla="*/ 530512 h 2195650"/>
              <a:gd name="connsiteX334" fmla="*/ 1381027 w 2080527"/>
              <a:gd name="connsiteY334" fmla="*/ 480760 h 2195650"/>
              <a:gd name="connsiteX335" fmla="*/ 208309 w 2080527"/>
              <a:gd name="connsiteY335" fmla="*/ 928525 h 2195650"/>
              <a:gd name="connsiteX336" fmla="*/ 201202 w 2080527"/>
              <a:gd name="connsiteY336" fmla="*/ 885881 h 2195650"/>
              <a:gd name="connsiteX337" fmla="*/ 130128 w 2080527"/>
              <a:gd name="connsiteY337" fmla="*/ 874035 h 2195650"/>
              <a:gd name="connsiteX338" fmla="*/ 106437 w 2080527"/>
              <a:gd name="connsiteY338" fmla="*/ 954585 h 2195650"/>
              <a:gd name="connsiteX339" fmla="*/ 208309 w 2080527"/>
              <a:gd name="connsiteY339" fmla="*/ 928525 h 2195650"/>
              <a:gd name="connsiteX340" fmla="*/ 189356 w 2080527"/>
              <a:gd name="connsiteY340" fmla="*/ 634753 h 2195650"/>
              <a:gd name="connsiteX341" fmla="*/ 260430 w 2080527"/>
              <a:gd name="connsiteY341" fmla="*/ 613431 h 2195650"/>
              <a:gd name="connsiteX342" fmla="*/ 236739 w 2080527"/>
              <a:gd name="connsiteY342" fmla="*/ 558941 h 2195650"/>
              <a:gd name="connsiteX343" fmla="*/ 172772 w 2080527"/>
              <a:gd name="connsiteY343" fmla="*/ 577894 h 2195650"/>
              <a:gd name="connsiteX344" fmla="*/ 189356 w 2080527"/>
              <a:gd name="connsiteY344" fmla="*/ 634753 h 2195650"/>
              <a:gd name="connsiteX345" fmla="*/ 506819 w 2080527"/>
              <a:gd name="connsiteY345" fmla="*/ 1077780 h 2195650"/>
              <a:gd name="connsiteX346" fmla="*/ 490235 w 2080527"/>
              <a:gd name="connsiteY346" fmla="*/ 973539 h 2195650"/>
              <a:gd name="connsiteX347" fmla="*/ 506819 w 2080527"/>
              <a:gd name="connsiteY347" fmla="*/ 1077780 h 2195650"/>
              <a:gd name="connsiteX348" fmla="*/ 376517 w 2080527"/>
              <a:gd name="connsiteY348" fmla="*/ 390733 h 2195650"/>
              <a:gd name="connsiteX349" fmla="*/ 428638 w 2080527"/>
              <a:gd name="connsiteY349" fmla="*/ 310183 h 2195650"/>
              <a:gd name="connsiteX350" fmla="*/ 428638 w 2080527"/>
              <a:gd name="connsiteY350" fmla="*/ 310183 h 2195650"/>
              <a:gd name="connsiteX351" fmla="*/ 388363 w 2080527"/>
              <a:gd name="connsiteY351" fmla="*/ 293599 h 2195650"/>
              <a:gd name="connsiteX352" fmla="*/ 331504 w 2080527"/>
              <a:gd name="connsiteY352" fmla="*/ 345720 h 2195650"/>
              <a:gd name="connsiteX353" fmla="*/ 376517 w 2080527"/>
              <a:gd name="connsiteY353" fmla="*/ 390733 h 2195650"/>
              <a:gd name="connsiteX354" fmla="*/ 701088 w 2080527"/>
              <a:gd name="connsiteY354" fmla="*/ 385995 h 2195650"/>
              <a:gd name="connsiteX355" fmla="*/ 670289 w 2080527"/>
              <a:gd name="connsiteY355" fmla="*/ 305445 h 2195650"/>
              <a:gd name="connsiteX356" fmla="*/ 615799 w 2080527"/>
              <a:gd name="connsiteY356" fmla="*/ 378888 h 2195650"/>
              <a:gd name="connsiteX357" fmla="*/ 701088 w 2080527"/>
              <a:gd name="connsiteY357" fmla="*/ 385995 h 2195650"/>
              <a:gd name="connsiteX358" fmla="*/ 682135 w 2080527"/>
              <a:gd name="connsiteY358" fmla="*/ 900096 h 2195650"/>
              <a:gd name="connsiteX359" fmla="*/ 684504 w 2080527"/>
              <a:gd name="connsiteY359" fmla="*/ 992491 h 2195650"/>
              <a:gd name="connsiteX360" fmla="*/ 684504 w 2080527"/>
              <a:gd name="connsiteY360" fmla="*/ 992491 h 2195650"/>
              <a:gd name="connsiteX361" fmla="*/ 741363 w 2080527"/>
              <a:gd name="connsiteY361" fmla="*/ 954585 h 2195650"/>
              <a:gd name="connsiteX362" fmla="*/ 682135 w 2080527"/>
              <a:gd name="connsiteY362" fmla="*/ 900096 h 2195650"/>
              <a:gd name="connsiteX363" fmla="*/ 288859 w 2080527"/>
              <a:gd name="connsiteY363" fmla="*/ 1196237 h 2195650"/>
              <a:gd name="connsiteX364" fmla="*/ 253323 w 2080527"/>
              <a:gd name="connsiteY364" fmla="*/ 1196237 h 2195650"/>
              <a:gd name="connsiteX365" fmla="*/ 262799 w 2080527"/>
              <a:gd name="connsiteY365" fmla="*/ 1283894 h 2195650"/>
              <a:gd name="connsiteX366" fmla="*/ 274645 w 2080527"/>
              <a:gd name="connsiteY366" fmla="*/ 1298109 h 2195650"/>
              <a:gd name="connsiteX367" fmla="*/ 279383 w 2080527"/>
              <a:gd name="connsiteY367" fmla="*/ 1295740 h 2195650"/>
              <a:gd name="connsiteX368" fmla="*/ 284121 w 2080527"/>
              <a:gd name="connsiteY368" fmla="*/ 1300478 h 2195650"/>
              <a:gd name="connsiteX369" fmla="*/ 284121 w 2080527"/>
              <a:gd name="connsiteY369" fmla="*/ 1300478 h 2195650"/>
              <a:gd name="connsiteX370" fmla="*/ 303074 w 2080527"/>
              <a:gd name="connsiteY370" fmla="*/ 1298109 h 2195650"/>
              <a:gd name="connsiteX371" fmla="*/ 331504 w 2080527"/>
              <a:gd name="connsiteY371" fmla="*/ 1267310 h 2195650"/>
              <a:gd name="connsiteX372" fmla="*/ 288859 w 2080527"/>
              <a:gd name="connsiteY372" fmla="*/ 1196237 h 2195650"/>
              <a:gd name="connsiteX373" fmla="*/ 791114 w 2080527"/>
              <a:gd name="connsiteY373" fmla="*/ 791116 h 2195650"/>
              <a:gd name="connsiteX374" fmla="*/ 843235 w 2080527"/>
              <a:gd name="connsiteY374" fmla="*/ 819545 h 2195650"/>
              <a:gd name="connsiteX375" fmla="*/ 878772 w 2080527"/>
              <a:gd name="connsiteY375" fmla="*/ 753210 h 2195650"/>
              <a:gd name="connsiteX376" fmla="*/ 878772 w 2080527"/>
              <a:gd name="connsiteY376" fmla="*/ 753210 h 2195650"/>
              <a:gd name="connsiteX377" fmla="*/ 824282 w 2080527"/>
              <a:gd name="connsiteY377" fmla="*/ 731887 h 2195650"/>
              <a:gd name="connsiteX378" fmla="*/ 791114 w 2080527"/>
              <a:gd name="connsiteY378" fmla="*/ 791116 h 2195650"/>
              <a:gd name="connsiteX379" fmla="*/ 781638 w 2080527"/>
              <a:gd name="connsiteY379" fmla="*/ 419163 h 2195650"/>
              <a:gd name="connsiteX380" fmla="*/ 741363 w 2080527"/>
              <a:gd name="connsiteY380" fmla="*/ 435747 h 2195650"/>
              <a:gd name="connsiteX381" fmla="*/ 736624 w 2080527"/>
              <a:gd name="connsiteY381" fmla="*/ 511559 h 2195650"/>
              <a:gd name="connsiteX382" fmla="*/ 802960 w 2080527"/>
              <a:gd name="connsiteY382" fmla="*/ 511559 h 2195650"/>
              <a:gd name="connsiteX383" fmla="*/ 781638 w 2080527"/>
              <a:gd name="connsiteY383" fmla="*/ 419163 h 2195650"/>
              <a:gd name="connsiteX384" fmla="*/ 781638 w 2080527"/>
              <a:gd name="connsiteY384" fmla="*/ 419163 h 2195650"/>
              <a:gd name="connsiteX385" fmla="*/ 449960 w 2080527"/>
              <a:gd name="connsiteY385" fmla="*/ 741364 h 2195650"/>
              <a:gd name="connsiteX386" fmla="*/ 412054 w 2080527"/>
              <a:gd name="connsiteY386" fmla="*/ 698720 h 2195650"/>
              <a:gd name="connsiteX387" fmla="*/ 369410 w 2080527"/>
              <a:gd name="connsiteY387" fmla="*/ 743733 h 2195650"/>
              <a:gd name="connsiteX388" fmla="*/ 402577 w 2080527"/>
              <a:gd name="connsiteY388" fmla="*/ 791116 h 2195650"/>
              <a:gd name="connsiteX389" fmla="*/ 449960 w 2080527"/>
              <a:gd name="connsiteY389" fmla="*/ 741364 h 21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2080527" h="219565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AB41CC-B65C-7ED5-668A-1419E60C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31774" t="20803" r="26953" b="10107"/>
          <a:stretch>
            <a:fillRect/>
          </a:stretch>
        </p:blipFill>
        <p:spPr>
          <a:xfrm>
            <a:off x="8984103" y="1605326"/>
            <a:ext cx="3207899" cy="3579953"/>
          </a:xfrm>
          <a:custGeom>
            <a:avLst/>
            <a:gdLst>
              <a:gd name="connsiteX0" fmla="*/ 1657319 w 3207899"/>
              <a:gd name="connsiteY0" fmla="*/ 3470233 h 3579953"/>
              <a:gd name="connsiteX1" fmla="*/ 1776520 w 3207899"/>
              <a:gd name="connsiteY1" fmla="*/ 3483271 h 3579953"/>
              <a:gd name="connsiteX2" fmla="*/ 1657319 w 3207899"/>
              <a:gd name="connsiteY2" fmla="*/ 3470233 h 3579953"/>
              <a:gd name="connsiteX3" fmla="*/ 1854747 w 3207899"/>
              <a:gd name="connsiteY3" fmla="*/ 3427394 h 3579953"/>
              <a:gd name="connsiteX4" fmla="*/ 1670356 w 3207899"/>
              <a:gd name="connsiteY4" fmla="*/ 3451607 h 3579953"/>
              <a:gd name="connsiteX5" fmla="*/ 1561631 w 3207899"/>
              <a:gd name="connsiteY5" fmla="*/ 3440432 h 3579953"/>
              <a:gd name="connsiteX6" fmla="*/ 1561235 w 3207899"/>
              <a:gd name="connsiteY6" fmla="*/ 3440484 h 3579953"/>
              <a:gd name="connsiteX7" fmla="*/ 1560234 w 3207899"/>
              <a:gd name="connsiteY7" fmla="*/ 3440432 h 3579953"/>
              <a:gd name="connsiteX8" fmla="*/ 1454303 w 3207899"/>
              <a:gd name="connsiteY8" fmla="*/ 3468370 h 3579953"/>
              <a:gd name="connsiteX9" fmla="*/ 1404014 w 3207899"/>
              <a:gd name="connsiteY9" fmla="*/ 3468370 h 3579953"/>
              <a:gd name="connsiteX10" fmla="*/ 1454303 w 3207899"/>
              <a:gd name="connsiteY10" fmla="*/ 3468370 h 3579953"/>
              <a:gd name="connsiteX11" fmla="*/ 1507705 w 3207899"/>
              <a:gd name="connsiteY11" fmla="*/ 3447417 h 3579953"/>
              <a:gd name="connsiteX12" fmla="*/ 1561235 w 3207899"/>
              <a:gd name="connsiteY12" fmla="*/ 3440484 h 3579953"/>
              <a:gd name="connsiteX13" fmla="*/ 1614858 w 3207899"/>
              <a:gd name="connsiteY13" fmla="*/ 3443226 h 3579953"/>
              <a:gd name="connsiteX14" fmla="*/ 1670356 w 3207899"/>
              <a:gd name="connsiteY14" fmla="*/ 3451607 h 3579953"/>
              <a:gd name="connsiteX15" fmla="*/ 1854747 w 3207899"/>
              <a:gd name="connsiteY15" fmla="*/ 3427394 h 3579953"/>
              <a:gd name="connsiteX16" fmla="*/ 1986987 w 3207899"/>
              <a:gd name="connsiteY16" fmla="*/ 3410632 h 3579953"/>
              <a:gd name="connsiteX17" fmla="*/ 2027962 w 3207899"/>
              <a:gd name="connsiteY17" fmla="*/ 3432982 h 3579953"/>
              <a:gd name="connsiteX18" fmla="*/ 1986987 w 3207899"/>
              <a:gd name="connsiteY18" fmla="*/ 3410632 h 3579953"/>
              <a:gd name="connsiteX19" fmla="*/ 1091108 w 3207899"/>
              <a:gd name="connsiteY19" fmla="*/ 3408769 h 3579953"/>
              <a:gd name="connsiteX20" fmla="*/ 1184236 w 3207899"/>
              <a:gd name="connsiteY20" fmla="*/ 3444157 h 3579953"/>
              <a:gd name="connsiteX21" fmla="*/ 1297850 w 3207899"/>
              <a:gd name="connsiteY21" fmla="*/ 3468370 h 3579953"/>
              <a:gd name="connsiteX22" fmla="*/ 1184236 w 3207899"/>
              <a:gd name="connsiteY22" fmla="*/ 3444157 h 3579953"/>
              <a:gd name="connsiteX23" fmla="*/ 1091108 w 3207899"/>
              <a:gd name="connsiteY23" fmla="*/ 3408769 h 3579953"/>
              <a:gd name="connsiteX24" fmla="*/ 1573504 w 3207899"/>
              <a:gd name="connsiteY24" fmla="*/ 3403181 h 3579953"/>
              <a:gd name="connsiteX25" fmla="*/ 1549291 w 3207899"/>
              <a:gd name="connsiteY25" fmla="*/ 3421807 h 3579953"/>
              <a:gd name="connsiteX26" fmla="*/ 1573504 w 3207899"/>
              <a:gd name="connsiteY26" fmla="*/ 3403181 h 3579953"/>
              <a:gd name="connsiteX27" fmla="*/ 1214036 w 3207899"/>
              <a:gd name="connsiteY27" fmla="*/ 3395731 h 3579953"/>
              <a:gd name="connsiteX28" fmla="*/ 1277362 w 3207899"/>
              <a:gd name="connsiteY28" fmla="*/ 3432982 h 3579953"/>
              <a:gd name="connsiteX29" fmla="*/ 1299945 w 3207899"/>
              <a:gd name="connsiteY29" fmla="*/ 3443692 h 3579953"/>
              <a:gd name="connsiteX30" fmla="*/ 1300504 w 3207899"/>
              <a:gd name="connsiteY30" fmla="*/ 3443628 h 3579953"/>
              <a:gd name="connsiteX31" fmla="*/ 1300643 w 3207899"/>
              <a:gd name="connsiteY31" fmla="*/ 3443692 h 3579953"/>
              <a:gd name="connsiteX32" fmla="*/ 1323925 w 3207899"/>
              <a:gd name="connsiteY32" fmla="*/ 3434845 h 3579953"/>
              <a:gd name="connsiteX33" fmla="*/ 1311149 w 3207899"/>
              <a:gd name="connsiteY33" fmla="*/ 3442411 h 3579953"/>
              <a:gd name="connsiteX34" fmla="*/ 1300504 w 3207899"/>
              <a:gd name="connsiteY34" fmla="*/ 3443628 h 3579953"/>
              <a:gd name="connsiteX35" fmla="*/ 1277362 w 3207899"/>
              <a:gd name="connsiteY35" fmla="*/ 3432982 h 3579953"/>
              <a:gd name="connsiteX36" fmla="*/ 1214036 w 3207899"/>
              <a:gd name="connsiteY36" fmla="*/ 3395731 h 3579953"/>
              <a:gd name="connsiteX37" fmla="*/ 1668494 w 3207899"/>
              <a:gd name="connsiteY37" fmla="*/ 3390144 h 3579953"/>
              <a:gd name="connsiteX38" fmla="*/ 1642418 w 3207899"/>
              <a:gd name="connsiteY38" fmla="*/ 3392006 h 3579953"/>
              <a:gd name="connsiteX39" fmla="*/ 1668494 w 3207899"/>
              <a:gd name="connsiteY39" fmla="*/ 3390144 h 3579953"/>
              <a:gd name="connsiteX40" fmla="*/ 1953462 w 3207899"/>
              <a:gd name="connsiteY40" fmla="*/ 3354755 h 3579953"/>
              <a:gd name="connsiteX41" fmla="*/ 2013062 w 3207899"/>
              <a:gd name="connsiteY41" fmla="*/ 3373381 h 3579953"/>
              <a:gd name="connsiteX42" fmla="*/ 2029825 w 3207899"/>
              <a:gd name="connsiteY42" fmla="*/ 3382693 h 3579953"/>
              <a:gd name="connsiteX43" fmla="*/ 2072663 w 3207899"/>
              <a:gd name="connsiteY43" fmla="*/ 3373381 h 3579953"/>
              <a:gd name="connsiteX44" fmla="*/ 2029825 w 3207899"/>
              <a:gd name="connsiteY44" fmla="*/ 3382693 h 3579953"/>
              <a:gd name="connsiteX45" fmla="*/ 2013062 w 3207899"/>
              <a:gd name="connsiteY45" fmla="*/ 3373381 h 3579953"/>
              <a:gd name="connsiteX46" fmla="*/ 1953462 w 3207899"/>
              <a:gd name="connsiteY46" fmla="*/ 3354755 h 3579953"/>
              <a:gd name="connsiteX47" fmla="*/ 1877098 w 3207899"/>
              <a:gd name="connsiteY47" fmla="*/ 3354755 h 3579953"/>
              <a:gd name="connsiteX48" fmla="*/ 1847297 w 3207899"/>
              <a:gd name="connsiteY48" fmla="*/ 3365931 h 3579953"/>
              <a:gd name="connsiteX49" fmla="*/ 1877098 w 3207899"/>
              <a:gd name="connsiteY49" fmla="*/ 3354755 h 3579953"/>
              <a:gd name="connsiteX50" fmla="*/ 1152572 w 3207899"/>
              <a:gd name="connsiteY50" fmla="*/ 3354755 h 3579953"/>
              <a:gd name="connsiteX51" fmla="*/ 1135810 w 3207899"/>
              <a:gd name="connsiteY51" fmla="*/ 3378968 h 3579953"/>
              <a:gd name="connsiteX52" fmla="*/ 1152572 w 3207899"/>
              <a:gd name="connsiteY52" fmla="*/ 3354755 h 3579953"/>
              <a:gd name="connsiteX53" fmla="*/ 1566054 w 3207899"/>
              <a:gd name="connsiteY53" fmla="*/ 3337992 h 3579953"/>
              <a:gd name="connsiteX54" fmla="*/ 1625656 w 3207899"/>
              <a:gd name="connsiteY54" fmla="*/ 3392006 h 3579953"/>
              <a:gd name="connsiteX55" fmla="*/ 1566054 w 3207899"/>
              <a:gd name="connsiteY55" fmla="*/ 3337992 h 3579953"/>
              <a:gd name="connsiteX56" fmla="*/ 2294304 w 3207899"/>
              <a:gd name="connsiteY56" fmla="*/ 3293291 h 3579953"/>
              <a:gd name="connsiteX57" fmla="*/ 2167653 w 3207899"/>
              <a:gd name="connsiteY57" fmla="*/ 3377106 h 3579953"/>
              <a:gd name="connsiteX58" fmla="*/ 2294304 w 3207899"/>
              <a:gd name="connsiteY58" fmla="*/ 3293291 h 3579953"/>
              <a:gd name="connsiteX59" fmla="*/ 1232662 w 3207899"/>
              <a:gd name="connsiteY59" fmla="*/ 3280254 h 3579953"/>
              <a:gd name="connsiteX60" fmla="*/ 1251286 w 3207899"/>
              <a:gd name="connsiteY60" fmla="*/ 3298879 h 3579953"/>
              <a:gd name="connsiteX61" fmla="*/ 1232662 w 3207899"/>
              <a:gd name="connsiteY61" fmla="*/ 3280254 h 3579953"/>
              <a:gd name="connsiteX62" fmla="*/ 1932974 w 3207899"/>
              <a:gd name="connsiteY62" fmla="*/ 3270941 h 3579953"/>
              <a:gd name="connsiteX63" fmla="*/ 1901310 w 3207899"/>
              <a:gd name="connsiteY63" fmla="*/ 3295154 h 3579953"/>
              <a:gd name="connsiteX64" fmla="*/ 1932974 w 3207899"/>
              <a:gd name="connsiteY64" fmla="*/ 3270941 h 3579953"/>
              <a:gd name="connsiteX65" fmla="*/ 2227254 w 3207899"/>
              <a:gd name="connsiteY65" fmla="*/ 3263492 h 3579953"/>
              <a:gd name="connsiteX66" fmla="*/ 2203041 w 3207899"/>
              <a:gd name="connsiteY66" fmla="*/ 3274666 h 3579953"/>
              <a:gd name="connsiteX67" fmla="*/ 2227254 w 3207899"/>
              <a:gd name="connsiteY67" fmla="*/ 3263492 h 3579953"/>
              <a:gd name="connsiteX68" fmla="*/ 1319967 w 3207899"/>
              <a:gd name="connsiteY68" fmla="*/ 3262561 h 3579953"/>
              <a:gd name="connsiteX69" fmla="*/ 1310887 w 3207899"/>
              <a:gd name="connsiteY69" fmla="*/ 3272805 h 3579953"/>
              <a:gd name="connsiteX70" fmla="*/ 1307133 w 3207899"/>
              <a:gd name="connsiteY70" fmla="*/ 3296464 h 3579953"/>
              <a:gd name="connsiteX71" fmla="*/ 1303073 w 3207899"/>
              <a:gd name="connsiteY71" fmla="*/ 3302993 h 3579953"/>
              <a:gd name="connsiteX72" fmla="*/ 1296918 w 3207899"/>
              <a:gd name="connsiteY72" fmla="*/ 3312616 h 3579953"/>
              <a:gd name="connsiteX73" fmla="*/ 1271774 w 3207899"/>
              <a:gd name="connsiteY73" fmla="*/ 3345443 h 3579953"/>
              <a:gd name="connsiteX74" fmla="*/ 1241275 w 3207899"/>
              <a:gd name="connsiteY74" fmla="*/ 3341718 h 3579953"/>
              <a:gd name="connsiteX75" fmla="*/ 1241027 w 3207899"/>
              <a:gd name="connsiteY75" fmla="*/ 3341771 h 3579953"/>
              <a:gd name="connsiteX76" fmla="*/ 1240577 w 3207899"/>
              <a:gd name="connsiteY76" fmla="*/ 3341718 h 3579953"/>
              <a:gd name="connsiteX77" fmla="*/ 1212174 w 3207899"/>
              <a:gd name="connsiteY77" fmla="*/ 3354755 h 3579953"/>
              <a:gd name="connsiteX78" fmla="*/ 1226463 w 3207899"/>
              <a:gd name="connsiteY78" fmla="*/ 3344919 h 3579953"/>
              <a:gd name="connsiteX79" fmla="*/ 1241027 w 3207899"/>
              <a:gd name="connsiteY79" fmla="*/ 3341771 h 3579953"/>
              <a:gd name="connsiteX80" fmla="*/ 1271774 w 3207899"/>
              <a:gd name="connsiteY80" fmla="*/ 3345443 h 3579953"/>
              <a:gd name="connsiteX81" fmla="*/ 1392839 w 3207899"/>
              <a:gd name="connsiteY81" fmla="*/ 3392006 h 3579953"/>
              <a:gd name="connsiteX82" fmla="*/ 1418915 w 3207899"/>
              <a:gd name="connsiteY82" fmla="*/ 3401319 h 3579953"/>
              <a:gd name="connsiteX83" fmla="*/ 1392839 w 3207899"/>
              <a:gd name="connsiteY83" fmla="*/ 3392006 h 3579953"/>
              <a:gd name="connsiteX84" fmla="*/ 1271774 w 3207899"/>
              <a:gd name="connsiteY84" fmla="*/ 3345443 h 3579953"/>
              <a:gd name="connsiteX85" fmla="*/ 1296220 w 3207899"/>
              <a:gd name="connsiteY85" fmla="*/ 3314012 h 3579953"/>
              <a:gd name="connsiteX86" fmla="*/ 1303073 w 3207899"/>
              <a:gd name="connsiteY86" fmla="*/ 3302993 h 3579953"/>
              <a:gd name="connsiteX87" fmla="*/ 1307919 w 3207899"/>
              <a:gd name="connsiteY87" fmla="*/ 3295417 h 3579953"/>
              <a:gd name="connsiteX88" fmla="*/ 1310887 w 3207899"/>
              <a:gd name="connsiteY88" fmla="*/ 3272805 h 3579953"/>
              <a:gd name="connsiteX89" fmla="*/ 1313157 w 3207899"/>
              <a:gd name="connsiteY89" fmla="*/ 3265064 h 3579953"/>
              <a:gd name="connsiteX90" fmla="*/ 1320576 w 3207899"/>
              <a:gd name="connsiteY90" fmla="*/ 3262591 h 3579953"/>
              <a:gd name="connsiteX91" fmla="*/ 1338825 w 3207899"/>
              <a:gd name="connsiteY91" fmla="*/ 3263492 h 3579953"/>
              <a:gd name="connsiteX92" fmla="*/ 1353726 w 3207899"/>
              <a:gd name="connsiteY92" fmla="*/ 3270941 h 3579953"/>
              <a:gd name="connsiteX93" fmla="*/ 1338825 w 3207899"/>
              <a:gd name="connsiteY93" fmla="*/ 3263492 h 3579953"/>
              <a:gd name="connsiteX94" fmla="*/ 1320666 w 3207899"/>
              <a:gd name="connsiteY94" fmla="*/ 3262561 h 3579953"/>
              <a:gd name="connsiteX95" fmla="*/ 1320576 w 3207899"/>
              <a:gd name="connsiteY95" fmla="*/ 3262591 h 3579953"/>
              <a:gd name="connsiteX96" fmla="*/ 781928 w 3207899"/>
              <a:gd name="connsiteY96" fmla="*/ 3196440 h 3579953"/>
              <a:gd name="connsiteX97" fmla="*/ 847117 w 3207899"/>
              <a:gd name="connsiteY97" fmla="*/ 3254179 h 3579953"/>
              <a:gd name="connsiteX98" fmla="*/ 884368 w 3207899"/>
              <a:gd name="connsiteY98" fmla="*/ 3270941 h 3579953"/>
              <a:gd name="connsiteX99" fmla="*/ 847117 w 3207899"/>
              <a:gd name="connsiteY99" fmla="*/ 3254179 h 3579953"/>
              <a:gd name="connsiteX100" fmla="*/ 781928 w 3207899"/>
              <a:gd name="connsiteY100" fmla="*/ 3196440 h 3579953"/>
              <a:gd name="connsiteX101" fmla="*/ 2482189 w 3207899"/>
              <a:gd name="connsiteY101" fmla="*/ 3192483 h 3579953"/>
              <a:gd name="connsiteX102" fmla="*/ 2467521 w 3207899"/>
              <a:gd name="connsiteY102" fmla="*/ 3192715 h 3579953"/>
              <a:gd name="connsiteX103" fmla="*/ 2495459 w 3207899"/>
              <a:gd name="connsiteY103" fmla="*/ 3196440 h 3579953"/>
              <a:gd name="connsiteX104" fmla="*/ 2482189 w 3207899"/>
              <a:gd name="connsiteY104" fmla="*/ 3192483 h 3579953"/>
              <a:gd name="connsiteX105" fmla="*/ 2277543 w 3207899"/>
              <a:gd name="connsiteY105" fmla="*/ 3190853 h 3579953"/>
              <a:gd name="connsiteX106" fmla="*/ 2255907 w 3207899"/>
              <a:gd name="connsiteY106" fmla="*/ 3225981 h 3579953"/>
              <a:gd name="connsiteX107" fmla="*/ 2227254 w 3207899"/>
              <a:gd name="connsiteY107" fmla="*/ 3254179 h 3579953"/>
              <a:gd name="connsiteX108" fmla="*/ 2255890 w 3207899"/>
              <a:gd name="connsiteY108" fmla="*/ 3226008 h 3579953"/>
              <a:gd name="connsiteX109" fmla="*/ 2255907 w 3207899"/>
              <a:gd name="connsiteY109" fmla="*/ 3225981 h 3579953"/>
              <a:gd name="connsiteX110" fmla="*/ 2256589 w 3207899"/>
              <a:gd name="connsiteY110" fmla="*/ 3225310 h 3579953"/>
              <a:gd name="connsiteX111" fmla="*/ 2277543 w 3207899"/>
              <a:gd name="connsiteY111" fmla="*/ 3190853 h 3579953"/>
              <a:gd name="connsiteX112" fmla="*/ 1433815 w 3207899"/>
              <a:gd name="connsiteY112" fmla="*/ 3188990 h 3579953"/>
              <a:gd name="connsiteX113" fmla="*/ 1385389 w 3207899"/>
              <a:gd name="connsiteY113" fmla="*/ 3220653 h 3579953"/>
              <a:gd name="connsiteX114" fmla="*/ 1433815 w 3207899"/>
              <a:gd name="connsiteY114" fmla="*/ 3188990 h 3579953"/>
              <a:gd name="connsiteX115" fmla="*/ 1275499 w 3207899"/>
              <a:gd name="connsiteY115" fmla="*/ 3185265 h 3579953"/>
              <a:gd name="connsiteX116" fmla="*/ 1245699 w 3207899"/>
              <a:gd name="connsiteY116" fmla="*/ 3200166 h 3579953"/>
              <a:gd name="connsiteX117" fmla="*/ 1275499 w 3207899"/>
              <a:gd name="connsiteY117" fmla="*/ 3185265 h 3579953"/>
              <a:gd name="connsiteX118" fmla="*/ 1351863 w 3207899"/>
              <a:gd name="connsiteY118" fmla="*/ 3174090 h 3579953"/>
              <a:gd name="connsiteX119" fmla="*/ 1355588 w 3207899"/>
              <a:gd name="connsiteY119" fmla="*/ 3190853 h 3579953"/>
              <a:gd name="connsiteX120" fmla="*/ 1351863 w 3207899"/>
              <a:gd name="connsiteY120" fmla="*/ 3174090 h 3579953"/>
              <a:gd name="connsiteX121" fmla="*/ 850842 w 3207899"/>
              <a:gd name="connsiteY121" fmla="*/ 3162915 h 3579953"/>
              <a:gd name="connsiteX122" fmla="*/ 1018469 w 3207899"/>
              <a:gd name="connsiteY122" fmla="*/ 3310054 h 3579953"/>
              <a:gd name="connsiteX123" fmla="*/ 1051995 w 3207899"/>
              <a:gd name="connsiteY123" fmla="*/ 3339855 h 3579953"/>
              <a:gd name="connsiteX124" fmla="*/ 1018469 w 3207899"/>
              <a:gd name="connsiteY124" fmla="*/ 3310054 h 3579953"/>
              <a:gd name="connsiteX125" fmla="*/ 850842 w 3207899"/>
              <a:gd name="connsiteY125" fmla="*/ 3162915 h 3579953"/>
              <a:gd name="connsiteX126" fmla="*/ 1057583 w 3207899"/>
              <a:gd name="connsiteY126" fmla="*/ 3134977 h 3579953"/>
              <a:gd name="connsiteX127" fmla="*/ 1029645 w 3207899"/>
              <a:gd name="connsiteY127" fmla="*/ 3142427 h 3579953"/>
              <a:gd name="connsiteX128" fmla="*/ 1033370 w 3207899"/>
              <a:gd name="connsiteY128" fmla="*/ 3155465 h 3579953"/>
              <a:gd name="connsiteX129" fmla="*/ 1113459 w 3207899"/>
              <a:gd name="connsiteY129" fmla="*/ 3175953 h 3579953"/>
              <a:gd name="connsiteX130" fmla="*/ 1228936 w 3207899"/>
              <a:gd name="connsiteY130" fmla="*/ 3200166 h 3579953"/>
              <a:gd name="connsiteX131" fmla="*/ 1113459 w 3207899"/>
              <a:gd name="connsiteY131" fmla="*/ 3175953 h 3579953"/>
              <a:gd name="connsiteX132" fmla="*/ 1033370 w 3207899"/>
              <a:gd name="connsiteY132" fmla="*/ 3155465 h 3579953"/>
              <a:gd name="connsiteX133" fmla="*/ 1029645 w 3207899"/>
              <a:gd name="connsiteY133" fmla="*/ 3142427 h 3579953"/>
              <a:gd name="connsiteX134" fmla="*/ 1057583 w 3207899"/>
              <a:gd name="connsiteY134" fmla="*/ 3134977 h 3579953"/>
              <a:gd name="connsiteX135" fmla="*/ 2283130 w 3207899"/>
              <a:gd name="connsiteY135" fmla="*/ 3129389 h 3579953"/>
              <a:gd name="connsiteX136" fmla="*/ 2292442 w 3207899"/>
              <a:gd name="connsiteY136" fmla="*/ 3155465 h 3579953"/>
              <a:gd name="connsiteX137" fmla="*/ 2312930 w 3207899"/>
              <a:gd name="connsiteY137" fmla="*/ 3192715 h 3579953"/>
              <a:gd name="connsiteX138" fmla="*/ 2292442 w 3207899"/>
              <a:gd name="connsiteY138" fmla="*/ 3155465 h 3579953"/>
              <a:gd name="connsiteX139" fmla="*/ 2283130 w 3207899"/>
              <a:gd name="connsiteY139" fmla="*/ 3129389 h 3579953"/>
              <a:gd name="connsiteX140" fmla="*/ 1752307 w 3207899"/>
              <a:gd name="connsiteY140" fmla="*/ 3125664 h 3579953"/>
              <a:gd name="connsiteX141" fmla="*/ 1705744 w 3207899"/>
              <a:gd name="connsiteY141" fmla="*/ 3146385 h 3579953"/>
              <a:gd name="connsiteX142" fmla="*/ 1683317 w 3207899"/>
              <a:gd name="connsiteY142" fmla="*/ 3147373 h 3579953"/>
              <a:gd name="connsiteX143" fmla="*/ 1659181 w 3207899"/>
              <a:gd name="connsiteY143" fmla="*/ 3140564 h 3579953"/>
              <a:gd name="connsiteX144" fmla="*/ 1682637 w 3207899"/>
              <a:gd name="connsiteY144" fmla="*/ 3147403 h 3579953"/>
              <a:gd name="connsiteX145" fmla="*/ 1683317 w 3207899"/>
              <a:gd name="connsiteY145" fmla="*/ 3147373 h 3579953"/>
              <a:gd name="connsiteX146" fmla="*/ 1683423 w 3207899"/>
              <a:gd name="connsiteY146" fmla="*/ 3147403 h 3579953"/>
              <a:gd name="connsiteX147" fmla="*/ 1752307 w 3207899"/>
              <a:gd name="connsiteY147" fmla="*/ 3125664 h 3579953"/>
              <a:gd name="connsiteX148" fmla="*/ 2083838 w 3207899"/>
              <a:gd name="connsiteY148" fmla="*/ 3116351 h 3579953"/>
              <a:gd name="connsiteX149" fmla="*/ 2111776 w 3207899"/>
              <a:gd name="connsiteY149" fmla="*/ 3131252 h 3579953"/>
              <a:gd name="connsiteX150" fmla="*/ 2083838 w 3207899"/>
              <a:gd name="connsiteY150" fmla="*/ 3116351 h 3579953"/>
              <a:gd name="connsiteX151" fmla="*/ 997982 w 3207899"/>
              <a:gd name="connsiteY151" fmla="*/ 3114489 h 3579953"/>
              <a:gd name="connsiteX152" fmla="*/ 875055 w 3207899"/>
              <a:gd name="connsiteY152" fmla="*/ 3123801 h 3579953"/>
              <a:gd name="connsiteX153" fmla="*/ 997982 w 3207899"/>
              <a:gd name="connsiteY153" fmla="*/ 3114489 h 3579953"/>
              <a:gd name="connsiteX154" fmla="*/ 1542772 w 3207899"/>
              <a:gd name="connsiteY154" fmla="*/ 3109134 h 3579953"/>
              <a:gd name="connsiteX155" fmla="*/ 1521353 w 3207899"/>
              <a:gd name="connsiteY155" fmla="*/ 3114489 h 3579953"/>
              <a:gd name="connsiteX156" fmla="*/ 1543065 w 3207899"/>
              <a:gd name="connsiteY156" fmla="*/ 3109232 h 3579953"/>
              <a:gd name="connsiteX157" fmla="*/ 1564192 w 3207899"/>
              <a:gd name="connsiteY157" fmla="*/ 3116351 h 3579953"/>
              <a:gd name="connsiteX158" fmla="*/ 1543471 w 3207899"/>
              <a:gd name="connsiteY158" fmla="*/ 3109134 h 3579953"/>
              <a:gd name="connsiteX159" fmla="*/ 1543065 w 3207899"/>
              <a:gd name="connsiteY159" fmla="*/ 3109232 h 3579953"/>
              <a:gd name="connsiteX160" fmla="*/ 2543884 w 3207899"/>
              <a:gd name="connsiteY160" fmla="*/ 3092138 h 3579953"/>
              <a:gd name="connsiteX161" fmla="*/ 2510824 w 3207899"/>
              <a:gd name="connsiteY161" fmla="*/ 3101684 h 3579953"/>
              <a:gd name="connsiteX162" fmla="*/ 2510253 w 3207899"/>
              <a:gd name="connsiteY162" fmla="*/ 3102344 h 3579953"/>
              <a:gd name="connsiteX163" fmla="*/ 2510126 w 3207899"/>
              <a:gd name="connsiteY163" fmla="*/ 3102382 h 3579953"/>
              <a:gd name="connsiteX164" fmla="*/ 2509951 w 3207899"/>
              <a:gd name="connsiteY164" fmla="*/ 3102692 h 3579953"/>
              <a:gd name="connsiteX165" fmla="*/ 2499358 w 3207899"/>
              <a:gd name="connsiteY165" fmla="*/ 3114925 h 3579953"/>
              <a:gd name="connsiteX166" fmla="*/ 2491734 w 3207899"/>
              <a:gd name="connsiteY166" fmla="*/ 3134977 h 3579953"/>
              <a:gd name="connsiteX167" fmla="*/ 2509951 w 3207899"/>
              <a:gd name="connsiteY167" fmla="*/ 3102692 h 3579953"/>
              <a:gd name="connsiteX168" fmla="*/ 2510253 w 3207899"/>
              <a:gd name="connsiteY168" fmla="*/ 3102344 h 3579953"/>
              <a:gd name="connsiteX169" fmla="*/ 2217941 w 3207899"/>
              <a:gd name="connsiteY169" fmla="*/ 3082825 h 3579953"/>
              <a:gd name="connsiteX170" fmla="*/ 2208629 w 3207899"/>
              <a:gd name="connsiteY170" fmla="*/ 3146152 h 3579953"/>
              <a:gd name="connsiteX171" fmla="*/ 2156478 w 3207899"/>
              <a:gd name="connsiteY171" fmla="*/ 3127526 h 3579953"/>
              <a:gd name="connsiteX172" fmla="*/ 2208629 w 3207899"/>
              <a:gd name="connsiteY172" fmla="*/ 3146152 h 3579953"/>
              <a:gd name="connsiteX173" fmla="*/ 2227254 w 3207899"/>
              <a:gd name="connsiteY173" fmla="*/ 3177815 h 3579953"/>
              <a:gd name="connsiteX174" fmla="*/ 2208629 w 3207899"/>
              <a:gd name="connsiteY174" fmla="*/ 3146152 h 3579953"/>
              <a:gd name="connsiteX175" fmla="*/ 2217941 w 3207899"/>
              <a:gd name="connsiteY175" fmla="*/ 3082825 h 3579953"/>
              <a:gd name="connsiteX176" fmla="*/ 1520102 w 3207899"/>
              <a:gd name="connsiteY176" fmla="*/ 3075521 h 3579953"/>
              <a:gd name="connsiteX177" fmla="*/ 1517339 w 3207899"/>
              <a:gd name="connsiteY177" fmla="*/ 3076520 h 3579953"/>
              <a:gd name="connsiteX178" fmla="*/ 1516697 w 3207899"/>
              <a:gd name="connsiteY178" fmla="*/ 3076307 h 3579953"/>
              <a:gd name="connsiteX179" fmla="*/ 1508316 w 3207899"/>
              <a:gd name="connsiteY179" fmla="*/ 3084688 h 3579953"/>
              <a:gd name="connsiteX180" fmla="*/ 1487829 w 3207899"/>
              <a:gd name="connsiteY180" fmla="*/ 3086551 h 3579953"/>
              <a:gd name="connsiteX181" fmla="*/ 1467341 w 3207899"/>
              <a:gd name="connsiteY181" fmla="*/ 3082825 h 3579953"/>
              <a:gd name="connsiteX182" fmla="*/ 1487829 w 3207899"/>
              <a:gd name="connsiteY182" fmla="*/ 3086551 h 3579953"/>
              <a:gd name="connsiteX183" fmla="*/ 1508316 w 3207899"/>
              <a:gd name="connsiteY183" fmla="*/ 3084688 h 3579953"/>
              <a:gd name="connsiteX184" fmla="*/ 1515999 w 3207899"/>
              <a:gd name="connsiteY184" fmla="*/ 3077005 h 3579953"/>
              <a:gd name="connsiteX185" fmla="*/ 1517339 w 3207899"/>
              <a:gd name="connsiteY185" fmla="*/ 3076520 h 3579953"/>
              <a:gd name="connsiteX186" fmla="*/ 1525078 w 3207899"/>
              <a:gd name="connsiteY186" fmla="*/ 3079100 h 3579953"/>
              <a:gd name="connsiteX187" fmla="*/ 1520102 w 3207899"/>
              <a:gd name="connsiteY187" fmla="*/ 3075521 h 3579953"/>
              <a:gd name="connsiteX188" fmla="*/ 713015 w 3207899"/>
              <a:gd name="connsiteY188" fmla="*/ 3069788 h 3579953"/>
              <a:gd name="connsiteX189" fmla="*/ 686939 w 3207899"/>
              <a:gd name="connsiteY189" fmla="*/ 3075375 h 3579953"/>
              <a:gd name="connsiteX190" fmla="*/ 713015 w 3207899"/>
              <a:gd name="connsiteY190" fmla="*/ 3069788 h 3579953"/>
              <a:gd name="connsiteX191" fmla="*/ 660864 w 3207899"/>
              <a:gd name="connsiteY191" fmla="*/ 3062338 h 3579953"/>
              <a:gd name="connsiteX192" fmla="*/ 713015 w 3207899"/>
              <a:gd name="connsiteY192" fmla="*/ 3107039 h 3579953"/>
              <a:gd name="connsiteX193" fmla="*/ 660864 w 3207899"/>
              <a:gd name="connsiteY193" fmla="*/ 3062338 h 3579953"/>
              <a:gd name="connsiteX194" fmla="*/ 1262462 w 3207899"/>
              <a:gd name="connsiteY194" fmla="*/ 3053025 h 3579953"/>
              <a:gd name="connsiteX195" fmla="*/ 1265692 w 3207899"/>
              <a:gd name="connsiteY195" fmla="*/ 3065364 h 3579953"/>
              <a:gd name="connsiteX196" fmla="*/ 1270125 w 3207899"/>
              <a:gd name="connsiteY196" fmla="*/ 3072913 h 3579953"/>
              <a:gd name="connsiteX197" fmla="*/ 1272240 w 3207899"/>
              <a:gd name="connsiteY197" fmla="*/ 3078402 h 3579953"/>
              <a:gd name="connsiteX198" fmla="*/ 1268049 w 3207899"/>
              <a:gd name="connsiteY198" fmla="*/ 3105176 h 3579953"/>
              <a:gd name="connsiteX199" fmla="*/ 1272938 w 3207899"/>
              <a:gd name="connsiteY199" fmla="*/ 3077704 h 3579953"/>
              <a:gd name="connsiteX200" fmla="*/ 1270125 w 3207899"/>
              <a:gd name="connsiteY200" fmla="*/ 3072913 h 3579953"/>
              <a:gd name="connsiteX201" fmla="*/ 1263626 w 3207899"/>
              <a:gd name="connsiteY201" fmla="*/ 3027182 h 3579953"/>
              <a:gd name="connsiteX202" fmla="*/ 1256875 w 3207899"/>
              <a:gd name="connsiteY202" fmla="*/ 3032537 h 3579953"/>
              <a:gd name="connsiteX203" fmla="*/ 1271774 w 3207899"/>
              <a:gd name="connsiteY203" fmla="*/ 3028812 h 3579953"/>
              <a:gd name="connsiteX204" fmla="*/ 1297850 w 3207899"/>
              <a:gd name="connsiteY204" fmla="*/ 3039987 h 3579953"/>
              <a:gd name="connsiteX205" fmla="*/ 1271774 w 3207899"/>
              <a:gd name="connsiteY205" fmla="*/ 3028812 h 3579953"/>
              <a:gd name="connsiteX206" fmla="*/ 1263626 w 3207899"/>
              <a:gd name="connsiteY206" fmla="*/ 3027182 h 3579953"/>
              <a:gd name="connsiteX207" fmla="*/ 2327830 w 3207899"/>
              <a:gd name="connsiteY207" fmla="*/ 3021363 h 3579953"/>
              <a:gd name="connsiteX208" fmla="*/ 2322242 w 3207899"/>
              <a:gd name="connsiteY208" fmla="*/ 3051162 h 3579953"/>
              <a:gd name="connsiteX209" fmla="*/ 2262641 w 3207899"/>
              <a:gd name="connsiteY209" fmla="*/ 3062338 h 3579953"/>
              <a:gd name="connsiteX210" fmla="*/ 2322242 w 3207899"/>
              <a:gd name="connsiteY210" fmla="*/ 3051162 h 3579953"/>
              <a:gd name="connsiteX211" fmla="*/ 2327830 w 3207899"/>
              <a:gd name="connsiteY211" fmla="*/ 3021363 h 3579953"/>
              <a:gd name="connsiteX212" fmla="*/ 1441265 w 3207899"/>
              <a:gd name="connsiteY212" fmla="*/ 3012050 h 3579953"/>
              <a:gd name="connsiteX213" fmla="*/ 1383526 w 3207899"/>
              <a:gd name="connsiteY213" fmla="*/ 3071650 h 3579953"/>
              <a:gd name="connsiteX214" fmla="*/ 1441265 w 3207899"/>
              <a:gd name="connsiteY214" fmla="*/ 3012050 h 3579953"/>
              <a:gd name="connsiteX215" fmla="*/ 588225 w 3207899"/>
              <a:gd name="connsiteY215" fmla="*/ 3006462 h 3579953"/>
              <a:gd name="connsiteX216" fmla="*/ 636651 w 3207899"/>
              <a:gd name="connsiteY216" fmla="*/ 3021363 h 3579953"/>
              <a:gd name="connsiteX217" fmla="*/ 588225 w 3207899"/>
              <a:gd name="connsiteY217" fmla="*/ 3006462 h 3579953"/>
              <a:gd name="connsiteX218" fmla="*/ 2668674 w 3207899"/>
              <a:gd name="connsiteY218" fmla="*/ 2995287 h 3579953"/>
              <a:gd name="connsiteX219" fmla="*/ 2596035 w 3207899"/>
              <a:gd name="connsiteY219" fmla="*/ 3095863 h 3579953"/>
              <a:gd name="connsiteX220" fmla="*/ 2668674 w 3207899"/>
              <a:gd name="connsiteY220" fmla="*/ 2995287 h 3579953"/>
              <a:gd name="connsiteX221" fmla="*/ 674134 w 3207899"/>
              <a:gd name="connsiteY221" fmla="*/ 2978292 h 3579953"/>
              <a:gd name="connsiteX222" fmla="*/ 662726 w 3207899"/>
              <a:gd name="connsiteY222" fmla="*/ 2980387 h 3579953"/>
              <a:gd name="connsiteX223" fmla="*/ 681352 w 3207899"/>
              <a:gd name="connsiteY223" fmla="*/ 2985974 h 3579953"/>
              <a:gd name="connsiteX224" fmla="*/ 735365 w 3207899"/>
              <a:gd name="connsiteY224" fmla="*/ 3032537 h 3579953"/>
              <a:gd name="connsiteX225" fmla="*/ 772615 w 3207899"/>
              <a:gd name="connsiteY225" fmla="*/ 3062338 h 3579953"/>
              <a:gd name="connsiteX226" fmla="*/ 845254 w 3207899"/>
              <a:gd name="connsiteY226" fmla="*/ 3155465 h 3579953"/>
              <a:gd name="connsiteX227" fmla="*/ 772615 w 3207899"/>
              <a:gd name="connsiteY227" fmla="*/ 3062338 h 3579953"/>
              <a:gd name="connsiteX228" fmla="*/ 735365 w 3207899"/>
              <a:gd name="connsiteY228" fmla="*/ 3032537 h 3579953"/>
              <a:gd name="connsiteX229" fmla="*/ 681352 w 3207899"/>
              <a:gd name="connsiteY229" fmla="*/ 2985974 h 3579953"/>
              <a:gd name="connsiteX230" fmla="*/ 674134 w 3207899"/>
              <a:gd name="connsiteY230" fmla="*/ 2978292 h 3579953"/>
              <a:gd name="connsiteX231" fmla="*/ 1065033 w 3207899"/>
              <a:gd name="connsiteY231" fmla="*/ 2976662 h 3579953"/>
              <a:gd name="connsiteX232" fmla="*/ 1091108 w 3207899"/>
              <a:gd name="connsiteY232" fmla="*/ 2993425 h 3579953"/>
              <a:gd name="connsiteX233" fmla="*/ 1065033 w 3207899"/>
              <a:gd name="connsiteY233" fmla="*/ 2976662 h 3579953"/>
              <a:gd name="connsiteX234" fmla="*/ 590087 w 3207899"/>
              <a:gd name="connsiteY234" fmla="*/ 2976662 h 3579953"/>
              <a:gd name="connsiteX235" fmla="*/ 610575 w 3207899"/>
              <a:gd name="connsiteY235" fmla="*/ 2995287 h 3579953"/>
              <a:gd name="connsiteX236" fmla="*/ 590087 w 3207899"/>
              <a:gd name="connsiteY236" fmla="*/ 2976662 h 3579953"/>
              <a:gd name="connsiteX237" fmla="*/ 2184416 w 3207899"/>
              <a:gd name="connsiteY237" fmla="*/ 2963624 h 3579953"/>
              <a:gd name="connsiteX238" fmla="*/ 2208629 w 3207899"/>
              <a:gd name="connsiteY238" fmla="*/ 2987837 h 3579953"/>
              <a:gd name="connsiteX239" fmla="*/ 2184416 w 3207899"/>
              <a:gd name="connsiteY239" fmla="*/ 2963624 h 3579953"/>
              <a:gd name="connsiteX240" fmla="*/ 2325968 w 3207899"/>
              <a:gd name="connsiteY240" fmla="*/ 2961761 h 3579953"/>
              <a:gd name="connsiteX241" fmla="*/ 2299892 w 3207899"/>
              <a:gd name="connsiteY241" fmla="*/ 2974799 h 3579953"/>
              <a:gd name="connsiteX242" fmla="*/ 2311067 w 3207899"/>
              <a:gd name="connsiteY242" fmla="*/ 3006462 h 3579953"/>
              <a:gd name="connsiteX243" fmla="*/ 2299892 w 3207899"/>
              <a:gd name="connsiteY243" fmla="*/ 2974799 h 3579953"/>
              <a:gd name="connsiteX244" fmla="*/ 2325968 w 3207899"/>
              <a:gd name="connsiteY244" fmla="*/ 2961761 h 3579953"/>
              <a:gd name="connsiteX245" fmla="*/ 1951599 w 3207899"/>
              <a:gd name="connsiteY245" fmla="*/ 2961761 h 3579953"/>
              <a:gd name="connsiteX246" fmla="*/ 1972087 w 3207899"/>
              <a:gd name="connsiteY246" fmla="*/ 2978524 h 3579953"/>
              <a:gd name="connsiteX247" fmla="*/ 1951599 w 3207899"/>
              <a:gd name="connsiteY247" fmla="*/ 2961761 h 3579953"/>
              <a:gd name="connsiteX248" fmla="*/ 1392839 w 3207899"/>
              <a:gd name="connsiteY248" fmla="*/ 2961761 h 3579953"/>
              <a:gd name="connsiteX249" fmla="*/ 1394934 w 3207899"/>
              <a:gd name="connsiteY249" fmla="*/ 2979223 h 3579953"/>
              <a:gd name="connsiteX250" fmla="*/ 1393629 w 3207899"/>
              <a:gd name="connsiteY250" fmla="*/ 2985052 h 3579953"/>
              <a:gd name="connsiteX251" fmla="*/ 1381664 w 3207899"/>
              <a:gd name="connsiteY251" fmla="*/ 2984112 h 3579953"/>
              <a:gd name="connsiteX252" fmla="*/ 1350001 w 3207899"/>
              <a:gd name="connsiteY252" fmla="*/ 2974799 h 3579953"/>
              <a:gd name="connsiteX253" fmla="*/ 1381664 w 3207899"/>
              <a:gd name="connsiteY253" fmla="*/ 2984112 h 3579953"/>
              <a:gd name="connsiteX254" fmla="*/ 1393625 w 3207899"/>
              <a:gd name="connsiteY254" fmla="*/ 2985072 h 3579953"/>
              <a:gd name="connsiteX255" fmla="*/ 1393629 w 3207899"/>
              <a:gd name="connsiteY255" fmla="*/ 2985052 h 3579953"/>
              <a:gd name="connsiteX256" fmla="*/ 1393887 w 3207899"/>
              <a:gd name="connsiteY256" fmla="*/ 2985072 h 3579953"/>
              <a:gd name="connsiteX257" fmla="*/ 1392839 w 3207899"/>
              <a:gd name="connsiteY257" fmla="*/ 2961761 h 3579953"/>
              <a:gd name="connsiteX258" fmla="*/ 722328 w 3207899"/>
              <a:gd name="connsiteY258" fmla="*/ 2961761 h 3579953"/>
              <a:gd name="connsiteX259" fmla="*/ 711152 w 3207899"/>
              <a:gd name="connsiteY259" fmla="*/ 2982249 h 3579953"/>
              <a:gd name="connsiteX260" fmla="*/ 722328 w 3207899"/>
              <a:gd name="connsiteY260" fmla="*/ 2961761 h 3579953"/>
              <a:gd name="connsiteX261" fmla="*/ 2357631 w 3207899"/>
              <a:gd name="connsiteY261" fmla="*/ 2958036 h 3579953"/>
              <a:gd name="connsiteX262" fmla="*/ 2342730 w 3207899"/>
              <a:gd name="connsiteY262" fmla="*/ 2963624 h 3579953"/>
              <a:gd name="connsiteX263" fmla="*/ 2357631 w 3207899"/>
              <a:gd name="connsiteY263" fmla="*/ 2958036 h 3579953"/>
              <a:gd name="connsiteX264" fmla="*/ 2603485 w 3207899"/>
              <a:gd name="connsiteY264" fmla="*/ 2952449 h 3579953"/>
              <a:gd name="connsiteX265" fmla="*/ 2620248 w 3207899"/>
              <a:gd name="connsiteY265" fmla="*/ 2963624 h 3579953"/>
              <a:gd name="connsiteX266" fmla="*/ 2603485 w 3207899"/>
              <a:gd name="connsiteY266" fmla="*/ 2952449 h 3579953"/>
              <a:gd name="connsiteX267" fmla="*/ 1884548 w 3207899"/>
              <a:gd name="connsiteY267" fmla="*/ 2944999 h 3579953"/>
              <a:gd name="connsiteX268" fmla="*/ 1918073 w 3207899"/>
              <a:gd name="connsiteY268" fmla="*/ 2961761 h 3579953"/>
              <a:gd name="connsiteX269" fmla="*/ 1884548 w 3207899"/>
              <a:gd name="connsiteY269" fmla="*/ 2944999 h 3579953"/>
              <a:gd name="connsiteX270" fmla="*/ 2477299 w 3207899"/>
              <a:gd name="connsiteY270" fmla="*/ 2944766 h 3579953"/>
              <a:gd name="connsiteX271" fmla="*/ 2422820 w 3207899"/>
              <a:gd name="connsiteY271" fmla="*/ 2980387 h 3579953"/>
              <a:gd name="connsiteX272" fmla="*/ 2413507 w 3207899"/>
              <a:gd name="connsiteY272" fmla="*/ 2980387 h 3579953"/>
              <a:gd name="connsiteX273" fmla="*/ 2422820 w 3207899"/>
              <a:gd name="connsiteY273" fmla="*/ 2980387 h 3579953"/>
              <a:gd name="connsiteX274" fmla="*/ 2499184 w 3207899"/>
              <a:gd name="connsiteY274" fmla="*/ 2946861 h 3579953"/>
              <a:gd name="connsiteX275" fmla="*/ 2477299 w 3207899"/>
              <a:gd name="connsiteY275" fmla="*/ 2944766 h 3579953"/>
              <a:gd name="connsiteX276" fmla="*/ 1118785 w 3207899"/>
              <a:gd name="connsiteY276" fmla="*/ 2941914 h 3579953"/>
              <a:gd name="connsiteX277" fmla="*/ 1081796 w 3207899"/>
              <a:gd name="connsiteY277" fmla="*/ 2946861 h 3579953"/>
              <a:gd name="connsiteX278" fmla="*/ 1219624 w 3207899"/>
              <a:gd name="connsiteY278" fmla="*/ 2982249 h 3579953"/>
              <a:gd name="connsiteX279" fmla="*/ 1187961 w 3207899"/>
              <a:gd name="connsiteY279" fmla="*/ 3015775 h 3579953"/>
              <a:gd name="connsiteX280" fmla="*/ 1186331 w 3207899"/>
              <a:gd name="connsiteY280" fmla="*/ 3037427 h 3579953"/>
              <a:gd name="connsiteX281" fmla="*/ 1186370 w 3207899"/>
              <a:gd name="connsiteY281" fmla="*/ 3037594 h 3579953"/>
              <a:gd name="connsiteX282" fmla="*/ 1186331 w 3207899"/>
              <a:gd name="connsiteY282" fmla="*/ 3038125 h 3579953"/>
              <a:gd name="connsiteX283" fmla="*/ 1191686 w 3207899"/>
              <a:gd name="connsiteY283" fmla="*/ 3060475 h 3579953"/>
              <a:gd name="connsiteX284" fmla="*/ 1169335 w 3207899"/>
              <a:gd name="connsiteY284" fmla="*/ 3097726 h 3579953"/>
              <a:gd name="connsiteX285" fmla="*/ 1137672 w 3207899"/>
              <a:gd name="connsiteY285" fmla="*/ 3107039 h 3579953"/>
              <a:gd name="connsiteX286" fmla="*/ 1169335 w 3207899"/>
              <a:gd name="connsiteY286" fmla="*/ 3097726 h 3579953"/>
              <a:gd name="connsiteX287" fmla="*/ 1178648 w 3207899"/>
              <a:gd name="connsiteY287" fmla="*/ 3125664 h 3579953"/>
              <a:gd name="connsiteX288" fmla="*/ 1204724 w 3207899"/>
              <a:gd name="connsiteY288" fmla="*/ 3134977 h 3579953"/>
              <a:gd name="connsiteX289" fmla="*/ 1178648 w 3207899"/>
              <a:gd name="connsiteY289" fmla="*/ 3125664 h 3579953"/>
              <a:gd name="connsiteX290" fmla="*/ 1169335 w 3207899"/>
              <a:gd name="connsiteY290" fmla="*/ 3097726 h 3579953"/>
              <a:gd name="connsiteX291" fmla="*/ 1191686 w 3207899"/>
              <a:gd name="connsiteY291" fmla="*/ 3060475 h 3579953"/>
              <a:gd name="connsiteX292" fmla="*/ 1186370 w 3207899"/>
              <a:gd name="connsiteY292" fmla="*/ 3037594 h 3579953"/>
              <a:gd name="connsiteX293" fmla="*/ 1187961 w 3207899"/>
              <a:gd name="connsiteY293" fmla="*/ 3015775 h 3579953"/>
              <a:gd name="connsiteX294" fmla="*/ 1219624 w 3207899"/>
              <a:gd name="connsiteY294" fmla="*/ 2982249 h 3579953"/>
              <a:gd name="connsiteX295" fmla="*/ 1118785 w 3207899"/>
              <a:gd name="connsiteY295" fmla="*/ 2941914 h 3579953"/>
              <a:gd name="connsiteX296" fmla="*/ 1448715 w 3207899"/>
              <a:gd name="connsiteY296" fmla="*/ 2931961 h 3579953"/>
              <a:gd name="connsiteX297" fmla="*/ 1413327 w 3207899"/>
              <a:gd name="connsiteY297" fmla="*/ 2961761 h 3579953"/>
              <a:gd name="connsiteX298" fmla="*/ 1448715 w 3207899"/>
              <a:gd name="connsiteY298" fmla="*/ 2931961 h 3579953"/>
              <a:gd name="connsiteX299" fmla="*/ 1690844 w 3207899"/>
              <a:gd name="connsiteY299" fmla="*/ 2911473 h 3579953"/>
              <a:gd name="connsiteX300" fmla="*/ 1655456 w 3207899"/>
              <a:gd name="connsiteY300" fmla="*/ 2943136 h 3579953"/>
              <a:gd name="connsiteX301" fmla="*/ 1690844 w 3207899"/>
              <a:gd name="connsiteY301" fmla="*/ 2911473 h 3579953"/>
              <a:gd name="connsiteX302" fmla="*/ 2188141 w 3207899"/>
              <a:gd name="connsiteY302" fmla="*/ 2909610 h 3579953"/>
              <a:gd name="connsiteX303" fmla="*/ 2204904 w 3207899"/>
              <a:gd name="connsiteY303" fmla="*/ 2920786 h 3579953"/>
              <a:gd name="connsiteX304" fmla="*/ 2188141 w 3207899"/>
              <a:gd name="connsiteY304" fmla="*/ 2909610 h 3579953"/>
              <a:gd name="connsiteX305" fmla="*/ 573324 w 3207899"/>
              <a:gd name="connsiteY305" fmla="*/ 2904023 h 3579953"/>
              <a:gd name="connsiteX306" fmla="*/ 617327 w 3207899"/>
              <a:gd name="connsiteY306" fmla="*/ 2920553 h 3579953"/>
              <a:gd name="connsiteX307" fmla="*/ 623188 w 3207899"/>
              <a:gd name="connsiteY307" fmla="*/ 2922507 h 3579953"/>
              <a:gd name="connsiteX308" fmla="*/ 639066 w 3207899"/>
              <a:gd name="connsiteY308" fmla="*/ 2929691 h 3579953"/>
              <a:gd name="connsiteX309" fmla="*/ 662726 w 3207899"/>
              <a:gd name="connsiteY309" fmla="*/ 2935686 h 3579953"/>
              <a:gd name="connsiteX310" fmla="*/ 623188 w 3207899"/>
              <a:gd name="connsiteY310" fmla="*/ 2922507 h 3579953"/>
              <a:gd name="connsiteX311" fmla="*/ 617327 w 3207899"/>
              <a:gd name="connsiteY311" fmla="*/ 2919855 h 3579953"/>
              <a:gd name="connsiteX312" fmla="*/ 573324 w 3207899"/>
              <a:gd name="connsiteY312" fmla="*/ 2904023 h 3579953"/>
              <a:gd name="connsiteX313" fmla="*/ 2698475 w 3207899"/>
              <a:gd name="connsiteY313" fmla="*/ 2900298 h 3579953"/>
              <a:gd name="connsiteX314" fmla="*/ 2707788 w 3207899"/>
              <a:gd name="connsiteY314" fmla="*/ 2928236 h 3579953"/>
              <a:gd name="connsiteX315" fmla="*/ 2698475 w 3207899"/>
              <a:gd name="connsiteY315" fmla="*/ 2900298 h 3579953"/>
              <a:gd name="connsiteX316" fmla="*/ 1490680 w 3207899"/>
              <a:gd name="connsiteY316" fmla="*/ 2880275 h 3579953"/>
              <a:gd name="connsiteX317" fmla="*/ 1452440 w 3207899"/>
              <a:gd name="connsiteY317" fmla="*/ 2909610 h 3579953"/>
              <a:gd name="connsiteX318" fmla="*/ 1510178 w 3207899"/>
              <a:gd name="connsiteY318" fmla="*/ 2885397 h 3579953"/>
              <a:gd name="connsiteX319" fmla="*/ 1490680 w 3207899"/>
              <a:gd name="connsiteY319" fmla="*/ 2880275 h 3579953"/>
              <a:gd name="connsiteX320" fmla="*/ 2070801 w 3207899"/>
              <a:gd name="connsiteY320" fmla="*/ 2874222 h 3579953"/>
              <a:gd name="connsiteX321" fmla="*/ 2085701 w 3207899"/>
              <a:gd name="connsiteY321" fmla="*/ 2885397 h 3579953"/>
              <a:gd name="connsiteX322" fmla="*/ 2070801 w 3207899"/>
              <a:gd name="connsiteY322" fmla="*/ 2874222 h 3579953"/>
              <a:gd name="connsiteX323" fmla="*/ 1536254 w 3207899"/>
              <a:gd name="connsiteY323" fmla="*/ 2872359 h 3579953"/>
              <a:gd name="connsiteX324" fmla="*/ 1558604 w 3207899"/>
              <a:gd name="connsiteY324" fmla="*/ 2920786 h 3579953"/>
              <a:gd name="connsiteX325" fmla="*/ 1536254 w 3207899"/>
              <a:gd name="connsiteY325" fmla="*/ 2872359 h 3579953"/>
              <a:gd name="connsiteX326" fmla="*/ 2214216 w 3207899"/>
              <a:gd name="connsiteY326" fmla="*/ 2855597 h 3579953"/>
              <a:gd name="connsiteX327" fmla="*/ 2260779 w 3207899"/>
              <a:gd name="connsiteY327" fmla="*/ 2874222 h 3579953"/>
              <a:gd name="connsiteX328" fmla="*/ 2283130 w 3207899"/>
              <a:gd name="connsiteY328" fmla="*/ 2883535 h 3579953"/>
              <a:gd name="connsiteX329" fmla="*/ 2260779 w 3207899"/>
              <a:gd name="connsiteY329" fmla="*/ 2874222 h 3579953"/>
              <a:gd name="connsiteX330" fmla="*/ 2214216 w 3207899"/>
              <a:gd name="connsiteY330" fmla="*/ 2855597 h 3579953"/>
              <a:gd name="connsiteX331" fmla="*/ 1044545 w 3207899"/>
              <a:gd name="connsiteY331" fmla="*/ 2851872 h 3579953"/>
              <a:gd name="connsiteX332" fmla="*/ 1033370 w 3207899"/>
              <a:gd name="connsiteY332" fmla="*/ 2876085 h 3579953"/>
              <a:gd name="connsiteX333" fmla="*/ 1044545 w 3207899"/>
              <a:gd name="connsiteY333" fmla="*/ 2851872 h 3579953"/>
              <a:gd name="connsiteX334" fmla="*/ 2629561 w 3207899"/>
              <a:gd name="connsiteY334" fmla="*/ 2842559 h 3579953"/>
              <a:gd name="connsiteX335" fmla="*/ 2618647 w 3207899"/>
              <a:gd name="connsiteY335" fmla="*/ 2851232 h 3579953"/>
              <a:gd name="connsiteX336" fmla="*/ 2608371 w 3207899"/>
              <a:gd name="connsiteY336" fmla="*/ 2853181 h 3579953"/>
              <a:gd name="connsiteX337" fmla="*/ 2584860 w 3207899"/>
              <a:gd name="connsiteY337" fmla="*/ 2844421 h 3579953"/>
              <a:gd name="connsiteX338" fmla="*/ 2607908 w 3207899"/>
              <a:gd name="connsiteY338" fmla="*/ 2853269 h 3579953"/>
              <a:gd name="connsiteX339" fmla="*/ 2608371 w 3207899"/>
              <a:gd name="connsiteY339" fmla="*/ 2853181 h 3579953"/>
              <a:gd name="connsiteX340" fmla="*/ 2608607 w 3207899"/>
              <a:gd name="connsiteY340" fmla="*/ 2853269 h 3579953"/>
              <a:gd name="connsiteX341" fmla="*/ 2629561 w 3207899"/>
              <a:gd name="connsiteY341" fmla="*/ 2842559 h 3579953"/>
              <a:gd name="connsiteX342" fmla="*/ 2819539 w 3207899"/>
              <a:gd name="connsiteY342" fmla="*/ 2836971 h 3579953"/>
              <a:gd name="connsiteX343" fmla="*/ 2813951 w 3207899"/>
              <a:gd name="connsiteY343" fmla="*/ 2868634 h 3579953"/>
              <a:gd name="connsiteX344" fmla="*/ 2819539 w 3207899"/>
              <a:gd name="connsiteY344" fmla="*/ 2836971 h 3579953"/>
              <a:gd name="connsiteX345" fmla="*/ 515586 w 3207899"/>
              <a:gd name="connsiteY345" fmla="*/ 2836971 h 3579953"/>
              <a:gd name="connsiteX346" fmla="*/ 532348 w 3207899"/>
              <a:gd name="connsiteY346" fmla="*/ 2864909 h 3579953"/>
              <a:gd name="connsiteX347" fmla="*/ 515586 w 3207899"/>
              <a:gd name="connsiteY347" fmla="*/ 2836971 h 3579953"/>
              <a:gd name="connsiteX348" fmla="*/ 2547609 w 3207899"/>
              <a:gd name="connsiteY348" fmla="*/ 2835109 h 3579953"/>
              <a:gd name="connsiteX349" fmla="*/ 2514084 w 3207899"/>
              <a:gd name="connsiteY349" fmla="*/ 2846284 h 3579953"/>
              <a:gd name="connsiteX350" fmla="*/ 2547609 w 3207899"/>
              <a:gd name="connsiteY350" fmla="*/ 2835109 h 3579953"/>
              <a:gd name="connsiteX351" fmla="*/ 1389114 w 3207899"/>
              <a:gd name="connsiteY351" fmla="*/ 2835109 h 3579953"/>
              <a:gd name="connsiteX352" fmla="*/ 1372351 w 3207899"/>
              <a:gd name="connsiteY352" fmla="*/ 2857459 h 3579953"/>
              <a:gd name="connsiteX353" fmla="*/ 1389114 w 3207899"/>
              <a:gd name="connsiteY353" fmla="*/ 2835109 h 3579953"/>
              <a:gd name="connsiteX354" fmla="*/ 979357 w 3207899"/>
              <a:gd name="connsiteY354" fmla="*/ 2831384 h 3579953"/>
              <a:gd name="connsiteX355" fmla="*/ 981220 w 3207899"/>
              <a:gd name="connsiteY355" fmla="*/ 2883535 h 3579953"/>
              <a:gd name="connsiteX356" fmla="*/ 979357 w 3207899"/>
              <a:gd name="connsiteY356" fmla="*/ 2831384 h 3579953"/>
              <a:gd name="connsiteX357" fmla="*/ 489511 w 3207899"/>
              <a:gd name="connsiteY357" fmla="*/ 2829521 h 3579953"/>
              <a:gd name="connsiteX358" fmla="*/ 500686 w 3207899"/>
              <a:gd name="connsiteY358" fmla="*/ 2877947 h 3579953"/>
              <a:gd name="connsiteX359" fmla="*/ 530486 w 3207899"/>
              <a:gd name="connsiteY359" fmla="*/ 2904023 h 3579953"/>
              <a:gd name="connsiteX360" fmla="*/ 500686 w 3207899"/>
              <a:gd name="connsiteY360" fmla="*/ 2877947 h 3579953"/>
              <a:gd name="connsiteX361" fmla="*/ 489511 w 3207899"/>
              <a:gd name="connsiteY361" fmla="*/ 2829521 h 3579953"/>
              <a:gd name="connsiteX362" fmla="*/ 839667 w 3207899"/>
              <a:gd name="connsiteY362" fmla="*/ 2827659 h 3579953"/>
              <a:gd name="connsiteX363" fmla="*/ 825809 w 3207899"/>
              <a:gd name="connsiteY363" fmla="*/ 2832278 h 3579953"/>
              <a:gd name="connsiteX364" fmla="*/ 811728 w 3207899"/>
              <a:gd name="connsiteY364" fmla="*/ 2831384 h 3579953"/>
              <a:gd name="connsiteX365" fmla="*/ 776340 w 3207899"/>
              <a:gd name="connsiteY365" fmla="*/ 2846284 h 3579953"/>
              <a:gd name="connsiteX366" fmla="*/ 811728 w 3207899"/>
              <a:gd name="connsiteY366" fmla="*/ 2831384 h 3579953"/>
              <a:gd name="connsiteX367" fmla="*/ 825698 w 3207899"/>
              <a:gd name="connsiteY367" fmla="*/ 2832315 h 3579953"/>
              <a:gd name="connsiteX368" fmla="*/ 825809 w 3207899"/>
              <a:gd name="connsiteY368" fmla="*/ 2832278 h 3579953"/>
              <a:gd name="connsiteX369" fmla="*/ 826396 w 3207899"/>
              <a:gd name="connsiteY369" fmla="*/ 2832315 h 3579953"/>
              <a:gd name="connsiteX370" fmla="*/ 839667 w 3207899"/>
              <a:gd name="connsiteY370" fmla="*/ 2827659 h 3579953"/>
              <a:gd name="connsiteX371" fmla="*/ 1985125 w 3207899"/>
              <a:gd name="connsiteY371" fmla="*/ 2823933 h 3579953"/>
              <a:gd name="connsiteX372" fmla="*/ 1946012 w 3207899"/>
              <a:gd name="connsiteY372" fmla="*/ 2859322 h 3579953"/>
              <a:gd name="connsiteX373" fmla="*/ 1985125 w 3207899"/>
              <a:gd name="connsiteY373" fmla="*/ 2823933 h 3579953"/>
              <a:gd name="connsiteX374" fmla="*/ 2677987 w 3207899"/>
              <a:gd name="connsiteY374" fmla="*/ 2809033 h 3579953"/>
              <a:gd name="connsiteX375" fmla="*/ 2638874 w 3207899"/>
              <a:gd name="connsiteY375" fmla="*/ 2829521 h 3579953"/>
              <a:gd name="connsiteX376" fmla="*/ 2677987 w 3207899"/>
              <a:gd name="connsiteY376" fmla="*/ 2809033 h 3579953"/>
              <a:gd name="connsiteX377" fmla="*/ 1476653 w 3207899"/>
              <a:gd name="connsiteY377" fmla="*/ 2786683 h 3579953"/>
              <a:gd name="connsiteX378" fmla="*/ 1443128 w 3207899"/>
              <a:gd name="connsiteY378" fmla="*/ 2814621 h 3579953"/>
              <a:gd name="connsiteX379" fmla="*/ 1476653 w 3207899"/>
              <a:gd name="connsiteY379" fmla="*/ 2786683 h 3579953"/>
              <a:gd name="connsiteX380" fmla="*/ 1906898 w 3207899"/>
              <a:gd name="connsiteY380" fmla="*/ 2769921 h 3579953"/>
              <a:gd name="connsiteX381" fmla="*/ 1906898 w 3207899"/>
              <a:gd name="connsiteY381" fmla="*/ 2805308 h 3579953"/>
              <a:gd name="connsiteX382" fmla="*/ 1845434 w 3207899"/>
              <a:gd name="connsiteY382" fmla="*/ 2892847 h 3579953"/>
              <a:gd name="connsiteX383" fmla="*/ 1804458 w 3207899"/>
              <a:gd name="connsiteY383" fmla="*/ 2933823 h 3579953"/>
              <a:gd name="connsiteX384" fmla="*/ 1742996 w 3207899"/>
              <a:gd name="connsiteY384" fmla="*/ 2928236 h 3579953"/>
              <a:gd name="connsiteX385" fmla="*/ 1804458 w 3207899"/>
              <a:gd name="connsiteY385" fmla="*/ 2933823 h 3579953"/>
              <a:gd name="connsiteX386" fmla="*/ 1826809 w 3207899"/>
              <a:gd name="connsiteY386" fmla="*/ 2952449 h 3579953"/>
              <a:gd name="connsiteX387" fmla="*/ 1804458 w 3207899"/>
              <a:gd name="connsiteY387" fmla="*/ 2933823 h 3579953"/>
              <a:gd name="connsiteX388" fmla="*/ 1845434 w 3207899"/>
              <a:gd name="connsiteY388" fmla="*/ 2892847 h 3579953"/>
              <a:gd name="connsiteX389" fmla="*/ 1906898 w 3207899"/>
              <a:gd name="connsiteY389" fmla="*/ 2805308 h 3579953"/>
              <a:gd name="connsiteX390" fmla="*/ 1906898 w 3207899"/>
              <a:gd name="connsiteY390" fmla="*/ 2769921 h 3579953"/>
              <a:gd name="connsiteX391" fmla="*/ 1742996 w 3207899"/>
              <a:gd name="connsiteY391" fmla="*/ 2762470 h 3579953"/>
              <a:gd name="connsiteX392" fmla="*/ 1758361 w 3207899"/>
              <a:gd name="connsiteY392" fmla="*/ 2774344 h 3579953"/>
              <a:gd name="connsiteX393" fmla="*/ 1759657 w 3207899"/>
              <a:gd name="connsiteY393" fmla="*/ 2774272 h 3579953"/>
              <a:gd name="connsiteX394" fmla="*/ 1759758 w 3207899"/>
              <a:gd name="connsiteY394" fmla="*/ 2774344 h 3579953"/>
              <a:gd name="connsiteX395" fmla="*/ 1770933 w 3207899"/>
              <a:gd name="connsiteY395" fmla="*/ 2773645 h 3579953"/>
              <a:gd name="connsiteX396" fmla="*/ 1759657 w 3207899"/>
              <a:gd name="connsiteY396" fmla="*/ 2774272 h 3579953"/>
              <a:gd name="connsiteX397" fmla="*/ 2367875 w 3207899"/>
              <a:gd name="connsiteY397" fmla="*/ 2757581 h 3579953"/>
              <a:gd name="connsiteX398" fmla="*/ 2348318 w 3207899"/>
              <a:gd name="connsiteY398" fmla="*/ 2771782 h 3579953"/>
              <a:gd name="connsiteX399" fmla="*/ 2381844 w 3207899"/>
              <a:gd name="connsiteY399" fmla="*/ 2758746 h 3579953"/>
              <a:gd name="connsiteX400" fmla="*/ 2413740 w 3207899"/>
              <a:gd name="connsiteY400" fmla="*/ 2769455 h 3579953"/>
              <a:gd name="connsiteX401" fmla="*/ 2414981 w 3207899"/>
              <a:gd name="connsiteY401" fmla="*/ 2769437 h 3579953"/>
              <a:gd name="connsiteX402" fmla="*/ 2415137 w 3207899"/>
              <a:gd name="connsiteY402" fmla="*/ 2769455 h 3579953"/>
              <a:gd name="connsiteX403" fmla="*/ 2430389 w 3207899"/>
              <a:gd name="connsiteY403" fmla="*/ 2769236 h 3579953"/>
              <a:gd name="connsiteX404" fmla="*/ 2447033 w 3207899"/>
              <a:gd name="connsiteY404" fmla="*/ 2771782 h 3579953"/>
              <a:gd name="connsiteX405" fmla="*/ 2488009 w 3207899"/>
              <a:gd name="connsiteY405" fmla="*/ 2777370 h 3579953"/>
              <a:gd name="connsiteX406" fmla="*/ 2447033 w 3207899"/>
              <a:gd name="connsiteY406" fmla="*/ 2771782 h 3579953"/>
              <a:gd name="connsiteX407" fmla="*/ 2431347 w 3207899"/>
              <a:gd name="connsiteY407" fmla="*/ 2769222 h 3579953"/>
              <a:gd name="connsiteX408" fmla="*/ 2430389 w 3207899"/>
              <a:gd name="connsiteY408" fmla="*/ 2769236 h 3579953"/>
              <a:gd name="connsiteX409" fmla="*/ 2430299 w 3207899"/>
              <a:gd name="connsiteY409" fmla="*/ 2769222 h 3579953"/>
              <a:gd name="connsiteX410" fmla="*/ 2414981 w 3207899"/>
              <a:gd name="connsiteY410" fmla="*/ 2769437 h 3579953"/>
              <a:gd name="connsiteX411" fmla="*/ 2398578 w 3207899"/>
              <a:gd name="connsiteY411" fmla="*/ 2767592 h 3579953"/>
              <a:gd name="connsiteX412" fmla="*/ 2381844 w 3207899"/>
              <a:gd name="connsiteY412" fmla="*/ 2758746 h 3579953"/>
              <a:gd name="connsiteX413" fmla="*/ 2367875 w 3207899"/>
              <a:gd name="connsiteY413" fmla="*/ 2757581 h 3579953"/>
              <a:gd name="connsiteX414" fmla="*/ 813591 w 3207899"/>
              <a:gd name="connsiteY414" fmla="*/ 2751295 h 3579953"/>
              <a:gd name="connsiteX415" fmla="*/ 932794 w 3207899"/>
              <a:gd name="connsiteY415" fmla="*/ 2764333 h 3579953"/>
              <a:gd name="connsiteX416" fmla="*/ 813591 w 3207899"/>
              <a:gd name="connsiteY416" fmla="*/ 2751295 h 3579953"/>
              <a:gd name="connsiteX417" fmla="*/ 1465478 w 3207899"/>
              <a:gd name="connsiteY417" fmla="*/ 2736395 h 3579953"/>
              <a:gd name="connsiteX418" fmla="*/ 1476653 w 3207899"/>
              <a:gd name="connsiteY418" fmla="*/ 2777370 h 3579953"/>
              <a:gd name="connsiteX419" fmla="*/ 1465478 w 3207899"/>
              <a:gd name="connsiteY419" fmla="*/ 2736395 h 3579953"/>
              <a:gd name="connsiteX420" fmla="*/ 1706909 w 3207899"/>
              <a:gd name="connsiteY420" fmla="*/ 2698446 h 3579953"/>
              <a:gd name="connsiteX421" fmla="*/ 1687119 w 3207899"/>
              <a:gd name="connsiteY421" fmla="*/ 2702869 h 3579953"/>
              <a:gd name="connsiteX422" fmla="*/ 1657319 w 3207899"/>
              <a:gd name="connsiteY422" fmla="*/ 2715907 h 3579953"/>
              <a:gd name="connsiteX423" fmla="*/ 1687119 w 3207899"/>
              <a:gd name="connsiteY423" fmla="*/ 2702869 h 3579953"/>
              <a:gd name="connsiteX424" fmla="*/ 1716920 w 3207899"/>
              <a:gd name="connsiteY424" fmla="*/ 2717770 h 3579953"/>
              <a:gd name="connsiteX425" fmla="*/ 1726233 w 3207899"/>
              <a:gd name="connsiteY425" fmla="*/ 2760608 h 3579953"/>
              <a:gd name="connsiteX426" fmla="*/ 1716920 w 3207899"/>
              <a:gd name="connsiteY426" fmla="*/ 2717770 h 3579953"/>
              <a:gd name="connsiteX427" fmla="*/ 1706909 w 3207899"/>
              <a:gd name="connsiteY427" fmla="*/ 2698446 h 3579953"/>
              <a:gd name="connsiteX428" fmla="*/ 962594 w 3207899"/>
              <a:gd name="connsiteY428" fmla="*/ 2695419 h 3579953"/>
              <a:gd name="connsiteX429" fmla="*/ 960994 w 3207899"/>
              <a:gd name="connsiteY429" fmla="*/ 2714598 h 3579953"/>
              <a:gd name="connsiteX430" fmla="*/ 958270 w 3207899"/>
              <a:gd name="connsiteY430" fmla="*/ 2725520 h 3579953"/>
              <a:gd name="connsiteX431" fmla="*/ 943969 w 3207899"/>
              <a:gd name="connsiteY431" fmla="*/ 2732670 h 3579953"/>
              <a:gd name="connsiteX432" fmla="*/ 958171 w 3207899"/>
              <a:gd name="connsiteY432" fmla="*/ 2725918 h 3579953"/>
              <a:gd name="connsiteX433" fmla="*/ 958270 w 3207899"/>
              <a:gd name="connsiteY433" fmla="*/ 2725520 h 3579953"/>
              <a:gd name="connsiteX434" fmla="*/ 958870 w 3207899"/>
              <a:gd name="connsiteY434" fmla="*/ 2725220 h 3579953"/>
              <a:gd name="connsiteX435" fmla="*/ 962594 w 3207899"/>
              <a:gd name="connsiteY435" fmla="*/ 2695419 h 3579953"/>
              <a:gd name="connsiteX436" fmla="*/ 1219391 w 3207899"/>
              <a:gd name="connsiteY436" fmla="*/ 2688668 h 3579953"/>
              <a:gd name="connsiteX437" fmla="*/ 1189823 w 3207899"/>
              <a:gd name="connsiteY437" fmla="*/ 2704732 h 3579953"/>
              <a:gd name="connsiteX438" fmla="*/ 1165610 w 3207899"/>
              <a:gd name="connsiteY438" fmla="*/ 2712182 h 3579953"/>
              <a:gd name="connsiteX439" fmla="*/ 1085521 w 3207899"/>
              <a:gd name="connsiteY439" fmla="*/ 2695419 h 3579953"/>
              <a:gd name="connsiteX440" fmla="*/ 1165610 w 3207899"/>
              <a:gd name="connsiteY440" fmla="*/ 2712182 h 3579953"/>
              <a:gd name="connsiteX441" fmla="*/ 1189823 w 3207899"/>
              <a:gd name="connsiteY441" fmla="*/ 2704732 h 3579953"/>
              <a:gd name="connsiteX442" fmla="*/ 1253150 w 3207899"/>
              <a:gd name="connsiteY442" fmla="*/ 2704732 h 3579953"/>
              <a:gd name="connsiteX443" fmla="*/ 1219391 w 3207899"/>
              <a:gd name="connsiteY443" fmla="*/ 2688668 h 3579953"/>
              <a:gd name="connsiteX444" fmla="*/ 1607030 w 3207899"/>
              <a:gd name="connsiteY444" fmla="*/ 2687969 h 3579953"/>
              <a:gd name="connsiteX445" fmla="*/ 1612618 w 3207899"/>
              <a:gd name="connsiteY445" fmla="*/ 2701007 h 3579953"/>
              <a:gd name="connsiteX446" fmla="*/ 1607030 w 3207899"/>
              <a:gd name="connsiteY446" fmla="*/ 2687969 h 3579953"/>
              <a:gd name="connsiteX447" fmla="*/ 748403 w 3207899"/>
              <a:gd name="connsiteY447" fmla="*/ 2680519 h 3579953"/>
              <a:gd name="connsiteX448" fmla="*/ 793103 w 3207899"/>
              <a:gd name="connsiteY448" fmla="*/ 2680519 h 3579953"/>
              <a:gd name="connsiteX449" fmla="*/ 748403 w 3207899"/>
              <a:gd name="connsiteY449" fmla="*/ 2680519 h 3579953"/>
              <a:gd name="connsiteX450" fmla="*/ 1895723 w 3207899"/>
              <a:gd name="connsiteY450" fmla="*/ 2669344 h 3579953"/>
              <a:gd name="connsiteX451" fmla="*/ 1851022 w 3207899"/>
              <a:gd name="connsiteY451" fmla="*/ 2689832 h 3579953"/>
              <a:gd name="connsiteX452" fmla="*/ 1895723 w 3207899"/>
              <a:gd name="connsiteY452" fmla="*/ 2669344 h 3579953"/>
              <a:gd name="connsiteX453" fmla="*/ 577049 w 3207899"/>
              <a:gd name="connsiteY453" fmla="*/ 2661893 h 3579953"/>
              <a:gd name="connsiteX454" fmla="*/ 568317 w 3207899"/>
              <a:gd name="connsiteY454" fmla="*/ 2669477 h 3579953"/>
              <a:gd name="connsiteX455" fmla="*/ 556561 w 3207899"/>
              <a:gd name="connsiteY455" fmla="*/ 2667481 h 3579953"/>
              <a:gd name="connsiteX456" fmla="*/ 568202 w 3207899"/>
              <a:gd name="connsiteY456" fmla="*/ 2669576 h 3579953"/>
              <a:gd name="connsiteX457" fmla="*/ 568317 w 3207899"/>
              <a:gd name="connsiteY457" fmla="*/ 2669477 h 3579953"/>
              <a:gd name="connsiteX458" fmla="*/ 568901 w 3207899"/>
              <a:gd name="connsiteY458" fmla="*/ 2669576 h 3579953"/>
              <a:gd name="connsiteX459" fmla="*/ 577049 w 3207899"/>
              <a:gd name="connsiteY459" fmla="*/ 2661893 h 3579953"/>
              <a:gd name="connsiteX460" fmla="*/ 383346 w 3207899"/>
              <a:gd name="connsiteY460" fmla="*/ 2643268 h 3579953"/>
              <a:gd name="connsiteX461" fmla="*/ 441085 w 3207899"/>
              <a:gd name="connsiteY461" fmla="*/ 2760608 h 3579953"/>
              <a:gd name="connsiteX462" fmla="*/ 383346 w 3207899"/>
              <a:gd name="connsiteY462" fmla="*/ 2643268 h 3579953"/>
              <a:gd name="connsiteX463" fmla="*/ 1372351 w 3207899"/>
              <a:gd name="connsiteY463" fmla="*/ 2641406 h 3579953"/>
              <a:gd name="connsiteX464" fmla="*/ 1350001 w 3207899"/>
              <a:gd name="connsiteY464" fmla="*/ 2710320 h 3579953"/>
              <a:gd name="connsiteX465" fmla="*/ 1340688 w 3207899"/>
              <a:gd name="connsiteY465" fmla="*/ 2743845 h 3579953"/>
              <a:gd name="connsiteX466" fmla="*/ 1350001 w 3207899"/>
              <a:gd name="connsiteY466" fmla="*/ 2712182 h 3579953"/>
              <a:gd name="connsiteX467" fmla="*/ 1372351 w 3207899"/>
              <a:gd name="connsiteY467" fmla="*/ 2641406 h 3579953"/>
              <a:gd name="connsiteX468" fmla="*/ 2748763 w 3207899"/>
              <a:gd name="connsiteY468" fmla="*/ 2630230 h 3579953"/>
              <a:gd name="connsiteX469" fmla="*/ 2767389 w 3207899"/>
              <a:gd name="connsiteY469" fmla="*/ 2686107 h 3579953"/>
              <a:gd name="connsiteX470" fmla="*/ 2748763 w 3207899"/>
              <a:gd name="connsiteY470" fmla="*/ 2630230 h 3579953"/>
              <a:gd name="connsiteX471" fmla="*/ 1525078 w 3207899"/>
              <a:gd name="connsiteY471" fmla="*/ 2630230 h 3579953"/>
              <a:gd name="connsiteX472" fmla="*/ 1500865 w 3207899"/>
              <a:gd name="connsiteY472" fmla="*/ 2671206 h 3579953"/>
              <a:gd name="connsiteX473" fmla="*/ 1525078 w 3207899"/>
              <a:gd name="connsiteY473" fmla="*/ 2630230 h 3579953"/>
              <a:gd name="connsiteX474" fmla="*/ 2342730 w 3207899"/>
              <a:gd name="connsiteY474" fmla="*/ 2626505 h 3579953"/>
              <a:gd name="connsiteX475" fmla="*/ 2352043 w 3207899"/>
              <a:gd name="connsiteY475" fmla="*/ 2643268 h 3579953"/>
              <a:gd name="connsiteX476" fmla="*/ 2342730 w 3207899"/>
              <a:gd name="connsiteY476" fmla="*/ 2626505 h 3579953"/>
              <a:gd name="connsiteX477" fmla="*/ 2590447 w 3207899"/>
              <a:gd name="connsiteY477" fmla="*/ 2622780 h 3579953"/>
              <a:gd name="connsiteX478" fmla="*/ 2661224 w 3207899"/>
              <a:gd name="connsiteY478" fmla="*/ 2652581 h 3579953"/>
              <a:gd name="connsiteX479" fmla="*/ 2590447 w 3207899"/>
              <a:gd name="connsiteY479" fmla="*/ 2622780 h 3579953"/>
              <a:gd name="connsiteX480" fmla="*/ 979357 w 3207899"/>
              <a:gd name="connsiteY480" fmla="*/ 2622780 h 3579953"/>
              <a:gd name="connsiteX481" fmla="*/ 962594 w 3207899"/>
              <a:gd name="connsiteY481" fmla="*/ 2678656 h 3579953"/>
              <a:gd name="connsiteX482" fmla="*/ 979357 w 3207899"/>
              <a:gd name="connsiteY482" fmla="*/ 2622780 h 3579953"/>
              <a:gd name="connsiteX483" fmla="*/ 2484284 w 3207899"/>
              <a:gd name="connsiteY483" fmla="*/ 2620918 h 3579953"/>
              <a:gd name="connsiteX484" fmla="*/ 2402332 w 3207899"/>
              <a:gd name="connsiteY484" fmla="*/ 2646993 h 3579953"/>
              <a:gd name="connsiteX485" fmla="*/ 2484284 w 3207899"/>
              <a:gd name="connsiteY485" fmla="*/ 2620918 h 3579953"/>
              <a:gd name="connsiteX486" fmla="*/ 1353726 w 3207899"/>
              <a:gd name="connsiteY486" fmla="*/ 2613467 h 3579953"/>
              <a:gd name="connsiteX487" fmla="*/ 1336963 w 3207899"/>
              <a:gd name="connsiteY487" fmla="*/ 2630230 h 3579953"/>
              <a:gd name="connsiteX488" fmla="*/ 1353726 w 3207899"/>
              <a:gd name="connsiteY488" fmla="*/ 2613467 h 3579953"/>
              <a:gd name="connsiteX489" fmla="*/ 677627 w 3207899"/>
              <a:gd name="connsiteY489" fmla="*/ 2613467 h 3579953"/>
              <a:gd name="connsiteX490" fmla="*/ 713015 w 3207899"/>
              <a:gd name="connsiteY490" fmla="*/ 2641406 h 3579953"/>
              <a:gd name="connsiteX491" fmla="*/ 677627 w 3207899"/>
              <a:gd name="connsiteY491" fmla="*/ 2613467 h 3579953"/>
              <a:gd name="connsiteX492" fmla="*/ 1849159 w 3207899"/>
              <a:gd name="connsiteY492" fmla="*/ 2609742 h 3579953"/>
              <a:gd name="connsiteX493" fmla="*/ 1804458 w 3207899"/>
              <a:gd name="connsiteY493" fmla="*/ 2622780 h 3579953"/>
              <a:gd name="connsiteX494" fmla="*/ 1849159 w 3207899"/>
              <a:gd name="connsiteY494" fmla="*/ 2609742 h 3579953"/>
              <a:gd name="connsiteX495" fmla="*/ 564012 w 3207899"/>
              <a:gd name="connsiteY495" fmla="*/ 2589254 h 3579953"/>
              <a:gd name="connsiteX496" fmla="*/ 502548 w 3207899"/>
              <a:gd name="connsiteY496" fmla="*/ 2613467 h 3579953"/>
              <a:gd name="connsiteX497" fmla="*/ 564012 w 3207899"/>
              <a:gd name="connsiteY497" fmla="*/ 2589254 h 3579953"/>
              <a:gd name="connsiteX498" fmla="*/ 2484284 w 3207899"/>
              <a:gd name="connsiteY498" fmla="*/ 2583667 h 3579953"/>
              <a:gd name="connsiteX499" fmla="*/ 2549472 w 3207899"/>
              <a:gd name="connsiteY499" fmla="*/ 2620918 h 3579953"/>
              <a:gd name="connsiteX500" fmla="*/ 2484284 w 3207899"/>
              <a:gd name="connsiteY500" fmla="*/ 2583667 h 3579953"/>
              <a:gd name="connsiteX501" fmla="*/ 1413327 w 3207899"/>
              <a:gd name="connsiteY501" fmla="*/ 2577148 h 3579953"/>
              <a:gd name="connsiteX502" fmla="*/ 1398136 w 3207899"/>
              <a:gd name="connsiteY502" fmla="*/ 2585180 h 3579953"/>
              <a:gd name="connsiteX503" fmla="*/ 1397982 w 3207899"/>
              <a:gd name="connsiteY503" fmla="*/ 2585386 h 3579953"/>
              <a:gd name="connsiteX504" fmla="*/ 1397874 w 3207899"/>
              <a:gd name="connsiteY504" fmla="*/ 2585442 h 3579953"/>
              <a:gd name="connsiteX505" fmla="*/ 1385389 w 3207899"/>
              <a:gd name="connsiteY505" fmla="*/ 2602292 h 3579953"/>
              <a:gd name="connsiteX506" fmla="*/ 1397982 w 3207899"/>
              <a:gd name="connsiteY506" fmla="*/ 2585386 h 3579953"/>
              <a:gd name="connsiteX507" fmla="*/ 1412629 w 3207899"/>
              <a:gd name="connsiteY507" fmla="*/ 2577846 h 3579953"/>
              <a:gd name="connsiteX508" fmla="*/ 1446853 w 3207899"/>
              <a:gd name="connsiteY508" fmla="*/ 2579942 h 3579953"/>
              <a:gd name="connsiteX509" fmla="*/ 1413327 w 3207899"/>
              <a:gd name="connsiteY509" fmla="*/ 2577148 h 3579953"/>
              <a:gd name="connsiteX510" fmla="*/ 924180 w 3207899"/>
              <a:gd name="connsiteY510" fmla="*/ 2571560 h 3579953"/>
              <a:gd name="connsiteX511" fmla="*/ 910443 w 3207899"/>
              <a:gd name="connsiteY511" fmla="*/ 2576217 h 3579953"/>
              <a:gd name="connsiteX512" fmla="*/ 936519 w 3207899"/>
              <a:gd name="connsiteY512" fmla="*/ 2572492 h 3579953"/>
              <a:gd name="connsiteX513" fmla="*/ 924180 w 3207899"/>
              <a:gd name="connsiteY513" fmla="*/ 2571560 h 3579953"/>
              <a:gd name="connsiteX514" fmla="*/ 2065213 w 3207899"/>
              <a:gd name="connsiteY514" fmla="*/ 2570629 h 3579953"/>
              <a:gd name="connsiteX515" fmla="*/ 2018650 w 3207899"/>
              <a:gd name="connsiteY515" fmla="*/ 2596705 h 3579953"/>
              <a:gd name="connsiteX516" fmla="*/ 1955324 w 3207899"/>
              <a:gd name="connsiteY516" fmla="*/ 2632093 h 3579953"/>
              <a:gd name="connsiteX517" fmla="*/ 2018650 w 3207899"/>
              <a:gd name="connsiteY517" fmla="*/ 2596705 h 3579953"/>
              <a:gd name="connsiteX518" fmla="*/ 2065213 w 3207899"/>
              <a:gd name="connsiteY518" fmla="*/ 2570629 h 3579953"/>
              <a:gd name="connsiteX519" fmla="*/ 2144604 w 3207899"/>
              <a:gd name="connsiteY519" fmla="*/ 2569465 h 3579953"/>
              <a:gd name="connsiteX520" fmla="*/ 2111776 w 3207899"/>
              <a:gd name="connsiteY520" fmla="*/ 2594842 h 3579953"/>
              <a:gd name="connsiteX521" fmla="*/ 2087564 w 3207899"/>
              <a:gd name="connsiteY521" fmla="*/ 2602292 h 3579953"/>
              <a:gd name="connsiteX522" fmla="*/ 2065911 w 3207899"/>
              <a:gd name="connsiteY522" fmla="*/ 2589487 h 3579953"/>
              <a:gd name="connsiteX523" fmla="*/ 2065158 w 3207899"/>
              <a:gd name="connsiteY523" fmla="*/ 2589845 h 3579953"/>
              <a:gd name="connsiteX524" fmla="*/ 2064515 w 3207899"/>
              <a:gd name="connsiteY524" fmla="*/ 2589487 h 3579953"/>
              <a:gd name="connsiteX525" fmla="*/ 2042862 w 3207899"/>
              <a:gd name="connsiteY525" fmla="*/ 2600430 h 3579953"/>
              <a:gd name="connsiteX526" fmla="*/ 2065158 w 3207899"/>
              <a:gd name="connsiteY526" fmla="*/ 2589845 h 3579953"/>
              <a:gd name="connsiteX527" fmla="*/ 2087564 w 3207899"/>
              <a:gd name="connsiteY527" fmla="*/ 2602292 h 3579953"/>
              <a:gd name="connsiteX528" fmla="*/ 2111776 w 3207899"/>
              <a:gd name="connsiteY528" fmla="*/ 2594842 h 3579953"/>
              <a:gd name="connsiteX529" fmla="*/ 2126793 w 3207899"/>
              <a:gd name="connsiteY529" fmla="*/ 2577352 h 3579953"/>
              <a:gd name="connsiteX530" fmla="*/ 2145194 w 3207899"/>
              <a:gd name="connsiteY530" fmla="*/ 2569511 h 3579953"/>
              <a:gd name="connsiteX531" fmla="*/ 2164423 w 3207899"/>
              <a:gd name="connsiteY531" fmla="*/ 2571007 h 3579953"/>
              <a:gd name="connsiteX532" fmla="*/ 2184416 w 3207899"/>
              <a:gd name="connsiteY532" fmla="*/ 2581804 h 3579953"/>
              <a:gd name="connsiteX533" fmla="*/ 2145302 w 3207899"/>
              <a:gd name="connsiteY533" fmla="*/ 2569465 h 3579953"/>
              <a:gd name="connsiteX534" fmla="*/ 2145194 w 3207899"/>
              <a:gd name="connsiteY534" fmla="*/ 2569511 h 3579953"/>
              <a:gd name="connsiteX535" fmla="*/ 848979 w 3207899"/>
              <a:gd name="connsiteY535" fmla="*/ 2563179 h 3579953"/>
              <a:gd name="connsiteX536" fmla="*/ 901130 w 3207899"/>
              <a:gd name="connsiteY536" fmla="*/ 2576217 h 3579953"/>
              <a:gd name="connsiteX537" fmla="*/ 848979 w 3207899"/>
              <a:gd name="connsiteY537" fmla="*/ 2563179 h 3579953"/>
              <a:gd name="connsiteX538" fmla="*/ 2668674 w 3207899"/>
              <a:gd name="connsiteY538" fmla="*/ 2561782 h 3579953"/>
              <a:gd name="connsiteX539" fmla="*/ 2665733 w 3207899"/>
              <a:gd name="connsiteY539" fmla="*/ 2563207 h 3579953"/>
              <a:gd name="connsiteX540" fmla="*/ 2654647 w 3207899"/>
              <a:gd name="connsiteY540" fmla="*/ 2565944 h 3579953"/>
              <a:gd name="connsiteX541" fmla="*/ 2638874 w 3207899"/>
              <a:gd name="connsiteY541" fmla="*/ 2576217 h 3579953"/>
              <a:gd name="connsiteX542" fmla="*/ 2590447 w 3207899"/>
              <a:gd name="connsiteY542" fmla="*/ 2574354 h 3579953"/>
              <a:gd name="connsiteX543" fmla="*/ 2638874 w 3207899"/>
              <a:gd name="connsiteY543" fmla="*/ 2576217 h 3579953"/>
              <a:gd name="connsiteX544" fmla="*/ 2665733 w 3207899"/>
              <a:gd name="connsiteY544" fmla="*/ 2563207 h 3579953"/>
              <a:gd name="connsiteX545" fmla="*/ 2668674 w 3207899"/>
              <a:gd name="connsiteY545" fmla="*/ 2562480 h 3579953"/>
              <a:gd name="connsiteX546" fmla="*/ 2692887 w 3207899"/>
              <a:gd name="connsiteY546" fmla="*/ 2572492 h 3579953"/>
              <a:gd name="connsiteX547" fmla="*/ 2668674 w 3207899"/>
              <a:gd name="connsiteY547" fmla="*/ 2561782 h 3579953"/>
              <a:gd name="connsiteX548" fmla="*/ 632926 w 3207899"/>
              <a:gd name="connsiteY548" fmla="*/ 2561316 h 3579953"/>
              <a:gd name="connsiteX549" fmla="*/ 694390 w 3207899"/>
              <a:gd name="connsiteY549" fmla="*/ 2594842 h 3579953"/>
              <a:gd name="connsiteX550" fmla="*/ 632926 w 3207899"/>
              <a:gd name="connsiteY550" fmla="*/ 2561316 h 3579953"/>
              <a:gd name="connsiteX551" fmla="*/ 2735027 w 3207899"/>
              <a:gd name="connsiteY551" fmla="*/ 2554797 h 3579953"/>
              <a:gd name="connsiteX552" fmla="*/ 2734379 w 3207899"/>
              <a:gd name="connsiteY552" fmla="*/ 2555512 h 3579953"/>
              <a:gd name="connsiteX553" fmla="*/ 2734329 w 3207899"/>
              <a:gd name="connsiteY553" fmla="*/ 2555496 h 3579953"/>
              <a:gd name="connsiteX554" fmla="*/ 2718963 w 3207899"/>
              <a:gd name="connsiteY554" fmla="*/ 2572492 h 3579953"/>
              <a:gd name="connsiteX555" fmla="*/ 2707788 w 3207899"/>
              <a:gd name="connsiteY555" fmla="*/ 2589254 h 3579953"/>
              <a:gd name="connsiteX556" fmla="*/ 2718963 w 3207899"/>
              <a:gd name="connsiteY556" fmla="*/ 2572492 h 3579953"/>
              <a:gd name="connsiteX557" fmla="*/ 2734379 w 3207899"/>
              <a:gd name="connsiteY557" fmla="*/ 2555512 h 3579953"/>
              <a:gd name="connsiteX558" fmla="*/ 2746901 w 3207899"/>
              <a:gd name="connsiteY558" fmla="*/ 2559454 h 3579953"/>
              <a:gd name="connsiteX559" fmla="*/ 2735027 w 3207899"/>
              <a:gd name="connsiteY559" fmla="*/ 2554797 h 3579953"/>
              <a:gd name="connsiteX560" fmla="*/ 2113639 w 3207899"/>
              <a:gd name="connsiteY560" fmla="*/ 2552004 h 3579953"/>
              <a:gd name="connsiteX561" fmla="*/ 2091289 w 3207899"/>
              <a:gd name="connsiteY561" fmla="*/ 2574354 h 3579953"/>
              <a:gd name="connsiteX562" fmla="*/ 2113639 w 3207899"/>
              <a:gd name="connsiteY562" fmla="*/ 2552004 h 3579953"/>
              <a:gd name="connsiteX563" fmla="*/ 1873372 w 3207899"/>
              <a:gd name="connsiteY563" fmla="*/ 2542691 h 3579953"/>
              <a:gd name="connsiteX564" fmla="*/ 1862575 w 3207899"/>
              <a:gd name="connsiteY564" fmla="*/ 2556165 h 3579953"/>
              <a:gd name="connsiteX565" fmla="*/ 1855754 w 3207899"/>
              <a:gd name="connsiteY565" fmla="*/ 2560870 h 3579953"/>
              <a:gd name="connsiteX566" fmla="*/ 1836122 w 3207899"/>
              <a:gd name="connsiteY566" fmla="*/ 2550141 h 3579953"/>
              <a:gd name="connsiteX567" fmla="*/ 1855446 w 3207899"/>
              <a:gd name="connsiteY567" fmla="*/ 2561084 h 3579953"/>
              <a:gd name="connsiteX568" fmla="*/ 1855754 w 3207899"/>
              <a:gd name="connsiteY568" fmla="*/ 2560870 h 3579953"/>
              <a:gd name="connsiteX569" fmla="*/ 1856144 w 3207899"/>
              <a:gd name="connsiteY569" fmla="*/ 2561084 h 3579953"/>
              <a:gd name="connsiteX570" fmla="*/ 1873372 w 3207899"/>
              <a:gd name="connsiteY570" fmla="*/ 2542691 h 3579953"/>
              <a:gd name="connsiteX571" fmla="*/ 524898 w 3207899"/>
              <a:gd name="connsiteY571" fmla="*/ 2538966 h 3579953"/>
              <a:gd name="connsiteX572" fmla="*/ 582637 w 3207899"/>
              <a:gd name="connsiteY572" fmla="*/ 2555729 h 3579953"/>
              <a:gd name="connsiteX573" fmla="*/ 625476 w 3207899"/>
              <a:gd name="connsiteY573" fmla="*/ 2546416 h 3579953"/>
              <a:gd name="connsiteX574" fmla="*/ 582637 w 3207899"/>
              <a:gd name="connsiteY574" fmla="*/ 2555729 h 3579953"/>
              <a:gd name="connsiteX575" fmla="*/ 524898 w 3207899"/>
              <a:gd name="connsiteY575" fmla="*/ 2538966 h 3579953"/>
              <a:gd name="connsiteX576" fmla="*/ 1809813 w 3207899"/>
              <a:gd name="connsiteY576" fmla="*/ 2505673 h 3579953"/>
              <a:gd name="connsiteX577" fmla="*/ 1787696 w 3207899"/>
              <a:gd name="connsiteY577" fmla="*/ 2524065 h 3579953"/>
              <a:gd name="connsiteX578" fmla="*/ 1836122 w 3207899"/>
              <a:gd name="connsiteY578" fmla="*/ 2516615 h 3579953"/>
              <a:gd name="connsiteX579" fmla="*/ 1809813 w 3207899"/>
              <a:gd name="connsiteY579" fmla="*/ 2505673 h 3579953"/>
              <a:gd name="connsiteX580" fmla="*/ 1992575 w 3207899"/>
              <a:gd name="connsiteY580" fmla="*/ 2499854 h 3579953"/>
              <a:gd name="connsiteX581" fmla="*/ 1985125 w 3207899"/>
              <a:gd name="connsiteY581" fmla="*/ 2520340 h 3579953"/>
              <a:gd name="connsiteX582" fmla="*/ 1992575 w 3207899"/>
              <a:gd name="connsiteY582" fmla="*/ 2499854 h 3579953"/>
              <a:gd name="connsiteX583" fmla="*/ 1283881 w 3207899"/>
              <a:gd name="connsiteY583" fmla="*/ 2497292 h 3579953"/>
              <a:gd name="connsiteX584" fmla="*/ 1269911 w 3207899"/>
              <a:gd name="connsiteY584" fmla="*/ 2525928 h 3579953"/>
              <a:gd name="connsiteX585" fmla="*/ 1251286 w 3207899"/>
              <a:gd name="connsiteY585" fmla="*/ 2540828 h 3579953"/>
              <a:gd name="connsiteX586" fmla="*/ 1269911 w 3207899"/>
              <a:gd name="connsiteY586" fmla="*/ 2525928 h 3579953"/>
              <a:gd name="connsiteX587" fmla="*/ 1284579 w 3207899"/>
              <a:gd name="connsiteY587" fmla="*/ 2497991 h 3579953"/>
              <a:gd name="connsiteX588" fmla="*/ 1296531 w 3207899"/>
              <a:gd name="connsiteY588" fmla="*/ 2497652 h 3579953"/>
              <a:gd name="connsiteX589" fmla="*/ 1314612 w 3207899"/>
              <a:gd name="connsiteY589" fmla="*/ 2509166 h 3579953"/>
              <a:gd name="connsiteX590" fmla="*/ 1296889 w 3207899"/>
              <a:gd name="connsiteY590" fmla="*/ 2497642 h 3579953"/>
              <a:gd name="connsiteX591" fmla="*/ 1296531 w 3207899"/>
              <a:gd name="connsiteY591" fmla="*/ 2497652 h 3579953"/>
              <a:gd name="connsiteX592" fmla="*/ 1296104 w 3207899"/>
              <a:gd name="connsiteY592" fmla="*/ 2497380 h 3579953"/>
              <a:gd name="connsiteX593" fmla="*/ 1283881 w 3207899"/>
              <a:gd name="connsiteY593" fmla="*/ 2497292 h 3579953"/>
              <a:gd name="connsiteX594" fmla="*/ 780997 w 3207899"/>
              <a:gd name="connsiteY594" fmla="*/ 2481927 h 3579953"/>
              <a:gd name="connsiteX595" fmla="*/ 733503 w 3207899"/>
              <a:gd name="connsiteY595" fmla="*/ 2507304 h 3579953"/>
              <a:gd name="connsiteX596" fmla="*/ 834079 w 3207899"/>
              <a:gd name="connsiteY596" fmla="*/ 2488678 h 3579953"/>
              <a:gd name="connsiteX597" fmla="*/ 854567 w 3207899"/>
              <a:gd name="connsiteY597" fmla="*/ 2511028 h 3579953"/>
              <a:gd name="connsiteX598" fmla="*/ 834079 w 3207899"/>
              <a:gd name="connsiteY598" fmla="*/ 2488678 h 3579953"/>
              <a:gd name="connsiteX599" fmla="*/ 780997 w 3207899"/>
              <a:gd name="connsiteY599" fmla="*/ 2481927 h 3579953"/>
              <a:gd name="connsiteX600" fmla="*/ 2374394 w 3207899"/>
              <a:gd name="connsiteY600" fmla="*/ 2479366 h 3579953"/>
              <a:gd name="connsiteX601" fmla="*/ 2397938 w 3207899"/>
              <a:gd name="connsiteY601" fmla="*/ 2489553 h 3579953"/>
              <a:gd name="connsiteX602" fmla="*/ 2400469 w 3207899"/>
              <a:gd name="connsiteY602" fmla="*/ 2524065 h 3579953"/>
              <a:gd name="connsiteX603" fmla="*/ 2398868 w 3207899"/>
              <a:gd name="connsiteY603" fmla="*/ 2551334 h 3579953"/>
              <a:gd name="connsiteX604" fmla="*/ 2398908 w 3207899"/>
              <a:gd name="connsiteY604" fmla="*/ 2551434 h 3579953"/>
              <a:gd name="connsiteX605" fmla="*/ 2398868 w 3207899"/>
              <a:gd name="connsiteY605" fmla="*/ 2552120 h 3579953"/>
              <a:gd name="connsiteX606" fmla="*/ 2448895 w 3207899"/>
              <a:gd name="connsiteY606" fmla="*/ 2576217 h 3579953"/>
              <a:gd name="connsiteX607" fmla="*/ 2405824 w 3207899"/>
              <a:gd name="connsiteY607" fmla="*/ 2568999 h 3579953"/>
              <a:gd name="connsiteX608" fmla="*/ 2398908 w 3207899"/>
              <a:gd name="connsiteY608" fmla="*/ 2551434 h 3579953"/>
              <a:gd name="connsiteX609" fmla="*/ 2400469 w 3207899"/>
              <a:gd name="connsiteY609" fmla="*/ 2524065 h 3579953"/>
              <a:gd name="connsiteX610" fmla="*/ 2398607 w 3207899"/>
              <a:gd name="connsiteY610" fmla="*/ 2489842 h 3579953"/>
              <a:gd name="connsiteX611" fmla="*/ 2397938 w 3207899"/>
              <a:gd name="connsiteY611" fmla="*/ 2489553 h 3579953"/>
              <a:gd name="connsiteX612" fmla="*/ 2397908 w 3207899"/>
              <a:gd name="connsiteY612" fmla="*/ 2489144 h 3579953"/>
              <a:gd name="connsiteX613" fmla="*/ 2374394 w 3207899"/>
              <a:gd name="connsiteY613" fmla="*/ 2479366 h 3579953"/>
              <a:gd name="connsiteX614" fmla="*/ 2510359 w 3207899"/>
              <a:gd name="connsiteY614" fmla="*/ 2460740 h 3579953"/>
              <a:gd name="connsiteX615" fmla="*/ 2543884 w 3207899"/>
              <a:gd name="connsiteY615" fmla="*/ 2477503 h 3579953"/>
              <a:gd name="connsiteX616" fmla="*/ 2569960 w 3207899"/>
              <a:gd name="connsiteY616" fmla="*/ 2492403 h 3579953"/>
              <a:gd name="connsiteX617" fmla="*/ 2543884 w 3207899"/>
              <a:gd name="connsiteY617" fmla="*/ 2477503 h 3579953"/>
              <a:gd name="connsiteX618" fmla="*/ 2510359 w 3207899"/>
              <a:gd name="connsiteY618" fmla="*/ 2460740 h 3579953"/>
              <a:gd name="connsiteX619" fmla="*/ 1616343 w 3207899"/>
              <a:gd name="connsiteY619" fmla="*/ 2455153 h 3579953"/>
              <a:gd name="connsiteX620" fmla="*/ 1640556 w 3207899"/>
              <a:gd name="connsiteY620" fmla="*/ 2501715 h 3579953"/>
              <a:gd name="connsiteX621" fmla="*/ 1616343 w 3207899"/>
              <a:gd name="connsiteY621" fmla="*/ 2455153 h 3579953"/>
              <a:gd name="connsiteX622" fmla="*/ 1539979 w 3207899"/>
              <a:gd name="connsiteY622" fmla="*/ 2455153 h 3579953"/>
              <a:gd name="connsiteX623" fmla="*/ 1538138 w 3207899"/>
              <a:gd name="connsiteY623" fmla="*/ 2471489 h 3579953"/>
              <a:gd name="connsiteX624" fmla="*/ 1525078 w 3207899"/>
              <a:gd name="connsiteY624" fmla="*/ 2481228 h 3579953"/>
              <a:gd name="connsiteX625" fmla="*/ 1502728 w 3207899"/>
              <a:gd name="connsiteY625" fmla="*/ 2507304 h 3579953"/>
              <a:gd name="connsiteX626" fmla="*/ 1525078 w 3207899"/>
              <a:gd name="connsiteY626" fmla="*/ 2481228 h 3579953"/>
              <a:gd name="connsiteX627" fmla="*/ 1538116 w 3207899"/>
              <a:gd name="connsiteY627" fmla="*/ 2471683 h 3579953"/>
              <a:gd name="connsiteX628" fmla="*/ 1538138 w 3207899"/>
              <a:gd name="connsiteY628" fmla="*/ 2471489 h 3579953"/>
              <a:gd name="connsiteX629" fmla="*/ 1538815 w 3207899"/>
              <a:gd name="connsiteY629" fmla="*/ 2470984 h 3579953"/>
              <a:gd name="connsiteX630" fmla="*/ 1539979 w 3207899"/>
              <a:gd name="connsiteY630" fmla="*/ 2455153 h 3579953"/>
              <a:gd name="connsiteX631" fmla="*/ 957007 w 3207899"/>
              <a:gd name="connsiteY631" fmla="*/ 2434665 h 3579953"/>
              <a:gd name="connsiteX632" fmla="*/ 956774 w 3207899"/>
              <a:gd name="connsiteY632" fmla="*/ 2444443 h 3579953"/>
              <a:gd name="connsiteX633" fmla="*/ 956802 w 3207899"/>
              <a:gd name="connsiteY633" fmla="*/ 2444530 h 3579953"/>
              <a:gd name="connsiteX634" fmla="*/ 956774 w 3207899"/>
              <a:gd name="connsiteY634" fmla="*/ 2445840 h 3579953"/>
              <a:gd name="connsiteX635" fmla="*/ 960732 w 3207899"/>
              <a:gd name="connsiteY635" fmla="*/ 2457015 h 3579953"/>
              <a:gd name="connsiteX636" fmla="*/ 956802 w 3207899"/>
              <a:gd name="connsiteY636" fmla="*/ 2444530 h 3579953"/>
              <a:gd name="connsiteX637" fmla="*/ 1890135 w 3207899"/>
              <a:gd name="connsiteY637" fmla="*/ 2421627 h 3579953"/>
              <a:gd name="connsiteX638" fmla="*/ 1862197 w 3207899"/>
              <a:gd name="connsiteY638" fmla="*/ 2442115 h 3579953"/>
              <a:gd name="connsiteX639" fmla="*/ 1890135 w 3207899"/>
              <a:gd name="connsiteY639" fmla="*/ 2421627 h 3579953"/>
              <a:gd name="connsiteX640" fmla="*/ 2797188 w 3207899"/>
              <a:gd name="connsiteY640" fmla="*/ 2408589 h 3579953"/>
              <a:gd name="connsiteX641" fmla="*/ 2807047 w 3207899"/>
              <a:gd name="connsiteY641" fmla="*/ 2416155 h 3579953"/>
              <a:gd name="connsiteX642" fmla="*/ 2804638 w 3207899"/>
              <a:gd name="connsiteY642" fmla="*/ 2425352 h 3579953"/>
              <a:gd name="connsiteX643" fmla="*/ 2807199 w 3207899"/>
              <a:gd name="connsiteY643" fmla="*/ 2416272 h 3579953"/>
              <a:gd name="connsiteX644" fmla="*/ 2807047 w 3207899"/>
              <a:gd name="connsiteY644" fmla="*/ 2416155 h 3579953"/>
              <a:gd name="connsiteX645" fmla="*/ 2807199 w 3207899"/>
              <a:gd name="connsiteY645" fmla="*/ 2415574 h 3579953"/>
              <a:gd name="connsiteX646" fmla="*/ 2797188 w 3207899"/>
              <a:gd name="connsiteY646" fmla="*/ 2408589 h 3579953"/>
              <a:gd name="connsiteX647" fmla="*/ 1258736 w 3207899"/>
              <a:gd name="connsiteY647" fmla="*/ 2403001 h 3579953"/>
              <a:gd name="connsiteX648" fmla="*/ 1275499 w 3207899"/>
              <a:gd name="connsiteY648" fmla="*/ 2419764 h 3579953"/>
              <a:gd name="connsiteX649" fmla="*/ 1258736 w 3207899"/>
              <a:gd name="connsiteY649" fmla="*/ 2403001 h 3579953"/>
              <a:gd name="connsiteX650" fmla="*/ 2108052 w 3207899"/>
              <a:gd name="connsiteY650" fmla="*/ 2397414 h 3579953"/>
              <a:gd name="connsiteX651" fmla="*/ 2108052 w 3207899"/>
              <a:gd name="connsiteY651" fmla="*/ 2417902 h 3579953"/>
              <a:gd name="connsiteX652" fmla="*/ 2108052 w 3207899"/>
              <a:gd name="connsiteY652" fmla="*/ 2397414 h 3579953"/>
              <a:gd name="connsiteX653" fmla="*/ 1228936 w 3207899"/>
              <a:gd name="connsiteY653" fmla="*/ 2382513 h 3579953"/>
              <a:gd name="connsiteX654" fmla="*/ 1222418 w 3207899"/>
              <a:gd name="connsiteY654" fmla="*/ 2393223 h 3579953"/>
              <a:gd name="connsiteX655" fmla="*/ 1222695 w 3207899"/>
              <a:gd name="connsiteY655" fmla="*/ 2393437 h 3579953"/>
              <a:gd name="connsiteX656" fmla="*/ 1222418 w 3207899"/>
              <a:gd name="connsiteY656" fmla="*/ 2393921 h 3579953"/>
              <a:gd name="connsiteX657" fmla="*/ 1232662 w 3207899"/>
              <a:gd name="connsiteY657" fmla="*/ 2401139 h 3579953"/>
              <a:gd name="connsiteX658" fmla="*/ 1222695 w 3207899"/>
              <a:gd name="connsiteY658" fmla="*/ 2393437 h 3579953"/>
              <a:gd name="connsiteX659" fmla="*/ 2318518 w 3207899"/>
              <a:gd name="connsiteY659" fmla="*/ 2369476 h 3579953"/>
              <a:gd name="connsiteX660" fmla="*/ 2260779 w 3207899"/>
              <a:gd name="connsiteY660" fmla="*/ 2382513 h 3579953"/>
              <a:gd name="connsiteX661" fmla="*/ 2318518 w 3207899"/>
              <a:gd name="connsiteY661" fmla="*/ 2369476 h 3579953"/>
              <a:gd name="connsiteX662" fmla="*/ 1558604 w 3207899"/>
              <a:gd name="connsiteY662" fmla="*/ 2369476 h 3579953"/>
              <a:gd name="connsiteX663" fmla="*/ 1549774 w 3207899"/>
              <a:gd name="connsiteY663" fmla="*/ 2371813 h 3579953"/>
              <a:gd name="connsiteX664" fmla="*/ 1541142 w 3207899"/>
              <a:gd name="connsiteY664" fmla="*/ 2371571 h 3579953"/>
              <a:gd name="connsiteX665" fmla="*/ 1541086 w 3207899"/>
              <a:gd name="connsiteY665" fmla="*/ 2371589 h 3579953"/>
              <a:gd name="connsiteX666" fmla="*/ 1540444 w 3207899"/>
              <a:gd name="connsiteY666" fmla="*/ 2371571 h 3579953"/>
              <a:gd name="connsiteX667" fmla="*/ 1525078 w 3207899"/>
              <a:gd name="connsiteY667" fmla="*/ 2386239 h 3579953"/>
              <a:gd name="connsiteX668" fmla="*/ 1532150 w 3207899"/>
              <a:gd name="connsiteY668" fmla="*/ 2374452 h 3579953"/>
              <a:gd name="connsiteX669" fmla="*/ 1541086 w 3207899"/>
              <a:gd name="connsiteY669" fmla="*/ 2371589 h 3579953"/>
              <a:gd name="connsiteX670" fmla="*/ 1549699 w 3207899"/>
              <a:gd name="connsiteY670" fmla="*/ 2371833 h 3579953"/>
              <a:gd name="connsiteX671" fmla="*/ 1549774 w 3207899"/>
              <a:gd name="connsiteY671" fmla="*/ 2371813 h 3579953"/>
              <a:gd name="connsiteX672" fmla="*/ 1550484 w 3207899"/>
              <a:gd name="connsiteY672" fmla="*/ 2371833 h 3579953"/>
              <a:gd name="connsiteX673" fmla="*/ 1558604 w 3207899"/>
              <a:gd name="connsiteY673" fmla="*/ 2369476 h 3579953"/>
              <a:gd name="connsiteX674" fmla="*/ 767028 w 3207899"/>
              <a:gd name="connsiteY674" fmla="*/ 2367613 h 3579953"/>
              <a:gd name="connsiteX675" fmla="*/ 739090 w 3207899"/>
              <a:gd name="connsiteY675" fmla="*/ 2375063 h 3579953"/>
              <a:gd name="connsiteX676" fmla="*/ 767028 w 3207899"/>
              <a:gd name="connsiteY676" fmla="*/ 2367613 h 3579953"/>
              <a:gd name="connsiteX677" fmla="*/ 217581 w 3207899"/>
              <a:gd name="connsiteY677" fmla="*/ 2358300 h 3579953"/>
              <a:gd name="connsiteX678" fmla="*/ 211994 w 3207899"/>
              <a:gd name="connsiteY678" fmla="*/ 2376926 h 3579953"/>
              <a:gd name="connsiteX679" fmla="*/ 225031 w 3207899"/>
              <a:gd name="connsiteY679" fmla="*/ 2417902 h 3579953"/>
              <a:gd name="connsiteX680" fmla="*/ 211994 w 3207899"/>
              <a:gd name="connsiteY680" fmla="*/ 2376926 h 3579953"/>
              <a:gd name="connsiteX681" fmla="*/ 217581 w 3207899"/>
              <a:gd name="connsiteY681" fmla="*/ 2358300 h 3579953"/>
              <a:gd name="connsiteX682" fmla="*/ 1472928 w 3207899"/>
              <a:gd name="connsiteY682" fmla="*/ 2347125 h 3579953"/>
              <a:gd name="connsiteX683" fmla="*/ 1435678 w 3207899"/>
              <a:gd name="connsiteY683" fmla="*/ 2378788 h 3579953"/>
              <a:gd name="connsiteX684" fmla="*/ 1472928 w 3207899"/>
              <a:gd name="connsiteY684" fmla="*/ 2347125 h 3579953"/>
              <a:gd name="connsiteX685" fmla="*/ 826629 w 3207899"/>
              <a:gd name="connsiteY685" fmla="*/ 2343400 h 3579953"/>
              <a:gd name="connsiteX686" fmla="*/ 871330 w 3207899"/>
              <a:gd name="connsiteY686" fmla="*/ 2354575 h 3579953"/>
              <a:gd name="connsiteX687" fmla="*/ 826629 w 3207899"/>
              <a:gd name="connsiteY687" fmla="*/ 2343400 h 3579953"/>
              <a:gd name="connsiteX688" fmla="*/ 781928 w 3207899"/>
              <a:gd name="connsiteY688" fmla="*/ 2322912 h 3579953"/>
              <a:gd name="connsiteX689" fmla="*/ 763302 w 3207899"/>
              <a:gd name="connsiteY689" fmla="*/ 2343400 h 3579953"/>
              <a:gd name="connsiteX690" fmla="*/ 781928 w 3207899"/>
              <a:gd name="connsiteY690" fmla="*/ 2322912 h 3579953"/>
              <a:gd name="connsiteX691" fmla="*/ 979357 w 3207899"/>
              <a:gd name="connsiteY691" fmla="*/ 2321050 h 3579953"/>
              <a:gd name="connsiteX692" fmla="*/ 987738 w 3207899"/>
              <a:gd name="connsiteY692" fmla="*/ 2325007 h 3579953"/>
              <a:gd name="connsiteX693" fmla="*/ 988395 w 3207899"/>
              <a:gd name="connsiteY693" fmla="*/ 2324989 h 3579953"/>
              <a:gd name="connsiteX694" fmla="*/ 988437 w 3207899"/>
              <a:gd name="connsiteY694" fmla="*/ 2325007 h 3579953"/>
              <a:gd name="connsiteX695" fmla="*/ 996120 w 3207899"/>
              <a:gd name="connsiteY695" fmla="*/ 2324775 h 3579953"/>
              <a:gd name="connsiteX696" fmla="*/ 988395 w 3207899"/>
              <a:gd name="connsiteY696" fmla="*/ 2324989 h 3579953"/>
              <a:gd name="connsiteX697" fmla="*/ 2807898 w 3207899"/>
              <a:gd name="connsiteY697" fmla="*/ 2314822 h 3579953"/>
              <a:gd name="connsiteX698" fmla="*/ 2793463 w 3207899"/>
              <a:gd name="connsiteY698" fmla="*/ 2322912 h 3579953"/>
              <a:gd name="connsiteX699" fmla="*/ 2810226 w 3207899"/>
              <a:gd name="connsiteY699" fmla="*/ 2360163 h 3579953"/>
              <a:gd name="connsiteX700" fmla="*/ 2819539 w 3207899"/>
              <a:gd name="connsiteY700" fmla="*/ 2360163 h 3579953"/>
              <a:gd name="connsiteX701" fmla="*/ 2912666 w 3207899"/>
              <a:gd name="connsiteY701" fmla="*/ 2388101 h 3579953"/>
              <a:gd name="connsiteX702" fmla="*/ 2927566 w 3207899"/>
              <a:gd name="connsiteY702" fmla="*/ 2395551 h 3579953"/>
              <a:gd name="connsiteX703" fmla="*/ 2938625 w 3207899"/>
              <a:gd name="connsiteY703" fmla="*/ 2426429 h 3579953"/>
              <a:gd name="connsiteX704" fmla="*/ 2949409 w 3207899"/>
              <a:gd name="connsiteY704" fmla="*/ 2441483 h 3579953"/>
              <a:gd name="connsiteX705" fmla="*/ 2956669 w 3207899"/>
              <a:gd name="connsiteY705" fmla="*/ 2451893 h 3579953"/>
              <a:gd name="connsiteX706" fmla="*/ 2981580 w 3207899"/>
              <a:gd name="connsiteY706" fmla="*/ 2511028 h 3579953"/>
              <a:gd name="connsiteX707" fmla="*/ 2957367 w 3207899"/>
              <a:gd name="connsiteY707" fmla="*/ 2452591 h 3579953"/>
              <a:gd name="connsiteX708" fmla="*/ 2949409 w 3207899"/>
              <a:gd name="connsiteY708" fmla="*/ 2441483 h 3579953"/>
              <a:gd name="connsiteX709" fmla="*/ 2938363 w 3207899"/>
              <a:gd name="connsiteY709" fmla="*/ 2425643 h 3579953"/>
              <a:gd name="connsiteX710" fmla="*/ 2927566 w 3207899"/>
              <a:gd name="connsiteY710" fmla="*/ 2395551 h 3579953"/>
              <a:gd name="connsiteX711" fmla="*/ 2912666 w 3207899"/>
              <a:gd name="connsiteY711" fmla="*/ 2388101 h 3579953"/>
              <a:gd name="connsiteX712" fmla="*/ 2819539 w 3207899"/>
              <a:gd name="connsiteY712" fmla="*/ 2360163 h 3579953"/>
              <a:gd name="connsiteX713" fmla="*/ 2828852 w 3207899"/>
              <a:gd name="connsiteY713" fmla="*/ 2341538 h 3579953"/>
              <a:gd name="connsiteX714" fmla="*/ 2807898 w 3207899"/>
              <a:gd name="connsiteY714" fmla="*/ 2314822 h 3579953"/>
              <a:gd name="connsiteX715" fmla="*/ 1996299 w 3207899"/>
              <a:gd name="connsiteY715" fmla="*/ 2306149 h 3579953"/>
              <a:gd name="connsiteX716" fmla="*/ 2026100 w 3207899"/>
              <a:gd name="connsiteY716" fmla="*/ 2348988 h 3579953"/>
              <a:gd name="connsiteX717" fmla="*/ 2046588 w 3207899"/>
              <a:gd name="connsiteY717" fmla="*/ 2365751 h 3579953"/>
              <a:gd name="connsiteX718" fmla="*/ 2026100 w 3207899"/>
              <a:gd name="connsiteY718" fmla="*/ 2348988 h 3579953"/>
              <a:gd name="connsiteX719" fmla="*/ 1996299 w 3207899"/>
              <a:gd name="connsiteY719" fmla="*/ 2306149 h 3579953"/>
              <a:gd name="connsiteX720" fmla="*/ 2532708 w 3207899"/>
              <a:gd name="connsiteY720" fmla="*/ 2298699 h 3579953"/>
              <a:gd name="connsiteX721" fmla="*/ 2551334 w 3207899"/>
              <a:gd name="connsiteY721" fmla="*/ 2311737 h 3579953"/>
              <a:gd name="connsiteX722" fmla="*/ 2532708 w 3207899"/>
              <a:gd name="connsiteY722" fmla="*/ 2298699 h 3579953"/>
              <a:gd name="connsiteX723" fmla="*/ 2366944 w 3207899"/>
              <a:gd name="connsiteY723" fmla="*/ 2294974 h 3579953"/>
              <a:gd name="connsiteX724" fmla="*/ 2340868 w 3207899"/>
              <a:gd name="connsiteY724" fmla="*/ 2322912 h 3579953"/>
              <a:gd name="connsiteX725" fmla="*/ 2314792 w 3207899"/>
              <a:gd name="connsiteY725" fmla="*/ 2345263 h 3579953"/>
              <a:gd name="connsiteX726" fmla="*/ 2340868 w 3207899"/>
              <a:gd name="connsiteY726" fmla="*/ 2322912 h 3579953"/>
              <a:gd name="connsiteX727" fmla="*/ 2366944 w 3207899"/>
              <a:gd name="connsiteY727" fmla="*/ 2294974 h 3579953"/>
              <a:gd name="connsiteX728" fmla="*/ 1214036 w 3207899"/>
              <a:gd name="connsiteY728" fmla="*/ 2294974 h 3579953"/>
              <a:gd name="connsiteX729" fmla="*/ 1262462 w 3207899"/>
              <a:gd name="connsiteY729" fmla="*/ 2347125 h 3579953"/>
              <a:gd name="connsiteX730" fmla="*/ 1214036 w 3207899"/>
              <a:gd name="connsiteY730" fmla="*/ 2294974 h 3579953"/>
              <a:gd name="connsiteX731" fmla="*/ 437360 w 3207899"/>
              <a:gd name="connsiteY731" fmla="*/ 2281936 h 3579953"/>
              <a:gd name="connsiteX732" fmla="*/ 450398 w 3207899"/>
              <a:gd name="connsiteY732" fmla="*/ 2308012 h 3579953"/>
              <a:gd name="connsiteX733" fmla="*/ 469023 w 3207899"/>
              <a:gd name="connsiteY733" fmla="*/ 2345263 h 3579953"/>
              <a:gd name="connsiteX734" fmla="*/ 450398 w 3207899"/>
              <a:gd name="connsiteY734" fmla="*/ 2308012 h 3579953"/>
              <a:gd name="connsiteX735" fmla="*/ 437360 w 3207899"/>
              <a:gd name="connsiteY735" fmla="*/ 2281936 h 3579953"/>
              <a:gd name="connsiteX736" fmla="*/ 784344 w 3207899"/>
              <a:gd name="connsiteY736" fmla="*/ 2270004 h 3579953"/>
              <a:gd name="connsiteX737" fmla="*/ 774478 w 3207899"/>
              <a:gd name="connsiteY737" fmla="*/ 2270761 h 3579953"/>
              <a:gd name="connsiteX738" fmla="*/ 784491 w 3207899"/>
              <a:gd name="connsiteY738" fmla="*/ 2270050 h 3579953"/>
              <a:gd name="connsiteX739" fmla="*/ 798924 w 3207899"/>
              <a:gd name="connsiteY739" fmla="*/ 2274486 h 3579953"/>
              <a:gd name="connsiteX740" fmla="*/ 819179 w 3207899"/>
              <a:gd name="connsiteY740" fmla="*/ 2289386 h 3579953"/>
              <a:gd name="connsiteX741" fmla="*/ 785129 w 3207899"/>
              <a:gd name="connsiteY741" fmla="*/ 2270004 h 3579953"/>
              <a:gd name="connsiteX742" fmla="*/ 784491 w 3207899"/>
              <a:gd name="connsiteY742" fmla="*/ 2270050 h 3579953"/>
              <a:gd name="connsiteX743" fmla="*/ 997982 w 3207899"/>
              <a:gd name="connsiteY743" fmla="*/ 2265174 h 3579953"/>
              <a:gd name="connsiteX744" fmla="*/ 990531 w 3207899"/>
              <a:gd name="connsiteY744" fmla="*/ 2267037 h 3579953"/>
              <a:gd name="connsiteX745" fmla="*/ 1011020 w 3207899"/>
              <a:gd name="connsiteY745" fmla="*/ 2268899 h 3579953"/>
              <a:gd name="connsiteX746" fmla="*/ 997982 w 3207899"/>
              <a:gd name="connsiteY746" fmla="*/ 2265174 h 3579953"/>
              <a:gd name="connsiteX747" fmla="*/ 2802776 w 3207899"/>
              <a:gd name="connsiteY747" fmla="*/ 2265173 h 3579953"/>
              <a:gd name="connsiteX748" fmla="*/ 2810226 w 3207899"/>
              <a:gd name="connsiteY748" fmla="*/ 2287524 h 3579953"/>
              <a:gd name="connsiteX749" fmla="*/ 2802776 w 3207899"/>
              <a:gd name="connsiteY749" fmla="*/ 2265173 h 3579953"/>
              <a:gd name="connsiteX750" fmla="*/ 1553016 w 3207899"/>
              <a:gd name="connsiteY750" fmla="*/ 2265173 h 3579953"/>
              <a:gd name="connsiteX751" fmla="*/ 1599580 w 3207899"/>
              <a:gd name="connsiteY751" fmla="*/ 2283799 h 3579953"/>
              <a:gd name="connsiteX752" fmla="*/ 1553016 w 3207899"/>
              <a:gd name="connsiteY752" fmla="*/ 2265173 h 3579953"/>
              <a:gd name="connsiteX753" fmla="*/ 593812 w 3207899"/>
              <a:gd name="connsiteY753" fmla="*/ 2265173 h 3579953"/>
              <a:gd name="connsiteX754" fmla="*/ 634788 w 3207899"/>
              <a:gd name="connsiteY754" fmla="*/ 2300562 h 3579953"/>
              <a:gd name="connsiteX755" fmla="*/ 660864 w 3207899"/>
              <a:gd name="connsiteY755" fmla="*/ 2308012 h 3579953"/>
              <a:gd name="connsiteX756" fmla="*/ 733503 w 3207899"/>
              <a:gd name="connsiteY756" fmla="*/ 2291249 h 3579953"/>
              <a:gd name="connsiteX757" fmla="*/ 660864 w 3207899"/>
              <a:gd name="connsiteY757" fmla="*/ 2308012 h 3579953"/>
              <a:gd name="connsiteX758" fmla="*/ 634788 w 3207899"/>
              <a:gd name="connsiteY758" fmla="*/ 2300562 h 3579953"/>
              <a:gd name="connsiteX759" fmla="*/ 593812 w 3207899"/>
              <a:gd name="connsiteY759" fmla="*/ 2265173 h 3579953"/>
              <a:gd name="connsiteX760" fmla="*/ 2646324 w 3207899"/>
              <a:gd name="connsiteY760" fmla="*/ 2250273 h 3579953"/>
              <a:gd name="connsiteX761" fmla="*/ 2681712 w 3207899"/>
              <a:gd name="connsiteY761" fmla="*/ 2272624 h 3579953"/>
              <a:gd name="connsiteX762" fmla="*/ 2756214 w 3207899"/>
              <a:gd name="connsiteY762" fmla="*/ 2317325 h 3579953"/>
              <a:gd name="connsiteX763" fmla="*/ 2784150 w 3207899"/>
              <a:gd name="connsiteY763" fmla="*/ 2322912 h 3579953"/>
              <a:gd name="connsiteX764" fmla="*/ 2756214 w 3207899"/>
              <a:gd name="connsiteY764" fmla="*/ 2317325 h 3579953"/>
              <a:gd name="connsiteX765" fmla="*/ 2681712 w 3207899"/>
              <a:gd name="connsiteY765" fmla="*/ 2272624 h 3579953"/>
              <a:gd name="connsiteX766" fmla="*/ 2646324 w 3207899"/>
              <a:gd name="connsiteY766" fmla="*/ 2250273 h 3579953"/>
              <a:gd name="connsiteX767" fmla="*/ 2735726 w 3207899"/>
              <a:gd name="connsiteY767" fmla="*/ 2227924 h 3579953"/>
              <a:gd name="connsiteX768" fmla="*/ 2771114 w 3207899"/>
              <a:gd name="connsiteY768" fmla="*/ 2235373 h 3579953"/>
              <a:gd name="connsiteX769" fmla="*/ 2782288 w 3207899"/>
              <a:gd name="connsiteY769" fmla="*/ 2244685 h 3579953"/>
              <a:gd name="connsiteX770" fmla="*/ 2771114 w 3207899"/>
              <a:gd name="connsiteY770" fmla="*/ 2235373 h 3579953"/>
              <a:gd name="connsiteX771" fmla="*/ 2735726 w 3207899"/>
              <a:gd name="connsiteY771" fmla="*/ 2227924 h 3579953"/>
              <a:gd name="connsiteX772" fmla="*/ 543524 w 3207899"/>
              <a:gd name="connsiteY772" fmla="*/ 2227924 h 3579953"/>
              <a:gd name="connsiteX773" fmla="*/ 567737 w 3207899"/>
              <a:gd name="connsiteY773" fmla="*/ 2242824 h 3579953"/>
              <a:gd name="connsiteX774" fmla="*/ 543524 w 3207899"/>
              <a:gd name="connsiteY774" fmla="*/ 2227924 h 3579953"/>
              <a:gd name="connsiteX775" fmla="*/ 1884548 w 3207899"/>
              <a:gd name="connsiteY775" fmla="*/ 2218611 h 3579953"/>
              <a:gd name="connsiteX776" fmla="*/ 1896654 w 3207899"/>
              <a:gd name="connsiteY776" fmla="*/ 2227924 h 3579953"/>
              <a:gd name="connsiteX777" fmla="*/ 1897289 w 3207899"/>
              <a:gd name="connsiteY777" fmla="*/ 2228057 h 3579953"/>
              <a:gd name="connsiteX778" fmla="*/ 1898051 w 3207899"/>
              <a:gd name="connsiteY778" fmla="*/ 2228622 h 3579953"/>
              <a:gd name="connsiteX779" fmla="*/ 1914348 w 3207899"/>
              <a:gd name="connsiteY779" fmla="*/ 2231648 h 3579953"/>
              <a:gd name="connsiteX780" fmla="*/ 1942286 w 3207899"/>
              <a:gd name="connsiteY780" fmla="*/ 2250273 h 3579953"/>
              <a:gd name="connsiteX781" fmla="*/ 1914348 w 3207899"/>
              <a:gd name="connsiteY781" fmla="*/ 2231648 h 3579953"/>
              <a:gd name="connsiteX782" fmla="*/ 1897289 w 3207899"/>
              <a:gd name="connsiteY782" fmla="*/ 2228057 h 3579953"/>
              <a:gd name="connsiteX783" fmla="*/ 2124814 w 3207899"/>
              <a:gd name="connsiteY783" fmla="*/ 2205573 h 3579953"/>
              <a:gd name="connsiteX784" fmla="*/ 2137852 w 3207899"/>
              <a:gd name="connsiteY784" fmla="*/ 2211161 h 3579953"/>
              <a:gd name="connsiteX785" fmla="*/ 2124814 w 3207899"/>
              <a:gd name="connsiteY785" fmla="*/ 2205573 h 3579953"/>
              <a:gd name="connsiteX786" fmla="*/ 2557620 w 3207899"/>
              <a:gd name="connsiteY786" fmla="*/ 2204409 h 3579953"/>
              <a:gd name="connsiteX787" fmla="*/ 2543884 w 3207899"/>
              <a:gd name="connsiteY787" fmla="*/ 2213023 h 3579953"/>
              <a:gd name="connsiteX788" fmla="*/ 2575547 w 3207899"/>
              <a:gd name="connsiteY788" fmla="*/ 2205573 h 3579953"/>
              <a:gd name="connsiteX789" fmla="*/ 2557620 w 3207899"/>
              <a:gd name="connsiteY789" fmla="*/ 2204409 h 3579953"/>
              <a:gd name="connsiteX790" fmla="*/ 1007294 w 3207899"/>
              <a:gd name="connsiteY790" fmla="*/ 2201848 h 3579953"/>
              <a:gd name="connsiteX791" fmla="*/ 992395 w 3207899"/>
              <a:gd name="connsiteY791" fmla="*/ 2220474 h 3579953"/>
              <a:gd name="connsiteX792" fmla="*/ 977495 w 3207899"/>
              <a:gd name="connsiteY792" fmla="*/ 2235373 h 3579953"/>
              <a:gd name="connsiteX793" fmla="*/ 992395 w 3207899"/>
              <a:gd name="connsiteY793" fmla="*/ 2220474 h 3579953"/>
              <a:gd name="connsiteX794" fmla="*/ 1007294 w 3207899"/>
              <a:gd name="connsiteY794" fmla="*/ 2201848 h 3579953"/>
              <a:gd name="connsiteX795" fmla="*/ 2648186 w 3207899"/>
              <a:gd name="connsiteY795" fmla="*/ 2196261 h 3579953"/>
              <a:gd name="connsiteX796" fmla="*/ 2639464 w 3207899"/>
              <a:gd name="connsiteY796" fmla="*/ 2201540 h 3579953"/>
              <a:gd name="connsiteX797" fmla="*/ 2627698 w 3207899"/>
              <a:gd name="connsiteY797" fmla="*/ 2199986 h 3579953"/>
              <a:gd name="connsiteX798" fmla="*/ 2639339 w 3207899"/>
              <a:gd name="connsiteY798" fmla="*/ 2201615 h 3579953"/>
              <a:gd name="connsiteX799" fmla="*/ 2639464 w 3207899"/>
              <a:gd name="connsiteY799" fmla="*/ 2201540 h 3579953"/>
              <a:gd name="connsiteX800" fmla="*/ 2640038 w 3207899"/>
              <a:gd name="connsiteY800" fmla="*/ 2201615 h 3579953"/>
              <a:gd name="connsiteX801" fmla="*/ 2648186 w 3207899"/>
              <a:gd name="connsiteY801" fmla="*/ 2196261 h 3579953"/>
              <a:gd name="connsiteX802" fmla="*/ 1797008 w 3207899"/>
              <a:gd name="connsiteY802" fmla="*/ 2194398 h 3579953"/>
              <a:gd name="connsiteX803" fmla="*/ 1828671 w 3207899"/>
              <a:gd name="connsiteY803" fmla="*/ 2213023 h 3579953"/>
              <a:gd name="connsiteX804" fmla="*/ 1797008 w 3207899"/>
              <a:gd name="connsiteY804" fmla="*/ 2194398 h 3579953"/>
              <a:gd name="connsiteX805" fmla="*/ 2804638 w 3207899"/>
              <a:gd name="connsiteY805" fmla="*/ 2192535 h 3579953"/>
              <a:gd name="connsiteX806" fmla="*/ 2821401 w 3207899"/>
              <a:gd name="connsiteY806" fmla="*/ 2211161 h 3579953"/>
              <a:gd name="connsiteX807" fmla="*/ 2804638 w 3207899"/>
              <a:gd name="connsiteY807" fmla="*/ 2192535 h 3579953"/>
              <a:gd name="connsiteX808" fmla="*/ 1487829 w 3207899"/>
              <a:gd name="connsiteY808" fmla="*/ 2183223 h 3579953"/>
              <a:gd name="connsiteX809" fmla="*/ 1545566 w 3207899"/>
              <a:gd name="connsiteY809" fmla="*/ 2203711 h 3579953"/>
              <a:gd name="connsiteX810" fmla="*/ 1543704 w 3207899"/>
              <a:gd name="connsiteY810" fmla="*/ 2237236 h 3579953"/>
              <a:gd name="connsiteX811" fmla="*/ 1502728 w 3207899"/>
              <a:gd name="connsiteY811" fmla="*/ 2313599 h 3579953"/>
              <a:gd name="connsiteX812" fmla="*/ 1543704 w 3207899"/>
              <a:gd name="connsiteY812" fmla="*/ 2237236 h 3579953"/>
              <a:gd name="connsiteX813" fmla="*/ 1545566 w 3207899"/>
              <a:gd name="connsiteY813" fmla="*/ 2203711 h 3579953"/>
              <a:gd name="connsiteX814" fmla="*/ 1487829 w 3207899"/>
              <a:gd name="connsiteY814" fmla="*/ 2183223 h 3579953"/>
              <a:gd name="connsiteX815" fmla="*/ 1837984 w 3207899"/>
              <a:gd name="connsiteY815" fmla="*/ 2153422 h 3579953"/>
              <a:gd name="connsiteX816" fmla="*/ 1862197 w 3207899"/>
              <a:gd name="connsiteY816" fmla="*/ 2168322 h 3579953"/>
              <a:gd name="connsiteX817" fmla="*/ 1837984 w 3207899"/>
              <a:gd name="connsiteY817" fmla="*/ 2153422 h 3579953"/>
              <a:gd name="connsiteX818" fmla="*/ 731640 w 3207899"/>
              <a:gd name="connsiteY818" fmla="*/ 2149697 h 3579953"/>
              <a:gd name="connsiteX819" fmla="*/ 722328 w 3207899"/>
              <a:gd name="connsiteY819" fmla="*/ 2166460 h 3579953"/>
              <a:gd name="connsiteX820" fmla="*/ 713015 w 3207899"/>
              <a:gd name="connsiteY820" fmla="*/ 2198123 h 3579953"/>
              <a:gd name="connsiteX821" fmla="*/ 722328 w 3207899"/>
              <a:gd name="connsiteY821" fmla="*/ 2166460 h 3579953"/>
              <a:gd name="connsiteX822" fmla="*/ 731640 w 3207899"/>
              <a:gd name="connsiteY822" fmla="*/ 2149697 h 3579953"/>
              <a:gd name="connsiteX823" fmla="*/ 2471711 w 3207899"/>
              <a:gd name="connsiteY823" fmla="*/ 2149464 h 3579953"/>
              <a:gd name="connsiteX824" fmla="*/ 2441445 w 3207899"/>
              <a:gd name="connsiteY824" fmla="*/ 2173910 h 3579953"/>
              <a:gd name="connsiteX825" fmla="*/ 2431085 w 3207899"/>
              <a:gd name="connsiteY825" fmla="*/ 2185056 h 3579953"/>
              <a:gd name="connsiteX826" fmla="*/ 2421685 w 3207899"/>
              <a:gd name="connsiteY826" fmla="*/ 2188935 h 3579953"/>
              <a:gd name="connsiteX827" fmla="*/ 2398607 w 3207899"/>
              <a:gd name="connsiteY827" fmla="*/ 2183223 h 3579953"/>
              <a:gd name="connsiteX828" fmla="*/ 2421423 w 3207899"/>
              <a:gd name="connsiteY828" fmla="*/ 2189043 h 3579953"/>
              <a:gd name="connsiteX829" fmla="*/ 2421685 w 3207899"/>
              <a:gd name="connsiteY829" fmla="*/ 2188935 h 3579953"/>
              <a:gd name="connsiteX830" fmla="*/ 2422122 w 3207899"/>
              <a:gd name="connsiteY830" fmla="*/ 2189043 h 3579953"/>
              <a:gd name="connsiteX831" fmla="*/ 2441445 w 3207899"/>
              <a:gd name="connsiteY831" fmla="*/ 2173910 h 3579953"/>
              <a:gd name="connsiteX832" fmla="*/ 2504772 w 3207899"/>
              <a:gd name="connsiteY832" fmla="*/ 2157147 h 3579953"/>
              <a:gd name="connsiteX833" fmla="*/ 2471711 w 3207899"/>
              <a:gd name="connsiteY833" fmla="*/ 2149464 h 3579953"/>
              <a:gd name="connsiteX834" fmla="*/ 258556 w 3207899"/>
              <a:gd name="connsiteY834" fmla="*/ 2147834 h 3579953"/>
              <a:gd name="connsiteX835" fmla="*/ 239932 w 3207899"/>
              <a:gd name="connsiteY835" fmla="*/ 2166460 h 3579953"/>
              <a:gd name="connsiteX836" fmla="*/ 258556 w 3207899"/>
              <a:gd name="connsiteY836" fmla="*/ 2147834 h 3579953"/>
              <a:gd name="connsiteX837" fmla="*/ 1072483 w 3207899"/>
              <a:gd name="connsiteY837" fmla="*/ 2142247 h 3579953"/>
              <a:gd name="connsiteX838" fmla="*/ 1092971 w 3207899"/>
              <a:gd name="connsiteY838" fmla="*/ 2157147 h 3579953"/>
              <a:gd name="connsiteX839" fmla="*/ 1105492 w 3207899"/>
              <a:gd name="connsiteY839" fmla="*/ 2169900 h 3579953"/>
              <a:gd name="connsiteX840" fmla="*/ 1104146 w 3207899"/>
              <a:gd name="connsiteY840" fmla="*/ 2186948 h 3579953"/>
              <a:gd name="connsiteX841" fmla="*/ 1105543 w 3207899"/>
              <a:gd name="connsiteY841" fmla="*/ 2169952 h 3579953"/>
              <a:gd name="connsiteX842" fmla="*/ 1105492 w 3207899"/>
              <a:gd name="connsiteY842" fmla="*/ 2169900 h 3579953"/>
              <a:gd name="connsiteX843" fmla="*/ 1105543 w 3207899"/>
              <a:gd name="connsiteY843" fmla="*/ 2169254 h 3579953"/>
              <a:gd name="connsiteX844" fmla="*/ 1092971 w 3207899"/>
              <a:gd name="connsiteY844" fmla="*/ 2157147 h 3579953"/>
              <a:gd name="connsiteX845" fmla="*/ 1072483 w 3207899"/>
              <a:gd name="connsiteY845" fmla="*/ 2142247 h 3579953"/>
              <a:gd name="connsiteX846" fmla="*/ 834079 w 3207899"/>
              <a:gd name="connsiteY846" fmla="*/ 2140384 h 3579953"/>
              <a:gd name="connsiteX847" fmla="*/ 860155 w 3207899"/>
              <a:gd name="connsiteY847" fmla="*/ 2149697 h 3579953"/>
              <a:gd name="connsiteX848" fmla="*/ 834079 w 3207899"/>
              <a:gd name="connsiteY848" fmla="*/ 2140384 h 3579953"/>
              <a:gd name="connsiteX849" fmla="*/ 2001888 w 3207899"/>
              <a:gd name="connsiteY849" fmla="*/ 2131072 h 3579953"/>
              <a:gd name="connsiteX850" fmla="*/ 1985125 w 3207899"/>
              <a:gd name="connsiteY850" fmla="*/ 2145972 h 3579953"/>
              <a:gd name="connsiteX851" fmla="*/ 2001888 w 3207899"/>
              <a:gd name="connsiteY851" fmla="*/ 2131072 h 3579953"/>
              <a:gd name="connsiteX852" fmla="*/ 450398 w 3207899"/>
              <a:gd name="connsiteY852" fmla="*/ 2127347 h 3579953"/>
              <a:gd name="connsiteX853" fmla="*/ 437360 w 3207899"/>
              <a:gd name="connsiteY853" fmla="*/ 2160872 h 3579953"/>
              <a:gd name="connsiteX854" fmla="*/ 444810 w 3207899"/>
              <a:gd name="connsiteY854" fmla="*/ 2173910 h 3579953"/>
              <a:gd name="connsiteX855" fmla="*/ 454123 w 3207899"/>
              <a:gd name="connsiteY855" fmla="*/ 2188810 h 3579953"/>
              <a:gd name="connsiteX856" fmla="*/ 444810 w 3207899"/>
              <a:gd name="connsiteY856" fmla="*/ 2173910 h 3579953"/>
              <a:gd name="connsiteX857" fmla="*/ 437360 w 3207899"/>
              <a:gd name="connsiteY857" fmla="*/ 2160872 h 3579953"/>
              <a:gd name="connsiteX858" fmla="*/ 450398 w 3207899"/>
              <a:gd name="connsiteY858" fmla="*/ 2127347 h 3579953"/>
              <a:gd name="connsiteX859" fmla="*/ 713015 w 3207899"/>
              <a:gd name="connsiteY859" fmla="*/ 2121759 h 3579953"/>
              <a:gd name="connsiteX860" fmla="*/ 729778 w 3207899"/>
              <a:gd name="connsiteY860" fmla="*/ 2131072 h 3579953"/>
              <a:gd name="connsiteX861" fmla="*/ 713015 w 3207899"/>
              <a:gd name="connsiteY861" fmla="*/ 2121759 h 3579953"/>
              <a:gd name="connsiteX862" fmla="*/ 1210311 w 3207899"/>
              <a:gd name="connsiteY862" fmla="*/ 2088233 h 3579953"/>
              <a:gd name="connsiteX863" fmla="*/ 1216597 w 3207899"/>
              <a:gd name="connsiteY863" fmla="*/ 2108023 h 3579953"/>
              <a:gd name="connsiteX864" fmla="*/ 1217320 w 3207899"/>
              <a:gd name="connsiteY864" fmla="*/ 2116084 h 3579953"/>
              <a:gd name="connsiteX865" fmla="*/ 1210311 w 3207899"/>
              <a:gd name="connsiteY865" fmla="*/ 2123621 h 3579953"/>
              <a:gd name="connsiteX866" fmla="*/ 1217383 w 3207899"/>
              <a:gd name="connsiteY866" fmla="*/ 2116782 h 3579953"/>
              <a:gd name="connsiteX867" fmla="*/ 1217320 w 3207899"/>
              <a:gd name="connsiteY867" fmla="*/ 2116084 h 3579953"/>
              <a:gd name="connsiteX868" fmla="*/ 1217645 w 3207899"/>
              <a:gd name="connsiteY868" fmla="*/ 2115735 h 3579953"/>
              <a:gd name="connsiteX869" fmla="*/ 1210311 w 3207899"/>
              <a:gd name="connsiteY869" fmla="*/ 2088233 h 3579953"/>
              <a:gd name="connsiteX870" fmla="*/ 2342730 w 3207899"/>
              <a:gd name="connsiteY870" fmla="*/ 2077058 h 3579953"/>
              <a:gd name="connsiteX871" fmla="*/ 2350530 w 3207899"/>
              <a:gd name="connsiteY871" fmla="*/ 2088350 h 3579953"/>
              <a:gd name="connsiteX872" fmla="*/ 2350642 w 3207899"/>
              <a:gd name="connsiteY872" fmla="*/ 2088397 h 3579953"/>
              <a:gd name="connsiteX873" fmla="*/ 2350792 w 3207899"/>
              <a:gd name="connsiteY873" fmla="*/ 2088612 h 3579953"/>
              <a:gd name="connsiteX874" fmla="*/ 2389294 w 3207899"/>
              <a:gd name="connsiteY874" fmla="*/ 2078921 h 3579953"/>
              <a:gd name="connsiteX875" fmla="*/ 2359028 w 3207899"/>
              <a:gd name="connsiteY875" fmla="*/ 2091958 h 3579953"/>
              <a:gd name="connsiteX876" fmla="*/ 2350642 w 3207899"/>
              <a:gd name="connsiteY876" fmla="*/ 2088397 h 3579953"/>
              <a:gd name="connsiteX877" fmla="*/ 1294124 w 3207899"/>
              <a:gd name="connsiteY877" fmla="*/ 2064020 h 3579953"/>
              <a:gd name="connsiteX878" fmla="*/ 1322062 w 3207899"/>
              <a:gd name="connsiteY878" fmla="*/ 2123621 h 3579953"/>
              <a:gd name="connsiteX879" fmla="*/ 1357451 w 3207899"/>
              <a:gd name="connsiteY879" fmla="*/ 2147834 h 3579953"/>
              <a:gd name="connsiteX880" fmla="*/ 1417052 w 3207899"/>
              <a:gd name="connsiteY880" fmla="*/ 2166460 h 3579953"/>
              <a:gd name="connsiteX881" fmla="*/ 1357451 w 3207899"/>
              <a:gd name="connsiteY881" fmla="*/ 2147834 h 3579953"/>
              <a:gd name="connsiteX882" fmla="*/ 1322062 w 3207899"/>
              <a:gd name="connsiteY882" fmla="*/ 2123621 h 3579953"/>
              <a:gd name="connsiteX883" fmla="*/ 1294124 w 3207899"/>
              <a:gd name="connsiteY883" fmla="*/ 2064020 h 3579953"/>
              <a:gd name="connsiteX884" fmla="*/ 2549472 w 3207899"/>
              <a:gd name="connsiteY884" fmla="*/ 2049120 h 3579953"/>
              <a:gd name="connsiteX885" fmla="*/ 2545746 w 3207899"/>
              <a:gd name="connsiteY885" fmla="*/ 2069608 h 3579953"/>
              <a:gd name="connsiteX886" fmla="*/ 2549472 w 3207899"/>
              <a:gd name="connsiteY886" fmla="*/ 2049120 h 3579953"/>
              <a:gd name="connsiteX887" fmla="*/ 1053858 w 3207899"/>
              <a:gd name="connsiteY887" fmla="*/ 2047257 h 3579953"/>
              <a:gd name="connsiteX888" fmla="*/ 1014744 w 3207899"/>
              <a:gd name="connsiteY888" fmla="*/ 2097546 h 3579953"/>
              <a:gd name="connsiteX889" fmla="*/ 1053858 w 3207899"/>
              <a:gd name="connsiteY889" fmla="*/ 2047257 h 3579953"/>
              <a:gd name="connsiteX890" fmla="*/ 720465 w 3207899"/>
              <a:gd name="connsiteY890" fmla="*/ 2043532 h 3579953"/>
              <a:gd name="connsiteX891" fmla="*/ 733503 w 3207899"/>
              <a:gd name="connsiteY891" fmla="*/ 2056570 h 3579953"/>
              <a:gd name="connsiteX892" fmla="*/ 763302 w 3207899"/>
              <a:gd name="connsiteY892" fmla="*/ 2101271 h 3579953"/>
              <a:gd name="connsiteX893" fmla="*/ 733503 w 3207899"/>
              <a:gd name="connsiteY893" fmla="*/ 2056570 h 3579953"/>
              <a:gd name="connsiteX894" fmla="*/ 720465 w 3207899"/>
              <a:gd name="connsiteY894" fmla="*/ 2043532 h 3579953"/>
              <a:gd name="connsiteX895" fmla="*/ 334222 w 3207899"/>
              <a:gd name="connsiteY895" fmla="*/ 2039574 h 3579953"/>
              <a:gd name="connsiteX896" fmla="*/ 279044 w 3207899"/>
              <a:gd name="connsiteY896" fmla="*/ 2039807 h 3579953"/>
              <a:gd name="connsiteX897" fmla="*/ 385209 w 3207899"/>
              <a:gd name="connsiteY897" fmla="*/ 2060295 h 3579953"/>
              <a:gd name="connsiteX898" fmla="*/ 394754 w 3207899"/>
              <a:gd name="connsiteY898" fmla="*/ 2064020 h 3579953"/>
              <a:gd name="connsiteX899" fmla="*/ 395230 w 3207899"/>
              <a:gd name="connsiteY899" fmla="*/ 2063939 h 3579953"/>
              <a:gd name="connsiteX900" fmla="*/ 395453 w 3207899"/>
              <a:gd name="connsiteY900" fmla="*/ 2064020 h 3579953"/>
              <a:gd name="connsiteX901" fmla="*/ 405697 w 3207899"/>
              <a:gd name="connsiteY901" fmla="*/ 2062158 h 3579953"/>
              <a:gd name="connsiteX902" fmla="*/ 395230 w 3207899"/>
              <a:gd name="connsiteY902" fmla="*/ 2063939 h 3579953"/>
              <a:gd name="connsiteX903" fmla="*/ 385209 w 3207899"/>
              <a:gd name="connsiteY903" fmla="*/ 2060295 h 3579953"/>
              <a:gd name="connsiteX904" fmla="*/ 334222 w 3207899"/>
              <a:gd name="connsiteY904" fmla="*/ 2039574 h 3579953"/>
              <a:gd name="connsiteX905" fmla="*/ 1677807 w 3207899"/>
              <a:gd name="connsiteY905" fmla="*/ 2037945 h 3579953"/>
              <a:gd name="connsiteX906" fmla="*/ 1648006 w 3207899"/>
              <a:gd name="connsiteY906" fmla="*/ 2047257 h 3579953"/>
              <a:gd name="connsiteX907" fmla="*/ 1677807 w 3207899"/>
              <a:gd name="connsiteY907" fmla="*/ 2037945 h 3579953"/>
              <a:gd name="connsiteX908" fmla="*/ 889955 w 3207899"/>
              <a:gd name="connsiteY908" fmla="*/ 2026769 h 3579953"/>
              <a:gd name="connsiteX909" fmla="*/ 929069 w 3207899"/>
              <a:gd name="connsiteY909" fmla="*/ 2036082 h 3579953"/>
              <a:gd name="connsiteX910" fmla="*/ 936519 w 3207899"/>
              <a:gd name="connsiteY910" fmla="*/ 2062158 h 3579953"/>
              <a:gd name="connsiteX911" fmla="*/ 929069 w 3207899"/>
              <a:gd name="connsiteY911" fmla="*/ 2036082 h 3579953"/>
              <a:gd name="connsiteX912" fmla="*/ 889955 w 3207899"/>
              <a:gd name="connsiteY912" fmla="*/ 2026769 h 3579953"/>
              <a:gd name="connsiteX913" fmla="*/ 2223529 w 3207899"/>
              <a:gd name="connsiteY913" fmla="*/ 2011869 h 3579953"/>
              <a:gd name="connsiteX914" fmla="*/ 2301754 w 3207899"/>
              <a:gd name="connsiteY914" fmla="*/ 2030494 h 3579953"/>
              <a:gd name="connsiteX915" fmla="*/ 2223529 w 3207899"/>
              <a:gd name="connsiteY915" fmla="*/ 2011869 h 3579953"/>
              <a:gd name="connsiteX916" fmla="*/ 2787876 w 3207899"/>
              <a:gd name="connsiteY916" fmla="*/ 2006281 h 3579953"/>
              <a:gd name="connsiteX917" fmla="*/ 2806501 w 3207899"/>
              <a:gd name="connsiteY917" fmla="*/ 2030494 h 3579953"/>
              <a:gd name="connsiteX918" fmla="*/ 2908941 w 3207899"/>
              <a:gd name="connsiteY918" fmla="*/ 2110584 h 3579953"/>
              <a:gd name="connsiteX919" fmla="*/ 2928614 w 3207899"/>
              <a:gd name="connsiteY919" fmla="*/ 2122516 h 3579953"/>
              <a:gd name="connsiteX920" fmla="*/ 2944209 w 3207899"/>
              <a:gd name="connsiteY920" fmla="*/ 2127311 h 3579953"/>
              <a:gd name="connsiteX921" fmla="*/ 2949684 w 3207899"/>
              <a:gd name="connsiteY921" fmla="*/ 2129907 h 3579953"/>
              <a:gd name="connsiteX922" fmla="*/ 2994618 w 3207899"/>
              <a:gd name="connsiteY922" fmla="*/ 2136659 h 3579953"/>
              <a:gd name="connsiteX923" fmla="*/ 2950383 w 3207899"/>
              <a:gd name="connsiteY923" fmla="*/ 2129209 h 3579953"/>
              <a:gd name="connsiteX924" fmla="*/ 2944209 w 3207899"/>
              <a:gd name="connsiteY924" fmla="*/ 2127311 h 3579953"/>
              <a:gd name="connsiteX925" fmla="*/ 2908941 w 3207899"/>
              <a:gd name="connsiteY925" fmla="*/ 2110584 h 3579953"/>
              <a:gd name="connsiteX926" fmla="*/ 2806501 w 3207899"/>
              <a:gd name="connsiteY926" fmla="*/ 2030494 h 3579953"/>
              <a:gd name="connsiteX927" fmla="*/ 2787876 w 3207899"/>
              <a:gd name="connsiteY927" fmla="*/ 2006281 h 3579953"/>
              <a:gd name="connsiteX928" fmla="*/ 1553016 w 3207899"/>
              <a:gd name="connsiteY928" fmla="*/ 2002556 h 3579953"/>
              <a:gd name="connsiteX929" fmla="*/ 1567172 w 3207899"/>
              <a:gd name="connsiteY929" fmla="*/ 2010446 h 3579953"/>
              <a:gd name="connsiteX930" fmla="*/ 1566054 w 3207899"/>
              <a:gd name="connsiteY930" fmla="*/ 2026769 h 3579953"/>
              <a:gd name="connsiteX931" fmla="*/ 1592130 w 3207899"/>
              <a:gd name="connsiteY931" fmla="*/ 2088233 h 3579953"/>
              <a:gd name="connsiteX932" fmla="*/ 1560467 w 3207899"/>
              <a:gd name="connsiteY932" fmla="*/ 2119896 h 3579953"/>
              <a:gd name="connsiteX933" fmla="*/ 1592130 w 3207899"/>
              <a:gd name="connsiteY933" fmla="*/ 2088233 h 3579953"/>
              <a:gd name="connsiteX934" fmla="*/ 1566054 w 3207899"/>
              <a:gd name="connsiteY934" fmla="*/ 2026769 h 3579953"/>
              <a:gd name="connsiteX935" fmla="*/ 1567218 w 3207899"/>
              <a:gd name="connsiteY935" fmla="*/ 2010472 h 3579953"/>
              <a:gd name="connsiteX936" fmla="*/ 1567172 w 3207899"/>
              <a:gd name="connsiteY936" fmla="*/ 2010446 h 3579953"/>
              <a:gd name="connsiteX937" fmla="*/ 1567218 w 3207899"/>
              <a:gd name="connsiteY937" fmla="*/ 2009774 h 3579953"/>
              <a:gd name="connsiteX938" fmla="*/ 1553016 w 3207899"/>
              <a:gd name="connsiteY938" fmla="*/ 2002556 h 3579953"/>
              <a:gd name="connsiteX939" fmla="*/ 3041180 w 3207899"/>
              <a:gd name="connsiteY939" fmla="*/ 1996969 h 3579953"/>
              <a:gd name="connsiteX940" fmla="*/ 3013243 w 3207899"/>
              <a:gd name="connsiteY940" fmla="*/ 2047257 h 3579953"/>
              <a:gd name="connsiteX941" fmla="*/ 3041180 w 3207899"/>
              <a:gd name="connsiteY941" fmla="*/ 1996969 h 3579953"/>
              <a:gd name="connsiteX942" fmla="*/ 185918 w 3207899"/>
              <a:gd name="connsiteY942" fmla="*/ 1996969 h 3579953"/>
              <a:gd name="connsiteX943" fmla="*/ 208268 w 3207899"/>
              <a:gd name="connsiteY943" fmla="*/ 2008144 h 3579953"/>
              <a:gd name="connsiteX944" fmla="*/ 185918 w 3207899"/>
              <a:gd name="connsiteY944" fmla="*/ 1996969 h 3579953"/>
              <a:gd name="connsiteX945" fmla="*/ 1158160 w 3207899"/>
              <a:gd name="connsiteY945" fmla="*/ 1982070 h 3579953"/>
              <a:gd name="connsiteX946" fmla="*/ 1184236 w 3207899"/>
              <a:gd name="connsiteY946" fmla="*/ 2000695 h 3579953"/>
              <a:gd name="connsiteX947" fmla="*/ 1214036 w 3207899"/>
              <a:gd name="connsiteY947" fmla="*/ 2017457 h 3579953"/>
              <a:gd name="connsiteX948" fmla="*/ 1184236 w 3207899"/>
              <a:gd name="connsiteY948" fmla="*/ 2000695 h 3579953"/>
              <a:gd name="connsiteX949" fmla="*/ 1158160 w 3207899"/>
              <a:gd name="connsiteY949" fmla="*/ 1982070 h 3579953"/>
              <a:gd name="connsiteX950" fmla="*/ 742816 w 3207899"/>
              <a:gd name="connsiteY950" fmla="*/ 1982070 h 3579953"/>
              <a:gd name="connsiteX951" fmla="*/ 733503 w 3207899"/>
              <a:gd name="connsiteY951" fmla="*/ 1998831 h 3579953"/>
              <a:gd name="connsiteX952" fmla="*/ 720465 w 3207899"/>
              <a:gd name="connsiteY952" fmla="*/ 2008144 h 3579953"/>
              <a:gd name="connsiteX953" fmla="*/ 733503 w 3207899"/>
              <a:gd name="connsiteY953" fmla="*/ 1998831 h 3579953"/>
              <a:gd name="connsiteX954" fmla="*/ 742816 w 3207899"/>
              <a:gd name="connsiteY954" fmla="*/ 1982070 h 3579953"/>
              <a:gd name="connsiteX955" fmla="*/ 798691 w 3207899"/>
              <a:gd name="connsiteY955" fmla="*/ 1976482 h 3579953"/>
              <a:gd name="connsiteX956" fmla="*/ 746540 w 3207899"/>
              <a:gd name="connsiteY956" fmla="*/ 1982070 h 3579953"/>
              <a:gd name="connsiteX957" fmla="*/ 798691 w 3207899"/>
              <a:gd name="connsiteY957" fmla="*/ 1976482 h 3579953"/>
              <a:gd name="connsiteX958" fmla="*/ 157980 w 3207899"/>
              <a:gd name="connsiteY958" fmla="*/ 1963444 h 3579953"/>
              <a:gd name="connsiteX959" fmla="*/ 143080 w 3207899"/>
              <a:gd name="connsiteY959" fmla="*/ 1985795 h 3579953"/>
              <a:gd name="connsiteX960" fmla="*/ 157980 w 3207899"/>
              <a:gd name="connsiteY960" fmla="*/ 1963444 h 3579953"/>
              <a:gd name="connsiteX961" fmla="*/ 169155 w 3207899"/>
              <a:gd name="connsiteY961" fmla="*/ 2090096 h 3579953"/>
              <a:gd name="connsiteX962" fmla="*/ 182193 w 3207899"/>
              <a:gd name="connsiteY962" fmla="*/ 2127347 h 3579953"/>
              <a:gd name="connsiteX963" fmla="*/ 210131 w 3207899"/>
              <a:gd name="connsiteY963" fmla="*/ 2252137 h 3579953"/>
              <a:gd name="connsiteX964" fmla="*/ 182193 w 3207899"/>
              <a:gd name="connsiteY964" fmla="*/ 2127347 h 3579953"/>
              <a:gd name="connsiteX965" fmla="*/ 169155 w 3207899"/>
              <a:gd name="connsiteY965" fmla="*/ 2090096 h 3579953"/>
              <a:gd name="connsiteX966" fmla="*/ 157980 w 3207899"/>
              <a:gd name="connsiteY966" fmla="*/ 1963444 h 3579953"/>
              <a:gd name="connsiteX967" fmla="*/ 2333418 w 3207899"/>
              <a:gd name="connsiteY967" fmla="*/ 1957856 h 3579953"/>
              <a:gd name="connsiteX968" fmla="*/ 2353906 w 3207899"/>
              <a:gd name="connsiteY968" fmla="*/ 2008144 h 3579953"/>
              <a:gd name="connsiteX969" fmla="*/ 2333418 w 3207899"/>
              <a:gd name="connsiteY969" fmla="*/ 1957856 h 3579953"/>
              <a:gd name="connsiteX970" fmla="*/ 1975550 w 3207899"/>
              <a:gd name="connsiteY970" fmla="*/ 1956314 h 3579953"/>
              <a:gd name="connsiteX971" fmla="*/ 1959049 w 3207899"/>
              <a:gd name="connsiteY971" fmla="*/ 1976482 h 3579953"/>
              <a:gd name="connsiteX972" fmla="*/ 1923661 w 3207899"/>
              <a:gd name="connsiteY972" fmla="*/ 2021182 h 3579953"/>
              <a:gd name="connsiteX973" fmla="*/ 1959049 w 3207899"/>
              <a:gd name="connsiteY973" fmla="*/ 1976482 h 3579953"/>
              <a:gd name="connsiteX974" fmla="*/ 1983262 w 3207899"/>
              <a:gd name="connsiteY974" fmla="*/ 1959719 h 3579953"/>
              <a:gd name="connsiteX975" fmla="*/ 2055900 w 3207899"/>
              <a:gd name="connsiteY975" fmla="*/ 1991382 h 3579953"/>
              <a:gd name="connsiteX976" fmla="*/ 2073827 w 3207899"/>
              <a:gd name="connsiteY976" fmla="*/ 1999763 h 3579953"/>
              <a:gd name="connsiteX977" fmla="*/ 2074710 w 3207899"/>
              <a:gd name="connsiteY977" fmla="*/ 1998388 h 3579953"/>
              <a:gd name="connsiteX978" fmla="*/ 2075224 w 3207899"/>
              <a:gd name="connsiteY978" fmla="*/ 1998366 h 3579953"/>
              <a:gd name="connsiteX979" fmla="*/ 2081976 w 3207899"/>
              <a:gd name="connsiteY979" fmla="*/ 1974619 h 3579953"/>
              <a:gd name="connsiteX980" fmla="*/ 2079211 w 3207899"/>
              <a:gd name="connsiteY980" fmla="*/ 1991381 h 3579953"/>
              <a:gd name="connsiteX981" fmla="*/ 2074710 w 3207899"/>
              <a:gd name="connsiteY981" fmla="*/ 1998388 h 3579953"/>
              <a:gd name="connsiteX982" fmla="*/ 2067046 w 3207899"/>
              <a:gd name="connsiteY982" fmla="*/ 1998715 h 3579953"/>
              <a:gd name="connsiteX983" fmla="*/ 2055900 w 3207899"/>
              <a:gd name="connsiteY983" fmla="*/ 1991382 h 3579953"/>
              <a:gd name="connsiteX984" fmla="*/ 1983262 w 3207899"/>
              <a:gd name="connsiteY984" fmla="*/ 1959719 h 3579953"/>
              <a:gd name="connsiteX985" fmla="*/ 1975550 w 3207899"/>
              <a:gd name="connsiteY985" fmla="*/ 1956314 h 3579953"/>
              <a:gd name="connsiteX986" fmla="*/ 2791601 w 3207899"/>
              <a:gd name="connsiteY986" fmla="*/ 1955994 h 3579953"/>
              <a:gd name="connsiteX987" fmla="*/ 2773017 w 3207899"/>
              <a:gd name="connsiteY987" fmla="*/ 1957736 h 3579953"/>
              <a:gd name="connsiteX988" fmla="*/ 2753652 w 3207899"/>
              <a:gd name="connsiteY988" fmla="*/ 1957391 h 3579953"/>
              <a:gd name="connsiteX989" fmla="*/ 2753617 w 3207899"/>
              <a:gd name="connsiteY989" fmla="*/ 1957402 h 3579953"/>
              <a:gd name="connsiteX990" fmla="*/ 2752954 w 3207899"/>
              <a:gd name="connsiteY990" fmla="*/ 1957391 h 3579953"/>
              <a:gd name="connsiteX991" fmla="*/ 2722688 w 3207899"/>
              <a:gd name="connsiteY991" fmla="*/ 1983932 h 3579953"/>
              <a:gd name="connsiteX992" fmla="*/ 2717100 w 3207899"/>
              <a:gd name="connsiteY992" fmla="*/ 1989519 h 3579953"/>
              <a:gd name="connsiteX993" fmla="*/ 2699493 w 3207899"/>
              <a:gd name="connsiteY993" fmla="*/ 1988966 h 3579953"/>
              <a:gd name="connsiteX994" fmla="*/ 2699482 w 3207899"/>
              <a:gd name="connsiteY994" fmla="*/ 1988973 h 3579953"/>
              <a:gd name="connsiteX995" fmla="*/ 2699231 w 3207899"/>
              <a:gd name="connsiteY995" fmla="*/ 1988966 h 3579953"/>
              <a:gd name="connsiteX996" fmla="*/ 2663086 w 3207899"/>
              <a:gd name="connsiteY996" fmla="*/ 2021182 h 3579953"/>
              <a:gd name="connsiteX997" fmla="*/ 2686601 w 3207899"/>
              <a:gd name="connsiteY997" fmla="*/ 1997667 h 3579953"/>
              <a:gd name="connsiteX998" fmla="*/ 2699482 w 3207899"/>
              <a:gd name="connsiteY998" fmla="*/ 1988973 h 3579953"/>
              <a:gd name="connsiteX999" fmla="*/ 2717100 w 3207899"/>
              <a:gd name="connsiteY999" fmla="*/ 1989519 h 3579953"/>
              <a:gd name="connsiteX1000" fmla="*/ 2722688 w 3207899"/>
              <a:gd name="connsiteY1000" fmla="*/ 1983932 h 3579953"/>
              <a:gd name="connsiteX1001" fmla="*/ 2735813 w 3207899"/>
              <a:gd name="connsiteY1001" fmla="*/ 1963328 h 3579953"/>
              <a:gd name="connsiteX1002" fmla="*/ 2753617 w 3207899"/>
              <a:gd name="connsiteY1002" fmla="*/ 1957402 h 3579953"/>
              <a:gd name="connsiteX1003" fmla="*/ 2772976 w 3207899"/>
              <a:gd name="connsiteY1003" fmla="*/ 1957740 h 3579953"/>
              <a:gd name="connsiteX1004" fmla="*/ 2773017 w 3207899"/>
              <a:gd name="connsiteY1004" fmla="*/ 1957736 h 3579953"/>
              <a:gd name="connsiteX1005" fmla="*/ 2773238 w 3207899"/>
              <a:gd name="connsiteY1005" fmla="*/ 1957740 h 3579953"/>
              <a:gd name="connsiteX1006" fmla="*/ 2791601 w 3207899"/>
              <a:gd name="connsiteY1006" fmla="*/ 1955994 h 3579953"/>
              <a:gd name="connsiteX1007" fmla="*/ 2800914 w 3207899"/>
              <a:gd name="connsiteY1007" fmla="*/ 1967169 h 3579953"/>
              <a:gd name="connsiteX1008" fmla="*/ 2791601 w 3207899"/>
              <a:gd name="connsiteY1008" fmla="*/ 1955994 h 3579953"/>
              <a:gd name="connsiteX1009" fmla="*/ 1648006 w 3207899"/>
              <a:gd name="connsiteY1009" fmla="*/ 1955994 h 3579953"/>
              <a:gd name="connsiteX1010" fmla="*/ 1666632 w 3207899"/>
              <a:gd name="connsiteY1010" fmla="*/ 1970894 h 3579953"/>
              <a:gd name="connsiteX1011" fmla="*/ 1700157 w 3207899"/>
              <a:gd name="connsiteY1011" fmla="*/ 2000695 h 3579953"/>
              <a:gd name="connsiteX1012" fmla="*/ 1666632 w 3207899"/>
              <a:gd name="connsiteY1012" fmla="*/ 1970894 h 3579953"/>
              <a:gd name="connsiteX1013" fmla="*/ 1648006 w 3207899"/>
              <a:gd name="connsiteY1013" fmla="*/ 1955994 h 3579953"/>
              <a:gd name="connsiteX1014" fmla="*/ 2881003 w 3207899"/>
              <a:gd name="connsiteY1014" fmla="*/ 1926193 h 3579953"/>
              <a:gd name="connsiteX1015" fmla="*/ 2882865 w 3207899"/>
              <a:gd name="connsiteY1015" fmla="*/ 1955994 h 3579953"/>
              <a:gd name="connsiteX1016" fmla="*/ 2869828 w 3207899"/>
              <a:gd name="connsiteY1016" fmla="*/ 2024907 h 3579953"/>
              <a:gd name="connsiteX1017" fmla="*/ 2882865 w 3207899"/>
              <a:gd name="connsiteY1017" fmla="*/ 1955994 h 3579953"/>
              <a:gd name="connsiteX1018" fmla="*/ 2881003 w 3207899"/>
              <a:gd name="connsiteY1018" fmla="*/ 1926193 h 3579953"/>
              <a:gd name="connsiteX1019" fmla="*/ 1333238 w 3207899"/>
              <a:gd name="connsiteY1019" fmla="*/ 1924331 h 3579953"/>
              <a:gd name="connsiteX1020" fmla="*/ 1337770 w 3207899"/>
              <a:gd name="connsiteY1020" fmla="*/ 1939514 h 3579953"/>
              <a:gd name="connsiteX1021" fmla="*/ 1331375 w 3207899"/>
              <a:gd name="connsiteY1021" fmla="*/ 1954131 h 3579953"/>
              <a:gd name="connsiteX1022" fmla="*/ 1319501 w 3207899"/>
              <a:gd name="connsiteY1022" fmla="*/ 1985328 h 3579953"/>
              <a:gd name="connsiteX1023" fmla="*/ 1319515 w 3207899"/>
              <a:gd name="connsiteY1023" fmla="*/ 1985990 h 3579953"/>
              <a:gd name="connsiteX1024" fmla="*/ 1319501 w 3207899"/>
              <a:gd name="connsiteY1024" fmla="*/ 1986027 h 3579953"/>
              <a:gd name="connsiteX1025" fmla="*/ 1320200 w 3207899"/>
              <a:gd name="connsiteY1025" fmla="*/ 2019319 h 3579953"/>
              <a:gd name="connsiteX1026" fmla="*/ 1333005 w 3207899"/>
              <a:gd name="connsiteY1026" fmla="*/ 2050517 h 3579953"/>
              <a:gd name="connsiteX1027" fmla="*/ 1333493 w 3207899"/>
              <a:gd name="connsiteY1027" fmla="*/ 2050718 h 3579953"/>
              <a:gd name="connsiteX1028" fmla="*/ 1333703 w 3207899"/>
              <a:gd name="connsiteY1028" fmla="*/ 2051215 h 3579953"/>
              <a:gd name="connsiteX1029" fmla="*/ 1361176 w 3207899"/>
              <a:gd name="connsiteY1029" fmla="*/ 2062158 h 3579953"/>
              <a:gd name="connsiteX1030" fmla="*/ 1333493 w 3207899"/>
              <a:gd name="connsiteY1030" fmla="*/ 2050718 h 3579953"/>
              <a:gd name="connsiteX1031" fmla="*/ 1320200 w 3207899"/>
              <a:gd name="connsiteY1031" fmla="*/ 2019319 h 3579953"/>
              <a:gd name="connsiteX1032" fmla="*/ 1319515 w 3207899"/>
              <a:gd name="connsiteY1032" fmla="*/ 1985990 h 3579953"/>
              <a:gd name="connsiteX1033" fmla="*/ 1331375 w 3207899"/>
              <a:gd name="connsiteY1033" fmla="*/ 1954131 h 3579953"/>
              <a:gd name="connsiteX1034" fmla="*/ 1337894 w 3207899"/>
              <a:gd name="connsiteY1034" fmla="*/ 1939929 h 3579953"/>
              <a:gd name="connsiteX1035" fmla="*/ 1337770 w 3207899"/>
              <a:gd name="connsiteY1035" fmla="*/ 1939514 h 3579953"/>
              <a:gd name="connsiteX1036" fmla="*/ 1337894 w 3207899"/>
              <a:gd name="connsiteY1036" fmla="*/ 1939231 h 3579953"/>
              <a:gd name="connsiteX1037" fmla="*/ 1333238 w 3207899"/>
              <a:gd name="connsiteY1037" fmla="*/ 1924331 h 3579953"/>
              <a:gd name="connsiteX1038" fmla="*/ 1603305 w 3207899"/>
              <a:gd name="connsiteY1038" fmla="*/ 1922468 h 3579953"/>
              <a:gd name="connsiteX1039" fmla="*/ 1588405 w 3207899"/>
              <a:gd name="connsiteY1039" fmla="*/ 1937369 h 3579953"/>
              <a:gd name="connsiteX1040" fmla="*/ 1603305 w 3207899"/>
              <a:gd name="connsiteY1040" fmla="*/ 1922468 h 3579953"/>
              <a:gd name="connsiteX1041" fmla="*/ 1247562 w 3207899"/>
              <a:gd name="connsiteY1041" fmla="*/ 1918743 h 3579953"/>
              <a:gd name="connsiteX1042" fmla="*/ 1284812 w 3207899"/>
              <a:gd name="connsiteY1042" fmla="*/ 1929918 h 3579953"/>
              <a:gd name="connsiteX1043" fmla="*/ 1247562 w 3207899"/>
              <a:gd name="connsiteY1043" fmla="*/ 1918743 h 3579953"/>
              <a:gd name="connsiteX1044" fmla="*/ 1124634 w 3207899"/>
              <a:gd name="connsiteY1044" fmla="*/ 1915018 h 3579953"/>
              <a:gd name="connsiteX1045" fmla="*/ 1066896 w 3207899"/>
              <a:gd name="connsiteY1045" fmla="*/ 1941094 h 3579953"/>
              <a:gd name="connsiteX1046" fmla="*/ 1035232 w 3207899"/>
              <a:gd name="connsiteY1046" fmla="*/ 1952269 h 3579953"/>
              <a:gd name="connsiteX1047" fmla="*/ 1066896 w 3207899"/>
              <a:gd name="connsiteY1047" fmla="*/ 1941094 h 3579953"/>
              <a:gd name="connsiteX1048" fmla="*/ 1124634 w 3207899"/>
              <a:gd name="connsiteY1048" fmla="*/ 1915018 h 3579953"/>
              <a:gd name="connsiteX1049" fmla="*/ 1454303 w 3207899"/>
              <a:gd name="connsiteY1049" fmla="*/ 1892668 h 3579953"/>
              <a:gd name="connsiteX1050" fmla="*/ 1467341 w 3207899"/>
              <a:gd name="connsiteY1050" fmla="*/ 1911293 h 3579953"/>
              <a:gd name="connsiteX1051" fmla="*/ 1383526 w 3207899"/>
              <a:gd name="connsiteY1051" fmla="*/ 1946681 h 3579953"/>
              <a:gd name="connsiteX1052" fmla="*/ 1467341 w 3207899"/>
              <a:gd name="connsiteY1052" fmla="*/ 1911293 h 3579953"/>
              <a:gd name="connsiteX1053" fmla="*/ 1454303 w 3207899"/>
              <a:gd name="connsiteY1053" fmla="*/ 1892668 h 3579953"/>
              <a:gd name="connsiteX1054" fmla="*/ 973770 w 3207899"/>
              <a:gd name="connsiteY1054" fmla="*/ 1892668 h 3579953"/>
              <a:gd name="connsiteX1055" fmla="*/ 884368 w 3207899"/>
              <a:gd name="connsiteY1055" fmla="*/ 1937369 h 3579953"/>
              <a:gd name="connsiteX1056" fmla="*/ 873192 w 3207899"/>
              <a:gd name="connsiteY1056" fmla="*/ 1954131 h 3579953"/>
              <a:gd name="connsiteX1057" fmla="*/ 835942 w 3207899"/>
              <a:gd name="connsiteY1057" fmla="*/ 1991382 h 3579953"/>
              <a:gd name="connsiteX1058" fmla="*/ 873192 w 3207899"/>
              <a:gd name="connsiteY1058" fmla="*/ 1954131 h 3579953"/>
              <a:gd name="connsiteX1059" fmla="*/ 884368 w 3207899"/>
              <a:gd name="connsiteY1059" fmla="*/ 1937369 h 3579953"/>
              <a:gd name="connsiteX1060" fmla="*/ 973770 w 3207899"/>
              <a:gd name="connsiteY1060" fmla="*/ 1892668 h 3579953"/>
              <a:gd name="connsiteX1061" fmla="*/ 401972 w 3207899"/>
              <a:gd name="connsiteY1061" fmla="*/ 1892668 h 3579953"/>
              <a:gd name="connsiteX1062" fmla="*/ 374034 w 3207899"/>
              <a:gd name="connsiteY1062" fmla="*/ 1920606 h 3579953"/>
              <a:gd name="connsiteX1063" fmla="*/ 362643 w 3207899"/>
              <a:gd name="connsiteY1063" fmla="*/ 1937369 h 3579953"/>
              <a:gd name="connsiteX1064" fmla="*/ 342370 w 3207899"/>
              <a:gd name="connsiteY1064" fmla="*/ 1937369 h 3579953"/>
              <a:gd name="connsiteX1065" fmla="*/ 361694 w 3207899"/>
              <a:gd name="connsiteY1065" fmla="*/ 1938765 h 3579953"/>
              <a:gd name="connsiteX1066" fmla="*/ 362643 w 3207899"/>
              <a:gd name="connsiteY1066" fmla="*/ 1937369 h 3579953"/>
              <a:gd name="connsiteX1067" fmla="*/ 363091 w 3207899"/>
              <a:gd name="connsiteY1067" fmla="*/ 1937369 h 3579953"/>
              <a:gd name="connsiteX1068" fmla="*/ 374034 w 3207899"/>
              <a:gd name="connsiteY1068" fmla="*/ 1920606 h 3579953"/>
              <a:gd name="connsiteX1069" fmla="*/ 401972 w 3207899"/>
              <a:gd name="connsiteY1069" fmla="*/ 1892668 h 3579953"/>
              <a:gd name="connsiteX1070" fmla="*/ 467161 w 3207899"/>
              <a:gd name="connsiteY1070" fmla="*/ 1887080 h 3579953"/>
              <a:gd name="connsiteX1071" fmla="*/ 472748 w 3207899"/>
              <a:gd name="connsiteY1071" fmla="*/ 1929918 h 3579953"/>
              <a:gd name="connsiteX1072" fmla="*/ 467161 w 3207899"/>
              <a:gd name="connsiteY1072" fmla="*/ 1887080 h 3579953"/>
              <a:gd name="connsiteX1073" fmla="*/ 1785833 w 3207899"/>
              <a:gd name="connsiteY1073" fmla="*/ 1883355 h 3579953"/>
              <a:gd name="connsiteX1074" fmla="*/ 1767208 w 3207899"/>
              <a:gd name="connsiteY1074" fmla="*/ 1901980 h 3579953"/>
              <a:gd name="connsiteX1075" fmla="*/ 1744857 w 3207899"/>
              <a:gd name="connsiteY1075" fmla="*/ 1915018 h 3579953"/>
              <a:gd name="connsiteX1076" fmla="*/ 1767208 w 3207899"/>
              <a:gd name="connsiteY1076" fmla="*/ 1901980 h 3579953"/>
              <a:gd name="connsiteX1077" fmla="*/ 1785833 w 3207899"/>
              <a:gd name="connsiteY1077" fmla="*/ 1883355 h 3579953"/>
              <a:gd name="connsiteX1078" fmla="*/ 571462 w 3207899"/>
              <a:gd name="connsiteY1078" fmla="*/ 1879630 h 3579953"/>
              <a:gd name="connsiteX1079" fmla="*/ 558424 w 3207899"/>
              <a:gd name="connsiteY1079" fmla="*/ 1918743 h 3579953"/>
              <a:gd name="connsiteX1080" fmla="*/ 571462 w 3207899"/>
              <a:gd name="connsiteY1080" fmla="*/ 1879630 h 3579953"/>
              <a:gd name="connsiteX1081" fmla="*/ 524898 w 3207899"/>
              <a:gd name="connsiteY1081" fmla="*/ 1872180 h 3579953"/>
              <a:gd name="connsiteX1082" fmla="*/ 539799 w 3207899"/>
              <a:gd name="connsiteY1082" fmla="*/ 1903843 h 3579953"/>
              <a:gd name="connsiteX1083" fmla="*/ 524898 w 3207899"/>
              <a:gd name="connsiteY1083" fmla="*/ 1872180 h 3579953"/>
              <a:gd name="connsiteX1084" fmla="*/ 1931111 w 3207899"/>
              <a:gd name="connsiteY1084" fmla="*/ 1862867 h 3579953"/>
              <a:gd name="connsiteX1085" fmla="*/ 1910623 w 3207899"/>
              <a:gd name="connsiteY1085" fmla="*/ 1890805 h 3579953"/>
              <a:gd name="connsiteX1086" fmla="*/ 1901310 w 3207899"/>
              <a:gd name="connsiteY1086" fmla="*/ 1918743 h 3579953"/>
              <a:gd name="connsiteX1087" fmla="*/ 1864060 w 3207899"/>
              <a:gd name="connsiteY1087" fmla="*/ 1911293 h 3579953"/>
              <a:gd name="connsiteX1088" fmla="*/ 1901310 w 3207899"/>
              <a:gd name="connsiteY1088" fmla="*/ 1918743 h 3579953"/>
              <a:gd name="connsiteX1089" fmla="*/ 1910623 w 3207899"/>
              <a:gd name="connsiteY1089" fmla="*/ 1890805 h 3579953"/>
              <a:gd name="connsiteX1090" fmla="*/ 1931111 w 3207899"/>
              <a:gd name="connsiteY1090" fmla="*/ 1862867 h 3579953"/>
              <a:gd name="connsiteX1091" fmla="*/ 383346 w 3207899"/>
              <a:gd name="connsiteY1091" fmla="*/ 1861004 h 3579953"/>
              <a:gd name="connsiteX1092" fmla="*/ 344233 w 3207899"/>
              <a:gd name="connsiteY1092" fmla="*/ 1885217 h 3579953"/>
              <a:gd name="connsiteX1093" fmla="*/ 292082 w 3207899"/>
              <a:gd name="connsiteY1093" fmla="*/ 1898255 h 3579953"/>
              <a:gd name="connsiteX1094" fmla="*/ 344233 w 3207899"/>
              <a:gd name="connsiteY1094" fmla="*/ 1885217 h 3579953"/>
              <a:gd name="connsiteX1095" fmla="*/ 383346 w 3207899"/>
              <a:gd name="connsiteY1095" fmla="*/ 1861004 h 3579953"/>
              <a:gd name="connsiteX1096" fmla="*/ 2222249 w 3207899"/>
              <a:gd name="connsiteY1096" fmla="*/ 1855155 h 3579953"/>
              <a:gd name="connsiteX1097" fmla="*/ 2208629 w 3207899"/>
              <a:gd name="connsiteY1097" fmla="*/ 1870317 h 3579953"/>
              <a:gd name="connsiteX1098" fmla="*/ 2223294 w 3207899"/>
              <a:gd name="connsiteY1098" fmla="*/ 1855157 h 3579953"/>
              <a:gd name="connsiteX1099" fmla="*/ 2235170 w 3207899"/>
              <a:gd name="connsiteY1099" fmla="*/ 1855184 h 3579953"/>
              <a:gd name="connsiteX1100" fmla="*/ 2258917 w 3207899"/>
              <a:gd name="connsiteY1100" fmla="*/ 1872180 h 3579953"/>
              <a:gd name="connsiteX1101" fmla="*/ 2286854 w 3207899"/>
              <a:gd name="connsiteY1101" fmla="*/ 1885217 h 3579953"/>
              <a:gd name="connsiteX1102" fmla="*/ 2258917 w 3207899"/>
              <a:gd name="connsiteY1102" fmla="*/ 1872180 h 3579953"/>
              <a:gd name="connsiteX1103" fmla="*/ 2223296 w 3207899"/>
              <a:gd name="connsiteY1103" fmla="*/ 1855155 h 3579953"/>
              <a:gd name="connsiteX1104" fmla="*/ 2223294 w 3207899"/>
              <a:gd name="connsiteY1104" fmla="*/ 1855157 h 3579953"/>
              <a:gd name="connsiteX1105" fmla="*/ 1420777 w 3207899"/>
              <a:gd name="connsiteY1105" fmla="*/ 1849829 h 3579953"/>
              <a:gd name="connsiteX1106" fmla="*/ 1408671 w 3207899"/>
              <a:gd name="connsiteY1106" fmla="*/ 1854253 h 3579953"/>
              <a:gd name="connsiteX1107" fmla="*/ 1408713 w 3207899"/>
              <a:gd name="connsiteY1107" fmla="*/ 1854933 h 3579953"/>
              <a:gd name="connsiteX1108" fmla="*/ 1408671 w 3207899"/>
              <a:gd name="connsiteY1108" fmla="*/ 1854951 h 3579953"/>
              <a:gd name="connsiteX1109" fmla="*/ 1408735 w 3207899"/>
              <a:gd name="connsiteY1109" fmla="*/ 1855289 h 3579953"/>
              <a:gd name="connsiteX1110" fmla="*/ 1409253 w 3207899"/>
              <a:gd name="connsiteY1110" fmla="*/ 1863711 h 3579953"/>
              <a:gd name="connsiteX1111" fmla="*/ 1413327 w 3207899"/>
              <a:gd name="connsiteY1111" fmla="*/ 1879630 h 3579953"/>
              <a:gd name="connsiteX1112" fmla="*/ 1408735 w 3207899"/>
              <a:gd name="connsiteY1112" fmla="*/ 1855289 h 3579953"/>
              <a:gd name="connsiteX1113" fmla="*/ 1408713 w 3207899"/>
              <a:gd name="connsiteY1113" fmla="*/ 1854933 h 3579953"/>
              <a:gd name="connsiteX1114" fmla="*/ 133767 w 3207899"/>
              <a:gd name="connsiteY1114" fmla="*/ 1846104 h 3579953"/>
              <a:gd name="connsiteX1115" fmla="*/ 141217 w 3207899"/>
              <a:gd name="connsiteY1115" fmla="*/ 1870317 h 3579953"/>
              <a:gd name="connsiteX1116" fmla="*/ 157980 w 3207899"/>
              <a:gd name="connsiteY1116" fmla="*/ 1905705 h 3579953"/>
              <a:gd name="connsiteX1117" fmla="*/ 141217 w 3207899"/>
              <a:gd name="connsiteY1117" fmla="*/ 1870317 h 3579953"/>
              <a:gd name="connsiteX1118" fmla="*/ 133767 w 3207899"/>
              <a:gd name="connsiteY1118" fmla="*/ 1846104 h 3579953"/>
              <a:gd name="connsiteX1119" fmla="*/ 1485966 w 3207899"/>
              <a:gd name="connsiteY1119" fmla="*/ 1836791 h 3579953"/>
              <a:gd name="connsiteX1120" fmla="*/ 1467341 w 3207899"/>
              <a:gd name="connsiteY1120" fmla="*/ 1844242 h 3579953"/>
              <a:gd name="connsiteX1121" fmla="*/ 1444990 w 3207899"/>
              <a:gd name="connsiteY1121" fmla="*/ 1853554 h 3579953"/>
              <a:gd name="connsiteX1122" fmla="*/ 1467341 w 3207899"/>
              <a:gd name="connsiteY1122" fmla="*/ 1844242 h 3579953"/>
              <a:gd name="connsiteX1123" fmla="*/ 1485966 w 3207899"/>
              <a:gd name="connsiteY1123" fmla="*/ 1836791 h 3579953"/>
              <a:gd name="connsiteX1124" fmla="*/ 1549291 w 3207899"/>
              <a:gd name="connsiteY1124" fmla="*/ 1829341 h 3579953"/>
              <a:gd name="connsiteX1125" fmla="*/ 1523216 w 3207899"/>
              <a:gd name="connsiteY1125" fmla="*/ 1842379 h 3579953"/>
              <a:gd name="connsiteX1126" fmla="*/ 1549291 w 3207899"/>
              <a:gd name="connsiteY1126" fmla="*/ 1829341 h 3579953"/>
              <a:gd name="connsiteX1127" fmla="*/ 1744857 w 3207899"/>
              <a:gd name="connsiteY1127" fmla="*/ 1808853 h 3579953"/>
              <a:gd name="connsiteX1128" fmla="*/ 1754170 w 3207899"/>
              <a:gd name="connsiteY1128" fmla="*/ 1847967 h 3579953"/>
              <a:gd name="connsiteX1129" fmla="*/ 1744857 w 3207899"/>
              <a:gd name="connsiteY1129" fmla="*/ 1808853 h 3579953"/>
              <a:gd name="connsiteX1130" fmla="*/ 871330 w 3207899"/>
              <a:gd name="connsiteY1130" fmla="*/ 1805128 h 3579953"/>
              <a:gd name="connsiteX1131" fmla="*/ 845254 w 3207899"/>
              <a:gd name="connsiteY1131" fmla="*/ 1814441 h 3579953"/>
              <a:gd name="connsiteX1132" fmla="*/ 871330 w 3207899"/>
              <a:gd name="connsiteY1132" fmla="*/ 1805128 h 3579953"/>
              <a:gd name="connsiteX1133" fmla="*/ 2249604 w 3207899"/>
              <a:gd name="connsiteY1133" fmla="*/ 1799541 h 3579953"/>
              <a:gd name="connsiteX1134" fmla="*/ 2251466 w 3207899"/>
              <a:gd name="connsiteY1134" fmla="*/ 1820028 h 3579953"/>
              <a:gd name="connsiteX1135" fmla="*/ 2249604 w 3207899"/>
              <a:gd name="connsiteY1135" fmla="*/ 1799541 h 3579953"/>
              <a:gd name="connsiteX1136" fmla="*/ 193368 w 3207899"/>
              <a:gd name="connsiteY1136" fmla="*/ 1797678 h 3579953"/>
              <a:gd name="connsiteX1137" fmla="*/ 204543 w 3207899"/>
              <a:gd name="connsiteY1137" fmla="*/ 1836791 h 3579953"/>
              <a:gd name="connsiteX1138" fmla="*/ 193368 w 3207899"/>
              <a:gd name="connsiteY1138" fmla="*/ 1797678 h 3579953"/>
              <a:gd name="connsiteX1139" fmla="*/ 1500865 w 3207899"/>
              <a:gd name="connsiteY1139" fmla="*/ 1793953 h 3579953"/>
              <a:gd name="connsiteX1140" fmla="*/ 1463616 w 3207899"/>
              <a:gd name="connsiteY1140" fmla="*/ 1808853 h 3579953"/>
              <a:gd name="connsiteX1141" fmla="*/ 1500865 w 3207899"/>
              <a:gd name="connsiteY1141" fmla="*/ 1793953 h 3579953"/>
              <a:gd name="connsiteX1142" fmla="*/ 1877098 w 3207899"/>
              <a:gd name="connsiteY1142" fmla="*/ 1788365 h 3579953"/>
              <a:gd name="connsiteX1143" fmla="*/ 1885378 w 3207899"/>
              <a:gd name="connsiteY1143" fmla="*/ 1802166 h 3579953"/>
              <a:gd name="connsiteX1144" fmla="*/ 1882685 w 3207899"/>
              <a:gd name="connsiteY1144" fmla="*/ 1816303 h 3579953"/>
              <a:gd name="connsiteX1145" fmla="*/ 1888040 w 3207899"/>
              <a:gd name="connsiteY1145" fmla="*/ 1827014 h 3579953"/>
              <a:gd name="connsiteX1146" fmla="*/ 1891998 w 3207899"/>
              <a:gd name="connsiteY1146" fmla="*/ 1840516 h 3579953"/>
              <a:gd name="connsiteX1147" fmla="*/ 1888738 w 3207899"/>
              <a:gd name="connsiteY1147" fmla="*/ 1828410 h 3579953"/>
              <a:gd name="connsiteX1148" fmla="*/ 1888040 w 3207899"/>
              <a:gd name="connsiteY1148" fmla="*/ 1827014 h 3579953"/>
              <a:gd name="connsiteX1149" fmla="*/ 1888040 w 3207899"/>
              <a:gd name="connsiteY1149" fmla="*/ 1827013 h 3579953"/>
              <a:gd name="connsiteX1150" fmla="*/ 1882685 w 3207899"/>
              <a:gd name="connsiteY1150" fmla="*/ 1816303 h 3579953"/>
              <a:gd name="connsiteX1151" fmla="*/ 1885479 w 3207899"/>
              <a:gd name="connsiteY1151" fmla="*/ 1802334 h 3579953"/>
              <a:gd name="connsiteX1152" fmla="*/ 1885378 w 3207899"/>
              <a:gd name="connsiteY1152" fmla="*/ 1802166 h 3579953"/>
              <a:gd name="connsiteX1153" fmla="*/ 1885479 w 3207899"/>
              <a:gd name="connsiteY1153" fmla="*/ 1801636 h 3579953"/>
              <a:gd name="connsiteX1154" fmla="*/ 1877098 w 3207899"/>
              <a:gd name="connsiteY1154" fmla="*/ 1788365 h 3579953"/>
              <a:gd name="connsiteX1155" fmla="*/ 2448895 w 3207899"/>
              <a:gd name="connsiteY1155" fmla="*/ 1779053 h 3579953"/>
              <a:gd name="connsiteX1156" fmla="*/ 2451820 w 3207899"/>
              <a:gd name="connsiteY1156" fmla="*/ 1793676 h 3579953"/>
              <a:gd name="connsiteX1157" fmla="*/ 2439583 w 3207899"/>
              <a:gd name="connsiteY1157" fmla="*/ 1816303 h 3579953"/>
              <a:gd name="connsiteX1158" fmla="*/ 2451922 w 3207899"/>
              <a:gd name="connsiteY1158" fmla="*/ 1794186 h 3579953"/>
              <a:gd name="connsiteX1159" fmla="*/ 2451820 w 3207899"/>
              <a:gd name="connsiteY1159" fmla="*/ 1793676 h 3579953"/>
              <a:gd name="connsiteX1160" fmla="*/ 2451922 w 3207899"/>
              <a:gd name="connsiteY1160" fmla="*/ 1793487 h 3579953"/>
              <a:gd name="connsiteX1161" fmla="*/ 2448895 w 3207899"/>
              <a:gd name="connsiteY1161" fmla="*/ 1779053 h 3579953"/>
              <a:gd name="connsiteX1162" fmla="*/ 1245699 w 3207899"/>
              <a:gd name="connsiteY1162" fmla="*/ 1775328 h 3579953"/>
              <a:gd name="connsiteX1163" fmla="*/ 1236387 w 3207899"/>
              <a:gd name="connsiteY1163" fmla="*/ 1784640 h 3579953"/>
              <a:gd name="connsiteX1164" fmla="*/ 1217761 w 3207899"/>
              <a:gd name="connsiteY1164" fmla="*/ 1799541 h 3579953"/>
              <a:gd name="connsiteX1165" fmla="*/ 1236387 w 3207899"/>
              <a:gd name="connsiteY1165" fmla="*/ 1784640 h 3579953"/>
              <a:gd name="connsiteX1166" fmla="*/ 1245699 w 3207899"/>
              <a:gd name="connsiteY1166" fmla="*/ 1775328 h 3579953"/>
              <a:gd name="connsiteX1167" fmla="*/ 2350181 w 3207899"/>
              <a:gd name="connsiteY1167" fmla="*/ 1766015 h 3579953"/>
              <a:gd name="connsiteX1168" fmla="*/ 2415370 w 3207899"/>
              <a:gd name="connsiteY1168" fmla="*/ 1799541 h 3579953"/>
              <a:gd name="connsiteX1169" fmla="*/ 2381844 w 3207899"/>
              <a:gd name="connsiteY1169" fmla="*/ 1842379 h 3579953"/>
              <a:gd name="connsiteX1170" fmla="*/ 2415370 w 3207899"/>
              <a:gd name="connsiteY1170" fmla="*/ 1799541 h 3579953"/>
              <a:gd name="connsiteX1171" fmla="*/ 2350181 w 3207899"/>
              <a:gd name="connsiteY1171" fmla="*/ 1766015 h 3579953"/>
              <a:gd name="connsiteX1172" fmla="*/ 3097056 w 3207899"/>
              <a:gd name="connsiteY1172" fmla="*/ 1754840 h 3579953"/>
              <a:gd name="connsiteX1173" fmla="*/ 3115682 w 3207899"/>
              <a:gd name="connsiteY1173" fmla="*/ 1773465 h 3579953"/>
              <a:gd name="connsiteX1174" fmla="*/ 3097056 w 3207899"/>
              <a:gd name="connsiteY1174" fmla="*/ 1754840 h 3579953"/>
              <a:gd name="connsiteX1175" fmla="*/ 374034 w 3207899"/>
              <a:gd name="connsiteY1175" fmla="*/ 1752977 h 3579953"/>
              <a:gd name="connsiteX1176" fmla="*/ 361694 w 3207899"/>
              <a:gd name="connsiteY1176" fmla="*/ 1760660 h 3579953"/>
              <a:gd name="connsiteX1177" fmla="*/ 361601 w 3207899"/>
              <a:gd name="connsiteY1177" fmla="*/ 1761195 h 3579953"/>
              <a:gd name="connsiteX1178" fmla="*/ 360298 w 3207899"/>
              <a:gd name="connsiteY1178" fmla="*/ 1762057 h 3579953"/>
              <a:gd name="connsiteX1179" fmla="*/ 359133 w 3207899"/>
              <a:gd name="connsiteY1179" fmla="*/ 1775328 h 3579953"/>
              <a:gd name="connsiteX1180" fmla="*/ 383346 w 3207899"/>
              <a:gd name="connsiteY1180" fmla="*/ 1851692 h 3579953"/>
              <a:gd name="connsiteX1181" fmla="*/ 420597 w 3207899"/>
              <a:gd name="connsiteY1181" fmla="*/ 1808853 h 3579953"/>
              <a:gd name="connsiteX1182" fmla="*/ 383346 w 3207899"/>
              <a:gd name="connsiteY1182" fmla="*/ 1851692 h 3579953"/>
              <a:gd name="connsiteX1183" fmla="*/ 359133 w 3207899"/>
              <a:gd name="connsiteY1183" fmla="*/ 1775328 h 3579953"/>
              <a:gd name="connsiteX1184" fmla="*/ 361601 w 3207899"/>
              <a:gd name="connsiteY1184" fmla="*/ 1761195 h 3579953"/>
              <a:gd name="connsiteX1185" fmla="*/ 1562329 w 3207899"/>
              <a:gd name="connsiteY1185" fmla="*/ 1747389 h 3579953"/>
              <a:gd name="connsiteX1186" fmla="*/ 1545566 w 3207899"/>
              <a:gd name="connsiteY1186" fmla="*/ 1769740 h 3579953"/>
              <a:gd name="connsiteX1187" fmla="*/ 1562329 w 3207899"/>
              <a:gd name="connsiteY1187" fmla="*/ 1747389 h 3579953"/>
              <a:gd name="connsiteX1188" fmla="*/ 1963007 w 3207899"/>
              <a:gd name="connsiteY1188" fmla="*/ 1746924 h 3579953"/>
              <a:gd name="connsiteX1189" fmla="*/ 1923661 w 3207899"/>
              <a:gd name="connsiteY1189" fmla="*/ 1756702 h 3579953"/>
              <a:gd name="connsiteX1190" fmla="*/ 1916211 w 3207899"/>
              <a:gd name="connsiteY1190" fmla="*/ 1771602 h 3579953"/>
              <a:gd name="connsiteX1191" fmla="*/ 1923661 w 3207899"/>
              <a:gd name="connsiteY1191" fmla="*/ 1756702 h 3579953"/>
              <a:gd name="connsiteX1192" fmla="*/ 1963282 w 3207899"/>
              <a:gd name="connsiteY1192" fmla="*/ 1747028 h 3579953"/>
              <a:gd name="connsiteX1193" fmla="*/ 2003749 w 3207899"/>
              <a:gd name="connsiteY1193" fmla="*/ 1762290 h 3579953"/>
              <a:gd name="connsiteX1194" fmla="*/ 1963706 w 3207899"/>
              <a:gd name="connsiteY1194" fmla="*/ 1746924 h 3579953"/>
              <a:gd name="connsiteX1195" fmla="*/ 1963282 w 3207899"/>
              <a:gd name="connsiteY1195" fmla="*/ 1747028 h 3579953"/>
              <a:gd name="connsiteX1196" fmla="*/ 618025 w 3207899"/>
              <a:gd name="connsiteY1196" fmla="*/ 1739940 h 3579953"/>
              <a:gd name="connsiteX1197" fmla="*/ 604988 w 3207899"/>
              <a:gd name="connsiteY1197" fmla="*/ 1751114 h 3579953"/>
              <a:gd name="connsiteX1198" fmla="*/ 618025 w 3207899"/>
              <a:gd name="connsiteY1198" fmla="*/ 1739940 h 3579953"/>
              <a:gd name="connsiteX1199" fmla="*/ 2163928 w 3207899"/>
              <a:gd name="connsiteY1199" fmla="*/ 1736214 h 3579953"/>
              <a:gd name="connsiteX1200" fmla="*/ 2083838 w 3207899"/>
              <a:gd name="connsiteY1200" fmla="*/ 1777190 h 3579953"/>
              <a:gd name="connsiteX1201" fmla="*/ 2163928 w 3207899"/>
              <a:gd name="connsiteY1201" fmla="*/ 1736214 h 3579953"/>
              <a:gd name="connsiteX1202" fmla="*/ 2450758 w 3207899"/>
              <a:gd name="connsiteY1202" fmla="*/ 1719452 h 3579953"/>
              <a:gd name="connsiteX1203" fmla="*/ 2422820 w 3207899"/>
              <a:gd name="connsiteY1203" fmla="*/ 1745527 h 3579953"/>
              <a:gd name="connsiteX1204" fmla="*/ 2450758 w 3207899"/>
              <a:gd name="connsiteY1204" fmla="*/ 1719452 h 3579953"/>
              <a:gd name="connsiteX1205" fmla="*/ 1199136 w 3207899"/>
              <a:gd name="connsiteY1205" fmla="*/ 1713865 h 3579953"/>
              <a:gd name="connsiteX1206" fmla="*/ 1178648 w 3207899"/>
              <a:gd name="connsiteY1206" fmla="*/ 1743664 h 3579953"/>
              <a:gd name="connsiteX1207" fmla="*/ 1199136 w 3207899"/>
              <a:gd name="connsiteY1207" fmla="*/ 1713865 h 3579953"/>
              <a:gd name="connsiteX1208" fmla="*/ 167293 w 3207899"/>
              <a:gd name="connsiteY1208" fmla="*/ 1713865 h 3579953"/>
              <a:gd name="connsiteX1209" fmla="*/ 185918 w 3207899"/>
              <a:gd name="connsiteY1209" fmla="*/ 1786503 h 3579953"/>
              <a:gd name="connsiteX1210" fmla="*/ 167293 w 3207899"/>
              <a:gd name="connsiteY1210" fmla="*/ 1713865 h 3579953"/>
              <a:gd name="connsiteX1211" fmla="*/ 869467 w 3207899"/>
              <a:gd name="connsiteY1211" fmla="*/ 1708277 h 3579953"/>
              <a:gd name="connsiteX1212" fmla="*/ 862017 w 3207899"/>
              <a:gd name="connsiteY1212" fmla="*/ 1741803 h 3579953"/>
              <a:gd name="connsiteX1213" fmla="*/ 852704 w 3207899"/>
              <a:gd name="connsiteY1213" fmla="*/ 1752977 h 3579953"/>
              <a:gd name="connsiteX1214" fmla="*/ 862017 w 3207899"/>
              <a:gd name="connsiteY1214" fmla="*/ 1741803 h 3579953"/>
              <a:gd name="connsiteX1215" fmla="*/ 869467 w 3207899"/>
              <a:gd name="connsiteY1215" fmla="*/ 1708277 h 3579953"/>
              <a:gd name="connsiteX1216" fmla="*/ 2359494 w 3207899"/>
              <a:gd name="connsiteY1216" fmla="*/ 1706415 h 3579953"/>
              <a:gd name="connsiteX1217" fmla="*/ 2312930 w 3207899"/>
              <a:gd name="connsiteY1217" fmla="*/ 1738077 h 3579953"/>
              <a:gd name="connsiteX1218" fmla="*/ 2359494 w 3207899"/>
              <a:gd name="connsiteY1218" fmla="*/ 1706415 h 3579953"/>
              <a:gd name="connsiteX1219" fmla="*/ 416174 w 3207899"/>
              <a:gd name="connsiteY1219" fmla="*/ 1705483 h 3579953"/>
              <a:gd name="connsiteX1220" fmla="*/ 387071 w 3207899"/>
              <a:gd name="connsiteY1220" fmla="*/ 1706415 h 3579953"/>
              <a:gd name="connsiteX1221" fmla="*/ 416192 w 3207899"/>
              <a:gd name="connsiteY1221" fmla="*/ 1705505 h 3579953"/>
              <a:gd name="connsiteX1222" fmla="*/ 429910 w 3207899"/>
              <a:gd name="connsiteY1222" fmla="*/ 1721315 h 3579953"/>
              <a:gd name="connsiteX1223" fmla="*/ 416872 w 3207899"/>
              <a:gd name="connsiteY1223" fmla="*/ 1705483 h 3579953"/>
              <a:gd name="connsiteX1224" fmla="*/ 416192 w 3207899"/>
              <a:gd name="connsiteY1224" fmla="*/ 1705505 h 3579953"/>
              <a:gd name="connsiteX1225" fmla="*/ 2214216 w 3207899"/>
              <a:gd name="connsiteY1225" fmla="*/ 1695239 h 3579953"/>
              <a:gd name="connsiteX1226" fmla="*/ 2188141 w 3207899"/>
              <a:gd name="connsiteY1226" fmla="*/ 1726903 h 3579953"/>
              <a:gd name="connsiteX1227" fmla="*/ 2214216 w 3207899"/>
              <a:gd name="connsiteY1227" fmla="*/ 1695239 h 3579953"/>
              <a:gd name="connsiteX1228" fmla="*/ 678238 w 3207899"/>
              <a:gd name="connsiteY1228" fmla="*/ 1691863 h 3579953"/>
              <a:gd name="connsiteX1229" fmla="*/ 632926 w 3207899"/>
              <a:gd name="connsiteY1229" fmla="*/ 1713865 h 3579953"/>
              <a:gd name="connsiteX1230" fmla="*/ 612438 w 3207899"/>
              <a:gd name="connsiteY1230" fmla="*/ 1723177 h 3579953"/>
              <a:gd name="connsiteX1231" fmla="*/ 632926 w 3207899"/>
              <a:gd name="connsiteY1231" fmla="*/ 1713865 h 3579953"/>
              <a:gd name="connsiteX1232" fmla="*/ 696252 w 3207899"/>
              <a:gd name="connsiteY1232" fmla="*/ 1695239 h 3579953"/>
              <a:gd name="connsiteX1233" fmla="*/ 678238 w 3207899"/>
              <a:gd name="connsiteY1233" fmla="*/ 1691863 h 3579953"/>
              <a:gd name="connsiteX1234" fmla="*/ 1286674 w 3207899"/>
              <a:gd name="connsiteY1234" fmla="*/ 1680339 h 3579953"/>
              <a:gd name="connsiteX1235" fmla="*/ 1253150 w 3207899"/>
              <a:gd name="connsiteY1235" fmla="*/ 1689652 h 3579953"/>
              <a:gd name="connsiteX1236" fmla="*/ 1217761 w 3207899"/>
              <a:gd name="connsiteY1236" fmla="*/ 1708277 h 3579953"/>
              <a:gd name="connsiteX1237" fmla="*/ 1253150 w 3207899"/>
              <a:gd name="connsiteY1237" fmla="*/ 1689652 h 3579953"/>
              <a:gd name="connsiteX1238" fmla="*/ 1286674 w 3207899"/>
              <a:gd name="connsiteY1238" fmla="*/ 1680339 h 3579953"/>
              <a:gd name="connsiteX1239" fmla="*/ 804278 w 3207899"/>
              <a:gd name="connsiteY1239" fmla="*/ 1643088 h 3579953"/>
              <a:gd name="connsiteX1240" fmla="*/ 793074 w 3207899"/>
              <a:gd name="connsiteY1240" fmla="*/ 1646173 h 3579953"/>
              <a:gd name="connsiteX1241" fmla="*/ 792470 w 3207899"/>
              <a:gd name="connsiteY1241" fmla="*/ 1647709 h 3579953"/>
              <a:gd name="connsiteX1242" fmla="*/ 789378 w 3207899"/>
              <a:gd name="connsiteY1242" fmla="*/ 1654496 h 3579953"/>
              <a:gd name="connsiteX1243" fmla="*/ 791240 w 3207899"/>
              <a:gd name="connsiteY1243" fmla="*/ 1672889 h 3579953"/>
              <a:gd name="connsiteX1244" fmla="*/ 796828 w 3207899"/>
              <a:gd name="connsiteY1244" fmla="*/ 1685927 h 3579953"/>
              <a:gd name="connsiteX1245" fmla="*/ 791240 w 3207899"/>
              <a:gd name="connsiteY1245" fmla="*/ 1672889 h 3579953"/>
              <a:gd name="connsiteX1246" fmla="*/ 790077 w 3207899"/>
              <a:gd name="connsiteY1246" fmla="*/ 1653798 h 3579953"/>
              <a:gd name="connsiteX1247" fmla="*/ 792470 w 3207899"/>
              <a:gd name="connsiteY1247" fmla="*/ 1647709 h 3579953"/>
              <a:gd name="connsiteX1248" fmla="*/ 792812 w 3207899"/>
              <a:gd name="connsiteY1248" fmla="*/ 1646959 h 3579953"/>
              <a:gd name="connsiteX1249" fmla="*/ 804278 w 3207899"/>
              <a:gd name="connsiteY1249" fmla="*/ 1643088 h 3579953"/>
              <a:gd name="connsiteX1250" fmla="*/ 353546 w 3207899"/>
              <a:gd name="connsiteY1250" fmla="*/ 1643088 h 3579953"/>
              <a:gd name="connsiteX1251" fmla="*/ 377759 w 3207899"/>
              <a:gd name="connsiteY1251" fmla="*/ 1650538 h 3579953"/>
              <a:gd name="connsiteX1252" fmla="*/ 353546 w 3207899"/>
              <a:gd name="connsiteY1252" fmla="*/ 1643088 h 3579953"/>
              <a:gd name="connsiteX1253" fmla="*/ 2772975 w 3207899"/>
              <a:gd name="connsiteY1253" fmla="*/ 1633776 h 3579953"/>
              <a:gd name="connsiteX1254" fmla="*/ 2795326 w 3207899"/>
              <a:gd name="connsiteY1254" fmla="*/ 1644951 h 3579953"/>
              <a:gd name="connsiteX1255" fmla="*/ 2772975 w 3207899"/>
              <a:gd name="connsiteY1255" fmla="*/ 1633776 h 3579953"/>
              <a:gd name="connsiteX1256" fmla="*/ 1314612 w 3207899"/>
              <a:gd name="connsiteY1256" fmla="*/ 1633776 h 3579953"/>
              <a:gd name="connsiteX1257" fmla="*/ 1301574 w 3207899"/>
              <a:gd name="connsiteY1257" fmla="*/ 1656126 h 3579953"/>
              <a:gd name="connsiteX1258" fmla="*/ 1314612 w 3207899"/>
              <a:gd name="connsiteY1258" fmla="*/ 1633776 h 3579953"/>
              <a:gd name="connsiteX1259" fmla="*/ 2739451 w 3207899"/>
              <a:gd name="connsiteY1259" fmla="*/ 1630050 h 3579953"/>
              <a:gd name="connsiteX1260" fmla="*/ 2761801 w 3207899"/>
              <a:gd name="connsiteY1260" fmla="*/ 1659851 h 3579953"/>
              <a:gd name="connsiteX1261" fmla="*/ 2726413 w 3207899"/>
              <a:gd name="connsiteY1261" fmla="*/ 1700827 h 3579953"/>
              <a:gd name="connsiteX1262" fmla="*/ 2704062 w 3207899"/>
              <a:gd name="connsiteY1262" fmla="*/ 1712002 h 3579953"/>
              <a:gd name="connsiteX1263" fmla="*/ 2694750 w 3207899"/>
              <a:gd name="connsiteY1263" fmla="*/ 1736214 h 3579953"/>
              <a:gd name="connsiteX1264" fmla="*/ 2700337 w 3207899"/>
              <a:gd name="connsiteY1264" fmla="*/ 1818166 h 3579953"/>
              <a:gd name="connsiteX1265" fmla="*/ 2681014 w 3207899"/>
              <a:gd name="connsiteY1265" fmla="*/ 1850295 h 3579953"/>
              <a:gd name="connsiteX1266" fmla="*/ 2667104 w 3207899"/>
              <a:gd name="connsiteY1266" fmla="*/ 1859006 h 3579953"/>
              <a:gd name="connsiteX1267" fmla="*/ 2646324 w 3207899"/>
              <a:gd name="connsiteY1267" fmla="*/ 1857279 h 3579953"/>
              <a:gd name="connsiteX1268" fmla="*/ 2667074 w 3207899"/>
              <a:gd name="connsiteY1268" fmla="*/ 1859025 h 3579953"/>
              <a:gd name="connsiteX1269" fmla="*/ 2667104 w 3207899"/>
              <a:gd name="connsiteY1269" fmla="*/ 1859006 h 3579953"/>
              <a:gd name="connsiteX1270" fmla="*/ 2667335 w 3207899"/>
              <a:gd name="connsiteY1270" fmla="*/ 1859025 h 3579953"/>
              <a:gd name="connsiteX1271" fmla="*/ 2700337 w 3207899"/>
              <a:gd name="connsiteY1271" fmla="*/ 1818166 h 3579953"/>
              <a:gd name="connsiteX1272" fmla="*/ 2694750 w 3207899"/>
              <a:gd name="connsiteY1272" fmla="*/ 1736214 h 3579953"/>
              <a:gd name="connsiteX1273" fmla="*/ 2704062 w 3207899"/>
              <a:gd name="connsiteY1273" fmla="*/ 1712002 h 3579953"/>
              <a:gd name="connsiteX1274" fmla="*/ 2726413 w 3207899"/>
              <a:gd name="connsiteY1274" fmla="*/ 1700827 h 3579953"/>
              <a:gd name="connsiteX1275" fmla="*/ 2761801 w 3207899"/>
              <a:gd name="connsiteY1275" fmla="*/ 1659851 h 3579953"/>
              <a:gd name="connsiteX1276" fmla="*/ 2739451 w 3207899"/>
              <a:gd name="connsiteY1276" fmla="*/ 1630050 h 3579953"/>
              <a:gd name="connsiteX1277" fmla="*/ 2236567 w 3207899"/>
              <a:gd name="connsiteY1277" fmla="*/ 1615150 h 3579953"/>
              <a:gd name="connsiteX1278" fmla="*/ 2262641 w 3207899"/>
              <a:gd name="connsiteY1278" fmla="*/ 1676614 h 3579953"/>
              <a:gd name="connsiteX1279" fmla="*/ 2242153 w 3207899"/>
              <a:gd name="connsiteY1279" fmla="*/ 1697102 h 3579953"/>
              <a:gd name="connsiteX1280" fmla="*/ 2262641 w 3207899"/>
              <a:gd name="connsiteY1280" fmla="*/ 1676614 h 3579953"/>
              <a:gd name="connsiteX1281" fmla="*/ 2236567 w 3207899"/>
              <a:gd name="connsiteY1281" fmla="*/ 1615150 h 3579953"/>
              <a:gd name="connsiteX1282" fmla="*/ 2400469 w 3207899"/>
              <a:gd name="connsiteY1282" fmla="*/ 1613288 h 3579953"/>
              <a:gd name="connsiteX1283" fmla="*/ 2391542 w 3207899"/>
              <a:gd name="connsiteY1283" fmla="*/ 1622902 h 3579953"/>
              <a:gd name="connsiteX1284" fmla="*/ 2378119 w 3207899"/>
              <a:gd name="connsiteY1284" fmla="*/ 1618875 h 3579953"/>
              <a:gd name="connsiteX1285" fmla="*/ 2370901 w 3207899"/>
              <a:gd name="connsiteY1285" fmla="*/ 1613520 h 3579953"/>
              <a:gd name="connsiteX1286" fmla="*/ 2370408 w 3207899"/>
              <a:gd name="connsiteY1286" fmla="*/ 1613659 h 3579953"/>
              <a:gd name="connsiteX1287" fmla="*/ 2370203 w 3207899"/>
              <a:gd name="connsiteY1287" fmla="*/ 1613520 h 3579953"/>
              <a:gd name="connsiteX1288" fmla="*/ 2365081 w 3207899"/>
              <a:gd name="connsiteY1288" fmla="*/ 1615150 h 3579953"/>
              <a:gd name="connsiteX1289" fmla="*/ 2370408 w 3207899"/>
              <a:gd name="connsiteY1289" fmla="*/ 1613659 h 3579953"/>
              <a:gd name="connsiteX1290" fmla="*/ 2378119 w 3207899"/>
              <a:gd name="connsiteY1290" fmla="*/ 1618875 h 3579953"/>
              <a:gd name="connsiteX1291" fmla="*/ 2391390 w 3207899"/>
              <a:gd name="connsiteY1291" fmla="*/ 1623066 h 3579953"/>
              <a:gd name="connsiteX1292" fmla="*/ 2391542 w 3207899"/>
              <a:gd name="connsiteY1292" fmla="*/ 1622902 h 3579953"/>
              <a:gd name="connsiteX1293" fmla="*/ 2392088 w 3207899"/>
              <a:gd name="connsiteY1293" fmla="*/ 1623066 h 3579953"/>
              <a:gd name="connsiteX1294" fmla="*/ 2400469 w 3207899"/>
              <a:gd name="connsiteY1294" fmla="*/ 1613288 h 3579953"/>
              <a:gd name="connsiteX1295" fmla="*/ 1418915 w 3207899"/>
              <a:gd name="connsiteY1295" fmla="*/ 1609562 h 3579953"/>
              <a:gd name="connsiteX1296" fmla="*/ 1407739 w 3207899"/>
              <a:gd name="connsiteY1296" fmla="*/ 1674751 h 3579953"/>
              <a:gd name="connsiteX1297" fmla="*/ 1418915 w 3207899"/>
              <a:gd name="connsiteY1297" fmla="*/ 1609562 h 3579953"/>
              <a:gd name="connsiteX1298" fmla="*/ 1854747 w 3207899"/>
              <a:gd name="connsiteY1298" fmla="*/ 1592800 h 3579953"/>
              <a:gd name="connsiteX1299" fmla="*/ 1845434 w 3207899"/>
              <a:gd name="connsiteY1299" fmla="*/ 1596525 h 3579953"/>
              <a:gd name="connsiteX1300" fmla="*/ 1854747 w 3207899"/>
              <a:gd name="connsiteY1300" fmla="*/ 1592800 h 3579953"/>
              <a:gd name="connsiteX1301" fmla="*/ 150530 w 3207899"/>
              <a:gd name="connsiteY1301" fmla="*/ 1585349 h 3579953"/>
              <a:gd name="connsiteX1302" fmla="*/ 154010 w 3207899"/>
              <a:gd name="connsiteY1302" fmla="*/ 1637321 h 3579953"/>
              <a:gd name="connsiteX1303" fmla="*/ 153411 w 3207899"/>
              <a:gd name="connsiteY1303" fmla="*/ 1663140 h 3579953"/>
              <a:gd name="connsiteX1304" fmla="*/ 144942 w 3207899"/>
              <a:gd name="connsiteY1304" fmla="*/ 1689652 h 3579953"/>
              <a:gd name="connsiteX1305" fmla="*/ 154022 w 3207899"/>
              <a:gd name="connsiteY1305" fmla="*/ 1637501 h 3579953"/>
              <a:gd name="connsiteX1306" fmla="*/ 154010 w 3207899"/>
              <a:gd name="connsiteY1306" fmla="*/ 1637321 h 3579953"/>
              <a:gd name="connsiteX1307" fmla="*/ 154022 w 3207899"/>
              <a:gd name="connsiteY1307" fmla="*/ 1636802 h 3579953"/>
              <a:gd name="connsiteX1308" fmla="*/ 150530 w 3207899"/>
              <a:gd name="connsiteY1308" fmla="*/ 1585349 h 3579953"/>
              <a:gd name="connsiteX1309" fmla="*/ 1212174 w 3207899"/>
              <a:gd name="connsiteY1309" fmla="*/ 1557411 h 3579953"/>
              <a:gd name="connsiteX1310" fmla="*/ 1197273 w 3207899"/>
              <a:gd name="connsiteY1310" fmla="*/ 1613288 h 3579953"/>
              <a:gd name="connsiteX1311" fmla="*/ 1212174 w 3207899"/>
              <a:gd name="connsiteY1311" fmla="*/ 1557411 h 3579953"/>
              <a:gd name="connsiteX1312" fmla="*/ 2763662 w 3207899"/>
              <a:gd name="connsiteY1312" fmla="*/ 1555549 h 3579953"/>
              <a:gd name="connsiteX1313" fmla="*/ 2733863 w 3207899"/>
              <a:gd name="connsiteY1313" fmla="*/ 1618875 h 3579953"/>
              <a:gd name="connsiteX1314" fmla="*/ 2763662 w 3207899"/>
              <a:gd name="connsiteY1314" fmla="*/ 1555549 h 3579953"/>
              <a:gd name="connsiteX1315" fmla="*/ 634788 w 3207899"/>
              <a:gd name="connsiteY1315" fmla="*/ 1548099 h 3579953"/>
              <a:gd name="connsiteX1316" fmla="*/ 657139 w 3207899"/>
              <a:gd name="connsiteY1316" fmla="*/ 1587212 h 3579953"/>
              <a:gd name="connsiteX1317" fmla="*/ 634788 w 3207899"/>
              <a:gd name="connsiteY1317" fmla="*/ 1548099 h 3579953"/>
              <a:gd name="connsiteX1318" fmla="*/ 2854927 w 3207899"/>
              <a:gd name="connsiteY1318" fmla="*/ 1542511 h 3579953"/>
              <a:gd name="connsiteX1319" fmla="*/ 2864240 w 3207899"/>
              <a:gd name="connsiteY1319" fmla="*/ 1583487 h 3579953"/>
              <a:gd name="connsiteX1320" fmla="*/ 2854927 w 3207899"/>
              <a:gd name="connsiteY1320" fmla="*/ 1542511 h 3579953"/>
              <a:gd name="connsiteX1321" fmla="*/ 2784150 w 3207899"/>
              <a:gd name="connsiteY1321" fmla="*/ 1538786 h 3579953"/>
              <a:gd name="connsiteX1322" fmla="*/ 2772975 w 3207899"/>
              <a:gd name="connsiteY1322" fmla="*/ 1555549 h 3579953"/>
              <a:gd name="connsiteX1323" fmla="*/ 2784150 w 3207899"/>
              <a:gd name="connsiteY1323" fmla="*/ 1538786 h 3579953"/>
              <a:gd name="connsiteX1324" fmla="*/ 2702200 w 3207899"/>
              <a:gd name="connsiteY1324" fmla="*/ 1536923 h 3579953"/>
              <a:gd name="connsiteX1325" fmla="*/ 2730138 w 3207899"/>
              <a:gd name="connsiteY1325" fmla="*/ 1546236 h 3579953"/>
              <a:gd name="connsiteX1326" fmla="*/ 2702200 w 3207899"/>
              <a:gd name="connsiteY1326" fmla="*/ 1536923 h 3579953"/>
              <a:gd name="connsiteX1327" fmla="*/ 1823084 w 3207899"/>
              <a:gd name="connsiteY1327" fmla="*/ 1531336 h 3579953"/>
              <a:gd name="connsiteX1328" fmla="*/ 1873372 w 3207899"/>
              <a:gd name="connsiteY1328" fmla="*/ 1544374 h 3579953"/>
              <a:gd name="connsiteX1329" fmla="*/ 1823084 w 3207899"/>
              <a:gd name="connsiteY1329" fmla="*/ 1531336 h 3579953"/>
              <a:gd name="connsiteX1330" fmla="*/ 2182553 w 3207899"/>
              <a:gd name="connsiteY1330" fmla="*/ 1527611 h 3579953"/>
              <a:gd name="connsiteX1331" fmla="*/ 2168148 w 3207899"/>
              <a:gd name="connsiteY1331" fmla="*/ 1542569 h 3579953"/>
              <a:gd name="connsiteX1332" fmla="*/ 2164871 w 3207899"/>
              <a:gd name="connsiteY1332" fmla="*/ 1550751 h 3579953"/>
              <a:gd name="connsiteX1333" fmla="*/ 2163695 w 3207899"/>
              <a:gd name="connsiteY1333" fmla="*/ 1552289 h 3579953"/>
              <a:gd name="connsiteX1334" fmla="*/ 2163986 w 3207899"/>
              <a:gd name="connsiteY1334" fmla="*/ 1552960 h 3579953"/>
              <a:gd name="connsiteX1335" fmla="*/ 2163695 w 3207899"/>
              <a:gd name="connsiteY1335" fmla="*/ 1553686 h 3579953"/>
              <a:gd name="connsiteX1336" fmla="*/ 2182553 w 3207899"/>
              <a:gd name="connsiteY1336" fmla="*/ 1579762 h 3579953"/>
              <a:gd name="connsiteX1337" fmla="*/ 2204904 w 3207899"/>
              <a:gd name="connsiteY1337" fmla="*/ 1596525 h 3579953"/>
              <a:gd name="connsiteX1338" fmla="*/ 2182553 w 3207899"/>
              <a:gd name="connsiteY1338" fmla="*/ 1579762 h 3579953"/>
              <a:gd name="connsiteX1339" fmla="*/ 2168671 w 3207899"/>
              <a:gd name="connsiteY1339" fmla="*/ 1563755 h 3579953"/>
              <a:gd name="connsiteX1340" fmla="*/ 2163986 w 3207899"/>
              <a:gd name="connsiteY1340" fmla="*/ 1552960 h 3579953"/>
              <a:gd name="connsiteX1341" fmla="*/ 2164871 w 3207899"/>
              <a:gd name="connsiteY1341" fmla="*/ 1550751 h 3579953"/>
              <a:gd name="connsiteX1342" fmla="*/ 1659181 w 3207899"/>
              <a:gd name="connsiteY1342" fmla="*/ 1525748 h 3579953"/>
              <a:gd name="connsiteX1343" fmla="*/ 1640556 w 3207899"/>
              <a:gd name="connsiteY1343" fmla="*/ 1535061 h 3579953"/>
              <a:gd name="connsiteX1344" fmla="*/ 1608893 w 3207899"/>
              <a:gd name="connsiteY1344" fmla="*/ 1549961 h 3579953"/>
              <a:gd name="connsiteX1345" fmla="*/ 1640556 w 3207899"/>
              <a:gd name="connsiteY1345" fmla="*/ 1535061 h 3579953"/>
              <a:gd name="connsiteX1346" fmla="*/ 1659181 w 3207899"/>
              <a:gd name="connsiteY1346" fmla="*/ 1525748 h 3579953"/>
              <a:gd name="connsiteX1347" fmla="*/ 1767208 w 3207899"/>
              <a:gd name="connsiteY1347" fmla="*/ 1570449 h 3579953"/>
              <a:gd name="connsiteX1348" fmla="*/ 1659181 w 3207899"/>
              <a:gd name="connsiteY1348" fmla="*/ 1525748 h 3579953"/>
              <a:gd name="connsiteX1349" fmla="*/ 1439402 w 3207899"/>
              <a:gd name="connsiteY1349" fmla="*/ 1525748 h 3579953"/>
              <a:gd name="connsiteX1350" fmla="*/ 1428227 w 3207899"/>
              <a:gd name="connsiteY1350" fmla="*/ 1602112 h 3579953"/>
              <a:gd name="connsiteX1351" fmla="*/ 1439402 w 3207899"/>
              <a:gd name="connsiteY1351" fmla="*/ 1525748 h 3579953"/>
              <a:gd name="connsiteX1352" fmla="*/ 3097056 w 3207899"/>
              <a:gd name="connsiteY1352" fmla="*/ 1522023 h 3579953"/>
              <a:gd name="connsiteX1353" fmla="*/ 3095194 w 3207899"/>
              <a:gd name="connsiteY1353" fmla="*/ 1719452 h 3579953"/>
              <a:gd name="connsiteX1354" fmla="*/ 3097056 w 3207899"/>
              <a:gd name="connsiteY1354" fmla="*/ 1522023 h 3579953"/>
              <a:gd name="connsiteX1355" fmla="*/ 1940977 w 3207899"/>
              <a:gd name="connsiteY1355" fmla="*/ 1520713 h 3579953"/>
              <a:gd name="connsiteX1356" fmla="*/ 1908761 w 3207899"/>
              <a:gd name="connsiteY1356" fmla="*/ 1538786 h 3579953"/>
              <a:gd name="connsiteX1357" fmla="*/ 1955324 w 3207899"/>
              <a:gd name="connsiteY1357" fmla="*/ 1529473 h 3579953"/>
              <a:gd name="connsiteX1358" fmla="*/ 1964026 w 3207899"/>
              <a:gd name="connsiteY1358" fmla="*/ 1533373 h 3579953"/>
              <a:gd name="connsiteX1359" fmla="*/ 1964537 w 3207899"/>
              <a:gd name="connsiteY1359" fmla="*/ 1533260 h 3579953"/>
              <a:gd name="connsiteX1360" fmla="*/ 1964811 w 3207899"/>
              <a:gd name="connsiteY1360" fmla="*/ 1533373 h 3579953"/>
              <a:gd name="connsiteX1361" fmla="*/ 1992575 w 3207899"/>
              <a:gd name="connsiteY1361" fmla="*/ 1527611 h 3579953"/>
              <a:gd name="connsiteX1362" fmla="*/ 2005612 w 3207899"/>
              <a:gd name="connsiteY1362" fmla="*/ 1536923 h 3579953"/>
              <a:gd name="connsiteX1363" fmla="*/ 1992575 w 3207899"/>
              <a:gd name="connsiteY1363" fmla="*/ 1527611 h 3579953"/>
              <a:gd name="connsiteX1364" fmla="*/ 1973251 w 3207899"/>
              <a:gd name="connsiteY1364" fmla="*/ 1531336 h 3579953"/>
              <a:gd name="connsiteX1365" fmla="*/ 1964537 w 3207899"/>
              <a:gd name="connsiteY1365" fmla="*/ 1533260 h 3579953"/>
              <a:gd name="connsiteX1366" fmla="*/ 1955324 w 3207899"/>
              <a:gd name="connsiteY1366" fmla="*/ 1529473 h 3579953"/>
              <a:gd name="connsiteX1367" fmla="*/ 1940977 w 3207899"/>
              <a:gd name="connsiteY1367" fmla="*/ 1520713 h 3579953"/>
              <a:gd name="connsiteX1368" fmla="*/ 315597 w 3207899"/>
              <a:gd name="connsiteY1368" fmla="*/ 1515737 h 3579953"/>
              <a:gd name="connsiteX1369" fmla="*/ 301394 w 3207899"/>
              <a:gd name="connsiteY1369" fmla="*/ 1516435 h 3579953"/>
              <a:gd name="connsiteX1370" fmla="*/ 325608 w 3207899"/>
              <a:gd name="connsiteY1370" fmla="*/ 1527611 h 3579953"/>
              <a:gd name="connsiteX1371" fmla="*/ 346095 w 3207899"/>
              <a:gd name="connsiteY1371" fmla="*/ 1535061 h 3579953"/>
              <a:gd name="connsiteX1372" fmla="*/ 325608 w 3207899"/>
              <a:gd name="connsiteY1372" fmla="*/ 1527611 h 3579953"/>
              <a:gd name="connsiteX1373" fmla="*/ 315597 w 3207899"/>
              <a:gd name="connsiteY1373" fmla="*/ 1515737 h 3579953"/>
              <a:gd name="connsiteX1374" fmla="*/ 2232840 w 3207899"/>
              <a:gd name="connsiteY1374" fmla="*/ 1510848 h 3579953"/>
              <a:gd name="connsiteX1375" fmla="*/ 2256589 w 3207899"/>
              <a:gd name="connsiteY1375" fmla="*/ 1516668 h 3579953"/>
              <a:gd name="connsiteX1376" fmla="*/ 2257018 w 3207899"/>
              <a:gd name="connsiteY1376" fmla="*/ 1516604 h 3579953"/>
              <a:gd name="connsiteX1377" fmla="*/ 2257287 w 3207899"/>
              <a:gd name="connsiteY1377" fmla="*/ 1516668 h 3579953"/>
              <a:gd name="connsiteX1378" fmla="*/ 2283130 w 3207899"/>
              <a:gd name="connsiteY1378" fmla="*/ 1512710 h 3579953"/>
              <a:gd name="connsiteX1379" fmla="*/ 2257018 w 3207899"/>
              <a:gd name="connsiteY1379" fmla="*/ 1516604 h 3579953"/>
              <a:gd name="connsiteX1380" fmla="*/ 1631243 w 3207899"/>
              <a:gd name="connsiteY1380" fmla="*/ 1510848 h 3579953"/>
              <a:gd name="connsiteX1381" fmla="*/ 1595855 w 3207899"/>
              <a:gd name="connsiteY1381" fmla="*/ 1535061 h 3579953"/>
              <a:gd name="connsiteX1382" fmla="*/ 1631243 w 3207899"/>
              <a:gd name="connsiteY1382" fmla="*/ 1510848 h 3579953"/>
              <a:gd name="connsiteX1383" fmla="*/ 1079933 w 3207899"/>
              <a:gd name="connsiteY1383" fmla="*/ 1497811 h 3579953"/>
              <a:gd name="connsiteX1384" fmla="*/ 1130222 w 3207899"/>
              <a:gd name="connsiteY1384" fmla="*/ 1512710 h 3579953"/>
              <a:gd name="connsiteX1385" fmla="*/ 1079933 w 3207899"/>
              <a:gd name="connsiteY1385" fmla="*/ 1497811 h 3579953"/>
              <a:gd name="connsiteX1386" fmla="*/ 1011020 w 3207899"/>
              <a:gd name="connsiteY1386" fmla="*/ 1497811 h 3579953"/>
              <a:gd name="connsiteX1387" fmla="*/ 949556 w 3207899"/>
              <a:gd name="connsiteY1387" fmla="*/ 1505260 h 3579953"/>
              <a:gd name="connsiteX1388" fmla="*/ 1011020 w 3207899"/>
              <a:gd name="connsiteY1388" fmla="*/ 1497811 h 3579953"/>
              <a:gd name="connsiteX1389" fmla="*/ 33190 w 3207899"/>
              <a:gd name="connsiteY1389" fmla="*/ 1495948 h 3579953"/>
              <a:gd name="connsiteX1390" fmla="*/ 28068 w 3207899"/>
              <a:gd name="connsiteY1390" fmla="*/ 1537156 h 3579953"/>
              <a:gd name="connsiteX1391" fmla="*/ 28174 w 3207899"/>
              <a:gd name="connsiteY1391" fmla="*/ 1537668 h 3579953"/>
              <a:gd name="connsiteX1392" fmla="*/ 28068 w 3207899"/>
              <a:gd name="connsiteY1392" fmla="*/ 1538553 h 3579953"/>
              <a:gd name="connsiteX1393" fmla="*/ 36915 w 3207899"/>
              <a:gd name="connsiteY1393" fmla="*/ 1579762 h 3579953"/>
              <a:gd name="connsiteX1394" fmla="*/ 28174 w 3207899"/>
              <a:gd name="connsiteY1394" fmla="*/ 1537668 h 3579953"/>
              <a:gd name="connsiteX1395" fmla="*/ 1165610 w 3207899"/>
              <a:gd name="connsiteY1395" fmla="*/ 1482911 h 3579953"/>
              <a:gd name="connsiteX1396" fmla="*/ 1194362 w 3207899"/>
              <a:gd name="connsiteY1396" fmla="*/ 1489581 h 3579953"/>
              <a:gd name="connsiteX1397" fmla="*/ 1208449 w 3207899"/>
              <a:gd name="connsiteY1397" fmla="*/ 1514573 h 3579953"/>
              <a:gd name="connsiteX1398" fmla="*/ 1234524 w 3207899"/>
              <a:gd name="connsiteY1398" fmla="*/ 1505260 h 3579953"/>
              <a:gd name="connsiteX1399" fmla="*/ 1228936 w 3207899"/>
              <a:gd name="connsiteY1399" fmla="*/ 1540648 h 3579953"/>
              <a:gd name="connsiteX1400" fmla="*/ 1229160 w 3207899"/>
              <a:gd name="connsiteY1400" fmla="*/ 1541095 h 3579953"/>
              <a:gd name="connsiteX1401" fmla="*/ 1228936 w 3207899"/>
              <a:gd name="connsiteY1401" fmla="*/ 1542511 h 3579953"/>
              <a:gd name="connsiteX1402" fmla="*/ 1234524 w 3207899"/>
              <a:gd name="connsiteY1402" fmla="*/ 1551824 h 3579953"/>
              <a:gd name="connsiteX1403" fmla="*/ 1229160 w 3207899"/>
              <a:gd name="connsiteY1403" fmla="*/ 1541095 h 3579953"/>
              <a:gd name="connsiteX1404" fmla="*/ 1234524 w 3207899"/>
              <a:gd name="connsiteY1404" fmla="*/ 1507123 h 3579953"/>
              <a:gd name="connsiteX1405" fmla="*/ 1281087 w 3207899"/>
              <a:gd name="connsiteY1405" fmla="*/ 1535061 h 3579953"/>
              <a:gd name="connsiteX1406" fmla="*/ 1320200 w 3207899"/>
              <a:gd name="connsiteY1406" fmla="*/ 1546236 h 3579953"/>
              <a:gd name="connsiteX1407" fmla="*/ 1355588 w 3207899"/>
              <a:gd name="connsiteY1407" fmla="*/ 1525748 h 3579953"/>
              <a:gd name="connsiteX1408" fmla="*/ 1381664 w 3207899"/>
              <a:gd name="connsiteY1408" fmla="*/ 1544374 h 3579953"/>
              <a:gd name="connsiteX1409" fmla="*/ 1355588 w 3207899"/>
              <a:gd name="connsiteY1409" fmla="*/ 1525748 h 3579953"/>
              <a:gd name="connsiteX1410" fmla="*/ 1354792 w 3207899"/>
              <a:gd name="connsiteY1410" fmla="*/ 1525526 h 3579953"/>
              <a:gd name="connsiteX1411" fmla="*/ 1355588 w 3207899"/>
              <a:gd name="connsiteY1411" fmla="*/ 1523886 h 3579953"/>
              <a:gd name="connsiteX1412" fmla="*/ 1339757 w 3207899"/>
              <a:gd name="connsiteY1412" fmla="*/ 1519462 h 3579953"/>
              <a:gd name="connsiteX1413" fmla="*/ 1330974 w 3207899"/>
              <a:gd name="connsiteY1413" fmla="*/ 1507285 h 3579953"/>
              <a:gd name="connsiteX1414" fmla="*/ 1346276 w 3207899"/>
              <a:gd name="connsiteY1414" fmla="*/ 1508985 h 3579953"/>
              <a:gd name="connsiteX1415" fmla="*/ 1329513 w 3207899"/>
              <a:gd name="connsiteY1415" fmla="*/ 1505260 h 3579953"/>
              <a:gd name="connsiteX1416" fmla="*/ 1310887 w 3207899"/>
              <a:gd name="connsiteY1416" fmla="*/ 1492222 h 3579953"/>
              <a:gd name="connsiteX1417" fmla="*/ 1329513 w 3207899"/>
              <a:gd name="connsiteY1417" fmla="*/ 1505260 h 3579953"/>
              <a:gd name="connsiteX1418" fmla="*/ 1330974 w 3207899"/>
              <a:gd name="connsiteY1418" fmla="*/ 1507285 h 3579953"/>
              <a:gd name="connsiteX1419" fmla="*/ 1329513 w 3207899"/>
              <a:gd name="connsiteY1419" fmla="*/ 1507123 h 3579953"/>
              <a:gd name="connsiteX1420" fmla="*/ 1339757 w 3207899"/>
              <a:gd name="connsiteY1420" fmla="*/ 1521325 h 3579953"/>
              <a:gd name="connsiteX1421" fmla="*/ 1354792 w 3207899"/>
              <a:gd name="connsiteY1421" fmla="*/ 1525526 h 3579953"/>
              <a:gd name="connsiteX1422" fmla="*/ 1344180 w 3207899"/>
              <a:gd name="connsiteY1422" fmla="*/ 1547400 h 3579953"/>
              <a:gd name="connsiteX1423" fmla="*/ 1320200 w 3207899"/>
              <a:gd name="connsiteY1423" fmla="*/ 1544374 h 3579953"/>
              <a:gd name="connsiteX1424" fmla="*/ 1281087 w 3207899"/>
              <a:gd name="connsiteY1424" fmla="*/ 1533198 h 3579953"/>
              <a:gd name="connsiteX1425" fmla="*/ 1234524 w 3207899"/>
              <a:gd name="connsiteY1425" fmla="*/ 1505260 h 3579953"/>
              <a:gd name="connsiteX1426" fmla="*/ 1208449 w 3207899"/>
              <a:gd name="connsiteY1426" fmla="*/ 1514573 h 3579953"/>
              <a:gd name="connsiteX1427" fmla="*/ 1194712 w 3207899"/>
              <a:gd name="connsiteY1427" fmla="*/ 1489662 h 3579953"/>
              <a:gd name="connsiteX1428" fmla="*/ 1194362 w 3207899"/>
              <a:gd name="connsiteY1428" fmla="*/ 1489581 h 3579953"/>
              <a:gd name="connsiteX1429" fmla="*/ 1194014 w 3207899"/>
              <a:gd name="connsiteY1429" fmla="*/ 1488964 h 3579953"/>
              <a:gd name="connsiteX1430" fmla="*/ 1165610 w 3207899"/>
              <a:gd name="connsiteY1430" fmla="*/ 1482911 h 3579953"/>
              <a:gd name="connsiteX1431" fmla="*/ 606850 w 3207899"/>
              <a:gd name="connsiteY1431" fmla="*/ 1479186 h 3579953"/>
              <a:gd name="connsiteX1432" fmla="*/ 657139 w 3207899"/>
              <a:gd name="connsiteY1432" fmla="*/ 1495948 h 3579953"/>
              <a:gd name="connsiteX1433" fmla="*/ 657139 w 3207899"/>
              <a:gd name="connsiteY1433" fmla="*/ 1494085 h 3579953"/>
              <a:gd name="connsiteX1434" fmla="*/ 770753 w 3207899"/>
              <a:gd name="connsiteY1434" fmla="*/ 1516435 h 3579953"/>
              <a:gd name="connsiteX1435" fmla="*/ 657139 w 3207899"/>
              <a:gd name="connsiteY1435" fmla="*/ 1494085 h 3579953"/>
              <a:gd name="connsiteX1436" fmla="*/ 606850 w 3207899"/>
              <a:gd name="connsiteY1436" fmla="*/ 1479186 h 3579953"/>
              <a:gd name="connsiteX1437" fmla="*/ 2134942 w 3207899"/>
              <a:gd name="connsiteY1437" fmla="*/ 1475460 h 3579953"/>
              <a:gd name="connsiteX1438" fmla="*/ 2117364 w 3207899"/>
              <a:gd name="connsiteY1438" fmla="*/ 1479186 h 3579953"/>
              <a:gd name="connsiteX1439" fmla="*/ 2135078 w 3207899"/>
              <a:gd name="connsiteY1439" fmla="*/ 1475487 h 3579953"/>
              <a:gd name="connsiteX1440" fmla="*/ 2151821 w 3207899"/>
              <a:gd name="connsiteY1440" fmla="*/ 1478720 h 3579953"/>
              <a:gd name="connsiteX1441" fmla="*/ 2186278 w 3207899"/>
              <a:gd name="connsiteY1441" fmla="*/ 1492222 h 3579953"/>
              <a:gd name="connsiteX1442" fmla="*/ 2135204 w 3207899"/>
              <a:gd name="connsiteY1442" fmla="*/ 1475460 h 3579953"/>
              <a:gd name="connsiteX1443" fmla="*/ 2135078 w 3207899"/>
              <a:gd name="connsiteY1443" fmla="*/ 1475487 h 3579953"/>
              <a:gd name="connsiteX1444" fmla="*/ 2666812 w 3207899"/>
              <a:gd name="connsiteY1444" fmla="*/ 1473598 h 3579953"/>
              <a:gd name="connsiteX1445" fmla="*/ 2756214 w 3207899"/>
              <a:gd name="connsiteY1445" fmla="*/ 1499673 h 3579953"/>
              <a:gd name="connsiteX1446" fmla="*/ 2666812 w 3207899"/>
              <a:gd name="connsiteY1446" fmla="*/ 1473598 h 3579953"/>
              <a:gd name="connsiteX1447" fmla="*/ 873192 w 3207899"/>
              <a:gd name="connsiteY1447" fmla="*/ 1473598 h 3579953"/>
              <a:gd name="connsiteX1448" fmla="*/ 828491 w 3207899"/>
              <a:gd name="connsiteY1448" fmla="*/ 1507123 h 3579953"/>
              <a:gd name="connsiteX1449" fmla="*/ 800553 w 3207899"/>
              <a:gd name="connsiteY1449" fmla="*/ 1549961 h 3579953"/>
              <a:gd name="connsiteX1450" fmla="*/ 815454 w 3207899"/>
              <a:gd name="connsiteY1450" fmla="*/ 1617013 h 3579953"/>
              <a:gd name="connsiteX1451" fmla="*/ 817316 w 3207899"/>
              <a:gd name="connsiteY1451" fmla="*/ 1626325 h 3579953"/>
              <a:gd name="connsiteX1452" fmla="*/ 815454 w 3207899"/>
              <a:gd name="connsiteY1452" fmla="*/ 1617013 h 3579953"/>
              <a:gd name="connsiteX1453" fmla="*/ 800553 w 3207899"/>
              <a:gd name="connsiteY1453" fmla="*/ 1549961 h 3579953"/>
              <a:gd name="connsiteX1454" fmla="*/ 828491 w 3207899"/>
              <a:gd name="connsiteY1454" fmla="*/ 1507123 h 3579953"/>
              <a:gd name="connsiteX1455" fmla="*/ 873192 w 3207899"/>
              <a:gd name="connsiteY1455" fmla="*/ 1473598 h 3579953"/>
              <a:gd name="connsiteX1456" fmla="*/ 2530148 w 3207899"/>
              <a:gd name="connsiteY1456" fmla="*/ 1471270 h 3579953"/>
              <a:gd name="connsiteX1457" fmla="*/ 2497322 w 3207899"/>
              <a:gd name="connsiteY1457" fmla="*/ 1477322 h 3579953"/>
              <a:gd name="connsiteX1458" fmla="*/ 2530412 w 3207899"/>
              <a:gd name="connsiteY1458" fmla="*/ 1471348 h 3579953"/>
              <a:gd name="connsiteX1459" fmla="*/ 2545252 w 3207899"/>
              <a:gd name="connsiteY1459" fmla="*/ 1475752 h 3579953"/>
              <a:gd name="connsiteX1460" fmla="*/ 2558784 w 3207899"/>
              <a:gd name="connsiteY1460" fmla="*/ 1490361 h 3579953"/>
              <a:gd name="connsiteX1461" fmla="*/ 2540159 w 3207899"/>
              <a:gd name="connsiteY1461" fmla="*/ 1505260 h 3579953"/>
              <a:gd name="connsiteX1462" fmla="*/ 2558784 w 3207899"/>
              <a:gd name="connsiteY1462" fmla="*/ 1490361 h 3579953"/>
              <a:gd name="connsiteX1463" fmla="*/ 2530847 w 3207899"/>
              <a:gd name="connsiteY1463" fmla="*/ 1471270 h 3579953"/>
              <a:gd name="connsiteX1464" fmla="*/ 2530412 w 3207899"/>
              <a:gd name="connsiteY1464" fmla="*/ 1471348 h 3579953"/>
              <a:gd name="connsiteX1465" fmla="*/ 3026280 w 3207899"/>
              <a:gd name="connsiteY1465" fmla="*/ 1468010 h 3579953"/>
              <a:gd name="connsiteX1466" fmla="*/ 3048630 w 3207899"/>
              <a:gd name="connsiteY1466" fmla="*/ 1482911 h 3579953"/>
              <a:gd name="connsiteX1467" fmla="*/ 3026280 w 3207899"/>
              <a:gd name="connsiteY1467" fmla="*/ 1468010 h 3579953"/>
              <a:gd name="connsiteX1468" fmla="*/ 1537883 w 3207899"/>
              <a:gd name="connsiteY1468" fmla="*/ 1462423 h 3579953"/>
              <a:gd name="connsiteX1469" fmla="*/ 1513904 w 3207899"/>
              <a:gd name="connsiteY1469" fmla="*/ 1466148 h 3579953"/>
              <a:gd name="connsiteX1470" fmla="*/ 1560467 w 3207899"/>
              <a:gd name="connsiteY1470" fmla="*/ 1469873 h 3579953"/>
              <a:gd name="connsiteX1471" fmla="*/ 1537883 w 3207899"/>
              <a:gd name="connsiteY1471" fmla="*/ 1462423 h 3579953"/>
              <a:gd name="connsiteX1472" fmla="*/ 1398427 w 3207899"/>
              <a:gd name="connsiteY1472" fmla="*/ 1454973 h 3579953"/>
              <a:gd name="connsiteX1473" fmla="*/ 1415190 w 3207899"/>
              <a:gd name="connsiteY1473" fmla="*/ 1494085 h 3579953"/>
              <a:gd name="connsiteX1474" fmla="*/ 1398427 w 3207899"/>
              <a:gd name="connsiteY1474" fmla="*/ 1454973 h 3579953"/>
              <a:gd name="connsiteX1475" fmla="*/ 994257 w 3207899"/>
              <a:gd name="connsiteY1475" fmla="*/ 1447523 h 3579953"/>
              <a:gd name="connsiteX1476" fmla="*/ 1001708 w 3207899"/>
              <a:gd name="connsiteY1476" fmla="*/ 1468010 h 3579953"/>
              <a:gd name="connsiteX1477" fmla="*/ 994257 w 3207899"/>
              <a:gd name="connsiteY1477" fmla="*/ 1447523 h 3579953"/>
              <a:gd name="connsiteX1478" fmla="*/ 2081976 w 3207899"/>
              <a:gd name="connsiteY1478" fmla="*/ 1443797 h 3579953"/>
              <a:gd name="connsiteX1479" fmla="*/ 2083838 w 3207899"/>
              <a:gd name="connsiteY1479" fmla="*/ 1477322 h 3579953"/>
              <a:gd name="connsiteX1480" fmla="*/ 2102464 w 3207899"/>
              <a:gd name="connsiteY1480" fmla="*/ 1488498 h 3579953"/>
              <a:gd name="connsiteX1481" fmla="*/ 2083838 w 3207899"/>
              <a:gd name="connsiteY1481" fmla="*/ 1477322 h 3579953"/>
              <a:gd name="connsiteX1482" fmla="*/ 2081976 w 3207899"/>
              <a:gd name="connsiteY1482" fmla="*/ 1443797 h 3579953"/>
              <a:gd name="connsiteX1483" fmla="*/ 1815634 w 3207899"/>
              <a:gd name="connsiteY1483" fmla="*/ 1438210 h 3579953"/>
              <a:gd name="connsiteX1484" fmla="*/ 1858472 w 3207899"/>
              <a:gd name="connsiteY1484" fmla="*/ 1473598 h 3579953"/>
              <a:gd name="connsiteX1485" fmla="*/ 1897585 w 3207899"/>
              <a:gd name="connsiteY1485" fmla="*/ 1499673 h 3579953"/>
              <a:gd name="connsiteX1486" fmla="*/ 1858472 w 3207899"/>
              <a:gd name="connsiteY1486" fmla="*/ 1473598 h 3579953"/>
              <a:gd name="connsiteX1487" fmla="*/ 1815634 w 3207899"/>
              <a:gd name="connsiteY1487" fmla="*/ 1438210 h 3579953"/>
              <a:gd name="connsiteX1488" fmla="*/ 2400469 w 3207899"/>
              <a:gd name="connsiteY1488" fmla="*/ 1427035 h 3579953"/>
              <a:gd name="connsiteX1489" fmla="*/ 2380095 w 3207899"/>
              <a:gd name="connsiteY1489" fmla="*/ 1431665 h 3579953"/>
              <a:gd name="connsiteX1490" fmla="*/ 2359494 w 3207899"/>
              <a:gd name="connsiteY1490" fmla="*/ 1430760 h 3579953"/>
              <a:gd name="connsiteX1491" fmla="*/ 2379981 w 3207899"/>
              <a:gd name="connsiteY1491" fmla="*/ 1431691 h 3579953"/>
              <a:gd name="connsiteX1492" fmla="*/ 2380095 w 3207899"/>
              <a:gd name="connsiteY1492" fmla="*/ 1431665 h 3579953"/>
              <a:gd name="connsiteX1493" fmla="*/ 2380680 w 3207899"/>
              <a:gd name="connsiteY1493" fmla="*/ 1431691 h 3579953"/>
              <a:gd name="connsiteX1494" fmla="*/ 2400469 w 3207899"/>
              <a:gd name="connsiteY1494" fmla="*/ 1427035 h 3579953"/>
              <a:gd name="connsiteX1495" fmla="*/ 1517628 w 3207899"/>
              <a:gd name="connsiteY1495" fmla="*/ 1427035 h 3579953"/>
              <a:gd name="connsiteX1496" fmla="*/ 1456165 w 3207899"/>
              <a:gd name="connsiteY1496" fmla="*/ 1441935 h 3579953"/>
              <a:gd name="connsiteX1497" fmla="*/ 1435678 w 3207899"/>
              <a:gd name="connsiteY1497" fmla="*/ 1443797 h 3579953"/>
              <a:gd name="connsiteX1498" fmla="*/ 1456165 w 3207899"/>
              <a:gd name="connsiteY1498" fmla="*/ 1441935 h 3579953"/>
              <a:gd name="connsiteX1499" fmla="*/ 1517628 w 3207899"/>
              <a:gd name="connsiteY1499" fmla="*/ 1427035 h 3579953"/>
              <a:gd name="connsiteX1500" fmla="*/ 2841889 w 3207899"/>
              <a:gd name="connsiteY1500" fmla="*/ 1417722 h 3579953"/>
              <a:gd name="connsiteX1501" fmla="*/ 2862377 w 3207899"/>
              <a:gd name="connsiteY1501" fmla="*/ 1436347 h 3579953"/>
              <a:gd name="connsiteX1502" fmla="*/ 2841889 w 3207899"/>
              <a:gd name="connsiteY1502" fmla="*/ 1417722 h 3579953"/>
              <a:gd name="connsiteX1503" fmla="*/ 1741133 w 3207899"/>
              <a:gd name="connsiteY1503" fmla="*/ 1415859 h 3579953"/>
              <a:gd name="connsiteX1504" fmla="*/ 1748583 w 3207899"/>
              <a:gd name="connsiteY1504" fmla="*/ 1479186 h 3579953"/>
              <a:gd name="connsiteX1505" fmla="*/ 1741133 w 3207899"/>
              <a:gd name="connsiteY1505" fmla="*/ 1415859 h 3579953"/>
              <a:gd name="connsiteX1506" fmla="*/ 694390 w 3207899"/>
              <a:gd name="connsiteY1506" fmla="*/ 1410272 h 3579953"/>
              <a:gd name="connsiteX1507" fmla="*/ 668081 w 3207899"/>
              <a:gd name="connsiteY1507" fmla="*/ 1413298 h 3579953"/>
              <a:gd name="connsiteX1508" fmla="*/ 668089 w 3207899"/>
              <a:gd name="connsiteY1508" fmla="*/ 1413996 h 3579953"/>
              <a:gd name="connsiteX1509" fmla="*/ 668081 w 3207899"/>
              <a:gd name="connsiteY1509" fmla="*/ 1413997 h 3579953"/>
              <a:gd name="connsiteX1510" fmla="*/ 668314 w 3207899"/>
              <a:gd name="connsiteY1510" fmla="*/ 1434485 h 3579953"/>
              <a:gd name="connsiteX1511" fmla="*/ 668089 w 3207899"/>
              <a:gd name="connsiteY1511" fmla="*/ 1413996 h 3579953"/>
              <a:gd name="connsiteX1512" fmla="*/ 165430 w 3207899"/>
              <a:gd name="connsiteY1512" fmla="*/ 1408409 h 3579953"/>
              <a:gd name="connsiteX1513" fmla="*/ 131904 w 3207899"/>
              <a:gd name="connsiteY1513" fmla="*/ 1531336 h 3579953"/>
              <a:gd name="connsiteX1514" fmla="*/ 165430 w 3207899"/>
              <a:gd name="connsiteY1514" fmla="*/ 1408409 h 3579953"/>
              <a:gd name="connsiteX1515" fmla="*/ 2139715 w 3207899"/>
              <a:gd name="connsiteY1515" fmla="*/ 1404684 h 3579953"/>
              <a:gd name="connsiteX1516" fmla="*/ 2134175 w 3207899"/>
              <a:gd name="connsiteY1516" fmla="*/ 1423380 h 3579953"/>
              <a:gd name="connsiteX1517" fmla="*/ 2122952 w 3207899"/>
              <a:gd name="connsiteY1517" fmla="*/ 1432622 h 3579953"/>
              <a:gd name="connsiteX1518" fmla="*/ 2134127 w 3207899"/>
              <a:gd name="connsiteY1518" fmla="*/ 1423542 h 3579953"/>
              <a:gd name="connsiteX1519" fmla="*/ 2134175 w 3207899"/>
              <a:gd name="connsiteY1519" fmla="*/ 1423380 h 3579953"/>
              <a:gd name="connsiteX1520" fmla="*/ 2134826 w 3207899"/>
              <a:gd name="connsiteY1520" fmla="*/ 1422844 h 3579953"/>
              <a:gd name="connsiteX1521" fmla="*/ 2139715 w 3207899"/>
              <a:gd name="connsiteY1521" fmla="*/ 1404684 h 3579953"/>
              <a:gd name="connsiteX1522" fmla="*/ 2007475 w 3207899"/>
              <a:gd name="connsiteY1522" fmla="*/ 1400959 h 3579953"/>
              <a:gd name="connsiteX1523" fmla="*/ 1980697 w 3207899"/>
              <a:gd name="connsiteY1523" fmla="*/ 1408346 h 3579953"/>
              <a:gd name="connsiteX1524" fmla="*/ 1953462 w 3207899"/>
              <a:gd name="connsiteY1524" fmla="*/ 1404684 h 3579953"/>
              <a:gd name="connsiteX1525" fmla="*/ 1937630 w 3207899"/>
              <a:gd name="connsiteY1525" fmla="*/ 1403054 h 3579953"/>
              <a:gd name="connsiteX1526" fmla="*/ 1937325 w 3207899"/>
              <a:gd name="connsiteY1526" fmla="*/ 1403158 h 3579953"/>
              <a:gd name="connsiteX1527" fmla="*/ 1936233 w 3207899"/>
              <a:gd name="connsiteY1527" fmla="*/ 1403054 h 3579953"/>
              <a:gd name="connsiteX1528" fmla="*/ 1921798 w 3207899"/>
              <a:gd name="connsiteY1528" fmla="*/ 1408409 h 3579953"/>
              <a:gd name="connsiteX1529" fmla="*/ 1895723 w 3207899"/>
              <a:gd name="connsiteY1529" fmla="*/ 1412134 h 3579953"/>
              <a:gd name="connsiteX1530" fmla="*/ 1921798 w 3207899"/>
              <a:gd name="connsiteY1530" fmla="*/ 1408409 h 3579953"/>
              <a:gd name="connsiteX1531" fmla="*/ 1937325 w 3207899"/>
              <a:gd name="connsiteY1531" fmla="*/ 1403158 h 3579953"/>
              <a:gd name="connsiteX1532" fmla="*/ 1953462 w 3207899"/>
              <a:gd name="connsiteY1532" fmla="*/ 1404684 h 3579953"/>
              <a:gd name="connsiteX1533" fmla="*/ 1980468 w 3207899"/>
              <a:gd name="connsiteY1533" fmla="*/ 1408409 h 3579953"/>
              <a:gd name="connsiteX1534" fmla="*/ 1980697 w 3207899"/>
              <a:gd name="connsiteY1534" fmla="*/ 1408346 h 3579953"/>
              <a:gd name="connsiteX1535" fmla="*/ 1981167 w 3207899"/>
              <a:gd name="connsiteY1535" fmla="*/ 1408409 h 3579953"/>
              <a:gd name="connsiteX1536" fmla="*/ 2007475 w 3207899"/>
              <a:gd name="connsiteY1536" fmla="*/ 1400959 h 3579953"/>
              <a:gd name="connsiteX1537" fmla="*/ 448681 w 3207899"/>
              <a:gd name="connsiteY1537" fmla="*/ 1388183 h 3579953"/>
              <a:gd name="connsiteX1538" fmla="*/ 428047 w 3207899"/>
              <a:gd name="connsiteY1538" fmla="*/ 1399096 h 3579953"/>
              <a:gd name="connsiteX1539" fmla="*/ 407559 w 3207899"/>
              <a:gd name="connsiteY1539" fmla="*/ 1400959 h 3579953"/>
              <a:gd name="connsiteX1540" fmla="*/ 387071 w 3207899"/>
              <a:gd name="connsiteY1540" fmla="*/ 1397932 h 3579953"/>
              <a:gd name="connsiteX1541" fmla="*/ 386860 w 3207899"/>
              <a:gd name="connsiteY1541" fmla="*/ 1398002 h 3579953"/>
              <a:gd name="connsiteX1542" fmla="*/ 386373 w 3207899"/>
              <a:gd name="connsiteY1542" fmla="*/ 1397932 h 3579953"/>
              <a:gd name="connsiteX1543" fmla="*/ 366583 w 3207899"/>
              <a:gd name="connsiteY1543" fmla="*/ 1404684 h 3579953"/>
              <a:gd name="connsiteX1544" fmla="*/ 344233 w 3207899"/>
              <a:gd name="connsiteY1544" fmla="*/ 1402822 h 3579953"/>
              <a:gd name="connsiteX1545" fmla="*/ 366583 w 3207899"/>
              <a:gd name="connsiteY1545" fmla="*/ 1404684 h 3579953"/>
              <a:gd name="connsiteX1546" fmla="*/ 386860 w 3207899"/>
              <a:gd name="connsiteY1546" fmla="*/ 1398002 h 3579953"/>
              <a:gd name="connsiteX1547" fmla="*/ 407559 w 3207899"/>
              <a:gd name="connsiteY1547" fmla="*/ 1400959 h 3579953"/>
              <a:gd name="connsiteX1548" fmla="*/ 428047 w 3207899"/>
              <a:gd name="connsiteY1548" fmla="*/ 1399096 h 3579953"/>
              <a:gd name="connsiteX1549" fmla="*/ 468790 w 3207899"/>
              <a:gd name="connsiteY1549" fmla="*/ 1390715 h 3579953"/>
              <a:gd name="connsiteX1550" fmla="*/ 487080 w 3207899"/>
              <a:gd name="connsiteY1550" fmla="*/ 1397209 h 3579953"/>
              <a:gd name="connsiteX1551" fmla="*/ 488550 w 3207899"/>
              <a:gd name="connsiteY1551" fmla="*/ 1397787 h 3579953"/>
              <a:gd name="connsiteX1552" fmla="*/ 508135 w 3207899"/>
              <a:gd name="connsiteY1552" fmla="*/ 1404684 h 3579953"/>
              <a:gd name="connsiteX1553" fmla="*/ 487080 w 3207899"/>
              <a:gd name="connsiteY1553" fmla="*/ 1397209 h 3579953"/>
              <a:gd name="connsiteX1554" fmla="*/ 468790 w 3207899"/>
              <a:gd name="connsiteY1554" fmla="*/ 1390017 h 3579953"/>
              <a:gd name="connsiteX1555" fmla="*/ 448681 w 3207899"/>
              <a:gd name="connsiteY1555" fmla="*/ 1388183 h 3579953"/>
              <a:gd name="connsiteX1556" fmla="*/ 2828852 w 3207899"/>
              <a:gd name="connsiteY1556" fmla="*/ 1361846 h 3579953"/>
              <a:gd name="connsiteX1557" fmla="*/ 2840027 w 3207899"/>
              <a:gd name="connsiteY1557" fmla="*/ 1380471 h 3579953"/>
              <a:gd name="connsiteX1558" fmla="*/ 2828852 w 3207899"/>
              <a:gd name="connsiteY1558" fmla="*/ 1361846 h 3579953"/>
              <a:gd name="connsiteX1559" fmla="*/ 1450810 w 3207899"/>
              <a:gd name="connsiteY1559" fmla="*/ 1359518 h 3579953"/>
              <a:gd name="connsiteX1560" fmla="*/ 1433815 w 3207899"/>
              <a:gd name="connsiteY1560" fmla="*/ 1369296 h 3579953"/>
              <a:gd name="connsiteX1561" fmla="*/ 1451305 w 3207899"/>
              <a:gd name="connsiteY1561" fmla="*/ 1359630 h 3579953"/>
              <a:gd name="connsiteX1562" fmla="*/ 1469203 w 3207899"/>
              <a:gd name="connsiteY1562" fmla="*/ 1363708 h 3579953"/>
              <a:gd name="connsiteX1563" fmla="*/ 1500865 w 3207899"/>
              <a:gd name="connsiteY1563" fmla="*/ 1386059 h 3579953"/>
              <a:gd name="connsiteX1564" fmla="*/ 1469203 w 3207899"/>
              <a:gd name="connsiteY1564" fmla="*/ 1363708 h 3579953"/>
              <a:gd name="connsiteX1565" fmla="*/ 1451509 w 3207899"/>
              <a:gd name="connsiteY1565" fmla="*/ 1359518 h 3579953"/>
              <a:gd name="connsiteX1566" fmla="*/ 1451305 w 3207899"/>
              <a:gd name="connsiteY1566" fmla="*/ 1359630 h 3579953"/>
              <a:gd name="connsiteX1567" fmla="*/ 1843892 w 3207899"/>
              <a:gd name="connsiteY1567" fmla="*/ 1355036 h 3579953"/>
              <a:gd name="connsiteX1568" fmla="*/ 1780245 w 3207899"/>
              <a:gd name="connsiteY1568" fmla="*/ 1378609 h 3579953"/>
              <a:gd name="connsiteX1569" fmla="*/ 1769070 w 3207899"/>
              <a:gd name="connsiteY1569" fmla="*/ 1413997 h 3579953"/>
              <a:gd name="connsiteX1570" fmla="*/ 1780245 w 3207899"/>
              <a:gd name="connsiteY1570" fmla="*/ 1378609 h 3579953"/>
              <a:gd name="connsiteX1571" fmla="*/ 1822618 w 3207899"/>
              <a:gd name="connsiteY1571" fmla="*/ 1358586 h 3579953"/>
              <a:gd name="connsiteX1572" fmla="*/ 1844328 w 3207899"/>
              <a:gd name="connsiteY1572" fmla="*/ 1355092 h 3579953"/>
              <a:gd name="connsiteX1573" fmla="*/ 1867785 w 3207899"/>
              <a:gd name="connsiteY1573" fmla="*/ 1358121 h 3579953"/>
              <a:gd name="connsiteX1574" fmla="*/ 1844678 w 3207899"/>
              <a:gd name="connsiteY1574" fmla="*/ 1355036 h 3579953"/>
              <a:gd name="connsiteX1575" fmla="*/ 1844328 w 3207899"/>
              <a:gd name="connsiteY1575" fmla="*/ 1355092 h 3579953"/>
              <a:gd name="connsiteX1576" fmla="*/ 305120 w 3207899"/>
              <a:gd name="connsiteY1576" fmla="*/ 1351369 h 3579953"/>
              <a:gd name="connsiteX1577" fmla="*/ 284632 w 3207899"/>
              <a:gd name="connsiteY1577" fmla="*/ 1354396 h 3579953"/>
              <a:gd name="connsiteX1578" fmla="*/ 325608 w 3207899"/>
              <a:gd name="connsiteY1578" fmla="*/ 1358121 h 3579953"/>
              <a:gd name="connsiteX1579" fmla="*/ 305120 w 3207899"/>
              <a:gd name="connsiteY1579" fmla="*/ 1351369 h 3579953"/>
              <a:gd name="connsiteX1580" fmla="*/ 2160202 w 3207899"/>
              <a:gd name="connsiteY1580" fmla="*/ 1350670 h 3579953"/>
              <a:gd name="connsiteX1581" fmla="*/ 2152752 w 3207899"/>
              <a:gd name="connsiteY1581" fmla="*/ 1389784 h 3579953"/>
              <a:gd name="connsiteX1582" fmla="*/ 2160202 w 3207899"/>
              <a:gd name="connsiteY1582" fmla="*/ 1350670 h 3579953"/>
              <a:gd name="connsiteX1583" fmla="*/ 1327650 w 3207899"/>
              <a:gd name="connsiteY1583" fmla="*/ 1341358 h 3579953"/>
              <a:gd name="connsiteX1584" fmla="*/ 1277362 w 3207899"/>
              <a:gd name="connsiteY1584" fmla="*/ 1348808 h 3579953"/>
              <a:gd name="connsiteX1585" fmla="*/ 1327650 w 3207899"/>
              <a:gd name="connsiteY1585" fmla="*/ 1341358 h 3579953"/>
              <a:gd name="connsiteX1586" fmla="*/ 1318337 w 3207899"/>
              <a:gd name="connsiteY1586" fmla="*/ 1432622 h 3579953"/>
              <a:gd name="connsiteX1587" fmla="*/ 1327650 w 3207899"/>
              <a:gd name="connsiteY1587" fmla="*/ 1341358 h 3579953"/>
              <a:gd name="connsiteX1588" fmla="*/ 2610935 w 3207899"/>
              <a:gd name="connsiteY1588" fmla="*/ 1333908 h 3579953"/>
              <a:gd name="connsiteX1589" fmla="*/ 2616290 w 3207899"/>
              <a:gd name="connsiteY1589" fmla="*/ 1340194 h 3579953"/>
              <a:gd name="connsiteX1590" fmla="*/ 2617585 w 3207899"/>
              <a:gd name="connsiteY1590" fmla="*/ 1340099 h 3579953"/>
              <a:gd name="connsiteX1591" fmla="*/ 2617687 w 3207899"/>
              <a:gd name="connsiteY1591" fmla="*/ 1340194 h 3579953"/>
              <a:gd name="connsiteX1592" fmla="*/ 2625836 w 3207899"/>
              <a:gd name="connsiteY1592" fmla="*/ 1339495 h 3579953"/>
              <a:gd name="connsiteX1593" fmla="*/ 2617585 w 3207899"/>
              <a:gd name="connsiteY1593" fmla="*/ 1340099 h 3579953"/>
              <a:gd name="connsiteX1594" fmla="*/ 2748763 w 3207899"/>
              <a:gd name="connsiteY1594" fmla="*/ 1322732 h 3579953"/>
              <a:gd name="connsiteX1595" fmla="*/ 2755980 w 3207899"/>
              <a:gd name="connsiteY1595" fmla="*/ 1334373 h 3579953"/>
              <a:gd name="connsiteX1596" fmla="*/ 2762094 w 3207899"/>
              <a:gd name="connsiteY1596" fmla="*/ 1340516 h 3579953"/>
              <a:gd name="connsiteX1597" fmla="*/ 2761801 w 3207899"/>
              <a:gd name="connsiteY1597" fmla="*/ 1348808 h 3579953"/>
              <a:gd name="connsiteX1598" fmla="*/ 2762121 w 3207899"/>
              <a:gd name="connsiteY1598" fmla="*/ 1340543 h 3579953"/>
              <a:gd name="connsiteX1599" fmla="*/ 2762094 w 3207899"/>
              <a:gd name="connsiteY1599" fmla="*/ 1340516 h 3579953"/>
              <a:gd name="connsiteX1600" fmla="*/ 2762121 w 3207899"/>
              <a:gd name="connsiteY1600" fmla="*/ 1339757 h 3579953"/>
              <a:gd name="connsiteX1601" fmla="*/ 2748763 w 3207899"/>
              <a:gd name="connsiteY1601" fmla="*/ 1322732 h 3579953"/>
              <a:gd name="connsiteX1602" fmla="*/ 1337428 w 3207899"/>
              <a:gd name="connsiteY1602" fmla="*/ 1320171 h 3579953"/>
              <a:gd name="connsiteX1603" fmla="*/ 1331375 w 3207899"/>
              <a:gd name="connsiteY1603" fmla="*/ 1320870 h 3579953"/>
              <a:gd name="connsiteX1604" fmla="*/ 1346276 w 3207899"/>
              <a:gd name="connsiteY1604" fmla="*/ 1326457 h 3579953"/>
              <a:gd name="connsiteX1605" fmla="*/ 1366764 w 3207899"/>
              <a:gd name="connsiteY1605" fmla="*/ 1345083 h 3579953"/>
              <a:gd name="connsiteX1606" fmla="*/ 1346276 w 3207899"/>
              <a:gd name="connsiteY1606" fmla="*/ 1326457 h 3579953"/>
              <a:gd name="connsiteX1607" fmla="*/ 1337428 w 3207899"/>
              <a:gd name="connsiteY1607" fmla="*/ 1320171 h 3579953"/>
              <a:gd name="connsiteX1608" fmla="*/ 2962954 w 3207899"/>
              <a:gd name="connsiteY1608" fmla="*/ 1317145 h 3579953"/>
              <a:gd name="connsiteX1609" fmla="*/ 2985304 w 3207899"/>
              <a:gd name="connsiteY1609" fmla="*/ 1320171 h 3579953"/>
              <a:gd name="connsiteX1610" fmla="*/ 2991235 w 3207899"/>
              <a:gd name="connsiteY1610" fmla="*/ 1327352 h 3579953"/>
              <a:gd name="connsiteX1611" fmla="*/ 2990892 w 3207899"/>
              <a:gd name="connsiteY1611" fmla="*/ 1341358 h 3579953"/>
              <a:gd name="connsiteX1612" fmla="*/ 2991241 w 3207899"/>
              <a:gd name="connsiteY1612" fmla="*/ 1327360 h 3579953"/>
              <a:gd name="connsiteX1613" fmla="*/ 2991235 w 3207899"/>
              <a:gd name="connsiteY1613" fmla="*/ 1327352 h 3579953"/>
              <a:gd name="connsiteX1614" fmla="*/ 2991241 w 3207899"/>
              <a:gd name="connsiteY1614" fmla="*/ 1327098 h 3579953"/>
              <a:gd name="connsiteX1615" fmla="*/ 2962954 w 3207899"/>
              <a:gd name="connsiteY1615" fmla="*/ 1317145 h 3579953"/>
              <a:gd name="connsiteX1616" fmla="*/ 2886590 w 3207899"/>
              <a:gd name="connsiteY1616" fmla="*/ 1315282 h 3579953"/>
              <a:gd name="connsiteX1617" fmla="*/ 2931291 w 3207899"/>
              <a:gd name="connsiteY1617" fmla="*/ 1343220 h 3579953"/>
              <a:gd name="connsiteX1618" fmla="*/ 2966680 w 3207899"/>
              <a:gd name="connsiteY1618" fmla="*/ 1363708 h 3579953"/>
              <a:gd name="connsiteX1619" fmla="*/ 2931291 w 3207899"/>
              <a:gd name="connsiteY1619" fmla="*/ 1343220 h 3579953"/>
              <a:gd name="connsiteX1620" fmla="*/ 2886590 w 3207899"/>
              <a:gd name="connsiteY1620" fmla="*/ 1315282 h 3579953"/>
              <a:gd name="connsiteX1621" fmla="*/ 716740 w 3207899"/>
              <a:gd name="connsiteY1621" fmla="*/ 1315282 h 3579953"/>
              <a:gd name="connsiteX1622" fmla="*/ 708263 w 3207899"/>
              <a:gd name="connsiteY1622" fmla="*/ 1335360 h 3579953"/>
              <a:gd name="connsiteX1623" fmla="*/ 696252 w 3207899"/>
              <a:gd name="connsiteY1623" fmla="*/ 1354396 h 3579953"/>
              <a:gd name="connsiteX1624" fmla="*/ 707893 w 3207899"/>
              <a:gd name="connsiteY1624" fmla="*/ 1336236 h 3579953"/>
              <a:gd name="connsiteX1625" fmla="*/ 708263 w 3207899"/>
              <a:gd name="connsiteY1625" fmla="*/ 1335360 h 3579953"/>
              <a:gd name="connsiteX1626" fmla="*/ 708592 w 3207899"/>
              <a:gd name="connsiteY1626" fmla="*/ 1334839 h 3579953"/>
              <a:gd name="connsiteX1627" fmla="*/ 716740 w 3207899"/>
              <a:gd name="connsiteY1627" fmla="*/ 1315282 h 3579953"/>
              <a:gd name="connsiteX1628" fmla="*/ 2262641 w 3207899"/>
              <a:gd name="connsiteY1628" fmla="*/ 1313420 h 3579953"/>
              <a:gd name="connsiteX1629" fmla="*/ 2275679 w 3207899"/>
              <a:gd name="connsiteY1629" fmla="*/ 1356258 h 3579953"/>
              <a:gd name="connsiteX1630" fmla="*/ 2238428 w 3207899"/>
              <a:gd name="connsiteY1630" fmla="*/ 1354396 h 3579953"/>
              <a:gd name="connsiteX1631" fmla="*/ 2275679 w 3207899"/>
              <a:gd name="connsiteY1631" fmla="*/ 1356258 h 3579953"/>
              <a:gd name="connsiteX1632" fmla="*/ 2262641 w 3207899"/>
              <a:gd name="connsiteY1632" fmla="*/ 1313420 h 3579953"/>
              <a:gd name="connsiteX1633" fmla="*/ 1079933 w 3207899"/>
              <a:gd name="connsiteY1633" fmla="*/ 1313420 h 3579953"/>
              <a:gd name="connsiteX1634" fmla="*/ 1079933 w 3207899"/>
              <a:gd name="connsiteY1634" fmla="*/ 1328320 h 3579953"/>
              <a:gd name="connsiteX1635" fmla="*/ 1079933 w 3207899"/>
              <a:gd name="connsiteY1635" fmla="*/ 1313420 h 3579953"/>
              <a:gd name="connsiteX1636" fmla="*/ 670176 w 3207899"/>
              <a:gd name="connsiteY1636" fmla="*/ 1313420 h 3579953"/>
              <a:gd name="connsiteX1637" fmla="*/ 651551 w 3207899"/>
              <a:gd name="connsiteY1637" fmla="*/ 1335770 h 3579953"/>
              <a:gd name="connsiteX1638" fmla="*/ 670176 w 3207899"/>
              <a:gd name="connsiteY1638" fmla="*/ 1313420 h 3579953"/>
              <a:gd name="connsiteX1639" fmla="*/ 824766 w 3207899"/>
              <a:gd name="connsiteY1639" fmla="*/ 1311557 h 3579953"/>
              <a:gd name="connsiteX1640" fmla="*/ 828341 w 3207899"/>
              <a:gd name="connsiteY1640" fmla="*/ 1333006 h 3579953"/>
              <a:gd name="connsiteX1641" fmla="*/ 825465 w 3207899"/>
              <a:gd name="connsiteY1641" fmla="*/ 1351398 h 3579953"/>
              <a:gd name="connsiteX1642" fmla="*/ 825543 w 3207899"/>
              <a:gd name="connsiteY1642" fmla="*/ 1351739 h 3579953"/>
              <a:gd name="connsiteX1643" fmla="*/ 825465 w 3207899"/>
              <a:gd name="connsiteY1643" fmla="*/ 1352213 h 3579953"/>
              <a:gd name="connsiteX1644" fmla="*/ 852704 w 3207899"/>
              <a:gd name="connsiteY1644" fmla="*/ 1365571 h 3579953"/>
              <a:gd name="connsiteX1645" fmla="*/ 880642 w 3207899"/>
              <a:gd name="connsiteY1645" fmla="*/ 1359983 h 3579953"/>
              <a:gd name="connsiteX1646" fmla="*/ 923481 w 3207899"/>
              <a:gd name="connsiteY1646" fmla="*/ 1361846 h 3579953"/>
              <a:gd name="connsiteX1647" fmla="*/ 1014744 w 3207899"/>
              <a:gd name="connsiteY1647" fmla="*/ 1376746 h 3579953"/>
              <a:gd name="connsiteX1648" fmla="*/ 1028465 w 3207899"/>
              <a:gd name="connsiteY1648" fmla="*/ 1374388 h 3579953"/>
              <a:gd name="connsiteX1649" fmla="*/ 1042682 w 3207899"/>
              <a:gd name="connsiteY1649" fmla="*/ 1378609 h 3579953"/>
              <a:gd name="connsiteX1650" fmla="*/ 1133947 w 3207899"/>
              <a:gd name="connsiteY1650" fmla="*/ 1412134 h 3579953"/>
              <a:gd name="connsiteX1651" fmla="*/ 1133883 w 3207899"/>
              <a:gd name="connsiteY1651" fmla="*/ 1411683 h 3579953"/>
              <a:gd name="connsiteX1652" fmla="*/ 1135810 w 3207899"/>
              <a:gd name="connsiteY1652" fmla="*/ 1412134 h 3579953"/>
              <a:gd name="connsiteX1653" fmla="*/ 1130222 w 3207899"/>
              <a:gd name="connsiteY1653" fmla="*/ 1386059 h 3579953"/>
              <a:gd name="connsiteX1654" fmla="*/ 1133883 w 3207899"/>
              <a:gd name="connsiteY1654" fmla="*/ 1411683 h 3579953"/>
              <a:gd name="connsiteX1655" fmla="*/ 1088082 w 3207899"/>
              <a:gd name="connsiteY1655" fmla="*/ 1400959 h 3579953"/>
              <a:gd name="connsiteX1656" fmla="*/ 1044545 w 3207899"/>
              <a:gd name="connsiteY1656" fmla="*/ 1378609 h 3579953"/>
              <a:gd name="connsiteX1657" fmla="*/ 1029645 w 3207899"/>
              <a:gd name="connsiteY1657" fmla="*/ 1374185 h 3579953"/>
              <a:gd name="connsiteX1658" fmla="*/ 1028465 w 3207899"/>
              <a:gd name="connsiteY1658" fmla="*/ 1374388 h 3579953"/>
              <a:gd name="connsiteX1659" fmla="*/ 1027782 w 3207899"/>
              <a:gd name="connsiteY1659" fmla="*/ 1374185 h 3579953"/>
              <a:gd name="connsiteX1660" fmla="*/ 1012882 w 3207899"/>
              <a:gd name="connsiteY1660" fmla="*/ 1376746 h 3579953"/>
              <a:gd name="connsiteX1661" fmla="*/ 923481 w 3207899"/>
              <a:gd name="connsiteY1661" fmla="*/ 1359983 h 3579953"/>
              <a:gd name="connsiteX1662" fmla="*/ 880642 w 3207899"/>
              <a:gd name="connsiteY1662" fmla="*/ 1358121 h 3579953"/>
              <a:gd name="connsiteX1663" fmla="*/ 852704 w 3207899"/>
              <a:gd name="connsiteY1663" fmla="*/ 1363708 h 3579953"/>
              <a:gd name="connsiteX1664" fmla="*/ 828026 w 3207899"/>
              <a:gd name="connsiteY1664" fmla="*/ 1362544 h 3579953"/>
              <a:gd name="connsiteX1665" fmla="*/ 825543 w 3207899"/>
              <a:gd name="connsiteY1665" fmla="*/ 1351739 h 3579953"/>
              <a:gd name="connsiteX1666" fmla="*/ 828491 w 3207899"/>
              <a:gd name="connsiteY1666" fmla="*/ 1333908 h 3579953"/>
              <a:gd name="connsiteX1667" fmla="*/ 828341 w 3207899"/>
              <a:gd name="connsiteY1667" fmla="*/ 1333006 h 3579953"/>
              <a:gd name="connsiteX1668" fmla="*/ 828491 w 3207899"/>
              <a:gd name="connsiteY1668" fmla="*/ 1332045 h 3579953"/>
              <a:gd name="connsiteX1669" fmla="*/ 824766 w 3207899"/>
              <a:gd name="connsiteY1669" fmla="*/ 1311557 h 3579953"/>
              <a:gd name="connsiteX1670" fmla="*/ 2821110 w 3207899"/>
              <a:gd name="connsiteY1670" fmla="*/ 1311208 h 3579953"/>
              <a:gd name="connsiteX1671" fmla="*/ 2786014 w 3207899"/>
              <a:gd name="connsiteY1671" fmla="*/ 1322732 h 3579953"/>
              <a:gd name="connsiteX1672" fmla="*/ 2834439 w 3207899"/>
              <a:gd name="connsiteY1672" fmla="*/ 1317145 h 3579953"/>
              <a:gd name="connsiteX1673" fmla="*/ 2821110 w 3207899"/>
              <a:gd name="connsiteY1673" fmla="*/ 1311208 h 3579953"/>
              <a:gd name="connsiteX1674" fmla="*/ 575187 w 3207899"/>
              <a:gd name="connsiteY1674" fmla="*/ 1305969 h 3579953"/>
              <a:gd name="connsiteX1675" fmla="*/ 584500 w 3207899"/>
              <a:gd name="connsiteY1675" fmla="*/ 1322732 h 3579953"/>
              <a:gd name="connsiteX1676" fmla="*/ 600284 w 3207899"/>
              <a:gd name="connsiteY1676" fmla="*/ 1340605 h 3579953"/>
              <a:gd name="connsiteX1677" fmla="*/ 599400 w 3207899"/>
              <a:gd name="connsiteY1677" fmla="*/ 1365571 h 3579953"/>
              <a:gd name="connsiteX1678" fmla="*/ 600331 w 3207899"/>
              <a:gd name="connsiteY1678" fmla="*/ 1340659 h 3579953"/>
              <a:gd name="connsiteX1679" fmla="*/ 600284 w 3207899"/>
              <a:gd name="connsiteY1679" fmla="*/ 1340605 h 3579953"/>
              <a:gd name="connsiteX1680" fmla="*/ 600331 w 3207899"/>
              <a:gd name="connsiteY1680" fmla="*/ 1339262 h 3579953"/>
              <a:gd name="connsiteX1681" fmla="*/ 584500 w 3207899"/>
              <a:gd name="connsiteY1681" fmla="*/ 1322732 h 3579953"/>
              <a:gd name="connsiteX1682" fmla="*/ 575187 w 3207899"/>
              <a:gd name="connsiteY1682" fmla="*/ 1305969 h 3579953"/>
              <a:gd name="connsiteX1683" fmla="*/ 811728 w 3207899"/>
              <a:gd name="connsiteY1683" fmla="*/ 1302244 h 3579953"/>
              <a:gd name="connsiteX1684" fmla="*/ 802445 w 3207899"/>
              <a:gd name="connsiteY1684" fmla="*/ 1309724 h 3579953"/>
              <a:gd name="connsiteX1685" fmla="*/ 791975 w 3207899"/>
              <a:gd name="connsiteY1685" fmla="*/ 1311783 h 3579953"/>
              <a:gd name="connsiteX1686" fmla="*/ 770753 w 3207899"/>
              <a:gd name="connsiteY1686" fmla="*/ 1311557 h 3579953"/>
              <a:gd name="connsiteX1687" fmla="*/ 791939 w 3207899"/>
              <a:gd name="connsiteY1687" fmla="*/ 1311790 h 3579953"/>
              <a:gd name="connsiteX1688" fmla="*/ 791975 w 3207899"/>
              <a:gd name="connsiteY1688" fmla="*/ 1311783 h 3579953"/>
              <a:gd name="connsiteX1689" fmla="*/ 792637 w 3207899"/>
              <a:gd name="connsiteY1689" fmla="*/ 1311790 h 3579953"/>
              <a:gd name="connsiteX1690" fmla="*/ 811728 w 3207899"/>
              <a:gd name="connsiteY1690" fmla="*/ 1302244 h 3579953"/>
              <a:gd name="connsiteX1691" fmla="*/ 243657 w 3207899"/>
              <a:gd name="connsiteY1691" fmla="*/ 1292932 h 3579953"/>
              <a:gd name="connsiteX1692" fmla="*/ 171018 w 3207899"/>
              <a:gd name="connsiteY1692" fmla="*/ 1350670 h 3579953"/>
              <a:gd name="connsiteX1693" fmla="*/ 243657 w 3207899"/>
              <a:gd name="connsiteY1693" fmla="*/ 1292932 h 3579953"/>
              <a:gd name="connsiteX1694" fmla="*/ 2903236 w 3207899"/>
              <a:gd name="connsiteY1694" fmla="*/ 1274277 h 3579953"/>
              <a:gd name="connsiteX1695" fmla="*/ 2873552 w 3207899"/>
              <a:gd name="connsiteY1695" fmla="*/ 1278031 h 3579953"/>
              <a:gd name="connsiteX1696" fmla="*/ 2962954 w 3207899"/>
              <a:gd name="connsiteY1696" fmla="*/ 1289207 h 3579953"/>
              <a:gd name="connsiteX1697" fmla="*/ 2903236 w 3207899"/>
              <a:gd name="connsiteY1697" fmla="*/ 1274277 h 3579953"/>
              <a:gd name="connsiteX1698" fmla="*/ 2812089 w 3207899"/>
              <a:gd name="connsiteY1698" fmla="*/ 1270581 h 3579953"/>
              <a:gd name="connsiteX1699" fmla="*/ 2830714 w 3207899"/>
              <a:gd name="connsiteY1699" fmla="*/ 1279894 h 3579953"/>
              <a:gd name="connsiteX1700" fmla="*/ 2812089 w 3207899"/>
              <a:gd name="connsiteY1700" fmla="*/ 1270581 h 3579953"/>
              <a:gd name="connsiteX1701" fmla="*/ 2413507 w 3207899"/>
              <a:gd name="connsiteY1701" fmla="*/ 1268719 h 3579953"/>
              <a:gd name="connsiteX1702" fmla="*/ 2393019 w 3207899"/>
              <a:gd name="connsiteY1702" fmla="*/ 1294794 h 3579953"/>
              <a:gd name="connsiteX1703" fmla="*/ 2413507 w 3207899"/>
              <a:gd name="connsiteY1703" fmla="*/ 1268719 h 3579953"/>
              <a:gd name="connsiteX1704" fmla="*/ 2318518 w 3207899"/>
              <a:gd name="connsiteY1704" fmla="*/ 1251956 h 3579953"/>
              <a:gd name="connsiteX1705" fmla="*/ 2322138 w 3207899"/>
              <a:gd name="connsiteY1705" fmla="*/ 1268699 h 3579953"/>
              <a:gd name="connsiteX1706" fmla="*/ 2314792 w 3207899"/>
              <a:gd name="connsiteY1706" fmla="*/ 1283619 h 3579953"/>
              <a:gd name="connsiteX1707" fmla="*/ 2322242 w 3207899"/>
              <a:gd name="connsiteY1707" fmla="*/ 1269184 h 3579953"/>
              <a:gd name="connsiteX1708" fmla="*/ 2322138 w 3207899"/>
              <a:gd name="connsiteY1708" fmla="*/ 1268699 h 3579953"/>
              <a:gd name="connsiteX1709" fmla="*/ 2322242 w 3207899"/>
              <a:gd name="connsiteY1709" fmla="*/ 1268486 h 3579953"/>
              <a:gd name="connsiteX1710" fmla="*/ 2318518 w 3207899"/>
              <a:gd name="connsiteY1710" fmla="*/ 1251956 h 3579953"/>
              <a:gd name="connsiteX1711" fmla="*/ 2422820 w 3207899"/>
              <a:gd name="connsiteY1711" fmla="*/ 1247998 h 3579953"/>
              <a:gd name="connsiteX1712" fmla="*/ 2415370 w 3207899"/>
              <a:gd name="connsiteY1712" fmla="*/ 1255681 h 3579953"/>
              <a:gd name="connsiteX1713" fmla="*/ 2423417 w 3207899"/>
              <a:gd name="connsiteY1713" fmla="*/ 1248094 h 3579953"/>
              <a:gd name="connsiteX1714" fmla="*/ 2435858 w 3207899"/>
              <a:gd name="connsiteY1714" fmla="*/ 1250093 h 3579953"/>
              <a:gd name="connsiteX1715" fmla="*/ 2423519 w 3207899"/>
              <a:gd name="connsiteY1715" fmla="*/ 1247998 h 3579953"/>
              <a:gd name="connsiteX1716" fmla="*/ 2423417 w 3207899"/>
              <a:gd name="connsiteY1716" fmla="*/ 1248094 h 3579953"/>
              <a:gd name="connsiteX1717" fmla="*/ 2862377 w 3207899"/>
              <a:gd name="connsiteY1717" fmla="*/ 1197943 h 3579953"/>
              <a:gd name="connsiteX1718" fmla="*/ 2884728 w 3207899"/>
              <a:gd name="connsiteY1718" fmla="*/ 1209118 h 3579953"/>
              <a:gd name="connsiteX1719" fmla="*/ 2862377 w 3207899"/>
              <a:gd name="connsiteY1719" fmla="*/ 1197943 h 3579953"/>
              <a:gd name="connsiteX1720" fmla="*/ 3009518 w 3207899"/>
              <a:gd name="connsiteY1720" fmla="*/ 1190493 h 3579953"/>
              <a:gd name="connsiteX1721" fmla="*/ 3035592 w 3207899"/>
              <a:gd name="connsiteY1721" fmla="*/ 1266856 h 3579953"/>
              <a:gd name="connsiteX1722" fmla="*/ 3009518 w 3207899"/>
              <a:gd name="connsiteY1722" fmla="*/ 1190493 h 3579953"/>
              <a:gd name="connsiteX1723" fmla="*/ 2646324 w 3207899"/>
              <a:gd name="connsiteY1723" fmla="*/ 1190493 h 3579953"/>
              <a:gd name="connsiteX1724" fmla="*/ 2637390 w 3207899"/>
              <a:gd name="connsiteY1724" fmla="*/ 1211941 h 3579953"/>
              <a:gd name="connsiteX1725" fmla="*/ 2624142 w 3207899"/>
              <a:gd name="connsiteY1725" fmla="*/ 1215302 h 3579953"/>
              <a:gd name="connsiteX1726" fmla="*/ 2609131 w 3207899"/>
              <a:gd name="connsiteY1726" fmla="*/ 1210137 h 3579953"/>
              <a:gd name="connsiteX1727" fmla="*/ 2594172 w 3207899"/>
              <a:gd name="connsiteY1727" fmla="*/ 1205393 h 3579953"/>
              <a:gd name="connsiteX1728" fmla="*/ 2623740 w 3207899"/>
              <a:gd name="connsiteY1728" fmla="*/ 1215404 h 3579953"/>
              <a:gd name="connsiteX1729" fmla="*/ 2624142 w 3207899"/>
              <a:gd name="connsiteY1729" fmla="*/ 1215302 h 3579953"/>
              <a:gd name="connsiteX1730" fmla="*/ 2624439 w 3207899"/>
              <a:gd name="connsiteY1730" fmla="*/ 1215404 h 3579953"/>
              <a:gd name="connsiteX1731" fmla="*/ 2646324 w 3207899"/>
              <a:gd name="connsiteY1731" fmla="*/ 1190493 h 3579953"/>
              <a:gd name="connsiteX1732" fmla="*/ 2661224 w 3207899"/>
              <a:gd name="connsiteY1732" fmla="*/ 1188630 h 3579953"/>
              <a:gd name="connsiteX1733" fmla="*/ 2683574 w 3207899"/>
              <a:gd name="connsiteY1733" fmla="*/ 1194218 h 3579953"/>
              <a:gd name="connsiteX1734" fmla="*/ 2661224 w 3207899"/>
              <a:gd name="connsiteY1734" fmla="*/ 1188630 h 3579953"/>
              <a:gd name="connsiteX1735" fmla="*/ 1268049 w 3207899"/>
              <a:gd name="connsiteY1735" fmla="*/ 1188630 h 3579953"/>
              <a:gd name="connsiteX1736" fmla="*/ 1273636 w 3207899"/>
              <a:gd name="connsiteY1736" fmla="*/ 1207256 h 3579953"/>
              <a:gd name="connsiteX1737" fmla="*/ 1249424 w 3207899"/>
              <a:gd name="connsiteY1737" fmla="*/ 1235193 h 3579953"/>
              <a:gd name="connsiteX1738" fmla="*/ 1228936 w 3207899"/>
              <a:gd name="connsiteY1738" fmla="*/ 1263131 h 3579953"/>
              <a:gd name="connsiteX1739" fmla="*/ 1230100 w 3207899"/>
              <a:gd name="connsiteY1739" fmla="*/ 1280360 h 3579953"/>
              <a:gd name="connsiteX1740" fmla="*/ 1231023 w 3207899"/>
              <a:gd name="connsiteY1740" fmla="*/ 1281994 h 3579953"/>
              <a:gd name="connsiteX1741" fmla="*/ 1231032 w 3207899"/>
              <a:gd name="connsiteY1741" fmla="*/ 1282688 h 3579953"/>
              <a:gd name="connsiteX1742" fmla="*/ 1238249 w 3207899"/>
              <a:gd name="connsiteY1742" fmla="*/ 1294794 h 3579953"/>
              <a:gd name="connsiteX1743" fmla="*/ 1231023 w 3207899"/>
              <a:gd name="connsiteY1743" fmla="*/ 1281994 h 3579953"/>
              <a:gd name="connsiteX1744" fmla="*/ 1230799 w 3207899"/>
              <a:gd name="connsiteY1744" fmla="*/ 1264994 h 3579953"/>
              <a:gd name="connsiteX1745" fmla="*/ 1251286 w 3207899"/>
              <a:gd name="connsiteY1745" fmla="*/ 1237057 h 3579953"/>
              <a:gd name="connsiteX1746" fmla="*/ 1275499 w 3207899"/>
              <a:gd name="connsiteY1746" fmla="*/ 1209118 h 3579953"/>
              <a:gd name="connsiteX1747" fmla="*/ 1268049 w 3207899"/>
              <a:gd name="connsiteY1747" fmla="*/ 1188630 h 3579953"/>
              <a:gd name="connsiteX1748" fmla="*/ 1115322 w 3207899"/>
              <a:gd name="connsiteY1748" fmla="*/ 1184905 h 3579953"/>
              <a:gd name="connsiteX1749" fmla="*/ 1133947 w 3207899"/>
              <a:gd name="connsiteY1749" fmla="*/ 1192356 h 3579953"/>
              <a:gd name="connsiteX1750" fmla="*/ 1115322 w 3207899"/>
              <a:gd name="connsiteY1750" fmla="*/ 1184905 h 3579953"/>
              <a:gd name="connsiteX1751" fmla="*/ 768890 w 3207899"/>
              <a:gd name="connsiteY1751" fmla="*/ 1184905 h 3579953"/>
              <a:gd name="connsiteX1752" fmla="*/ 774087 w 3207899"/>
              <a:gd name="connsiteY1752" fmla="*/ 1198913 h 3579953"/>
              <a:gd name="connsiteX1753" fmla="*/ 767028 w 3207899"/>
              <a:gd name="connsiteY1753" fmla="*/ 1210981 h 3579953"/>
              <a:gd name="connsiteX1754" fmla="*/ 774245 w 3207899"/>
              <a:gd name="connsiteY1754" fmla="*/ 1199340 h 3579953"/>
              <a:gd name="connsiteX1755" fmla="*/ 774087 w 3207899"/>
              <a:gd name="connsiteY1755" fmla="*/ 1198913 h 3579953"/>
              <a:gd name="connsiteX1756" fmla="*/ 774245 w 3207899"/>
              <a:gd name="connsiteY1756" fmla="*/ 1198642 h 3579953"/>
              <a:gd name="connsiteX1757" fmla="*/ 768890 w 3207899"/>
              <a:gd name="connsiteY1757" fmla="*/ 1184905 h 3579953"/>
              <a:gd name="connsiteX1758" fmla="*/ 644101 w 3207899"/>
              <a:gd name="connsiteY1758" fmla="*/ 1177455 h 3579953"/>
              <a:gd name="connsiteX1759" fmla="*/ 660864 w 3207899"/>
              <a:gd name="connsiteY1759" fmla="*/ 1199806 h 3579953"/>
              <a:gd name="connsiteX1760" fmla="*/ 644101 w 3207899"/>
              <a:gd name="connsiteY1760" fmla="*/ 1177455 h 3579953"/>
              <a:gd name="connsiteX1761" fmla="*/ 496961 w 3207899"/>
              <a:gd name="connsiteY1761" fmla="*/ 1177455 h 3579953"/>
              <a:gd name="connsiteX1762" fmla="*/ 517448 w 3207899"/>
              <a:gd name="connsiteY1762" fmla="*/ 1216569 h 3579953"/>
              <a:gd name="connsiteX1763" fmla="*/ 496961 w 3207899"/>
              <a:gd name="connsiteY1763" fmla="*/ 1177455 h 3579953"/>
              <a:gd name="connsiteX1764" fmla="*/ 2786014 w 3207899"/>
              <a:gd name="connsiteY1764" fmla="*/ 1175593 h 3579953"/>
              <a:gd name="connsiteX1765" fmla="*/ 2806501 w 3207899"/>
              <a:gd name="connsiteY1765" fmla="*/ 1179318 h 3579953"/>
              <a:gd name="connsiteX1766" fmla="*/ 2786014 w 3207899"/>
              <a:gd name="connsiteY1766" fmla="*/ 1175593 h 3579953"/>
              <a:gd name="connsiteX1767" fmla="*/ 1327650 w 3207899"/>
              <a:gd name="connsiteY1767" fmla="*/ 1175593 h 3579953"/>
              <a:gd name="connsiteX1768" fmla="*/ 1347905 w 3207899"/>
              <a:gd name="connsiteY1768" fmla="*/ 1186070 h 3579953"/>
              <a:gd name="connsiteX1769" fmla="*/ 1349225 w 3207899"/>
              <a:gd name="connsiteY1769" fmla="*/ 1185336 h 3579953"/>
              <a:gd name="connsiteX1770" fmla="*/ 1349302 w 3207899"/>
              <a:gd name="connsiteY1770" fmla="*/ 1185371 h 3579953"/>
              <a:gd name="connsiteX1771" fmla="*/ 1366764 w 3207899"/>
              <a:gd name="connsiteY1771" fmla="*/ 1175593 h 3579953"/>
              <a:gd name="connsiteX1772" fmla="*/ 1349225 w 3207899"/>
              <a:gd name="connsiteY1772" fmla="*/ 1185336 h 3579953"/>
              <a:gd name="connsiteX1773" fmla="*/ 353546 w 3207899"/>
              <a:gd name="connsiteY1773" fmla="*/ 1153242 h 3579953"/>
              <a:gd name="connsiteX1774" fmla="*/ 314432 w 3207899"/>
              <a:gd name="connsiteY1774" fmla="*/ 1212844 h 3579953"/>
              <a:gd name="connsiteX1775" fmla="*/ 353546 w 3207899"/>
              <a:gd name="connsiteY1775" fmla="*/ 1153242 h 3579953"/>
              <a:gd name="connsiteX1776" fmla="*/ 204543 w 3207899"/>
              <a:gd name="connsiteY1776" fmla="*/ 1147655 h 3579953"/>
              <a:gd name="connsiteX1777" fmla="*/ 193368 w 3207899"/>
              <a:gd name="connsiteY1777" fmla="*/ 1175593 h 3579953"/>
              <a:gd name="connsiteX1778" fmla="*/ 204543 w 3207899"/>
              <a:gd name="connsiteY1778" fmla="*/ 1147655 h 3579953"/>
              <a:gd name="connsiteX1779" fmla="*/ 729778 w 3207899"/>
              <a:gd name="connsiteY1779" fmla="*/ 1145792 h 3579953"/>
              <a:gd name="connsiteX1780" fmla="*/ 709290 w 3207899"/>
              <a:gd name="connsiteY1780" fmla="*/ 1155105 h 3579953"/>
              <a:gd name="connsiteX1781" fmla="*/ 729778 w 3207899"/>
              <a:gd name="connsiteY1781" fmla="*/ 1145792 h 3579953"/>
              <a:gd name="connsiteX1782" fmla="*/ 2463563 w 3207899"/>
              <a:gd name="connsiteY1782" fmla="*/ 1124373 h 3579953"/>
              <a:gd name="connsiteX1783" fmla="*/ 2441445 w 3207899"/>
              <a:gd name="connsiteY1783" fmla="*/ 1125304 h 3579953"/>
              <a:gd name="connsiteX1784" fmla="*/ 2484284 w 3207899"/>
              <a:gd name="connsiteY1784" fmla="*/ 1129029 h 3579953"/>
              <a:gd name="connsiteX1785" fmla="*/ 2463563 w 3207899"/>
              <a:gd name="connsiteY1785" fmla="*/ 1124373 h 3579953"/>
              <a:gd name="connsiteX1786" fmla="*/ 2713375 w 3207899"/>
              <a:gd name="connsiteY1786" fmla="*/ 1123442 h 3579953"/>
              <a:gd name="connsiteX1787" fmla="*/ 2696612 w 3207899"/>
              <a:gd name="connsiteY1787" fmla="*/ 1149517 h 3579953"/>
              <a:gd name="connsiteX1788" fmla="*/ 2713375 w 3207899"/>
              <a:gd name="connsiteY1788" fmla="*/ 1123442 h 3579953"/>
              <a:gd name="connsiteX1789" fmla="*/ 912306 w 3207899"/>
              <a:gd name="connsiteY1789" fmla="*/ 1121579 h 3579953"/>
              <a:gd name="connsiteX1790" fmla="*/ 942106 w 3207899"/>
              <a:gd name="connsiteY1790" fmla="*/ 1129029 h 3579953"/>
              <a:gd name="connsiteX1791" fmla="*/ 912306 w 3207899"/>
              <a:gd name="connsiteY1791" fmla="*/ 1121579 h 3579953"/>
              <a:gd name="connsiteX1792" fmla="*/ 489511 w 3207899"/>
              <a:gd name="connsiteY1792" fmla="*/ 1119716 h 3579953"/>
              <a:gd name="connsiteX1793" fmla="*/ 496961 w 3207899"/>
              <a:gd name="connsiteY1793" fmla="*/ 1142067 h 3579953"/>
              <a:gd name="connsiteX1794" fmla="*/ 489511 w 3207899"/>
              <a:gd name="connsiteY1794" fmla="*/ 1119716 h 3579953"/>
              <a:gd name="connsiteX1795" fmla="*/ 2370203 w 3207899"/>
              <a:gd name="connsiteY1795" fmla="*/ 1112354 h 3579953"/>
              <a:gd name="connsiteX1796" fmla="*/ 2352043 w 3207899"/>
              <a:gd name="connsiteY1796" fmla="*/ 1118087 h 3579953"/>
              <a:gd name="connsiteX1797" fmla="*/ 2350154 w 3207899"/>
              <a:gd name="connsiteY1797" fmla="*/ 1120338 h 3579953"/>
              <a:gd name="connsiteX1798" fmla="*/ 2336677 w 3207899"/>
              <a:gd name="connsiteY1798" fmla="*/ 1131416 h 3579953"/>
              <a:gd name="connsiteX1799" fmla="*/ 2324105 w 3207899"/>
              <a:gd name="connsiteY1799" fmla="*/ 1151380 h 3579953"/>
              <a:gd name="connsiteX1800" fmla="*/ 2350154 w 3207899"/>
              <a:gd name="connsiteY1800" fmla="*/ 1120338 h 3579953"/>
              <a:gd name="connsiteX1801" fmla="*/ 2352043 w 3207899"/>
              <a:gd name="connsiteY1801" fmla="*/ 1118785 h 3579953"/>
              <a:gd name="connsiteX1802" fmla="*/ 2391156 w 3207899"/>
              <a:gd name="connsiteY1802" fmla="*/ 1114129 h 3579953"/>
              <a:gd name="connsiteX1803" fmla="*/ 2370203 w 3207899"/>
              <a:gd name="connsiteY1803" fmla="*/ 1112354 h 3579953"/>
              <a:gd name="connsiteX1804" fmla="*/ 1880822 w 3207899"/>
              <a:gd name="connsiteY1804" fmla="*/ 1110404 h 3579953"/>
              <a:gd name="connsiteX1805" fmla="*/ 1921798 w 3207899"/>
              <a:gd name="connsiteY1805" fmla="*/ 1170005 h 3579953"/>
              <a:gd name="connsiteX1806" fmla="*/ 1880822 w 3207899"/>
              <a:gd name="connsiteY1806" fmla="*/ 1110404 h 3579953"/>
              <a:gd name="connsiteX1807" fmla="*/ 1916211 w 3207899"/>
              <a:gd name="connsiteY1807" fmla="*/ 1095503 h 3579953"/>
              <a:gd name="connsiteX1808" fmla="*/ 1932974 w 3207899"/>
              <a:gd name="connsiteY1808" fmla="*/ 1114129 h 3579953"/>
              <a:gd name="connsiteX1809" fmla="*/ 1916211 w 3207899"/>
              <a:gd name="connsiteY1809" fmla="*/ 1095503 h 3579953"/>
              <a:gd name="connsiteX1810" fmla="*/ 1456165 w 3207899"/>
              <a:gd name="connsiteY1810" fmla="*/ 1086191 h 3579953"/>
              <a:gd name="connsiteX1811" fmla="*/ 1437540 w 3207899"/>
              <a:gd name="connsiteY1811" fmla="*/ 1129029 h 3579953"/>
              <a:gd name="connsiteX1812" fmla="*/ 1413327 w 3207899"/>
              <a:gd name="connsiteY1812" fmla="*/ 1130892 h 3579953"/>
              <a:gd name="connsiteX1813" fmla="*/ 1437540 w 3207899"/>
              <a:gd name="connsiteY1813" fmla="*/ 1129029 h 3579953"/>
              <a:gd name="connsiteX1814" fmla="*/ 1456165 w 3207899"/>
              <a:gd name="connsiteY1814" fmla="*/ 1086191 h 3579953"/>
              <a:gd name="connsiteX1815" fmla="*/ 1836122 w 3207899"/>
              <a:gd name="connsiteY1815" fmla="*/ 1080603 h 3579953"/>
              <a:gd name="connsiteX1816" fmla="*/ 1785833 w 3207899"/>
              <a:gd name="connsiteY1816" fmla="*/ 1088053 h 3579953"/>
              <a:gd name="connsiteX1817" fmla="*/ 1731820 w 3207899"/>
              <a:gd name="connsiteY1817" fmla="*/ 1101091 h 3579953"/>
              <a:gd name="connsiteX1818" fmla="*/ 1719094 w 3207899"/>
              <a:gd name="connsiteY1818" fmla="*/ 1103324 h 3579953"/>
              <a:gd name="connsiteX1819" fmla="*/ 1709470 w 3207899"/>
              <a:gd name="connsiteY1819" fmla="*/ 1097366 h 3579953"/>
              <a:gd name="connsiteX1820" fmla="*/ 1718550 w 3207899"/>
              <a:gd name="connsiteY1820" fmla="*/ 1103419 h 3579953"/>
              <a:gd name="connsiteX1821" fmla="*/ 1719094 w 3207899"/>
              <a:gd name="connsiteY1821" fmla="*/ 1103324 h 3579953"/>
              <a:gd name="connsiteX1822" fmla="*/ 1719248 w 3207899"/>
              <a:gd name="connsiteY1822" fmla="*/ 1103419 h 3579953"/>
              <a:gd name="connsiteX1823" fmla="*/ 1731820 w 3207899"/>
              <a:gd name="connsiteY1823" fmla="*/ 1101091 h 3579953"/>
              <a:gd name="connsiteX1824" fmla="*/ 1785833 w 3207899"/>
              <a:gd name="connsiteY1824" fmla="*/ 1088053 h 3579953"/>
              <a:gd name="connsiteX1825" fmla="*/ 1836122 w 3207899"/>
              <a:gd name="connsiteY1825" fmla="*/ 1080603 h 3579953"/>
              <a:gd name="connsiteX1826" fmla="*/ 1234524 w 3207899"/>
              <a:gd name="connsiteY1826" fmla="*/ 1076878 h 3579953"/>
              <a:gd name="connsiteX1827" fmla="*/ 1227074 w 3207899"/>
              <a:gd name="connsiteY1827" fmla="*/ 1119716 h 3579953"/>
              <a:gd name="connsiteX1828" fmla="*/ 1225677 w 3207899"/>
              <a:gd name="connsiteY1828" fmla="*/ 1137876 h 3579953"/>
              <a:gd name="connsiteX1829" fmla="*/ 1225722 w 3207899"/>
              <a:gd name="connsiteY1829" fmla="*/ 1137971 h 3579953"/>
              <a:gd name="connsiteX1830" fmla="*/ 1225677 w 3207899"/>
              <a:gd name="connsiteY1830" fmla="*/ 1138575 h 3579953"/>
              <a:gd name="connsiteX1831" fmla="*/ 1238249 w 3207899"/>
              <a:gd name="connsiteY1831" fmla="*/ 1164417 h 3579953"/>
              <a:gd name="connsiteX1832" fmla="*/ 1225722 w 3207899"/>
              <a:gd name="connsiteY1832" fmla="*/ 1137971 h 3579953"/>
              <a:gd name="connsiteX1833" fmla="*/ 1227074 w 3207899"/>
              <a:gd name="connsiteY1833" fmla="*/ 1119716 h 3579953"/>
              <a:gd name="connsiteX1834" fmla="*/ 1234524 w 3207899"/>
              <a:gd name="connsiteY1834" fmla="*/ 1076878 h 3579953"/>
              <a:gd name="connsiteX1835" fmla="*/ 1251286 w 3207899"/>
              <a:gd name="connsiteY1835" fmla="*/ 1067565 h 3579953"/>
              <a:gd name="connsiteX1836" fmla="*/ 1294124 w 3207899"/>
              <a:gd name="connsiteY1836" fmla="*/ 1086191 h 3579953"/>
              <a:gd name="connsiteX1837" fmla="*/ 1251286 w 3207899"/>
              <a:gd name="connsiteY1837" fmla="*/ 1067565 h 3579953"/>
              <a:gd name="connsiteX1838" fmla="*/ 1496210 w 3207899"/>
              <a:gd name="connsiteY1838" fmla="*/ 1067333 h 3579953"/>
              <a:gd name="connsiteX1839" fmla="*/ 1465478 w 3207899"/>
              <a:gd name="connsiteY1839" fmla="*/ 1067565 h 3579953"/>
              <a:gd name="connsiteX1840" fmla="*/ 1526941 w 3207899"/>
              <a:gd name="connsiteY1840" fmla="*/ 1076878 h 3579953"/>
              <a:gd name="connsiteX1841" fmla="*/ 1567917 w 3207899"/>
              <a:gd name="connsiteY1841" fmla="*/ 1078741 h 3579953"/>
              <a:gd name="connsiteX1842" fmla="*/ 1526941 w 3207899"/>
              <a:gd name="connsiteY1842" fmla="*/ 1076878 h 3579953"/>
              <a:gd name="connsiteX1843" fmla="*/ 1496210 w 3207899"/>
              <a:gd name="connsiteY1843" fmla="*/ 1067333 h 3579953"/>
              <a:gd name="connsiteX1844" fmla="*/ 360996 w 3207899"/>
              <a:gd name="connsiteY1844" fmla="*/ 1065703 h 3579953"/>
              <a:gd name="connsiteX1845" fmla="*/ 323745 w 3207899"/>
              <a:gd name="connsiteY1845" fmla="*/ 1106679 h 3579953"/>
              <a:gd name="connsiteX1846" fmla="*/ 340508 w 3207899"/>
              <a:gd name="connsiteY1846" fmla="*/ 1140204 h 3579953"/>
              <a:gd name="connsiteX1847" fmla="*/ 323745 w 3207899"/>
              <a:gd name="connsiteY1847" fmla="*/ 1106679 h 3579953"/>
              <a:gd name="connsiteX1848" fmla="*/ 360996 w 3207899"/>
              <a:gd name="connsiteY1848" fmla="*/ 1065703 h 3579953"/>
              <a:gd name="connsiteX1849" fmla="*/ 1051995 w 3207899"/>
              <a:gd name="connsiteY1849" fmla="*/ 1047077 h 3579953"/>
              <a:gd name="connsiteX1850" fmla="*/ 1040820 w 3207899"/>
              <a:gd name="connsiteY1850" fmla="*/ 1061978 h 3579953"/>
              <a:gd name="connsiteX1851" fmla="*/ 1051995 w 3207899"/>
              <a:gd name="connsiteY1851" fmla="*/ 1047077 h 3579953"/>
              <a:gd name="connsiteX1852" fmla="*/ 1852884 w 3207899"/>
              <a:gd name="connsiteY1852" fmla="*/ 1041490 h 3579953"/>
              <a:gd name="connsiteX1853" fmla="*/ 1851022 w 3207899"/>
              <a:gd name="connsiteY1853" fmla="*/ 1051268 h 3579953"/>
              <a:gd name="connsiteX1854" fmla="*/ 1851122 w 3207899"/>
              <a:gd name="connsiteY1854" fmla="*/ 1051403 h 3579953"/>
              <a:gd name="connsiteX1855" fmla="*/ 1851022 w 3207899"/>
              <a:gd name="connsiteY1855" fmla="*/ 1051967 h 3579953"/>
              <a:gd name="connsiteX1856" fmla="*/ 1860335 w 3207899"/>
              <a:gd name="connsiteY1856" fmla="*/ 1063840 h 3579953"/>
              <a:gd name="connsiteX1857" fmla="*/ 1851122 w 3207899"/>
              <a:gd name="connsiteY1857" fmla="*/ 1051403 h 3579953"/>
              <a:gd name="connsiteX1858" fmla="*/ 1232662 w 3207899"/>
              <a:gd name="connsiteY1858" fmla="*/ 1041490 h 3579953"/>
              <a:gd name="connsiteX1859" fmla="*/ 1251286 w 3207899"/>
              <a:gd name="connsiteY1859" fmla="*/ 1048940 h 3579953"/>
              <a:gd name="connsiteX1860" fmla="*/ 1232662 w 3207899"/>
              <a:gd name="connsiteY1860" fmla="*/ 1041490 h 3579953"/>
              <a:gd name="connsiteX1861" fmla="*/ 841529 w 3207899"/>
              <a:gd name="connsiteY1861" fmla="*/ 1041490 h 3579953"/>
              <a:gd name="connsiteX1862" fmla="*/ 865742 w 3207899"/>
              <a:gd name="connsiteY1862" fmla="*/ 1060115 h 3579953"/>
              <a:gd name="connsiteX1863" fmla="*/ 841529 w 3207899"/>
              <a:gd name="connsiteY1863" fmla="*/ 1041490 h 3579953"/>
              <a:gd name="connsiteX1864" fmla="*/ 1578859 w 3207899"/>
              <a:gd name="connsiteY1864" fmla="*/ 1039162 h 3579953"/>
              <a:gd name="connsiteX1865" fmla="*/ 1572370 w 3207899"/>
              <a:gd name="connsiteY1865" fmla="*/ 1044866 h 3579953"/>
              <a:gd name="connsiteX1866" fmla="*/ 1572591 w 3207899"/>
              <a:gd name="connsiteY1866" fmla="*/ 1045730 h 3579953"/>
              <a:gd name="connsiteX1867" fmla="*/ 1572370 w 3207899"/>
              <a:gd name="connsiteY1867" fmla="*/ 1045913 h 3579953"/>
              <a:gd name="connsiteX1868" fmla="*/ 1577230 w 3207899"/>
              <a:gd name="connsiteY1868" fmla="*/ 1063840 h 3579953"/>
              <a:gd name="connsiteX1869" fmla="*/ 1572591 w 3207899"/>
              <a:gd name="connsiteY1869" fmla="*/ 1045730 h 3579953"/>
              <a:gd name="connsiteX1870" fmla="*/ 1578859 w 3207899"/>
              <a:gd name="connsiteY1870" fmla="*/ 1040559 h 3579953"/>
              <a:gd name="connsiteX1871" fmla="*/ 1601442 w 3207899"/>
              <a:gd name="connsiteY1871" fmla="*/ 1039627 h 3579953"/>
              <a:gd name="connsiteX1872" fmla="*/ 1608485 w 3207899"/>
              <a:gd name="connsiteY1872" fmla="*/ 1055517 h 3579953"/>
              <a:gd name="connsiteX1873" fmla="*/ 1615561 w 3207899"/>
              <a:gd name="connsiteY1873" fmla="*/ 1060317 h 3579953"/>
              <a:gd name="connsiteX1874" fmla="*/ 1620767 w 3207899"/>
              <a:gd name="connsiteY1874" fmla="*/ 1064073 h 3579953"/>
              <a:gd name="connsiteX1875" fmla="*/ 1649869 w 3207899"/>
              <a:gd name="connsiteY1875" fmla="*/ 1067565 h 3579953"/>
              <a:gd name="connsiteX1876" fmla="*/ 1620068 w 3207899"/>
              <a:gd name="connsiteY1876" fmla="*/ 1063375 h 3579953"/>
              <a:gd name="connsiteX1877" fmla="*/ 1615561 w 3207899"/>
              <a:gd name="connsiteY1877" fmla="*/ 1060317 h 3579953"/>
              <a:gd name="connsiteX1878" fmla="*/ 1609271 w 3207899"/>
              <a:gd name="connsiteY1878" fmla="*/ 1055779 h 3579953"/>
              <a:gd name="connsiteX1879" fmla="*/ 1601442 w 3207899"/>
              <a:gd name="connsiteY1879" fmla="*/ 1039627 h 3579953"/>
              <a:gd name="connsiteX1880" fmla="*/ 1578859 w 3207899"/>
              <a:gd name="connsiteY1880" fmla="*/ 1039162 h 3579953"/>
              <a:gd name="connsiteX1881" fmla="*/ 2543884 w 3207899"/>
              <a:gd name="connsiteY1881" fmla="*/ 1028452 h 3579953"/>
              <a:gd name="connsiteX1882" fmla="*/ 2564372 w 3207899"/>
              <a:gd name="connsiteY1882" fmla="*/ 1028452 h 3579953"/>
              <a:gd name="connsiteX1883" fmla="*/ 2543884 w 3207899"/>
              <a:gd name="connsiteY1883" fmla="*/ 1028452 h 3579953"/>
              <a:gd name="connsiteX1884" fmla="*/ 1983262 w 3207899"/>
              <a:gd name="connsiteY1884" fmla="*/ 1022864 h 3579953"/>
              <a:gd name="connsiteX1885" fmla="*/ 1979097 w 3207899"/>
              <a:gd name="connsiteY1885" fmla="*/ 1033542 h 3579953"/>
              <a:gd name="connsiteX1886" fmla="*/ 1973717 w 3207899"/>
              <a:gd name="connsiteY1886" fmla="*/ 1035669 h 3579953"/>
              <a:gd name="connsiteX1887" fmla="*/ 1957187 w 3207899"/>
              <a:gd name="connsiteY1887" fmla="*/ 1030315 h 3579953"/>
              <a:gd name="connsiteX1888" fmla="*/ 1936699 w 3207899"/>
              <a:gd name="connsiteY1888" fmla="*/ 1048940 h 3579953"/>
              <a:gd name="connsiteX1889" fmla="*/ 1957187 w 3207899"/>
              <a:gd name="connsiteY1889" fmla="*/ 1030315 h 3579953"/>
              <a:gd name="connsiteX1890" fmla="*/ 1978926 w 3207899"/>
              <a:gd name="connsiteY1890" fmla="*/ 1033981 h 3579953"/>
              <a:gd name="connsiteX1891" fmla="*/ 1979097 w 3207899"/>
              <a:gd name="connsiteY1891" fmla="*/ 1033542 h 3579953"/>
              <a:gd name="connsiteX1892" fmla="*/ 1979974 w 3207899"/>
              <a:gd name="connsiteY1892" fmla="*/ 1033196 h 3579953"/>
              <a:gd name="connsiteX1893" fmla="*/ 1983262 w 3207899"/>
              <a:gd name="connsiteY1893" fmla="*/ 1022864 h 3579953"/>
              <a:gd name="connsiteX1894" fmla="*/ 2854927 w 3207899"/>
              <a:gd name="connsiteY1894" fmla="*/ 1019139 h 3579953"/>
              <a:gd name="connsiteX1895" fmla="*/ 2867965 w 3207899"/>
              <a:gd name="connsiteY1895" fmla="*/ 1054528 h 3579953"/>
              <a:gd name="connsiteX1896" fmla="*/ 2872346 w 3207899"/>
              <a:gd name="connsiteY1896" fmla="*/ 1080351 h 3579953"/>
              <a:gd name="connsiteX1897" fmla="*/ 2869828 w 3207899"/>
              <a:gd name="connsiteY1897" fmla="*/ 1106679 h 3579953"/>
              <a:gd name="connsiteX1898" fmla="*/ 2872389 w 3207899"/>
              <a:gd name="connsiteY1898" fmla="*/ 1080603 h 3579953"/>
              <a:gd name="connsiteX1899" fmla="*/ 2872346 w 3207899"/>
              <a:gd name="connsiteY1899" fmla="*/ 1080351 h 3579953"/>
              <a:gd name="connsiteX1900" fmla="*/ 2872389 w 3207899"/>
              <a:gd name="connsiteY1900" fmla="*/ 1079905 h 3579953"/>
              <a:gd name="connsiteX1901" fmla="*/ 2867965 w 3207899"/>
              <a:gd name="connsiteY1901" fmla="*/ 1054528 h 3579953"/>
              <a:gd name="connsiteX1902" fmla="*/ 2854927 w 3207899"/>
              <a:gd name="connsiteY1902" fmla="*/ 1019139 h 3579953"/>
              <a:gd name="connsiteX1903" fmla="*/ 990531 w 3207899"/>
              <a:gd name="connsiteY1903" fmla="*/ 996789 h 3579953"/>
              <a:gd name="connsiteX1904" fmla="*/ 990531 w 3207899"/>
              <a:gd name="connsiteY1904" fmla="*/ 1021002 h 3579953"/>
              <a:gd name="connsiteX1905" fmla="*/ 990531 w 3207899"/>
              <a:gd name="connsiteY1905" fmla="*/ 996789 h 3579953"/>
              <a:gd name="connsiteX1906" fmla="*/ 2601622 w 3207899"/>
              <a:gd name="connsiteY1906" fmla="*/ 983751 h 3579953"/>
              <a:gd name="connsiteX1907" fmla="*/ 2637011 w 3207899"/>
              <a:gd name="connsiteY1907" fmla="*/ 1006101 h 3579953"/>
              <a:gd name="connsiteX1908" fmla="*/ 2657964 w 3207899"/>
              <a:gd name="connsiteY1908" fmla="*/ 1021002 h 3579953"/>
              <a:gd name="connsiteX1909" fmla="*/ 2658334 w 3207899"/>
              <a:gd name="connsiteY1909" fmla="*/ 1020886 h 3579953"/>
              <a:gd name="connsiteX1910" fmla="*/ 2658663 w 3207899"/>
              <a:gd name="connsiteY1910" fmla="*/ 1021002 h 3579953"/>
              <a:gd name="connsiteX1911" fmla="*/ 2681712 w 3207899"/>
              <a:gd name="connsiteY1911" fmla="*/ 1013552 h 3579953"/>
              <a:gd name="connsiteX1912" fmla="*/ 2658334 w 3207899"/>
              <a:gd name="connsiteY1912" fmla="*/ 1020886 h 3579953"/>
              <a:gd name="connsiteX1913" fmla="*/ 2647924 w 3207899"/>
              <a:gd name="connsiteY1913" fmla="*/ 1017219 h 3579953"/>
              <a:gd name="connsiteX1914" fmla="*/ 2637011 w 3207899"/>
              <a:gd name="connsiteY1914" fmla="*/ 1006101 h 3579953"/>
              <a:gd name="connsiteX1915" fmla="*/ 2601622 w 3207899"/>
              <a:gd name="connsiteY1915" fmla="*/ 983751 h 3579953"/>
              <a:gd name="connsiteX1916" fmla="*/ 2480558 w 3207899"/>
              <a:gd name="connsiteY1916" fmla="*/ 978164 h 3579953"/>
              <a:gd name="connsiteX1917" fmla="*/ 2439583 w 3207899"/>
              <a:gd name="connsiteY1917" fmla="*/ 996789 h 3579953"/>
              <a:gd name="connsiteX1918" fmla="*/ 2400469 w 3207899"/>
              <a:gd name="connsiteY1918" fmla="*/ 1002376 h 3579953"/>
              <a:gd name="connsiteX1919" fmla="*/ 2439583 w 3207899"/>
              <a:gd name="connsiteY1919" fmla="*/ 996789 h 3579953"/>
              <a:gd name="connsiteX1920" fmla="*/ 2480558 w 3207899"/>
              <a:gd name="connsiteY1920" fmla="*/ 978164 h 3579953"/>
              <a:gd name="connsiteX1921" fmla="*/ 498823 w 3207899"/>
              <a:gd name="connsiteY1921" fmla="*/ 974439 h 3579953"/>
              <a:gd name="connsiteX1922" fmla="*/ 482061 w 3207899"/>
              <a:gd name="connsiteY1922" fmla="*/ 994926 h 3579953"/>
              <a:gd name="connsiteX1923" fmla="*/ 498823 w 3207899"/>
              <a:gd name="connsiteY1923" fmla="*/ 974439 h 3579953"/>
              <a:gd name="connsiteX1924" fmla="*/ 2295352 w 3207899"/>
              <a:gd name="connsiteY1924" fmla="*/ 969579 h 3579953"/>
              <a:gd name="connsiteX1925" fmla="*/ 2275679 w 3207899"/>
              <a:gd name="connsiteY1925" fmla="*/ 974439 h 3579953"/>
              <a:gd name="connsiteX1926" fmla="*/ 2344593 w 3207899"/>
              <a:gd name="connsiteY1926" fmla="*/ 981888 h 3579953"/>
              <a:gd name="connsiteX1927" fmla="*/ 2348318 w 3207899"/>
              <a:gd name="connsiteY1927" fmla="*/ 993064 h 3579953"/>
              <a:gd name="connsiteX1928" fmla="*/ 2344593 w 3207899"/>
              <a:gd name="connsiteY1928" fmla="*/ 981888 h 3579953"/>
              <a:gd name="connsiteX1929" fmla="*/ 2295352 w 3207899"/>
              <a:gd name="connsiteY1929" fmla="*/ 969579 h 3579953"/>
              <a:gd name="connsiteX1930" fmla="*/ 1376076 w 3207899"/>
              <a:gd name="connsiteY1930" fmla="*/ 963264 h 3579953"/>
              <a:gd name="connsiteX1931" fmla="*/ 1338825 w 3207899"/>
              <a:gd name="connsiteY1931" fmla="*/ 972576 h 3579953"/>
              <a:gd name="connsiteX1932" fmla="*/ 1376076 w 3207899"/>
              <a:gd name="connsiteY1932" fmla="*/ 963264 h 3579953"/>
              <a:gd name="connsiteX1933" fmla="*/ 333058 w 3207899"/>
              <a:gd name="connsiteY1933" fmla="*/ 953951 h 3579953"/>
              <a:gd name="connsiteX1934" fmla="*/ 230619 w 3207899"/>
              <a:gd name="connsiteY1934" fmla="*/ 1073153 h 3579953"/>
              <a:gd name="connsiteX1935" fmla="*/ 333058 w 3207899"/>
              <a:gd name="connsiteY1935" fmla="*/ 953951 h 3579953"/>
              <a:gd name="connsiteX1936" fmla="*/ 2062419 w 3207899"/>
              <a:gd name="connsiteY1936" fmla="*/ 945104 h 3579953"/>
              <a:gd name="connsiteX1937" fmla="*/ 2039138 w 3207899"/>
              <a:gd name="connsiteY1937" fmla="*/ 957677 h 3579953"/>
              <a:gd name="connsiteX1938" fmla="*/ 2085701 w 3207899"/>
              <a:gd name="connsiteY1938" fmla="*/ 957677 h 3579953"/>
              <a:gd name="connsiteX1939" fmla="*/ 2096876 w 3207899"/>
              <a:gd name="connsiteY1939" fmla="*/ 960703 h 3579953"/>
              <a:gd name="connsiteX1940" fmla="*/ 2096949 w 3207899"/>
              <a:gd name="connsiteY1940" fmla="*/ 960544 h 3579953"/>
              <a:gd name="connsiteX1941" fmla="*/ 2097575 w 3207899"/>
              <a:gd name="connsiteY1941" fmla="*/ 960703 h 3579953"/>
              <a:gd name="connsiteX1942" fmla="*/ 2102464 w 3207899"/>
              <a:gd name="connsiteY1942" fmla="*/ 948364 h 3579953"/>
              <a:gd name="connsiteX1943" fmla="*/ 2096949 w 3207899"/>
              <a:gd name="connsiteY1943" fmla="*/ 960544 h 3579953"/>
              <a:gd name="connsiteX1944" fmla="*/ 2085701 w 3207899"/>
              <a:gd name="connsiteY1944" fmla="*/ 957677 h 3579953"/>
              <a:gd name="connsiteX1945" fmla="*/ 2062419 w 3207899"/>
              <a:gd name="connsiteY1945" fmla="*/ 945104 h 3579953"/>
              <a:gd name="connsiteX1946" fmla="*/ 495098 w 3207899"/>
              <a:gd name="connsiteY1946" fmla="*/ 939051 h 3579953"/>
              <a:gd name="connsiteX1947" fmla="*/ 398247 w 3207899"/>
              <a:gd name="connsiteY1947" fmla="*/ 1047077 h 3579953"/>
              <a:gd name="connsiteX1948" fmla="*/ 495098 w 3207899"/>
              <a:gd name="connsiteY1948" fmla="*/ 939051 h 3579953"/>
              <a:gd name="connsiteX1949" fmla="*/ 1290399 w 3207899"/>
              <a:gd name="connsiteY1949" fmla="*/ 935326 h 3579953"/>
              <a:gd name="connsiteX1950" fmla="*/ 1295987 w 3207899"/>
              <a:gd name="connsiteY1950" fmla="*/ 980026 h 3579953"/>
              <a:gd name="connsiteX1951" fmla="*/ 1290399 w 3207899"/>
              <a:gd name="connsiteY1951" fmla="*/ 935326 h 3579953"/>
              <a:gd name="connsiteX1952" fmla="*/ 2839299 w 3207899"/>
              <a:gd name="connsiteY1952" fmla="*/ 931979 h 3579953"/>
              <a:gd name="connsiteX1953" fmla="*/ 2838966 w 3207899"/>
              <a:gd name="connsiteY1953" fmla="*/ 932265 h 3579953"/>
              <a:gd name="connsiteX1954" fmla="*/ 2838514 w 3207899"/>
              <a:gd name="connsiteY1954" fmla="*/ 932241 h 3579953"/>
              <a:gd name="connsiteX1955" fmla="*/ 2828852 w 3207899"/>
              <a:gd name="connsiteY1955" fmla="*/ 940914 h 3579953"/>
              <a:gd name="connsiteX1956" fmla="*/ 2787876 w 3207899"/>
              <a:gd name="connsiteY1956" fmla="*/ 944639 h 3579953"/>
              <a:gd name="connsiteX1957" fmla="*/ 2771114 w 3207899"/>
              <a:gd name="connsiteY1957" fmla="*/ 942776 h 3579953"/>
              <a:gd name="connsiteX1958" fmla="*/ 2787876 w 3207899"/>
              <a:gd name="connsiteY1958" fmla="*/ 944639 h 3579953"/>
              <a:gd name="connsiteX1959" fmla="*/ 2828852 w 3207899"/>
              <a:gd name="connsiteY1959" fmla="*/ 940914 h 3579953"/>
              <a:gd name="connsiteX1960" fmla="*/ 2838966 w 3207899"/>
              <a:gd name="connsiteY1960" fmla="*/ 932265 h 3579953"/>
              <a:gd name="connsiteX1961" fmla="*/ 2853065 w 3207899"/>
              <a:gd name="connsiteY1961" fmla="*/ 932998 h 3579953"/>
              <a:gd name="connsiteX1962" fmla="*/ 2877278 w 3207899"/>
              <a:gd name="connsiteY1962" fmla="*/ 955814 h 3579953"/>
              <a:gd name="connsiteX1963" fmla="*/ 2839299 w 3207899"/>
              <a:gd name="connsiteY1963" fmla="*/ 931979 h 3579953"/>
              <a:gd name="connsiteX1964" fmla="*/ 2672399 w 3207899"/>
              <a:gd name="connsiteY1964" fmla="*/ 929738 h 3579953"/>
              <a:gd name="connsiteX1965" fmla="*/ 2691024 w 3207899"/>
              <a:gd name="connsiteY1965" fmla="*/ 935326 h 3579953"/>
              <a:gd name="connsiteX1966" fmla="*/ 2672399 w 3207899"/>
              <a:gd name="connsiteY1966" fmla="*/ 929738 h 3579953"/>
              <a:gd name="connsiteX1967" fmla="*/ 1416354 w 3207899"/>
              <a:gd name="connsiteY1967" fmla="*/ 929506 h 3579953"/>
              <a:gd name="connsiteX1968" fmla="*/ 1400289 w 3207899"/>
              <a:gd name="connsiteY1968" fmla="*/ 933463 h 3579953"/>
              <a:gd name="connsiteX1969" fmla="*/ 1433815 w 3207899"/>
              <a:gd name="connsiteY1969" fmla="*/ 929738 h 3579953"/>
              <a:gd name="connsiteX1970" fmla="*/ 1454303 w 3207899"/>
              <a:gd name="connsiteY1970" fmla="*/ 933463 h 3579953"/>
              <a:gd name="connsiteX1971" fmla="*/ 1433815 w 3207899"/>
              <a:gd name="connsiteY1971" fmla="*/ 929738 h 3579953"/>
              <a:gd name="connsiteX1972" fmla="*/ 1416354 w 3207899"/>
              <a:gd name="connsiteY1972" fmla="*/ 929506 h 3579953"/>
              <a:gd name="connsiteX1973" fmla="*/ 2089426 w 3207899"/>
              <a:gd name="connsiteY1973" fmla="*/ 926013 h 3579953"/>
              <a:gd name="connsiteX1974" fmla="*/ 2100601 w 3207899"/>
              <a:gd name="connsiteY1974" fmla="*/ 933463 h 3579953"/>
              <a:gd name="connsiteX1975" fmla="*/ 2089426 w 3207899"/>
              <a:gd name="connsiteY1975" fmla="*/ 926013 h 3579953"/>
              <a:gd name="connsiteX1976" fmla="*/ 597537 w 3207899"/>
              <a:gd name="connsiteY1976" fmla="*/ 922288 h 3579953"/>
              <a:gd name="connsiteX1977" fmla="*/ 564012 w 3207899"/>
              <a:gd name="connsiteY1977" fmla="*/ 942776 h 3579953"/>
              <a:gd name="connsiteX1978" fmla="*/ 597537 w 3207899"/>
              <a:gd name="connsiteY1978" fmla="*/ 922288 h 3579953"/>
              <a:gd name="connsiteX1979" fmla="*/ 2393019 w 3207899"/>
              <a:gd name="connsiteY1979" fmla="*/ 918563 h 3579953"/>
              <a:gd name="connsiteX1980" fmla="*/ 2403496 w 3207899"/>
              <a:gd name="connsiteY1980" fmla="*/ 931135 h 3579953"/>
              <a:gd name="connsiteX1981" fmla="*/ 2404159 w 3207899"/>
              <a:gd name="connsiteY1981" fmla="*/ 931095 h 3579953"/>
              <a:gd name="connsiteX1982" fmla="*/ 2404194 w 3207899"/>
              <a:gd name="connsiteY1982" fmla="*/ 931135 h 3579953"/>
              <a:gd name="connsiteX1983" fmla="*/ 2426545 w 3207899"/>
              <a:gd name="connsiteY1983" fmla="*/ 929738 h 3579953"/>
              <a:gd name="connsiteX1984" fmla="*/ 2404159 w 3207899"/>
              <a:gd name="connsiteY1984" fmla="*/ 931095 h 3579953"/>
              <a:gd name="connsiteX1985" fmla="*/ 2894040 w 3207899"/>
              <a:gd name="connsiteY1985" fmla="*/ 914838 h 3579953"/>
              <a:gd name="connsiteX1986" fmla="*/ 2910803 w 3207899"/>
              <a:gd name="connsiteY1986" fmla="*/ 924151 h 3579953"/>
              <a:gd name="connsiteX1987" fmla="*/ 2944329 w 3207899"/>
              <a:gd name="connsiteY1987" fmla="*/ 974439 h 3579953"/>
              <a:gd name="connsiteX1988" fmla="*/ 2910803 w 3207899"/>
              <a:gd name="connsiteY1988" fmla="*/ 924151 h 3579953"/>
              <a:gd name="connsiteX1989" fmla="*/ 2894040 w 3207899"/>
              <a:gd name="connsiteY1989" fmla="*/ 914838 h 3579953"/>
              <a:gd name="connsiteX1990" fmla="*/ 942106 w 3207899"/>
              <a:gd name="connsiteY1990" fmla="*/ 912976 h 3579953"/>
              <a:gd name="connsiteX1991" fmla="*/ 949556 w 3207899"/>
              <a:gd name="connsiteY1991" fmla="*/ 939051 h 3579953"/>
              <a:gd name="connsiteX1992" fmla="*/ 951419 w 3207899"/>
              <a:gd name="connsiteY1992" fmla="*/ 952089 h 3579953"/>
              <a:gd name="connsiteX1993" fmla="*/ 949794 w 3207899"/>
              <a:gd name="connsiteY1993" fmla="*/ 939094 h 3579953"/>
              <a:gd name="connsiteX1994" fmla="*/ 1003104 w 3207899"/>
              <a:gd name="connsiteY1994" fmla="*/ 948597 h 3579953"/>
              <a:gd name="connsiteX1995" fmla="*/ 1053858 w 3207899"/>
              <a:gd name="connsiteY1995" fmla="*/ 970714 h 3579953"/>
              <a:gd name="connsiteX1996" fmla="*/ 1146985 w 3207899"/>
              <a:gd name="connsiteY1996" fmla="*/ 939051 h 3579953"/>
              <a:gd name="connsiteX1997" fmla="*/ 1053858 w 3207899"/>
              <a:gd name="connsiteY1997" fmla="*/ 968852 h 3579953"/>
              <a:gd name="connsiteX1998" fmla="*/ 949556 w 3207899"/>
              <a:gd name="connsiteY1998" fmla="*/ 937189 h 3579953"/>
              <a:gd name="connsiteX1999" fmla="*/ 949794 w 3207899"/>
              <a:gd name="connsiteY1999" fmla="*/ 939094 h 3579953"/>
              <a:gd name="connsiteX2000" fmla="*/ 949556 w 3207899"/>
              <a:gd name="connsiteY2000" fmla="*/ 939051 h 3579953"/>
              <a:gd name="connsiteX2001" fmla="*/ 942106 w 3207899"/>
              <a:gd name="connsiteY2001" fmla="*/ 912976 h 3579953"/>
              <a:gd name="connsiteX2002" fmla="*/ 647826 w 3207899"/>
              <a:gd name="connsiteY2002" fmla="*/ 911113 h 3579953"/>
              <a:gd name="connsiteX2003" fmla="*/ 661795 w 3207899"/>
              <a:gd name="connsiteY2003" fmla="*/ 927643 h 3579953"/>
              <a:gd name="connsiteX2004" fmla="*/ 662445 w 3207899"/>
              <a:gd name="connsiteY2004" fmla="*/ 927589 h 3579953"/>
              <a:gd name="connsiteX2005" fmla="*/ 662494 w 3207899"/>
              <a:gd name="connsiteY2005" fmla="*/ 927643 h 3579953"/>
              <a:gd name="connsiteX2006" fmla="*/ 681352 w 3207899"/>
              <a:gd name="connsiteY2006" fmla="*/ 926013 h 3579953"/>
              <a:gd name="connsiteX2007" fmla="*/ 662445 w 3207899"/>
              <a:gd name="connsiteY2007" fmla="*/ 927589 h 3579953"/>
              <a:gd name="connsiteX2008" fmla="*/ 372171 w 3207899"/>
              <a:gd name="connsiteY2008" fmla="*/ 909250 h 3579953"/>
              <a:gd name="connsiteX2009" fmla="*/ 338645 w 3207899"/>
              <a:gd name="connsiteY2009" fmla="*/ 937189 h 3579953"/>
              <a:gd name="connsiteX2010" fmla="*/ 372171 w 3207899"/>
              <a:gd name="connsiteY2010" fmla="*/ 909250 h 3579953"/>
              <a:gd name="connsiteX2011" fmla="*/ 1178648 w 3207899"/>
              <a:gd name="connsiteY2011" fmla="*/ 901800 h 3579953"/>
              <a:gd name="connsiteX2012" fmla="*/ 1163748 w 3207899"/>
              <a:gd name="connsiteY2012" fmla="*/ 939051 h 3579953"/>
              <a:gd name="connsiteX2013" fmla="*/ 1232662 w 3207899"/>
              <a:gd name="connsiteY2013" fmla="*/ 976301 h 3579953"/>
              <a:gd name="connsiteX2014" fmla="*/ 1163748 w 3207899"/>
              <a:gd name="connsiteY2014" fmla="*/ 939051 h 3579953"/>
              <a:gd name="connsiteX2015" fmla="*/ 1178648 w 3207899"/>
              <a:gd name="connsiteY2015" fmla="*/ 901800 h 3579953"/>
              <a:gd name="connsiteX2016" fmla="*/ 599400 w 3207899"/>
              <a:gd name="connsiteY2016" fmla="*/ 901800 h 3579953"/>
              <a:gd name="connsiteX2017" fmla="*/ 647826 w 3207899"/>
              <a:gd name="connsiteY2017" fmla="*/ 909250 h 3579953"/>
              <a:gd name="connsiteX2018" fmla="*/ 599400 w 3207899"/>
              <a:gd name="connsiteY2018" fmla="*/ 901800 h 3579953"/>
              <a:gd name="connsiteX2019" fmla="*/ 2001888 w 3207899"/>
              <a:gd name="connsiteY2019" fmla="*/ 892488 h 3579953"/>
              <a:gd name="connsiteX2020" fmla="*/ 1998163 w 3207899"/>
              <a:gd name="connsiteY2020" fmla="*/ 903663 h 3579953"/>
              <a:gd name="connsiteX2021" fmla="*/ 1968362 w 3207899"/>
              <a:gd name="connsiteY2021" fmla="*/ 907388 h 3579953"/>
              <a:gd name="connsiteX2022" fmla="*/ 1824946 w 3207899"/>
              <a:gd name="connsiteY2022" fmla="*/ 957677 h 3579953"/>
              <a:gd name="connsiteX2023" fmla="*/ 1968362 w 3207899"/>
              <a:gd name="connsiteY2023" fmla="*/ 907388 h 3579953"/>
              <a:gd name="connsiteX2024" fmla="*/ 1998163 w 3207899"/>
              <a:gd name="connsiteY2024" fmla="*/ 903663 h 3579953"/>
              <a:gd name="connsiteX2025" fmla="*/ 2001888 w 3207899"/>
              <a:gd name="connsiteY2025" fmla="*/ 892488 h 3579953"/>
              <a:gd name="connsiteX2026" fmla="*/ 1353726 w 3207899"/>
              <a:gd name="connsiteY2026" fmla="*/ 888763 h 3579953"/>
              <a:gd name="connsiteX2027" fmla="*/ 1320200 w 3207899"/>
              <a:gd name="connsiteY2027" fmla="*/ 918563 h 3579953"/>
              <a:gd name="connsiteX2028" fmla="*/ 1353726 w 3207899"/>
              <a:gd name="connsiteY2028" fmla="*/ 888763 h 3579953"/>
              <a:gd name="connsiteX2029" fmla="*/ 2076388 w 3207899"/>
              <a:gd name="connsiteY2029" fmla="*/ 886900 h 3579953"/>
              <a:gd name="connsiteX2030" fmla="*/ 2128540 w 3207899"/>
              <a:gd name="connsiteY2030" fmla="*/ 912976 h 3579953"/>
              <a:gd name="connsiteX2031" fmla="*/ 2076388 w 3207899"/>
              <a:gd name="connsiteY2031" fmla="*/ 886900 h 3579953"/>
              <a:gd name="connsiteX2032" fmla="*/ 945831 w 3207899"/>
              <a:gd name="connsiteY2032" fmla="*/ 881312 h 3579953"/>
              <a:gd name="connsiteX2033" fmla="*/ 933260 w 3207899"/>
              <a:gd name="connsiteY2033" fmla="*/ 890159 h 3579953"/>
              <a:gd name="connsiteX2034" fmla="*/ 933336 w 3207899"/>
              <a:gd name="connsiteY2034" fmla="*/ 890800 h 3579953"/>
              <a:gd name="connsiteX2035" fmla="*/ 933260 w 3207899"/>
              <a:gd name="connsiteY2035" fmla="*/ 890858 h 3579953"/>
              <a:gd name="connsiteX2036" fmla="*/ 934656 w 3207899"/>
              <a:gd name="connsiteY2036" fmla="*/ 901800 h 3579953"/>
              <a:gd name="connsiteX2037" fmla="*/ 933336 w 3207899"/>
              <a:gd name="connsiteY2037" fmla="*/ 890800 h 3579953"/>
              <a:gd name="connsiteX2038" fmla="*/ 1946012 w 3207899"/>
              <a:gd name="connsiteY2038" fmla="*/ 875725 h 3579953"/>
              <a:gd name="connsiteX2039" fmla="*/ 1968362 w 3207899"/>
              <a:gd name="connsiteY2039" fmla="*/ 879450 h 3579953"/>
              <a:gd name="connsiteX2040" fmla="*/ 1946012 w 3207899"/>
              <a:gd name="connsiteY2040" fmla="*/ 875725 h 3579953"/>
              <a:gd name="connsiteX2041" fmla="*/ 1508316 w 3207899"/>
              <a:gd name="connsiteY2041" fmla="*/ 875725 h 3579953"/>
              <a:gd name="connsiteX2042" fmla="*/ 1515766 w 3207899"/>
              <a:gd name="connsiteY2042" fmla="*/ 914838 h 3579953"/>
              <a:gd name="connsiteX2043" fmla="*/ 1495279 w 3207899"/>
              <a:gd name="connsiteY2043" fmla="*/ 950226 h 3579953"/>
              <a:gd name="connsiteX2044" fmla="*/ 1521372 w 3207899"/>
              <a:gd name="connsiteY2044" fmla="*/ 979784 h 3579953"/>
              <a:gd name="connsiteX2045" fmla="*/ 1504592 w 3207899"/>
              <a:gd name="connsiteY2045" fmla="*/ 1015414 h 3579953"/>
              <a:gd name="connsiteX2046" fmla="*/ 1521586 w 3207899"/>
              <a:gd name="connsiteY2046" fmla="*/ 980027 h 3579953"/>
              <a:gd name="connsiteX2047" fmla="*/ 1521372 w 3207899"/>
              <a:gd name="connsiteY2047" fmla="*/ 979784 h 3579953"/>
              <a:gd name="connsiteX2048" fmla="*/ 1521586 w 3207899"/>
              <a:gd name="connsiteY2048" fmla="*/ 979328 h 3579953"/>
              <a:gd name="connsiteX2049" fmla="*/ 1495279 w 3207899"/>
              <a:gd name="connsiteY2049" fmla="*/ 950226 h 3579953"/>
              <a:gd name="connsiteX2050" fmla="*/ 1515766 w 3207899"/>
              <a:gd name="connsiteY2050" fmla="*/ 914838 h 3579953"/>
              <a:gd name="connsiteX2051" fmla="*/ 1508316 w 3207899"/>
              <a:gd name="connsiteY2051" fmla="*/ 875725 h 3579953"/>
              <a:gd name="connsiteX2052" fmla="*/ 1868483 w 3207899"/>
              <a:gd name="connsiteY2052" fmla="*/ 867809 h 3579953"/>
              <a:gd name="connsiteX2053" fmla="*/ 1854747 w 3207899"/>
              <a:gd name="connsiteY2053" fmla="*/ 875725 h 3579953"/>
              <a:gd name="connsiteX2054" fmla="*/ 1861266 w 3207899"/>
              <a:gd name="connsiteY2054" fmla="*/ 869322 h 3579953"/>
              <a:gd name="connsiteX2055" fmla="*/ 1869098 w 3207899"/>
              <a:gd name="connsiteY2055" fmla="*/ 867825 h 3579953"/>
              <a:gd name="connsiteX2056" fmla="*/ 1886410 w 3207899"/>
              <a:gd name="connsiteY2056" fmla="*/ 868275 h 3579953"/>
              <a:gd name="connsiteX2057" fmla="*/ 1869182 w 3207899"/>
              <a:gd name="connsiteY2057" fmla="*/ 867809 h 3579953"/>
              <a:gd name="connsiteX2058" fmla="*/ 1869098 w 3207899"/>
              <a:gd name="connsiteY2058" fmla="*/ 867825 h 3579953"/>
              <a:gd name="connsiteX2059" fmla="*/ 1191686 w 3207899"/>
              <a:gd name="connsiteY2059" fmla="*/ 862687 h 3579953"/>
              <a:gd name="connsiteX2060" fmla="*/ 1256875 w 3207899"/>
              <a:gd name="connsiteY2060" fmla="*/ 946501 h 3579953"/>
              <a:gd name="connsiteX2061" fmla="*/ 1191686 w 3207899"/>
              <a:gd name="connsiteY2061" fmla="*/ 862687 h 3579953"/>
              <a:gd name="connsiteX2062" fmla="*/ 713015 w 3207899"/>
              <a:gd name="connsiteY2062" fmla="*/ 858962 h 3579953"/>
              <a:gd name="connsiteX2063" fmla="*/ 699977 w 3207899"/>
              <a:gd name="connsiteY2063" fmla="*/ 873862 h 3579953"/>
              <a:gd name="connsiteX2064" fmla="*/ 713422 w 3207899"/>
              <a:gd name="connsiteY2064" fmla="*/ 891789 h 3579953"/>
              <a:gd name="connsiteX2065" fmla="*/ 729768 w 3207899"/>
              <a:gd name="connsiteY2065" fmla="*/ 906099 h 3579953"/>
              <a:gd name="connsiteX2066" fmla="*/ 731175 w 3207899"/>
              <a:gd name="connsiteY2066" fmla="*/ 907621 h 3579953"/>
              <a:gd name="connsiteX2067" fmla="*/ 753990 w 3207899"/>
              <a:gd name="connsiteY2067" fmla="*/ 948364 h 3579953"/>
              <a:gd name="connsiteX2068" fmla="*/ 758414 w 3207899"/>
              <a:gd name="connsiteY2068" fmla="*/ 955116 h 3579953"/>
              <a:gd name="connsiteX2069" fmla="*/ 760171 w 3207899"/>
              <a:gd name="connsiteY2069" fmla="*/ 955638 h 3579953"/>
              <a:gd name="connsiteX2070" fmla="*/ 760276 w 3207899"/>
              <a:gd name="connsiteY2070" fmla="*/ 955814 h 3579953"/>
              <a:gd name="connsiteX2071" fmla="*/ 762063 w 3207899"/>
              <a:gd name="connsiteY2071" fmla="*/ 956201 h 3579953"/>
              <a:gd name="connsiteX2072" fmla="*/ 767028 w 3207899"/>
              <a:gd name="connsiteY2072" fmla="*/ 957677 h 3579953"/>
              <a:gd name="connsiteX2073" fmla="*/ 786817 w 3207899"/>
              <a:gd name="connsiteY2073" fmla="*/ 961634 h 3579953"/>
              <a:gd name="connsiteX2074" fmla="*/ 788583 w 3207899"/>
              <a:gd name="connsiteY2074" fmla="*/ 961615 h 3579953"/>
              <a:gd name="connsiteX2075" fmla="*/ 788680 w 3207899"/>
              <a:gd name="connsiteY2075" fmla="*/ 961634 h 3579953"/>
              <a:gd name="connsiteX2076" fmla="*/ 809866 w 3207899"/>
              <a:gd name="connsiteY2076" fmla="*/ 961402 h 3579953"/>
              <a:gd name="connsiteX2077" fmla="*/ 868803 w 3207899"/>
              <a:gd name="connsiteY2077" fmla="*/ 958849 h 3579953"/>
              <a:gd name="connsiteX2078" fmla="*/ 930931 w 3207899"/>
              <a:gd name="connsiteY2078" fmla="*/ 974439 h 3579953"/>
              <a:gd name="connsiteX2079" fmla="*/ 869002 w 3207899"/>
              <a:gd name="connsiteY2079" fmla="*/ 958841 h 3579953"/>
              <a:gd name="connsiteX2080" fmla="*/ 868803 w 3207899"/>
              <a:gd name="connsiteY2080" fmla="*/ 958849 h 3579953"/>
              <a:gd name="connsiteX2081" fmla="*/ 868769 w 3207899"/>
              <a:gd name="connsiteY2081" fmla="*/ 958841 h 3579953"/>
              <a:gd name="connsiteX2082" fmla="*/ 808003 w 3207899"/>
              <a:gd name="connsiteY2082" fmla="*/ 961402 h 3579953"/>
              <a:gd name="connsiteX2083" fmla="*/ 788583 w 3207899"/>
              <a:gd name="connsiteY2083" fmla="*/ 961615 h 3579953"/>
              <a:gd name="connsiteX2084" fmla="*/ 768890 w 3207899"/>
              <a:gd name="connsiteY2084" fmla="*/ 957677 h 3579953"/>
              <a:gd name="connsiteX2085" fmla="*/ 762063 w 3207899"/>
              <a:gd name="connsiteY2085" fmla="*/ 956201 h 3579953"/>
              <a:gd name="connsiteX2086" fmla="*/ 760171 w 3207899"/>
              <a:gd name="connsiteY2086" fmla="*/ 955638 h 3579953"/>
              <a:gd name="connsiteX2087" fmla="*/ 755852 w 3207899"/>
              <a:gd name="connsiteY2087" fmla="*/ 948364 h 3579953"/>
              <a:gd name="connsiteX2088" fmla="*/ 730709 w 3207899"/>
              <a:gd name="connsiteY2088" fmla="*/ 906922 h 3579953"/>
              <a:gd name="connsiteX2089" fmla="*/ 729768 w 3207899"/>
              <a:gd name="connsiteY2089" fmla="*/ 906099 h 3579953"/>
              <a:gd name="connsiteX2090" fmla="*/ 699977 w 3207899"/>
              <a:gd name="connsiteY2090" fmla="*/ 873862 h 3579953"/>
              <a:gd name="connsiteX2091" fmla="*/ 713015 w 3207899"/>
              <a:gd name="connsiteY2091" fmla="*/ 858962 h 3579953"/>
              <a:gd name="connsiteX2092" fmla="*/ 1029645 w 3207899"/>
              <a:gd name="connsiteY2092" fmla="*/ 857099 h 3579953"/>
              <a:gd name="connsiteX2093" fmla="*/ 1107871 w 3207899"/>
              <a:gd name="connsiteY2093" fmla="*/ 899938 h 3579953"/>
              <a:gd name="connsiteX2094" fmla="*/ 1029645 w 3207899"/>
              <a:gd name="connsiteY2094" fmla="*/ 857099 h 3579953"/>
              <a:gd name="connsiteX2095" fmla="*/ 1525078 w 3207899"/>
              <a:gd name="connsiteY2095" fmla="*/ 855237 h 3579953"/>
              <a:gd name="connsiteX2096" fmla="*/ 1550127 w 3207899"/>
              <a:gd name="connsiteY2096" fmla="*/ 856802 h 3579953"/>
              <a:gd name="connsiteX2097" fmla="*/ 1554414 w 3207899"/>
              <a:gd name="connsiteY2097" fmla="*/ 864142 h 3579953"/>
              <a:gd name="connsiteX2098" fmla="*/ 1554879 w 3207899"/>
              <a:gd name="connsiteY2098" fmla="*/ 879450 h 3579953"/>
              <a:gd name="connsiteX2099" fmla="*/ 1558837 w 3207899"/>
              <a:gd name="connsiteY2099" fmla="*/ 898541 h 3579953"/>
              <a:gd name="connsiteX2100" fmla="*/ 1560045 w 3207899"/>
              <a:gd name="connsiteY2100" fmla="*/ 898915 h 3579953"/>
              <a:gd name="connsiteX2101" fmla="*/ 1560234 w 3207899"/>
              <a:gd name="connsiteY2101" fmla="*/ 899239 h 3579953"/>
              <a:gd name="connsiteX2102" fmla="*/ 1575367 w 3207899"/>
              <a:gd name="connsiteY2102" fmla="*/ 903663 h 3579953"/>
              <a:gd name="connsiteX2103" fmla="*/ 1560045 w 3207899"/>
              <a:gd name="connsiteY2103" fmla="*/ 898915 h 3579953"/>
              <a:gd name="connsiteX2104" fmla="*/ 1556247 w 3207899"/>
              <a:gd name="connsiteY2104" fmla="*/ 892400 h 3579953"/>
              <a:gd name="connsiteX2105" fmla="*/ 1554879 w 3207899"/>
              <a:gd name="connsiteY2105" fmla="*/ 879450 h 3579953"/>
              <a:gd name="connsiteX2106" fmla="*/ 1551154 w 3207899"/>
              <a:gd name="connsiteY2106" fmla="*/ 856867 h 3579953"/>
              <a:gd name="connsiteX2107" fmla="*/ 1550127 w 3207899"/>
              <a:gd name="connsiteY2107" fmla="*/ 856802 h 3579953"/>
              <a:gd name="connsiteX2108" fmla="*/ 1549757 w 3207899"/>
              <a:gd name="connsiteY2108" fmla="*/ 856168 h 3579953"/>
              <a:gd name="connsiteX2109" fmla="*/ 1525078 w 3207899"/>
              <a:gd name="connsiteY2109" fmla="*/ 855237 h 3579953"/>
              <a:gd name="connsiteX2110" fmla="*/ 422460 w 3207899"/>
              <a:gd name="connsiteY2110" fmla="*/ 853374 h 3579953"/>
              <a:gd name="connsiteX2111" fmla="*/ 405697 w 3207899"/>
              <a:gd name="connsiteY2111" fmla="*/ 872000 h 3579953"/>
              <a:gd name="connsiteX2112" fmla="*/ 379621 w 3207899"/>
              <a:gd name="connsiteY2112" fmla="*/ 890625 h 3579953"/>
              <a:gd name="connsiteX2113" fmla="*/ 405697 w 3207899"/>
              <a:gd name="connsiteY2113" fmla="*/ 872000 h 3579953"/>
              <a:gd name="connsiteX2114" fmla="*/ 422460 w 3207899"/>
              <a:gd name="connsiteY2114" fmla="*/ 853374 h 3579953"/>
              <a:gd name="connsiteX2115" fmla="*/ 2841889 w 3207899"/>
              <a:gd name="connsiteY2115" fmla="*/ 851512 h 3579953"/>
              <a:gd name="connsiteX2116" fmla="*/ 2858652 w 3207899"/>
              <a:gd name="connsiteY2116" fmla="*/ 860824 h 3579953"/>
              <a:gd name="connsiteX2117" fmla="*/ 2884728 w 3207899"/>
              <a:gd name="connsiteY2117" fmla="*/ 879450 h 3579953"/>
              <a:gd name="connsiteX2118" fmla="*/ 2858652 w 3207899"/>
              <a:gd name="connsiteY2118" fmla="*/ 860824 h 3579953"/>
              <a:gd name="connsiteX2119" fmla="*/ 2841889 w 3207899"/>
              <a:gd name="connsiteY2119" fmla="*/ 851512 h 3579953"/>
              <a:gd name="connsiteX2120" fmla="*/ 2514084 w 3207899"/>
              <a:gd name="connsiteY2120" fmla="*/ 851512 h 3579953"/>
              <a:gd name="connsiteX2121" fmla="*/ 2503840 w 3207899"/>
              <a:gd name="connsiteY2121" fmla="*/ 875958 h 3579953"/>
              <a:gd name="connsiteX2122" fmla="*/ 2504034 w 3207899"/>
              <a:gd name="connsiteY2122" fmla="*/ 876180 h 3579953"/>
              <a:gd name="connsiteX2123" fmla="*/ 2503840 w 3207899"/>
              <a:gd name="connsiteY2123" fmla="*/ 876656 h 3579953"/>
              <a:gd name="connsiteX2124" fmla="*/ 2521533 w 3207899"/>
              <a:gd name="connsiteY2124" fmla="*/ 896213 h 3579953"/>
              <a:gd name="connsiteX2125" fmla="*/ 2569960 w 3207899"/>
              <a:gd name="connsiteY2125" fmla="*/ 940914 h 3579953"/>
              <a:gd name="connsiteX2126" fmla="*/ 2521533 w 3207899"/>
              <a:gd name="connsiteY2126" fmla="*/ 896213 h 3579953"/>
              <a:gd name="connsiteX2127" fmla="*/ 2504034 w 3207899"/>
              <a:gd name="connsiteY2127" fmla="*/ 876180 h 3579953"/>
              <a:gd name="connsiteX2128" fmla="*/ 1282949 w 3207899"/>
              <a:gd name="connsiteY2128" fmla="*/ 847787 h 3579953"/>
              <a:gd name="connsiteX2129" fmla="*/ 1301574 w 3207899"/>
              <a:gd name="connsiteY2129" fmla="*/ 857099 h 3579953"/>
              <a:gd name="connsiteX2130" fmla="*/ 1323925 w 3207899"/>
              <a:gd name="connsiteY2130" fmla="*/ 862687 h 3579953"/>
              <a:gd name="connsiteX2131" fmla="*/ 1301574 w 3207899"/>
              <a:gd name="connsiteY2131" fmla="*/ 857099 h 3579953"/>
              <a:gd name="connsiteX2132" fmla="*/ 1282949 w 3207899"/>
              <a:gd name="connsiteY2132" fmla="*/ 847787 h 3579953"/>
              <a:gd name="connsiteX2133" fmla="*/ 1502728 w 3207899"/>
              <a:gd name="connsiteY2133" fmla="*/ 845924 h 3579953"/>
              <a:gd name="connsiteX2134" fmla="*/ 1508316 w 3207899"/>
              <a:gd name="connsiteY2134" fmla="*/ 857099 h 3579953"/>
              <a:gd name="connsiteX2135" fmla="*/ 1502728 w 3207899"/>
              <a:gd name="connsiteY2135" fmla="*/ 845924 h 3579953"/>
              <a:gd name="connsiteX2136" fmla="*/ 1407739 w 3207899"/>
              <a:gd name="connsiteY2136" fmla="*/ 840336 h 3579953"/>
              <a:gd name="connsiteX2137" fmla="*/ 1396564 w 3207899"/>
              <a:gd name="connsiteY2137" fmla="*/ 855237 h 3579953"/>
              <a:gd name="connsiteX2138" fmla="*/ 1407739 w 3207899"/>
              <a:gd name="connsiteY2138" fmla="*/ 840336 h 3579953"/>
              <a:gd name="connsiteX2139" fmla="*/ 888093 w 3207899"/>
              <a:gd name="connsiteY2139" fmla="*/ 840336 h 3579953"/>
              <a:gd name="connsiteX2140" fmla="*/ 884368 w 3207899"/>
              <a:gd name="connsiteY2140" fmla="*/ 847787 h 3579953"/>
              <a:gd name="connsiteX2141" fmla="*/ 888093 w 3207899"/>
              <a:gd name="connsiteY2141" fmla="*/ 840336 h 3579953"/>
              <a:gd name="connsiteX2142" fmla="*/ 797992 w 3207899"/>
              <a:gd name="connsiteY2142" fmla="*/ 839405 h 3579953"/>
              <a:gd name="connsiteX2143" fmla="*/ 776340 w 3207899"/>
              <a:gd name="connsiteY2143" fmla="*/ 844062 h 3579953"/>
              <a:gd name="connsiteX2144" fmla="*/ 798289 w 3207899"/>
              <a:gd name="connsiteY2144" fmla="*/ 839489 h 3579953"/>
              <a:gd name="connsiteX2145" fmla="*/ 821041 w 3207899"/>
              <a:gd name="connsiteY2145" fmla="*/ 845924 h 3579953"/>
              <a:gd name="connsiteX2146" fmla="*/ 798691 w 3207899"/>
              <a:gd name="connsiteY2146" fmla="*/ 839405 h 3579953"/>
              <a:gd name="connsiteX2147" fmla="*/ 798289 w 3207899"/>
              <a:gd name="connsiteY2147" fmla="*/ 839489 h 3579953"/>
              <a:gd name="connsiteX2148" fmla="*/ 2332225 w 3207899"/>
              <a:gd name="connsiteY2148" fmla="*/ 835564 h 3579953"/>
              <a:gd name="connsiteX2149" fmla="*/ 2290580 w 3207899"/>
              <a:gd name="connsiteY2149" fmla="*/ 853374 h 3579953"/>
              <a:gd name="connsiteX2150" fmla="*/ 2260779 w 3207899"/>
              <a:gd name="connsiteY2150" fmla="*/ 864549 h 3579953"/>
              <a:gd name="connsiteX2151" fmla="*/ 2223529 w 3207899"/>
              <a:gd name="connsiteY2151" fmla="*/ 883175 h 3579953"/>
              <a:gd name="connsiteX2152" fmla="*/ 2211655 w 3207899"/>
              <a:gd name="connsiteY2152" fmla="*/ 902499 h 3579953"/>
              <a:gd name="connsiteX2153" fmla="*/ 2195992 w 3207899"/>
              <a:gd name="connsiteY2153" fmla="*/ 914530 h 3579953"/>
              <a:gd name="connsiteX2154" fmla="*/ 2162065 w 3207899"/>
              <a:gd name="connsiteY2154" fmla="*/ 907388 h 3579953"/>
              <a:gd name="connsiteX2155" fmla="*/ 2195591 w 3207899"/>
              <a:gd name="connsiteY2155" fmla="*/ 914838 h 3579953"/>
              <a:gd name="connsiteX2156" fmla="*/ 2195992 w 3207899"/>
              <a:gd name="connsiteY2156" fmla="*/ 914530 h 3579953"/>
              <a:gd name="connsiteX2157" fmla="*/ 2197454 w 3207899"/>
              <a:gd name="connsiteY2157" fmla="*/ 914838 h 3579953"/>
              <a:gd name="connsiteX2158" fmla="*/ 2225392 w 3207899"/>
              <a:gd name="connsiteY2158" fmla="*/ 883175 h 3579953"/>
              <a:gd name="connsiteX2159" fmla="*/ 2262641 w 3207899"/>
              <a:gd name="connsiteY2159" fmla="*/ 864549 h 3579953"/>
              <a:gd name="connsiteX2160" fmla="*/ 2292442 w 3207899"/>
              <a:gd name="connsiteY2160" fmla="*/ 853374 h 3579953"/>
              <a:gd name="connsiteX2161" fmla="*/ 2319216 w 3207899"/>
              <a:gd name="connsiteY2161" fmla="*/ 837077 h 3579953"/>
              <a:gd name="connsiteX2162" fmla="*/ 2332701 w 3207899"/>
              <a:gd name="connsiteY2162" fmla="*/ 835705 h 3579953"/>
              <a:gd name="connsiteX2163" fmla="*/ 2348318 w 3207899"/>
              <a:gd name="connsiteY2163" fmla="*/ 840336 h 3579953"/>
              <a:gd name="connsiteX2164" fmla="*/ 2368806 w 3207899"/>
              <a:gd name="connsiteY2164" fmla="*/ 847787 h 3579953"/>
              <a:gd name="connsiteX2165" fmla="*/ 2350181 w 3207899"/>
              <a:gd name="connsiteY2165" fmla="*/ 840336 h 3579953"/>
              <a:gd name="connsiteX2166" fmla="*/ 2334087 w 3207899"/>
              <a:gd name="connsiteY2166" fmla="*/ 835564 h 3579953"/>
              <a:gd name="connsiteX2167" fmla="*/ 2332701 w 3207899"/>
              <a:gd name="connsiteY2167" fmla="*/ 835705 h 3579953"/>
              <a:gd name="connsiteX2168" fmla="*/ 2797188 w 3207899"/>
              <a:gd name="connsiteY2168" fmla="*/ 827299 h 3579953"/>
              <a:gd name="connsiteX2169" fmla="*/ 2821401 w 3207899"/>
              <a:gd name="connsiteY2169" fmla="*/ 845924 h 3579953"/>
              <a:gd name="connsiteX2170" fmla="*/ 2797188 w 3207899"/>
              <a:gd name="connsiteY2170" fmla="*/ 827299 h 3579953"/>
              <a:gd name="connsiteX2171" fmla="*/ 966319 w 3207899"/>
              <a:gd name="connsiteY2171" fmla="*/ 819849 h 3579953"/>
              <a:gd name="connsiteX2172" fmla="*/ 953282 w 3207899"/>
              <a:gd name="connsiteY2172" fmla="*/ 868275 h 3579953"/>
              <a:gd name="connsiteX2173" fmla="*/ 966319 w 3207899"/>
              <a:gd name="connsiteY2173" fmla="*/ 819849 h 3579953"/>
              <a:gd name="connsiteX2174" fmla="*/ 1906898 w 3207899"/>
              <a:gd name="connsiteY2174" fmla="*/ 803086 h 3579953"/>
              <a:gd name="connsiteX2175" fmla="*/ 1895723 w 3207899"/>
              <a:gd name="connsiteY2175" fmla="*/ 858962 h 3579953"/>
              <a:gd name="connsiteX2176" fmla="*/ 1906898 w 3207899"/>
              <a:gd name="connsiteY2176" fmla="*/ 803086 h 3579953"/>
              <a:gd name="connsiteX2177" fmla="*/ 1063170 w 3207899"/>
              <a:gd name="connsiteY2177" fmla="*/ 793773 h 3579953"/>
              <a:gd name="connsiteX2178" fmla="*/ 1035931 w 3207899"/>
              <a:gd name="connsiteY2178" fmla="*/ 812398 h 3579953"/>
              <a:gd name="connsiteX2179" fmla="*/ 1035748 w 3207899"/>
              <a:gd name="connsiteY2179" fmla="*/ 813425 h 3579953"/>
              <a:gd name="connsiteX2180" fmla="*/ 1035232 w 3207899"/>
              <a:gd name="connsiteY2180" fmla="*/ 813795 h 3579953"/>
              <a:gd name="connsiteX2181" fmla="*/ 1029645 w 3207899"/>
              <a:gd name="connsiteY2181" fmla="*/ 847787 h 3579953"/>
              <a:gd name="connsiteX2182" fmla="*/ 1035748 w 3207899"/>
              <a:gd name="connsiteY2182" fmla="*/ 813425 h 3579953"/>
              <a:gd name="connsiteX2183" fmla="*/ 2471246 w 3207899"/>
              <a:gd name="connsiteY2183" fmla="*/ 786323 h 3579953"/>
              <a:gd name="connsiteX2184" fmla="*/ 2486213 w 3207899"/>
              <a:gd name="connsiteY2184" fmla="*/ 788110 h 3579953"/>
              <a:gd name="connsiteX2185" fmla="*/ 2495459 w 3207899"/>
              <a:gd name="connsiteY2185" fmla="*/ 795635 h 3579953"/>
              <a:gd name="connsiteX2186" fmla="*/ 2486845 w 3207899"/>
              <a:gd name="connsiteY2186" fmla="*/ 788185 h 3579953"/>
              <a:gd name="connsiteX2187" fmla="*/ 2486213 w 3207899"/>
              <a:gd name="connsiteY2187" fmla="*/ 788110 h 3579953"/>
              <a:gd name="connsiteX2188" fmla="*/ 2485448 w 3207899"/>
              <a:gd name="connsiteY2188" fmla="*/ 787487 h 3579953"/>
              <a:gd name="connsiteX2189" fmla="*/ 2471246 w 3207899"/>
              <a:gd name="connsiteY2189" fmla="*/ 786323 h 3579953"/>
              <a:gd name="connsiteX2190" fmla="*/ 819179 w 3207899"/>
              <a:gd name="connsiteY2190" fmla="*/ 784460 h 3579953"/>
              <a:gd name="connsiteX2191" fmla="*/ 819179 w 3207899"/>
              <a:gd name="connsiteY2191" fmla="*/ 786323 h 3579953"/>
              <a:gd name="connsiteX2192" fmla="*/ 824766 w 3207899"/>
              <a:gd name="connsiteY2192" fmla="*/ 810536 h 3579953"/>
              <a:gd name="connsiteX2193" fmla="*/ 819179 w 3207899"/>
              <a:gd name="connsiteY2193" fmla="*/ 784460 h 3579953"/>
              <a:gd name="connsiteX2194" fmla="*/ 1082262 w 3207899"/>
              <a:gd name="connsiteY2194" fmla="*/ 779338 h 3579953"/>
              <a:gd name="connsiteX2195" fmla="*/ 1074346 w 3207899"/>
              <a:gd name="connsiteY2195" fmla="*/ 780735 h 3579953"/>
              <a:gd name="connsiteX2196" fmla="*/ 1082649 w 3207899"/>
              <a:gd name="connsiteY2196" fmla="*/ 779389 h 3579953"/>
              <a:gd name="connsiteX2197" fmla="*/ 1092971 w 3207899"/>
              <a:gd name="connsiteY2197" fmla="*/ 780735 h 3579953"/>
              <a:gd name="connsiteX2198" fmla="*/ 1135810 w 3207899"/>
              <a:gd name="connsiteY2198" fmla="*/ 782598 h 3579953"/>
              <a:gd name="connsiteX2199" fmla="*/ 1092971 w 3207899"/>
              <a:gd name="connsiteY2199" fmla="*/ 780735 h 3579953"/>
              <a:gd name="connsiteX2200" fmla="*/ 1082960 w 3207899"/>
              <a:gd name="connsiteY2200" fmla="*/ 779338 h 3579953"/>
              <a:gd name="connsiteX2201" fmla="*/ 1082649 w 3207899"/>
              <a:gd name="connsiteY2201" fmla="*/ 779389 h 3579953"/>
              <a:gd name="connsiteX2202" fmla="*/ 536074 w 3207899"/>
              <a:gd name="connsiteY2202" fmla="*/ 771422 h 3579953"/>
              <a:gd name="connsiteX2203" fmla="*/ 502548 w 3207899"/>
              <a:gd name="connsiteY2203" fmla="*/ 808673 h 3579953"/>
              <a:gd name="connsiteX2204" fmla="*/ 536074 w 3207899"/>
              <a:gd name="connsiteY2204" fmla="*/ 771422 h 3579953"/>
              <a:gd name="connsiteX2205" fmla="*/ 2339006 w 3207899"/>
              <a:gd name="connsiteY2205" fmla="*/ 767697 h 3579953"/>
              <a:gd name="connsiteX2206" fmla="*/ 2359726 w 3207899"/>
              <a:gd name="connsiteY2206" fmla="*/ 773751 h 3579953"/>
              <a:gd name="connsiteX2207" fmla="*/ 2360235 w 3207899"/>
              <a:gd name="connsiteY2207" fmla="*/ 773697 h 3579953"/>
              <a:gd name="connsiteX2208" fmla="*/ 2360425 w 3207899"/>
              <a:gd name="connsiteY2208" fmla="*/ 773751 h 3579953"/>
              <a:gd name="connsiteX2209" fmla="*/ 2381844 w 3207899"/>
              <a:gd name="connsiteY2209" fmla="*/ 771422 h 3579953"/>
              <a:gd name="connsiteX2210" fmla="*/ 2360235 w 3207899"/>
              <a:gd name="connsiteY2210" fmla="*/ 773697 h 3579953"/>
              <a:gd name="connsiteX2211" fmla="*/ 2498951 w 3207899"/>
              <a:gd name="connsiteY2211" fmla="*/ 765835 h 3579953"/>
              <a:gd name="connsiteX2212" fmla="*/ 2482421 w 3207899"/>
              <a:gd name="connsiteY2212" fmla="*/ 767697 h 3579953"/>
              <a:gd name="connsiteX2213" fmla="*/ 2499164 w 3207899"/>
              <a:gd name="connsiteY2213" fmla="*/ 765887 h 3579953"/>
              <a:gd name="connsiteX2214" fmla="*/ 2514084 w 3207899"/>
              <a:gd name="connsiteY2214" fmla="*/ 769560 h 3579953"/>
              <a:gd name="connsiteX2215" fmla="*/ 2603485 w 3207899"/>
              <a:gd name="connsiteY2215" fmla="*/ 791910 h 3579953"/>
              <a:gd name="connsiteX2216" fmla="*/ 2640503 w 3207899"/>
              <a:gd name="connsiteY2216" fmla="*/ 795869 h 3579953"/>
              <a:gd name="connsiteX2217" fmla="*/ 2640776 w 3207899"/>
              <a:gd name="connsiteY2217" fmla="*/ 795824 h 3579953"/>
              <a:gd name="connsiteX2218" fmla="*/ 2641202 w 3207899"/>
              <a:gd name="connsiteY2218" fmla="*/ 795869 h 3579953"/>
              <a:gd name="connsiteX2219" fmla="*/ 2676124 w 3207899"/>
              <a:gd name="connsiteY2219" fmla="*/ 790048 h 3579953"/>
              <a:gd name="connsiteX2220" fmla="*/ 2640776 w 3207899"/>
              <a:gd name="connsiteY2220" fmla="*/ 795824 h 3579953"/>
              <a:gd name="connsiteX2221" fmla="*/ 2603485 w 3207899"/>
              <a:gd name="connsiteY2221" fmla="*/ 791910 h 3579953"/>
              <a:gd name="connsiteX2222" fmla="*/ 2514084 w 3207899"/>
              <a:gd name="connsiteY2222" fmla="*/ 769560 h 3579953"/>
              <a:gd name="connsiteX2223" fmla="*/ 2499649 w 3207899"/>
              <a:gd name="connsiteY2223" fmla="*/ 765835 h 3579953"/>
              <a:gd name="connsiteX2224" fmla="*/ 2499164 w 3207899"/>
              <a:gd name="connsiteY2224" fmla="*/ 765887 h 3579953"/>
              <a:gd name="connsiteX2225" fmla="*/ 692527 w 3207899"/>
              <a:gd name="connsiteY2225" fmla="*/ 763972 h 3579953"/>
              <a:gd name="connsiteX2226" fmla="*/ 673902 w 3207899"/>
              <a:gd name="connsiteY2226" fmla="*/ 780735 h 3579953"/>
              <a:gd name="connsiteX2227" fmla="*/ 692527 w 3207899"/>
              <a:gd name="connsiteY2227" fmla="*/ 763972 h 3579953"/>
              <a:gd name="connsiteX2228" fmla="*/ 1053392 w 3207899"/>
              <a:gd name="connsiteY2228" fmla="*/ 759083 h 3579953"/>
              <a:gd name="connsiteX2229" fmla="*/ 1037095 w 3207899"/>
              <a:gd name="connsiteY2229" fmla="*/ 784460 h 3579953"/>
              <a:gd name="connsiteX2230" fmla="*/ 1011020 w 3207899"/>
              <a:gd name="connsiteY2230" fmla="*/ 784460 h 3579953"/>
              <a:gd name="connsiteX2231" fmla="*/ 1037095 w 3207899"/>
              <a:gd name="connsiteY2231" fmla="*/ 784460 h 3579953"/>
              <a:gd name="connsiteX2232" fmla="*/ 1054069 w 3207899"/>
              <a:gd name="connsiteY2232" fmla="*/ 759115 h 3579953"/>
              <a:gd name="connsiteX2233" fmla="*/ 1078071 w 3207899"/>
              <a:gd name="connsiteY2233" fmla="*/ 760247 h 3579953"/>
              <a:gd name="connsiteX2234" fmla="*/ 1146985 w 3207899"/>
              <a:gd name="connsiteY2234" fmla="*/ 765835 h 3579953"/>
              <a:gd name="connsiteX2235" fmla="*/ 1078071 w 3207899"/>
              <a:gd name="connsiteY2235" fmla="*/ 760247 h 3579953"/>
              <a:gd name="connsiteX2236" fmla="*/ 1054090 w 3207899"/>
              <a:gd name="connsiteY2236" fmla="*/ 759083 h 3579953"/>
              <a:gd name="connsiteX2237" fmla="*/ 1054069 w 3207899"/>
              <a:gd name="connsiteY2237" fmla="*/ 759115 h 3579953"/>
              <a:gd name="connsiteX2238" fmla="*/ 2394882 w 3207899"/>
              <a:gd name="connsiteY2238" fmla="*/ 758385 h 3579953"/>
              <a:gd name="connsiteX2239" fmla="*/ 2417232 w 3207899"/>
              <a:gd name="connsiteY2239" fmla="*/ 765835 h 3579953"/>
              <a:gd name="connsiteX2240" fmla="*/ 2394882 w 3207899"/>
              <a:gd name="connsiteY2240" fmla="*/ 758385 h 3579953"/>
              <a:gd name="connsiteX2241" fmla="*/ 2067076 w 3207899"/>
              <a:gd name="connsiteY2241" fmla="*/ 758385 h 3579953"/>
              <a:gd name="connsiteX2242" fmla="*/ 2106189 w 3207899"/>
              <a:gd name="connsiteY2242" fmla="*/ 769560 h 3579953"/>
              <a:gd name="connsiteX2243" fmla="*/ 2067076 w 3207899"/>
              <a:gd name="connsiteY2243" fmla="*/ 758385 h 3579953"/>
              <a:gd name="connsiteX2244" fmla="*/ 838270 w 3207899"/>
              <a:gd name="connsiteY2244" fmla="*/ 753728 h 3579953"/>
              <a:gd name="connsiteX2245" fmla="*/ 811728 w 3207899"/>
              <a:gd name="connsiteY2245" fmla="*/ 763972 h 3579953"/>
              <a:gd name="connsiteX2246" fmla="*/ 825698 w 3207899"/>
              <a:gd name="connsiteY2246" fmla="*/ 755533 h 3579953"/>
              <a:gd name="connsiteX2247" fmla="*/ 838783 w 3207899"/>
              <a:gd name="connsiteY2247" fmla="*/ 753842 h 3579953"/>
              <a:gd name="connsiteX2248" fmla="*/ 867605 w 3207899"/>
              <a:gd name="connsiteY2248" fmla="*/ 760247 h 3579953"/>
              <a:gd name="connsiteX2249" fmla="*/ 925343 w 3207899"/>
              <a:gd name="connsiteY2249" fmla="*/ 773285 h 3579953"/>
              <a:gd name="connsiteX2250" fmla="*/ 930325 w 3207899"/>
              <a:gd name="connsiteY2250" fmla="*/ 768737 h 3579953"/>
              <a:gd name="connsiteX2251" fmla="*/ 934656 w 3207899"/>
              <a:gd name="connsiteY2251" fmla="*/ 773285 h 3579953"/>
              <a:gd name="connsiteX2252" fmla="*/ 930699 w 3207899"/>
              <a:gd name="connsiteY2252" fmla="*/ 768396 h 3579953"/>
              <a:gd name="connsiteX2253" fmla="*/ 930325 w 3207899"/>
              <a:gd name="connsiteY2253" fmla="*/ 768737 h 3579953"/>
              <a:gd name="connsiteX2254" fmla="*/ 930000 w 3207899"/>
              <a:gd name="connsiteY2254" fmla="*/ 768396 h 3579953"/>
              <a:gd name="connsiteX2255" fmla="*/ 925343 w 3207899"/>
              <a:gd name="connsiteY2255" fmla="*/ 773285 h 3579953"/>
              <a:gd name="connsiteX2256" fmla="*/ 867605 w 3207899"/>
              <a:gd name="connsiteY2256" fmla="*/ 760247 h 3579953"/>
              <a:gd name="connsiteX2257" fmla="*/ 839667 w 3207899"/>
              <a:gd name="connsiteY2257" fmla="*/ 753728 h 3579953"/>
              <a:gd name="connsiteX2258" fmla="*/ 838783 w 3207899"/>
              <a:gd name="connsiteY2258" fmla="*/ 753842 h 3579953"/>
              <a:gd name="connsiteX2259" fmla="*/ 2772975 w 3207899"/>
              <a:gd name="connsiteY2259" fmla="*/ 749072 h 3579953"/>
              <a:gd name="connsiteX2260" fmla="*/ 2799051 w 3207899"/>
              <a:gd name="connsiteY2260" fmla="*/ 795635 h 3579953"/>
              <a:gd name="connsiteX2261" fmla="*/ 2772975 w 3207899"/>
              <a:gd name="connsiteY2261" fmla="*/ 749072 h 3579953"/>
              <a:gd name="connsiteX2262" fmla="*/ 1526941 w 3207899"/>
              <a:gd name="connsiteY2262" fmla="*/ 734172 h 3579953"/>
              <a:gd name="connsiteX2263" fmla="*/ 1519491 w 3207899"/>
              <a:gd name="connsiteY2263" fmla="*/ 754892 h 3579953"/>
              <a:gd name="connsiteX2264" fmla="*/ 1519570 w 3207899"/>
              <a:gd name="connsiteY2264" fmla="*/ 755363 h 3579953"/>
              <a:gd name="connsiteX2265" fmla="*/ 1519491 w 3207899"/>
              <a:gd name="connsiteY2265" fmla="*/ 755591 h 3579953"/>
              <a:gd name="connsiteX2266" fmla="*/ 1523216 w 3207899"/>
              <a:gd name="connsiteY2266" fmla="*/ 777010 h 3579953"/>
              <a:gd name="connsiteX2267" fmla="*/ 1525078 w 3207899"/>
              <a:gd name="connsiteY2267" fmla="*/ 834749 h 3579953"/>
              <a:gd name="connsiteX2268" fmla="*/ 1523216 w 3207899"/>
              <a:gd name="connsiteY2268" fmla="*/ 777010 h 3579953"/>
              <a:gd name="connsiteX2269" fmla="*/ 1519570 w 3207899"/>
              <a:gd name="connsiteY2269" fmla="*/ 755363 h 3579953"/>
              <a:gd name="connsiteX2270" fmla="*/ 1240112 w 3207899"/>
              <a:gd name="connsiteY2270" fmla="*/ 722997 h 3579953"/>
              <a:gd name="connsiteX2271" fmla="*/ 1223116 w 3207899"/>
              <a:gd name="connsiteY2271" fmla="*/ 735802 h 3579953"/>
              <a:gd name="connsiteX2272" fmla="*/ 1223311 w 3207899"/>
              <a:gd name="connsiteY2272" fmla="*/ 737036 h 3579953"/>
              <a:gd name="connsiteX2273" fmla="*/ 1223116 w 3207899"/>
              <a:gd name="connsiteY2273" fmla="*/ 737198 h 3579953"/>
              <a:gd name="connsiteX2274" fmla="*/ 1232662 w 3207899"/>
              <a:gd name="connsiteY2274" fmla="*/ 769560 h 3579953"/>
              <a:gd name="connsiteX2275" fmla="*/ 1225183 w 3207899"/>
              <a:gd name="connsiteY2275" fmla="*/ 748926 h 3579953"/>
              <a:gd name="connsiteX2276" fmla="*/ 1223311 w 3207899"/>
              <a:gd name="connsiteY2276" fmla="*/ 737036 h 3579953"/>
              <a:gd name="connsiteX2277" fmla="*/ 1903173 w 3207899"/>
              <a:gd name="connsiteY2277" fmla="*/ 711822 h 3579953"/>
              <a:gd name="connsiteX2278" fmla="*/ 1899099 w 3207899"/>
              <a:gd name="connsiteY2278" fmla="*/ 734580 h 3579953"/>
              <a:gd name="connsiteX2279" fmla="*/ 1899176 w 3207899"/>
              <a:gd name="connsiteY2279" fmla="*/ 735172 h 3579953"/>
              <a:gd name="connsiteX2280" fmla="*/ 1899099 w 3207899"/>
              <a:gd name="connsiteY2280" fmla="*/ 735627 h 3579953"/>
              <a:gd name="connsiteX2281" fmla="*/ 1927386 w 3207899"/>
              <a:gd name="connsiteY2281" fmla="*/ 777010 h 3579953"/>
              <a:gd name="connsiteX2282" fmla="*/ 1944149 w 3207899"/>
              <a:gd name="connsiteY2282" fmla="*/ 793773 h 3579953"/>
              <a:gd name="connsiteX2283" fmla="*/ 1927386 w 3207899"/>
              <a:gd name="connsiteY2283" fmla="*/ 777010 h 3579953"/>
              <a:gd name="connsiteX2284" fmla="*/ 1901310 w 3207899"/>
              <a:gd name="connsiteY2284" fmla="*/ 751400 h 3579953"/>
              <a:gd name="connsiteX2285" fmla="*/ 1899176 w 3207899"/>
              <a:gd name="connsiteY2285" fmla="*/ 735172 h 3579953"/>
              <a:gd name="connsiteX2286" fmla="*/ 2579505 w 3207899"/>
              <a:gd name="connsiteY2286" fmla="*/ 707864 h 3579953"/>
              <a:gd name="connsiteX2287" fmla="*/ 2573684 w 3207899"/>
              <a:gd name="connsiteY2287" fmla="*/ 709960 h 3579953"/>
              <a:gd name="connsiteX2288" fmla="*/ 2580203 w 3207899"/>
              <a:gd name="connsiteY2288" fmla="*/ 708067 h 3579953"/>
              <a:gd name="connsiteX2289" fmla="*/ 2586722 w 3207899"/>
              <a:gd name="connsiteY2289" fmla="*/ 709960 h 3579953"/>
              <a:gd name="connsiteX2290" fmla="*/ 2594172 w 3207899"/>
              <a:gd name="connsiteY2290" fmla="*/ 712055 h 3579953"/>
              <a:gd name="connsiteX2291" fmla="*/ 2594506 w 3207899"/>
              <a:gd name="connsiteY2291" fmla="*/ 711961 h 3579953"/>
              <a:gd name="connsiteX2292" fmla="*/ 2594871 w 3207899"/>
              <a:gd name="connsiteY2292" fmla="*/ 712055 h 3579953"/>
              <a:gd name="connsiteX2293" fmla="*/ 2601622 w 3207899"/>
              <a:gd name="connsiteY2293" fmla="*/ 709960 h 3579953"/>
              <a:gd name="connsiteX2294" fmla="*/ 2594506 w 3207899"/>
              <a:gd name="connsiteY2294" fmla="*/ 711961 h 3579953"/>
              <a:gd name="connsiteX2295" fmla="*/ 2586722 w 3207899"/>
              <a:gd name="connsiteY2295" fmla="*/ 709960 h 3579953"/>
              <a:gd name="connsiteX2296" fmla="*/ 2580902 w 3207899"/>
              <a:gd name="connsiteY2296" fmla="*/ 707864 h 3579953"/>
              <a:gd name="connsiteX2297" fmla="*/ 2580203 w 3207899"/>
              <a:gd name="connsiteY2297" fmla="*/ 708067 h 3579953"/>
              <a:gd name="connsiteX2298" fmla="*/ 2137852 w 3207899"/>
              <a:gd name="connsiteY2298" fmla="*/ 706235 h 3579953"/>
              <a:gd name="connsiteX2299" fmla="*/ 2163928 w 3207899"/>
              <a:gd name="connsiteY2299" fmla="*/ 713685 h 3579953"/>
              <a:gd name="connsiteX2300" fmla="*/ 2173240 w 3207899"/>
              <a:gd name="connsiteY2300" fmla="*/ 739759 h 3579953"/>
              <a:gd name="connsiteX2301" fmla="*/ 2165790 w 3207899"/>
              <a:gd name="connsiteY2301" fmla="*/ 763972 h 3579953"/>
              <a:gd name="connsiteX2302" fmla="*/ 2166547 w 3207899"/>
              <a:gd name="connsiteY2302" fmla="*/ 764454 h 3579953"/>
              <a:gd name="connsiteX2303" fmla="*/ 2166489 w 3207899"/>
              <a:gd name="connsiteY2303" fmla="*/ 764671 h 3579953"/>
              <a:gd name="connsiteX2304" fmla="*/ 2186278 w 3207899"/>
              <a:gd name="connsiteY2304" fmla="*/ 777010 h 3579953"/>
              <a:gd name="connsiteX2305" fmla="*/ 2208367 w 3207899"/>
              <a:gd name="connsiteY2305" fmla="*/ 780823 h 3579953"/>
              <a:gd name="connsiteX2306" fmla="*/ 2208971 w 3207899"/>
              <a:gd name="connsiteY2306" fmla="*/ 780750 h 3579953"/>
              <a:gd name="connsiteX2307" fmla="*/ 2209414 w 3207899"/>
              <a:gd name="connsiteY2307" fmla="*/ 780823 h 3579953"/>
              <a:gd name="connsiteX2308" fmla="*/ 2275679 w 3207899"/>
              <a:gd name="connsiteY2308" fmla="*/ 769560 h 3579953"/>
              <a:gd name="connsiteX2309" fmla="*/ 2230281 w 3207899"/>
              <a:gd name="connsiteY2309" fmla="*/ 778174 h 3579953"/>
              <a:gd name="connsiteX2310" fmla="*/ 2208971 w 3207899"/>
              <a:gd name="connsiteY2310" fmla="*/ 780750 h 3579953"/>
              <a:gd name="connsiteX2311" fmla="*/ 2186278 w 3207899"/>
              <a:gd name="connsiteY2311" fmla="*/ 777010 h 3579953"/>
              <a:gd name="connsiteX2312" fmla="*/ 2166547 w 3207899"/>
              <a:gd name="connsiteY2312" fmla="*/ 764454 h 3579953"/>
              <a:gd name="connsiteX2313" fmla="*/ 2173240 w 3207899"/>
              <a:gd name="connsiteY2313" fmla="*/ 739759 h 3579953"/>
              <a:gd name="connsiteX2314" fmla="*/ 2163928 w 3207899"/>
              <a:gd name="connsiteY2314" fmla="*/ 713685 h 3579953"/>
              <a:gd name="connsiteX2315" fmla="*/ 2137852 w 3207899"/>
              <a:gd name="connsiteY2315" fmla="*/ 706235 h 3579953"/>
              <a:gd name="connsiteX2316" fmla="*/ 737228 w 3207899"/>
              <a:gd name="connsiteY2316" fmla="*/ 704372 h 3579953"/>
              <a:gd name="connsiteX2317" fmla="*/ 720465 w 3207899"/>
              <a:gd name="connsiteY2317" fmla="*/ 724859 h 3579953"/>
              <a:gd name="connsiteX2318" fmla="*/ 737228 w 3207899"/>
              <a:gd name="connsiteY2318" fmla="*/ 704372 h 3579953"/>
              <a:gd name="connsiteX2319" fmla="*/ 980987 w 3207899"/>
              <a:gd name="connsiteY2319" fmla="*/ 702044 h 3579953"/>
              <a:gd name="connsiteX2320" fmla="*/ 968182 w 3207899"/>
              <a:gd name="connsiteY2320" fmla="*/ 706235 h 3579953"/>
              <a:gd name="connsiteX2321" fmla="*/ 992395 w 3207899"/>
              <a:gd name="connsiteY2321" fmla="*/ 711822 h 3579953"/>
              <a:gd name="connsiteX2322" fmla="*/ 980987 w 3207899"/>
              <a:gd name="connsiteY2322" fmla="*/ 702044 h 3579953"/>
              <a:gd name="connsiteX2323" fmla="*/ 1489691 w 3207899"/>
              <a:gd name="connsiteY2323" fmla="*/ 674571 h 3579953"/>
              <a:gd name="connsiteX2324" fmla="*/ 1517628 w 3207899"/>
              <a:gd name="connsiteY2324" fmla="*/ 678297 h 3579953"/>
              <a:gd name="connsiteX2325" fmla="*/ 1489691 w 3207899"/>
              <a:gd name="connsiteY2325" fmla="*/ 674571 h 3579953"/>
              <a:gd name="connsiteX2326" fmla="*/ 1215899 w 3207899"/>
              <a:gd name="connsiteY2326" fmla="*/ 674571 h 3579953"/>
              <a:gd name="connsiteX2327" fmla="*/ 1178648 w 3207899"/>
              <a:gd name="connsiteY2327" fmla="*/ 706235 h 3579953"/>
              <a:gd name="connsiteX2328" fmla="*/ 1146985 w 3207899"/>
              <a:gd name="connsiteY2328" fmla="*/ 747209 h 3579953"/>
              <a:gd name="connsiteX2329" fmla="*/ 1178648 w 3207899"/>
              <a:gd name="connsiteY2329" fmla="*/ 706235 h 3579953"/>
              <a:gd name="connsiteX2330" fmla="*/ 1215899 w 3207899"/>
              <a:gd name="connsiteY2330" fmla="*/ 674571 h 3579953"/>
              <a:gd name="connsiteX2331" fmla="*/ 2715238 w 3207899"/>
              <a:gd name="connsiteY2331" fmla="*/ 670846 h 3579953"/>
              <a:gd name="connsiteX2332" fmla="*/ 2772975 w 3207899"/>
              <a:gd name="connsiteY2332" fmla="*/ 730447 h 3579953"/>
              <a:gd name="connsiteX2333" fmla="*/ 2715238 w 3207899"/>
              <a:gd name="connsiteY2333" fmla="*/ 670846 h 3579953"/>
              <a:gd name="connsiteX2334" fmla="*/ 2515947 w 3207899"/>
              <a:gd name="connsiteY2334" fmla="*/ 644771 h 3579953"/>
              <a:gd name="connsiteX2335" fmla="*/ 2527121 w 3207899"/>
              <a:gd name="connsiteY2335" fmla="*/ 654083 h 3579953"/>
              <a:gd name="connsiteX2336" fmla="*/ 2515947 w 3207899"/>
              <a:gd name="connsiteY2336" fmla="*/ 644771 h 3579953"/>
              <a:gd name="connsiteX2337" fmla="*/ 1560467 w 3207899"/>
              <a:gd name="connsiteY2337" fmla="*/ 633596 h 3579953"/>
              <a:gd name="connsiteX2338" fmla="*/ 1613549 w 3207899"/>
              <a:gd name="connsiteY2338" fmla="*/ 637786 h 3579953"/>
              <a:gd name="connsiteX2339" fmla="*/ 1613896 w 3207899"/>
              <a:gd name="connsiteY2339" fmla="*/ 637759 h 3579953"/>
              <a:gd name="connsiteX2340" fmla="*/ 1614248 w 3207899"/>
              <a:gd name="connsiteY2340" fmla="*/ 637786 h 3579953"/>
              <a:gd name="connsiteX2341" fmla="*/ 1666632 w 3207899"/>
              <a:gd name="connsiteY2341" fmla="*/ 633596 h 3579953"/>
              <a:gd name="connsiteX2342" fmla="*/ 1682216 w 3207899"/>
              <a:gd name="connsiteY2342" fmla="*/ 640000 h 3579953"/>
              <a:gd name="connsiteX2343" fmla="*/ 1679669 w 3207899"/>
              <a:gd name="connsiteY2343" fmla="*/ 661534 h 3579953"/>
              <a:gd name="connsiteX2344" fmla="*/ 1679669 w 3207899"/>
              <a:gd name="connsiteY2344" fmla="*/ 702510 h 3579953"/>
              <a:gd name="connsiteX2345" fmla="*/ 1679669 w 3207899"/>
              <a:gd name="connsiteY2345" fmla="*/ 661534 h 3579953"/>
              <a:gd name="connsiteX2346" fmla="*/ 1683627 w 3207899"/>
              <a:gd name="connsiteY2346" fmla="*/ 640580 h 3579953"/>
              <a:gd name="connsiteX2347" fmla="*/ 1682216 w 3207899"/>
              <a:gd name="connsiteY2347" fmla="*/ 640000 h 3579953"/>
              <a:gd name="connsiteX2348" fmla="*/ 1682230 w 3207899"/>
              <a:gd name="connsiteY2348" fmla="*/ 639882 h 3579953"/>
              <a:gd name="connsiteX2349" fmla="*/ 1666632 w 3207899"/>
              <a:gd name="connsiteY2349" fmla="*/ 633596 h 3579953"/>
              <a:gd name="connsiteX2350" fmla="*/ 1613896 w 3207899"/>
              <a:gd name="connsiteY2350" fmla="*/ 637759 h 3579953"/>
              <a:gd name="connsiteX2351" fmla="*/ 1046873 w 3207899"/>
              <a:gd name="connsiteY2351" fmla="*/ 629754 h 3579953"/>
              <a:gd name="connsiteX2352" fmla="*/ 1022194 w 3207899"/>
              <a:gd name="connsiteY2352" fmla="*/ 631733 h 3579953"/>
              <a:gd name="connsiteX2353" fmla="*/ 1109734 w 3207899"/>
              <a:gd name="connsiteY2353" fmla="*/ 639183 h 3579953"/>
              <a:gd name="connsiteX2354" fmla="*/ 1046873 w 3207899"/>
              <a:gd name="connsiteY2354" fmla="*/ 629754 h 3579953"/>
              <a:gd name="connsiteX2355" fmla="*/ 2534572 w 3207899"/>
              <a:gd name="connsiteY2355" fmla="*/ 618695 h 3579953"/>
              <a:gd name="connsiteX2356" fmla="*/ 2523396 w 3207899"/>
              <a:gd name="connsiteY2356" fmla="*/ 639183 h 3579953"/>
              <a:gd name="connsiteX2357" fmla="*/ 2534572 w 3207899"/>
              <a:gd name="connsiteY2357" fmla="*/ 618695 h 3579953"/>
              <a:gd name="connsiteX2358" fmla="*/ 1245699 w 3207899"/>
              <a:gd name="connsiteY2358" fmla="*/ 616833 h 3579953"/>
              <a:gd name="connsiteX2359" fmla="*/ 1248726 w 3207899"/>
              <a:gd name="connsiteY2359" fmla="*/ 625214 h 3579953"/>
              <a:gd name="connsiteX2360" fmla="*/ 1249949 w 3207899"/>
              <a:gd name="connsiteY2360" fmla="*/ 625556 h 3579953"/>
              <a:gd name="connsiteX2361" fmla="*/ 1250123 w 3207899"/>
              <a:gd name="connsiteY2361" fmla="*/ 625913 h 3579953"/>
              <a:gd name="connsiteX2362" fmla="*/ 1258736 w 3207899"/>
              <a:gd name="connsiteY2362" fmla="*/ 628008 h 3579953"/>
              <a:gd name="connsiteX2363" fmla="*/ 1249949 w 3207899"/>
              <a:gd name="connsiteY2363" fmla="*/ 625556 h 3579953"/>
              <a:gd name="connsiteX2364" fmla="*/ 1962774 w 3207899"/>
              <a:gd name="connsiteY2364" fmla="*/ 609383 h 3579953"/>
              <a:gd name="connsiteX2365" fmla="*/ 2042862 w 3207899"/>
              <a:gd name="connsiteY2365" fmla="*/ 672709 h 3579953"/>
              <a:gd name="connsiteX2366" fmla="*/ 1962774 w 3207899"/>
              <a:gd name="connsiteY2366" fmla="*/ 609383 h 3579953"/>
              <a:gd name="connsiteX2367" fmla="*/ 2499184 w 3207899"/>
              <a:gd name="connsiteY2367" fmla="*/ 596345 h 3579953"/>
              <a:gd name="connsiteX2368" fmla="*/ 2517808 w 3207899"/>
              <a:gd name="connsiteY2368" fmla="*/ 603795 h 3579953"/>
              <a:gd name="connsiteX2369" fmla="*/ 2499184 w 3207899"/>
              <a:gd name="connsiteY2369" fmla="*/ 596345 h 3579953"/>
              <a:gd name="connsiteX2370" fmla="*/ 1942286 w 3207899"/>
              <a:gd name="connsiteY2370" fmla="*/ 592620 h 3579953"/>
              <a:gd name="connsiteX2371" fmla="*/ 1941122 w 3207899"/>
              <a:gd name="connsiteY2371" fmla="*/ 630802 h 3579953"/>
              <a:gd name="connsiteX2372" fmla="*/ 1941143 w 3207899"/>
              <a:gd name="connsiteY2372" fmla="*/ 630823 h 3579953"/>
              <a:gd name="connsiteX2373" fmla="*/ 1941122 w 3207899"/>
              <a:gd name="connsiteY2373" fmla="*/ 631500 h 3579953"/>
              <a:gd name="connsiteX2374" fmla="*/ 1972087 w 3207899"/>
              <a:gd name="connsiteY2374" fmla="*/ 663396 h 3579953"/>
              <a:gd name="connsiteX2375" fmla="*/ 1941143 w 3207899"/>
              <a:gd name="connsiteY2375" fmla="*/ 630823 h 3579953"/>
              <a:gd name="connsiteX2376" fmla="*/ 834079 w 3207899"/>
              <a:gd name="connsiteY2376" fmla="*/ 585169 h 3579953"/>
              <a:gd name="connsiteX2377" fmla="*/ 794966 w 3207899"/>
              <a:gd name="connsiteY2377" fmla="*/ 618695 h 3579953"/>
              <a:gd name="connsiteX2378" fmla="*/ 834079 w 3207899"/>
              <a:gd name="connsiteY2378" fmla="*/ 585169 h 3579953"/>
              <a:gd name="connsiteX2379" fmla="*/ 729778 w 3207899"/>
              <a:gd name="connsiteY2379" fmla="*/ 583307 h 3579953"/>
              <a:gd name="connsiteX2380" fmla="*/ 714877 w 3207899"/>
              <a:gd name="connsiteY2380" fmla="*/ 607520 h 3579953"/>
              <a:gd name="connsiteX2381" fmla="*/ 729778 w 3207899"/>
              <a:gd name="connsiteY2381" fmla="*/ 583307 h 3579953"/>
              <a:gd name="connsiteX2382" fmla="*/ 1791421 w 3207899"/>
              <a:gd name="connsiteY2382" fmla="*/ 564682 h 3579953"/>
              <a:gd name="connsiteX2383" fmla="*/ 1819359 w 3207899"/>
              <a:gd name="connsiteY2383" fmla="*/ 570269 h 3579953"/>
              <a:gd name="connsiteX2384" fmla="*/ 1903173 w 3207899"/>
              <a:gd name="connsiteY2384" fmla="*/ 585169 h 3579953"/>
              <a:gd name="connsiteX2385" fmla="*/ 1819359 w 3207899"/>
              <a:gd name="connsiteY2385" fmla="*/ 570269 h 3579953"/>
              <a:gd name="connsiteX2386" fmla="*/ 1791421 w 3207899"/>
              <a:gd name="connsiteY2386" fmla="*/ 564682 h 3579953"/>
              <a:gd name="connsiteX2387" fmla="*/ 2666812 w 3207899"/>
              <a:gd name="connsiteY2387" fmla="*/ 560956 h 3579953"/>
              <a:gd name="connsiteX2388" fmla="*/ 2696612 w 3207899"/>
              <a:gd name="connsiteY2388" fmla="*/ 607520 h 3579953"/>
              <a:gd name="connsiteX2389" fmla="*/ 2723123 w 3207899"/>
              <a:gd name="connsiteY2389" fmla="*/ 630375 h 3579953"/>
              <a:gd name="connsiteX2390" fmla="*/ 2745037 w 3207899"/>
              <a:gd name="connsiteY2390" fmla="*/ 659671 h 3579953"/>
              <a:gd name="connsiteX2391" fmla="*/ 2723619 w 3207899"/>
              <a:gd name="connsiteY2391" fmla="*/ 630802 h 3579953"/>
              <a:gd name="connsiteX2392" fmla="*/ 2723123 w 3207899"/>
              <a:gd name="connsiteY2392" fmla="*/ 630375 h 3579953"/>
              <a:gd name="connsiteX2393" fmla="*/ 2722920 w 3207899"/>
              <a:gd name="connsiteY2393" fmla="*/ 630103 h 3579953"/>
              <a:gd name="connsiteX2394" fmla="*/ 2696612 w 3207899"/>
              <a:gd name="connsiteY2394" fmla="*/ 607520 h 3579953"/>
              <a:gd name="connsiteX2395" fmla="*/ 2666812 w 3207899"/>
              <a:gd name="connsiteY2395" fmla="*/ 560956 h 3579953"/>
              <a:gd name="connsiteX2396" fmla="*/ 2635148 w 3207899"/>
              <a:gd name="connsiteY2396" fmla="*/ 546056 h 3579953"/>
              <a:gd name="connsiteX2397" fmla="*/ 2650049 w 3207899"/>
              <a:gd name="connsiteY2397" fmla="*/ 596345 h 3579953"/>
              <a:gd name="connsiteX2398" fmla="*/ 2635148 w 3207899"/>
              <a:gd name="connsiteY2398" fmla="*/ 546056 h 3579953"/>
              <a:gd name="connsiteX2399" fmla="*/ 1431952 w 3207899"/>
              <a:gd name="connsiteY2399" fmla="*/ 536743 h 3579953"/>
              <a:gd name="connsiteX2400" fmla="*/ 1465478 w 3207899"/>
              <a:gd name="connsiteY2400" fmla="*/ 538606 h 3579953"/>
              <a:gd name="connsiteX2401" fmla="*/ 1431952 w 3207899"/>
              <a:gd name="connsiteY2401" fmla="*/ 536743 h 3579953"/>
              <a:gd name="connsiteX2402" fmla="*/ 1051995 w 3207899"/>
              <a:gd name="connsiteY2402" fmla="*/ 536743 h 3579953"/>
              <a:gd name="connsiteX2403" fmla="*/ 1018469 w 3207899"/>
              <a:gd name="connsiteY2403" fmla="*/ 553506 h 3579953"/>
              <a:gd name="connsiteX2404" fmla="*/ 993093 w 3207899"/>
              <a:gd name="connsiteY2404" fmla="*/ 569105 h 3579953"/>
              <a:gd name="connsiteX2405" fmla="*/ 993025 w 3207899"/>
              <a:gd name="connsiteY2405" fmla="*/ 569409 h 3579953"/>
              <a:gd name="connsiteX2406" fmla="*/ 992395 w 3207899"/>
              <a:gd name="connsiteY2406" fmla="*/ 569804 h 3579953"/>
              <a:gd name="connsiteX2407" fmla="*/ 988670 w 3207899"/>
              <a:gd name="connsiteY2407" fmla="*/ 588895 h 3579953"/>
              <a:gd name="connsiteX2408" fmla="*/ 993025 w 3207899"/>
              <a:gd name="connsiteY2408" fmla="*/ 569409 h 3579953"/>
              <a:gd name="connsiteX2409" fmla="*/ 1018469 w 3207899"/>
              <a:gd name="connsiteY2409" fmla="*/ 553506 h 3579953"/>
              <a:gd name="connsiteX2410" fmla="*/ 1051995 w 3207899"/>
              <a:gd name="connsiteY2410" fmla="*/ 536743 h 3579953"/>
              <a:gd name="connsiteX2411" fmla="*/ 1243837 w 3207899"/>
              <a:gd name="connsiteY2411" fmla="*/ 533018 h 3579953"/>
              <a:gd name="connsiteX2412" fmla="*/ 1316475 w 3207899"/>
              <a:gd name="connsiteY2412" fmla="*/ 614970 h 3579953"/>
              <a:gd name="connsiteX2413" fmla="*/ 1243837 w 3207899"/>
              <a:gd name="connsiteY2413" fmla="*/ 533018 h 3579953"/>
              <a:gd name="connsiteX2414" fmla="*/ 1081796 w 3207899"/>
              <a:gd name="connsiteY2414" fmla="*/ 529293 h 3579953"/>
              <a:gd name="connsiteX2415" fmla="*/ 1068758 w 3207899"/>
              <a:gd name="connsiteY2415" fmla="*/ 536743 h 3579953"/>
              <a:gd name="connsiteX2416" fmla="*/ 1081796 w 3207899"/>
              <a:gd name="connsiteY2416" fmla="*/ 529293 h 3579953"/>
              <a:gd name="connsiteX2417" fmla="*/ 793103 w 3207899"/>
              <a:gd name="connsiteY2417" fmla="*/ 525568 h 3579953"/>
              <a:gd name="connsiteX2418" fmla="*/ 768890 w 3207899"/>
              <a:gd name="connsiteY2418" fmla="*/ 570269 h 3579953"/>
              <a:gd name="connsiteX2419" fmla="*/ 793103 w 3207899"/>
              <a:gd name="connsiteY2419" fmla="*/ 525568 h 3579953"/>
              <a:gd name="connsiteX2420" fmla="*/ 1653594 w 3207899"/>
              <a:gd name="connsiteY2420" fmla="*/ 523706 h 3579953"/>
              <a:gd name="connsiteX2421" fmla="*/ 1595855 w 3207899"/>
              <a:gd name="connsiteY2421" fmla="*/ 549781 h 3579953"/>
              <a:gd name="connsiteX2422" fmla="*/ 1653594 w 3207899"/>
              <a:gd name="connsiteY2422" fmla="*/ 523706 h 3579953"/>
              <a:gd name="connsiteX2423" fmla="*/ 2318285 w 3207899"/>
              <a:gd name="connsiteY2423" fmla="*/ 510202 h 3579953"/>
              <a:gd name="connsiteX2424" fmla="*/ 2270092 w 3207899"/>
              <a:gd name="connsiteY2424" fmla="*/ 518118 h 3579953"/>
              <a:gd name="connsiteX2425" fmla="*/ 2359494 w 3207899"/>
              <a:gd name="connsiteY2425" fmla="*/ 534881 h 3579953"/>
              <a:gd name="connsiteX2426" fmla="*/ 2366944 w 3207899"/>
              <a:gd name="connsiteY2426" fmla="*/ 538606 h 3579953"/>
              <a:gd name="connsiteX2427" fmla="*/ 2430270 w 3207899"/>
              <a:gd name="connsiteY2427" fmla="*/ 538606 h 3579953"/>
              <a:gd name="connsiteX2428" fmla="*/ 2366944 w 3207899"/>
              <a:gd name="connsiteY2428" fmla="*/ 536743 h 3579953"/>
              <a:gd name="connsiteX2429" fmla="*/ 2359494 w 3207899"/>
              <a:gd name="connsiteY2429" fmla="*/ 533018 h 3579953"/>
              <a:gd name="connsiteX2430" fmla="*/ 2318285 w 3207899"/>
              <a:gd name="connsiteY2430" fmla="*/ 510202 h 3579953"/>
              <a:gd name="connsiteX2431" fmla="*/ 1579092 w 3207899"/>
              <a:gd name="connsiteY2431" fmla="*/ 505080 h 3579953"/>
              <a:gd name="connsiteX2432" fmla="*/ 1569779 w 3207899"/>
              <a:gd name="connsiteY2432" fmla="*/ 512530 h 3579953"/>
              <a:gd name="connsiteX2433" fmla="*/ 1579092 w 3207899"/>
              <a:gd name="connsiteY2433" fmla="*/ 505080 h 3579953"/>
              <a:gd name="connsiteX2434" fmla="*/ 1342550 w 3207899"/>
              <a:gd name="connsiteY2434" fmla="*/ 499493 h 3579953"/>
              <a:gd name="connsiteX2435" fmla="*/ 1377939 w 3207899"/>
              <a:gd name="connsiteY2435" fmla="*/ 504848 h 3579953"/>
              <a:gd name="connsiteX2436" fmla="*/ 1383284 w 3207899"/>
              <a:gd name="connsiteY2436" fmla="*/ 505445 h 3579953"/>
              <a:gd name="connsiteX2437" fmla="*/ 1395458 w 3207899"/>
              <a:gd name="connsiteY2437" fmla="*/ 508398 h 3579953"/>
              <a:gd name="connsiteX2438" fmla="*/ 1413327 w 3207899"/>
              <a:gd name="connsiteY2438" fmla="*/ 508805 h 3579953"/>
              <a:gd name="connsiteX2439" fmla="*/ 1383284 w 3207899"/>
              <a:gd name="connsiteY2439" fmla="*/ 505445 h 3579953"/>
              <a:gd name="connsiteX2440" fmla="*/ 1377939 w 3207899"/>
              <a:gd name="connsiteY2440" fmla="*/ 504149 h 3579953"/>
              <a:gd name="connsiteX2441" fmla="*/ 1342550 w 3207899"/>
              <a:gd name="connsiteY2441" fmla="*/ 499493 h 3579953"/>
              <a:gd name="connsiteX2442" fmla="*/ 2616523 w 3207899"/>
              <a:gd name="connsiteY2442" fmla="*/ 493905 h 3579953"/>
              <a:gd name="connsiteX2443" fmla="*/ 2635148 w 3207899"/>
              <a:gd name="connsiteY2443" fmla="*/ 529293 h 3579953"/>
              <a:gd name="connsiteX2444" fmla="*/ 2616523 w 3207899"/>
              <a:gd name="connsiteY2444" fmla="*/ 493905 h 3579953"/>
              <a:gd name="connsiteX2445" fmla="*/ 1456165 w 3207899"/>
              <a:gd name="connsiteY2445" fmla="*/ 492042 h 3579953"/>
              <a:gd name="connsiteX2446" fmla="*/ 1500865 w 3207899"/>
              <a:gd name="connsiteY2446" fmla="*/ 495768 h 3579953"/>
              <a:gd name="connsiteX2447" fmla="*/ 1456165 w 3207899"/>
              <a:gd name="connsiteY2447" fmla="*/ 492042 h 3579953"/>
              <a:gd name="connsiteX2448" fmla="*/ 768890 w 3207899"/>
              <a:gd name="connsiteY2448" fmla="*/ 490180 h 3579953"/>
              <a:gd name="connsiteX2449" fmla="*/ 748403 w 3207899"/>
              <a:gd name="connsiteY2449" fmla="*/ 527431 h 3579953"/>
              <a:gd name="connsiteX2450" fmla="*/ 653414 w 3207899"/>
              <a:gd name="connsiteY2450" fmla="*/ 644771 h 3579953"/>
              <a:gd name="connsiteX2451" fmla="*/ 606850 w 3207899"/>
              <a:gd name="connsiteY2451" fmla="*/ 708097 h 3579953"/>
              <a:gd name="connsiteX2452" fmla="*/ 653414 w 3207899"/>
              <a:gd name="connsiteY2452" fmla="*/ 644771 h 3579953"/>
              <a:gd name="connsiteX2453" fmla="*/ 748403 w 3207899"/>
              <a:gd name="connsiteY2453" fmla="*/ 527431 h 3579953"/>
              <a:gd name="connsiteX2454" fmla="*/ 768890 w 3207899"/>
              <a:gd name="connsiteY2454" fmla="*/ 490180 h 3579953"/>
              <a:gd name="connsiteX2455" fmla="*/ 2027962 w 3207899"/>
              <a:gd name="connsiteY2455" fmla="*/ 482497 h 3579953"/>
              <a:gd name="connsiteX2456" fmla="*/ 1983262 w 3207899"/>
              <a:gd name="connsiteY2456" fmla="*/ 490180 h 3579953"/>
              <a:gd name="connsiteX2457" fmla="*/ 2028509 w 3207899"/>
              <a:gd name="connsiteY2457" fmla="*/ 482523 h 3579953"/>
              <a:gd name="connsiteX2458" fmla="*/ 2072663 w 3207899"/>
              <a:gd name="connsiteY2458" fmla="*/ 484592 h 3579953"/>
              <a:gd name="connsiteX2459" fmla="*/ 2098739 w 3207899"/>
              <a:gd name="connsiteY2459" fmla="*/ 510668 h 3579953"/>
              <a:gd name="connsiteX2460" fmla="*/ 2149027 w 3207899"/>
              <a:gd name="connsiteY2460" fmla="*/ 566544 h 3579953"/>
              <a:gd name="connsiteX2461" fmla="*/ 2098739 w 3207899"/>
              <a:gd name="connsiteY2461" fmla="*/ 510668 h 3579953"/>
              <a:gd name="connsiteX2462" fmla="*/ 2072663 w 3207899"/>
              <a:gd name="connsiteY2462" fmla="*/ 484592 h 3579953"/>
              <a:gd name="connsiteX2463" fmla="*/ 2028660 w 3207899"/>
              <a:gd name="connsiteY2463" fmla="*/ 482497 h 3579953"/>
              <a:gd name="connsiteX2464" fmla="*/ 2028509 w 3207899"/>
              <a:gd name="connsiteY2464" fmla="*/ 482523 h 3579953"/>
              <a:gd name="connsiteX2465" fmla="*/ 1582817 w 3207899"/>
              <a:gd name="connsiteY2465" fmla="*/ 467830 h 3579953"/>
              <a:gd name="connsiteX2466" fmla="*/ 1551154 w 3207899"/>
              <a:gd name="connsiteY2466" fmla="*/ 473417 h 3579953"/>
              <a:gd name="connsiteX2467" fmla="*/ 1525078 w 3207899"/>
              <a:gd name="connsiteY2467" fmla="*/ 482730 h 3579953"/>
              <a:gd name="connsiteX2468" fmla="*/ 1551154 w 3207899"/>
              <a:gd name="connsiteY2468" fmla="*/ 473417 h 3579953"/>
              <a:gd name="connsiteX2469" fmla="*/ 1582817 w 3207899"/>
              <a:gd name="connsiteY2469" fmla="*/ 467830 h 3579953"/>
              <a:gd name="connsiteX2470" fmla="*/ 1629381 w 3207899"/>
              <a:gd name="connsiteY2470" fmla="*/ 462243 h 3579953"/>
              <a:gd name="connsiteX2471" fmla="*/ 1672219 w 3207899"/>
              <a:gd name="connsiteY2471" fmla="*/ 479005 h 3579953"/>
              <a:gd name="connsiteX2472" fmla="*/ 1629381 w 3207899"/>
              <a:gd name="connsiteY2472" fmla="*/ 462243 h 3579953"/>
              <a:gd name="connsiteX2473" fmla="*/ 1707607 w 3207899"/>
              <a:gd name="connsiteY2473" fmla="*/ 454793 h 3579953"/>
              <a:gd name="connsiteX2474" fmla="*/ 1765346 w 3207899"/>
              <a:gd name="connsiteY2474" fmla="*/ 462243 h 3579953"/>
              <a:gd name="connsiteX2475" fmla="*/ 1707607 w 3207899"/>
              <a:gd name="connsiteY2475" fmla="*/ 454793 h 3579953"/>
              <a:gd name="connsiteX2476" fmla="*/ 2499184 w 3207899"/>
              <a:gd name="connsiteY2476" fmla="*/ 441755 h 3579953"/>
              <a:gd name="connsiteX2477" fmla="*/ 2507798 w 3207899"/>
              <a:gd name="connsiteY2477" fmla="*/ 443152 h 3579953"/>
              <a:gd name="connsiteX2478" fmla="*/ 2508160 w 3207899"/>
              <a:gd name="connsiteY2478" fmla="*/ 443101 h 3579953"/>
              <a:gd name="connsiteX2479" fmla="*/ 2508496 w 3207899"/>
              <a:gd name="connsiteY2479" fmla="*/ 443152 h 3579953"/>
              <a:gd name="connsiteX2480" fmla="*/ 2517808 w 3207899"/>
              <a:gd name="connsiteY2480" fmla="*/ 441755 h 3579953"/>
              <a:gd name="connsiteX2481" fmla="*/ 2508160 w 3207899"/>
              <a:gd name="connsiteY2481" fmla="*/ 443101 h 3579953"/>
              <a:gd name="connsiteX2482" fmla="*/ 1608893 w 3207899"/>
              <a:gd name="connsiteY2482" fmla="*/ 432442 h 3579953"/>
              <a:gd name="connsiteX2483" fmla="*/ 1621930 w 3207899"/>
              <a:gd name="connsiteY2483" fmla="*/ 460380 h 3579953"/>
              <a:gd name="connsiteX2484" fmla="*/ 1608893 w 3207899"/>
              <a:gd name="connsiteY2484" fmla="*/ 432442 h 3579953"/>
              <a:gd name="connsiteX2485" fmla="*/ 2610935 w 3207899"/>
              <a:gd name="connsiteY2485" fmla="*/ 417542 h 3579953"/>
              <a:gd name="connsiteX2486" fmla="*/ 2670536 w 3207899"/>
              <a:gd name="connsiteY2486" fmla="*/ 531156 h 3579953"/>
              <a:gd name="connsiteX2487" fmla="*/ 2694750 w 3207899"/>
              <a:gd name="connsiteY2487" fmla="*/ 549781 h 3579953"/>
              <a:gd name="connsiteX2488" fmla="*/ 2763662 w 3207899"/>
              <a:gd name="connsiteY2488" fmla="*/ 648496 h 3579953"/>
              <a:gd name="connsiteX2489" fmla="*/ 2771114 w 3207899"/>
              <a:gd name="connsiteY2489" fmla="*/ 687609 h 3579953"/>
              <a:gd name="connsiteX2490" fmla="*/ 2784150 w 3207899"/>
              <a:gd name="connsiteY2490" fmla="*/ 695059 h 3579953"/>
              <a:gd name="connsiteX2491" fmla="*/ 2771114 w 3207899"/>
              <a:gd name="connsiteY2491" fmla="*/ 687609 h 3579953"/>
              <a:gd name="connsiteX2492" fmla="*/ 2763662 w 3207899"/>
              <a:gd name="connsiteY2492" fmla="*/ 648496 h 3579953"/>
              <a:gd name="connsiteX2493" fmla="*/ 2694750 w 3207899"/>
              <a:gd name="connsiteY2493" fmla="*/ 549781 h 3579953"/>
              <a:gd name="connsiteX2494" fmla="*/ 2670536 w 3207899"/>
              <a:gd name="connsiteY2494" fmla="*/ 531156 h 3579953"/>
              <a:gd name="connsiteX2495" fmla="*/ 2610935 w 3207899"/>
              <a:gd name="connsiteY2495" fmla="*/ 417542 h 3579953"/>
              <a:gd name="connsiteX2496" fmla="*/ 1081796 w 3207899"/>
              <a:gd name="connsiteY2496" fmla="*/ 378428 h 3579953"/>
              <a:gd name="connsiteX2497" fmla="*/ 1083193 w 3207899"/>
              <a:gd name="connsiteY2497" fmla="*/ 398684 h 3579953"/>
              <a:gd name="connsiteX2498" fmla="*/ 1083354 w 3207899"/>
              <a:gd name="connsiteY2498" fmla="*/ 408304 h 3579953"/>
              <a:gd name="connsiteX2499" fmla="*/ 1076208 w 3207899"/>
              <a:gd name="connsiteY2499" fmla="*/ 417542 h 3579953"/>
              <a:gd name="connsiteX2500" fmla="*/ 1056652 w 3207899"/>
              <a:gd name="connsiteY2500" fmla="*/ 441522 h 3579953"/>
              <a:gd name="connsiteX2501" fmla="*/ 1056704 w 3207899"/>
              <a:gd name="connsiteY2501" fmla="*/ 442155 h 3579953"/>
              <a:gd name="connsiteX2502" fmla="*/ 1056652 w 3207899"/>
              <a:gd name="connsiteY2502" fmla="*/ 442221 h 3579953"/>
              <a:gd name="connsiteX2503" fmla="*/ 1059445 w 3207899"/>
              <a:gd name="connsiteY2503" fmla="*/ 475281 h 3579953"/>
              <a:gd name="connsiteX2504" fmla="*/ 1056704 w 3207899"/>
              <a:gd name="connsiteY2504" fmla="*/ 442155 h 3579953"/>
              <a:gd name="connsiteX2505" fmla="*/ 1076208 w 3207899"/>
              <a:gd name="connsiteY2505" fmla="*/ 417542 h 3579953"/>
              <a:gd name="connsiteX2506" fmla="*/ 1083367 w 3207899"/>
              <a:gd name="connsiteY2506" fmla="*/ 409073 h 3579953"/>
              <a:gd name="connsiteX2507" fmla="*/ 1083354 w 3207899"/>
              <a:gd name="connsiteY2507" fmla="*/ 408304 h 3579953"/>
              <a:gd name="connsiteX2508" fmla="*/ 1083367 w 3207899"/>
              <a:gd name="connsiteY2508" fmla="*/ 408287 h 3579953"/>
              <a:gd name="connsiteX2509" fmla="*/ 1081796 w 3207899"/>
              <a:gd name="connsiteY2509" fmla="*/ 378428 h 3579953"/>
              <a:gd name="connsiteX2510" fmla="*/ 1232662 w 3207899"/>
              <a:gd name="connsiteY2510" fmla="*/ 372841 h 3579953"/>
              <a:gd name="connsiteX2511" fmla="*/ 1292262 w 3207899"/>
              <a:gd name="connsiteY2511" fmla="*/ 419404 h 3579953"/>
              <a:gd name="connsiteX2512" fmla="*/ 1232662 w 3207899"/>
              <a:gd name="connsiteY2512" fmla="*/ 372841 h 3579953"/>
              <a:gd name="connsiteX2513" fmla="*/ 2411644 w 3207899"/>
              <a:gd name="connsiteY2513" fmla="*/ 350490 h 3579953"/>
              <a:gd name="connsiteX2514" fmla="*/ 2421565 w 3207899"/>
              <a:gd name="connsiteY2514" fmla="*/ 357104 h 3579953"/>
              <a:gd name="connsiteX2515" fmla="*/ 2428408 w 3207899"/>
              <a:gd name="connsiteY2515" fmla="*/ 372841 h 3579953"/>
              <a:gd name="connsiteX2516" fmla="*/ 2450758 w 3207899"/>
              <a:gd name="connsiteY2516" fmla="*/ 406367 h 3579953"/>
              <a:gd name="connsiteX2517" fmla="*/ 2428408 w 3207899"/>
              <a:gd name="connsiteY2517" fmla="*/ 372841 h 3579953"/>
              <a:gd name="connsiteX2518" fmla="*/ 2422122 w 3207899"/>
              <a:gd name="connsiteY2518" fmla="*/ 357475 h 3579953"/>
              <a:gd name="connsiteX2519" fmla="*/ 2421565 w 3207899"/>
              <a:gd name="connsiteY2519" fmla="*/ 357104 h 3579953"/>
              <a:gd name="connsiteX2520" fmla="*/ 2421423 w 3207899"/>
              <a:gd name="connsiteY2520" fmla="*/ 356777 h 3579953"/>
              <a:gd name="connsiteX2521" fmla="*/ 2411644 w 3207899"/>
              <a:gd name="connsiteY2521" fmla="*/ 350490 h 3579953"/>
              <a:gd name="connsiteX2522" fmla="*/ 2489871 w 3207899"/>
              <a:gd name="connsiteY2522" fmla="*/ 348628 h 3579953"/>
              <a:gd name="connsiteX2523" fmla="*/ 2514084 w 3207899"/>
              <a:gd name="connsiteY2523" fmla="*/ 359803 h 3579953"/>
              <a:gd name="connsiteX2524" fmla="*/ 2489871 w 3207899"/>
              <a:gd name="connsiteY2524" fmla="*/ 348628 h 3579953"/>
              <a:gd name="connsiteX2525" fmla="*/ 2184416 w 3207899"/>
              <a:gd name="connsiteY2525" fmla="*/ 330003 h 3579953"/>
              <a:gd name="connsiteX2526" fmla="*/ 2240292 w 3207899"/>
              <a:gd name="connsiteY2526" fmla="*/ 389604 h 3579953"/>
              <a:gd name="connsiteX2527" fmla="*/ 2273818 w 3207899"/>
              <a:gd name="connsiteY2527" fmla="*/ 426855 h 3579953"/>
              <a:gd name="connsiteX2528" fmla="*/ 2314792 w 3207899"/>
              <a:gd name="connsiteY2528" fmla="*/ 484592 h 3579953"/>
              <a:gd name="connsiteX2529" fmla="*/ 2273818 w 3207899"/>
              <a:gd name="connsiteY2529" fmla="*/ 426855 h 3579953"/>
              <a:gd name="connsiteX2530" fmla="*/ 2240292 w 3207899"/>
              <a:gd name="connsiteY2530" fmla="*/ 389604 h 3579953"/>
              <a:gd name="connsiteX2531" fmla="*/ 2184416 w 3207899"/>
              <a:gd name="connsiteY2531" fmla="*/ 330003 h 3579953"/>
              <a:gd name="connsiteX2532" fmla="*/ 2441445 w 3207899"/>
              <a:gd name="connsiteY2532" fmla="*/ 320690 h 3579953"/>
              <a:gd name="connsiteX2533" fmla="*/ 2463796 w 3207899"/>
              <a:gd name="connsiteY2533" fmla="*/ 339315 h 3579953"/>
              <a:gd name="connsiteX2534" fmla="*/ 2441445 w 3207899"/>
              <a:gd name="connsiteY2534" fmla="*/ 320690 h 3579953"/>
              <a:gd name="connsiteX2535" fmla="*/ 1610755 w 3207899"/>
              <a:gd name="connsiteY2535" fmla="*/ 318827 h 3579953"/>
              <a:gd name="connsiteX2536" fmla="*/ 1645212 w 3207899"/>
              <a:gd name="connsiteY2536" fmla="*/ 328606 h 3579953"/>
              <a:gd name="connsiteX2537" fmla="*/ 1648415 w 3207899"/>
              <a:gd name="connsiteY2537" fmla="*/ 341129 h 3579953"/>
              <a:gd name="connsiteX2538" fmla="*/ 1646144 w 3207899"/>
              <a:gd name="connsiteY2538" fmla="*/ 363528 h 3579953"/>
              <a:gd name="connsiteX2539" fmla="*/ 1636831 w 3207899"/>
              <a:gd name="connsiteY2539" fmla="*/ 410092 h 3579953"/>
              <a:gd name="connsiteX2540" fmla="*/ 1646144 w 3207899"/>
              <a:gd name="connsiteY2540" fmla="*/ 363528 h 3579953"/>
              <a:gd name="connsiteX2541" fmla="*/ 1648472 w 3207899"/>
              <a:gd name="connsiteY2541" fmla="*/ 341352 h 3579953"/>
              <a:gd name="connsiteX2542" fmla="*/ 1648415 w 3207899"/>
              <a:gd name="connsiteY2542" fmla="*/ 341129 h 3579953"/>
              <a:gd name="connsiteX2543" fmla="*/ 1648472 w 3207899"/>
              <a:gd name="connsiteY2543" fmla="*/ 340567 h 3579953"/>
              <a:gd name="connsiteX2544" fmla="*/ 1610755 w 3207899"/>
              <a:gd name="connsiteY2544" fmla="*/ 318827 h 3579953"/>
              <a:gd name="connsiteX2545" fmla="*/ 1584680 w 3207899"/>
              <a:gd name="connsiteY2545" fmla="*/ 316965 h 3579953"/>
              <a:gd name="connsiteX2546" fmla="*/ 1586542 w 3207899"/>
              <a:gd name="connsiteY2546" fmla="*/ 343040 h 3579953"/>
              <a:gd name="connsiteX2547" fmla="*/ 1584680 w 3207899"/>
              <a:gd name="connsiteY2547" fmla="*/ 316965 h 3579953"/>
              <a:gd name="connsiteX2548" fmla="*/ 2353906 w 3207899"/>
              <a:gd name="connsiteY2548" fmla="*/ 311377 h 3579953"/>
              <a:gd name="connsiteX2549" fmla="*/ 2342730 w 3207899"/>
              <a:gd name="connsiteY2549" fmla="*/ 311377 h 3579953"/>
              <a:gd name="connsiteX2550" fmla="*/ 2353906 w 3207899"/>
              <a:gd name="connsiteY2550" fmla="*/ 311377 h 3579953"/>
              <a:gd name="connsiteX2551" fmla="*/ 2365081 w 3207899"/>
              <a:gd name="connsiteY2551" fmla="*/ 316965 h 3579953"/>
              <a:gd name="connsiteX2552" fmla="*/ 2354605 w 3207899"/>
              <a:gd name="connsiteY2552" fmla="*/ 311377 h 3579953"/>
              <a:gd name="connsiteX2553" fmla="*/ 2353906 w 3207899"/>
              <a:gd name="connsiteY2553" fmla="*/ 311377 h 3579953"/>
              <a:gd name="connsiteX2554" fmla="*/ 2387432 w 3207899"/>
              <a:gd name="connsiteY2554" fmla="*/ 292752 h 3579953"/>
              <a:gd name="connsiteX2555" fmla="*/ 2454483 w 3207899"/>
              <a:gd name="connsiteY2555" fmla="*/ 346765 h 3579953"/>
              <a:gd name="connsiteX2556" fmla="*/ 2387432 w 3207899"/>
              <a:gd name="connsiteY2556" fmla="*/ 292752 h 3579953"/>
              <a:gd name="connsiteX2557" fmla="*/ 1333238 w 3207899"/>
              <a:gd name="connsiteY2557" fmla="*/ 281576 h 3579953"/>
              <a:gd name="connsiteX2558" fmla="*/ 1327650 w 3207899"/>
              <a:gd name="connsiteY2558" fmla="*/ 324415 h 3579953"/>
              <a:gd name="connsiteX2559" fmla="*/ 1316883 w 3207899"/>
              <a:gd name="connsiteY2559" fmla="*/ 343593 h 3579953"/>
              <a:gd name="connsiteX2560" fmla="*/ 1316885 w 3207899"/>
              <a:gd name="connsiteY2560" fmla="*/ 344375 h 3579953"/>
              <a:gd name="connsiteX2561" fmla="*/ 1316883 w 3207899"/>
              <a:gd name="connsiteY2561" fmla="*/ 344379 h 3579953"/>
              <a:gd name="connsiteX2562" fmla="*/ 1342550 w 3207899"/>
              <a:gd name="connsiteY2562" fmla="*/ 395191 h 3579953"/>
              <a:gd name="connsiteX2563" fmla="*/ 1316941 w 3207899"/>
              <a:gd name="connsiteY2563" fmla="*/ 363295 h 3579953"/>
              <a:gd name="connsiteX2564" fmla="*/ 1316885 w 3207899"/>
              <a:gd name="connsiteY2564" fmla="*/ 344375 h 3579953"/>
              <a:gd name="connsiteX2565" fmla="*/ 1327650 w 3207899"/>
              <a:gd name="connsiteY2565" fmla="*/ 324415 h 3579953"/>
              <a:gd name="connsiteX2566" fmla="*/ 1333238 w 3207899"/>
              <a:gd name="connsiteY2566" fmla="*/ 281576 h 3579953"/>
              <a:gd name="connsiteX2567" fmla="*/ 2367380 w 3207899"/>
              <a:gd name="connsiteY2567" fmla="*/ 269295 h 3579953"/>
              <a:gd name="connsiteX2568" fmla="*/ 2359494 w 3207899"/>
              <a:gd name="connsiteY2568" fmla="*/ 274126 h 3579953"/>
              <a:gd name="connsiteX2569" fmla="*/ 2367570 w 3207899"/>
              <a:gd name="connsiteY2569" fmla="*/ 269338 h 3579953"/>
              <a:gd name="connsiteX2570" fmla="*/ 2372298 w 3207899"/>
              <a:gd name="connsiteY2570" fmla="*/ 270401 h 3579953"/>
              <a:gd name="connsiteX2571" fmla="*/ 2378119 w 3207899"/>
              <a:gd name="connsiteY2571" fmla="*/ 283439 h 3579953"/>
              <a:gd name="connsiteX2572" fmla="*/ 2367642 w 3207899"/>
              <a:gd name="connsiteY2572" fmla="*/ 269295 h 3579953"/>
              <a:gd name="connsiteX2573" fmla="*/ 2367570 w 3207899"/>
              <a:gd name="connsiteY2573" fmla="*/ 269338 h 3579953"/>
              <a:gd name="connsiteX2574" fmla="*/ 2076388 w 3207899"/>
              <a:gd name="connsiteY2574" fmla="*/ 261088 h 3579953"/>
              <a:gd name="connsiteX2575" fmla="*/ 2059625 w 3207899"/>
              <a:gd name="connsiteY2575" fmla="*/ 305789 h 3579953"/>
              <a:gd name="connsiteX2576" fmla="*/ 2076388 w 3207899"/>
              <a:gd name="connsiteY2576" fmla="*/ 261088 h 3579953"/>
              <a:gd name="connsiteX2577" fmla="*/ 1620068 w 3207899"/>
              <a:gd name="connsiteY2577" fmla="*/ 253638 h 3579953"/>
              <a:gd name="connsiteX2578" fmla="*/ 1655456 w 3207899"/>
              <a:gd name="connsiteY2578" fmla="*/ 292752 h 3579953"/>
              <a:gd name="connsiteX2579" fmla="*/ 1677108 w 3207899"/>
              <a:gd name="connsiteY2579" fmla="*/ 331167 h 3579953"/>
              <a:gd name="connsiteX2580" fmla="*/ 1677681 w 3207899"/>
              <a:gd name="connsiteY2580" fmla="*/ 331646 h 3579953"/>
              <a:gd name="connsiteX2581" fmla="*/ 1677807 w 3207899"/>
              <a:gd name="connsiteY2581" fmla="*/ 331865 h 3579953"/>
              <a:gd name="connsiteX2582" fmla="*/ 1711332 w 3207899"/>
              <a:gd name="connsiteY2582" fmla="*/ 359803 h 3579953"/>
              <a:gd name="connsiteX2583" fmla="*/ 1677681 w 3207899"/>
              <a:gd name="connsiteY2583" fmla="*/ 331646 h 3579953"/>
              <a:gd name="connsiteX2584" fmla="*/ 1655456 w 3207899"/>
              <a:gd name="connsiteY2584" fmla="*/ 292752 h 3579953"/>
              <a:gd name="connsiteX2585" fmla="*/ 1620068 w 3207899"/>
              <a:gd name="connsiteY2585" fmla="*/ 253638 h 3579953"/>
              <a:gd name="connsiteX2586" fmla="*/ 2299892 w 3207899"/>
              <a:gd name="connsiteY2586" fmla="*/ 248051 h 3579953"/>
              <a:gd name="connsiteX2587" fmla="*/ 2325968 w 3207899"/>
              <a:gd name="connsiteY2587" fmla="*/ 257363 h 3579953"/>
              <a:gd name="connsiteX2588" fmla="*/ 2344593 w 3207899"/>
              <a:gd name="connsiteY2588" fmla="*/ 274126 h 3579953"/>
              <a:gd name="connsiteX2589" fmla="*/ 2325968 w 3207899"/>
              <a:gd name="connsiteY2589" fmla="*/ 257363 h 3579953"/>
              <a:gd name="connsiteX2590" fmla="*/ 2299892 w 3207899"/>
              <a:gd name="connsiteY2590" fmla="*/ 248051 h 3579953"/>
              <a:gd name="connsiteX2591" fmla="*/ 1946012 w 3207899"/>
              <a:gd name="connsiteY2591" fmla="*/ 221975 h 3579953"/>
              <a:gd name="connsiteX2592" fmla="*/ 1946012 w 3207899"/>
              <a:gd name="connsiteY2592" fmla="*/ 246188 h 3579953"/>
              <a:gd name="connsiteX2593" fmla="*/ 1946012 w 3207899"/>
              <a:gd name="connsiteY2593" fmla="*/ 221975 h 3579953"/>
              <a:gd name="connsiteX2594" fmla="*/ 1264324 w 3207899"/>
              <a:gd name="connsiteY2594" fmla="*/ 208938 h 3579953"/>
              <a:gd name="connsiteX2595" fmla="*/ 1214036 w 3207899"/>
              <a:gd name="connsiteY2595" fmla="*/ 235013 h 3579953"/>
              <a:gd name="connsiteX2596" fmla="*/ 1215899 w 3207899"/>
              <a:gd name="connsiteY2596" fmla="*/ 266676 h 3579953"/>
              <a:gd name="connsiteX2597" fmla="*/ 1214036 w 3207899"/>
              <a:gd name="connsiteY2597" fmla="*/ 235013 h 3579953"/>
              <a:gd name="connsiteX2598" fmla="*/ 1264324 w 3207899"/>
              <a:gd name="connsiteY2598" fmla="*/ 208938 h 3579953"/>
              <a:gd name="connsiteX2599" fmla="*/ 1012882 w 3207899"/>
              <a:gd name="connsiteY2599" fmla="*/ 197763 h 3579953"/>
              <a:gd name="connsiteX2600" fmla="*/ 1033370 w 3207899"/>
              <a:gd name="connsiteY2600" fmla="*/ 207076 h 3579953"/>
              <a:gd name="connsiteX2601" fmla="*/ 1007294 w 3207899"/>
              <a:gd name="connsiteY2601" fmla="*/ 238738 h 3579953"/>
              <a:gd name="connsiteX2602" fmla="*/ 1033370 w 3207899"/>
              <a:gd name="connsiteY2602" fmla="*/ 207076 h 3579953"/>
              <a:gd name="connsiteX2603" fmla="*/ 1012882 w 3207899"/>
              <a:gd name="connsiteY2603" fmla="*/ 197763 h 3579953"/>
              <a:gd name="connsiteX2604" fmla="*/ 2029825 w 3207899"/>
              <a:gd name="connsiteY2604" fmla="*/ 182863 h 3579953"/>
              <a:gd name="connsiteX2605" fmla="*/ 2054038 w 3207899"/>
              <a:gd name="connsiteY2605" fmla="*/ 190313 h 3579953"/>
              <a:gd name="connsiteX2606" fmla="*/ 2074526 w 3207899"/>
              <a:gd name="connsiteY2606" fmla="*/ 194038 h 3579953"/>
              <a:gd name="connsiteX2607" fmla="*/ 2122021 w 3207899"/>
              <a:gd name="connsiteY2607" fmla="*/ 220346 h 3579953"/>
              <a:gd name="connsiteX2608" fmla="*/ 2122509 w 3207899"/>
              <a:gd name="connsiteY2608" fmla="*/ 220300 h 3579953"/>
              <a:gd name="connsiteX2609" fmla="*/ 2122719 w 3207899"/>
              <a:gd name="connsiteY2609" fmla="*/ 220346 h 3579953"/>
              <a:gd name="connsiteX2610" fmla="*/ 2175103 w 3207899"/>
              <a:gd name="connsiteY2610" fmla="*/ 214526 h 3579953"/>
              <a:gd name="connsiteX2611" fmla="*/ 2204904 w 3207899"/>
              <a:gd name="connsiteY2611" fmla="*/ 225700 h 3579953"/>
              <a:gd name="connsiteX2612" fmla="*/ 2264505 w 3207899"/>
              <a:gd name="connsiteY2612" fmla="*/ 246188 h 3579953"/>
              <a:gd name="connsiteX2613" fmla="*/ 2204904 w 3207899"/>
              <a:gd name="connsiteY2613" fmla="*/ 225700 h 3579953"/>
              <a:gd name="connsiteX2614" fmla="*/ 2175103 w 3207899"/>
              <a:gd name="connsiteY2614" fmla="*/ 214526 h 3579953"/>
              <a:gd name="connsiteX2615" fmla="*/ 2148387 w 3207899"/>
              <a:gd name="connsiteY2615" fmla="*/ 217873 h 3579953"/>
              <a:gd name="connsiteX2616" fmla="*/ 2122509 w 3207899"/>
              <a:gd name="connsiteY2616" fmla="*/ 220300 h 3579953"/>
              <a:gd name="connsiteX2617" fmla="*/ 2097313 w 3207899"/>
              <a:gd name="connsiteY2617" fmla="*/ 214788 h 3579953"/>
              <a:gd name="connsiteX2618" fmla="*/ 2074526 w 3207899"/>
              <a:gd name="connsiteY2618" fmla="*/ 194038 h 3579953"/>
              <a:gd name="connsiteX2619" fmla="*/ 2054038 w 3207899"/>
              <a:gd name="connsiteY2619" fmla="*/ 190313 h 3579953"/>
              <a:gd name="connsiteX2620" fmla="*/ 2029825 w 3207899"/>
              <a:gd name="connsiteY2620" fmla="*/ 182863 h 3579953"/>
              <a:gd name="connsiteX2621" fmla="*/ 2251466 w 3207899"/>
              <a:gd name="connsiteY2621" fmla="*/ 179138 h 3579953"/>
              <a:gd name="connsiteX2622" fmla="*/ 2283130 w 3207899"/>
              <a:gd name="connsiteY2622" fmla="*/ 184725 h 3579953"/>
              <a:gd name="connsiteX2623" fmla="*/ 2251466 w 3207899"/>
              <a:gd name="connsiteY2623" fmla="*/ 179138 h 3579953"/>
              <a:gd name="connsiteX2624" fmla="*/ 1091108 w 3207899"/>
              <a:gd name="connsiteY2624" fmla="*/ 153062 h 3579953"/>
              <a:gd name="connsiteX2625" fmla="*/ 1066896 w 3207899"/>
              <a:gd name="connsiteY2625" fmla="*/ 169825 h 3579953"/>
              <a:gd name="connsiteX2626" fmla="*/ 1091108 w 3207899"/>
              <a:gd name="connsiteY2626" fmla="*/ 153062 h 3579953"/>
              <a:gd name="connsiteX2627" fmla="*/ 1567917 w 3207899"/>
              <a:gd name="connsiteY2627" fmla="*/ 151200 h 3579953"/>
              <a:gd name="connsiteX2628" fmla="*/ 1588405 w 3207899"/>
              <a:gd name="connsiteY2628" fmla="*/ 158650 h 3579953"/>
              <a:gd name="connsiteX2629" fmla="*/ 1567917 w 3207899"/>
              <a:gd name="connsiteY2629" fmla="*/ 151200 h 3579953"/>
              <a:gd name="connsiteX2630" fmla="*/ 1884548 w 3207899"/>
              <a:gd name="connsiteY2630" fmla="*/ 89736 h 3579953"/>
              <a:gd name="connsiteX2631" fmla="*/ 1879426 w 3207899"/>
              <a:gd name="connsiteY2631" fmla="*/ 98117 h 3579953"/>
              <a:gd name="connsiteX2632" fmla="*/ 1879738 w 3207899"/>
              <a:gd name="connsiteY2632" fmla="*/ 98919 h 3579953"/>
              <a:gd name="connsiteX2633" fmla="*/ 1879426 w 3207899"/>
              <a:gd name="connsiteY2633" fmla="*/ 99514 h 3579953"/>
              <a:gd name="connsiteX2634" fmla="*/ 1882685 w 3207899"/>
              <a:gd name="connsiteY2634" fmla="*/ 106499 h 3579953"/>
              <a:gd name="connsiteX2635" fmla="*/ 1879738 w 3207899"/>
              <a:gd name="connsiteY2635" fmla="*/ 98919 h 3579953"/>
              <a:gd name="connsiteX2636" fmla="*/ 1884548 w 3207899"/>
              <a:gd name="connsiteY2636" fmla="*/ 89736 h 3579953"/>
              <a:gd name="connsiteX2637" fmla="*/ 1964637 w 3207899"/>
              <a:gd name="connsiteY2637" fmla="*/ 154925 h 3579953"/>
              <a:gd name="connsiteX2638" fmla="*/ 1983262 w 3207899"/>
              <a:gd name="connsiteY2638" fmla="*/ 162375 h 3579953"/>
              <a:gd name="connsiteX2639" fmla="*/ 1964637 w 3207899"/>
              <a:gd name="connsiteY2639" fmla="*/ 154925 h 3579953"/>
              <a:gd name="connsiteX2640" fmla="*/ 1884548 w 3207899"/>
              <a:gd name="connsiteY2640" fmla="*/ 89736 h 3579953"/>
              <a:gd name="connsiteX2641" fmla="*/ 1374214 w 3207899"/>
              <a:gd name="connsiteY2641" fmla="*/ 77397 h 3579953"/>
              <a:gd name="connsiteX2642" fmla="*/ 1329513 w 3207899"/>
              <a:gd name="connsiteY2642" fmla="*/ 82286 h 3579953"/>
              <a:gd name="connsiteX2643" fmla="*/ 1315544 w 3207899"/>
              <a:gd name="connsiteY2643" fmla="*/ 87873 h 3579953"/>
              <a:gd name="connsiteX2644" fmla="*/ 1314845 w 3207899"/>
              <a:gd name="connsiteY2644" fmla="*/ 89270 h 3579953"/>
              <a:gd name="connsiteX2645" fmla="*/ 1314845 w 3207899"/>
              <a:gd name="connsiteY2645" fmla="*/ 89270 h 3579953"/>
              <a:gd name="connsiteX2646" fmla="*/ 1307162 w 3207899"/>
              <a:gd name="connsiteY2646" fmla="*/ 104636 h 3579953"/>
              <a:gd name="connsiteX2647" fmla="*/ 1314845 w 3207899"/>
              <a:gd name="connsiteY2647" fmla="*/ 89270 h 3579953"/>
              <a:gd name="connsiteX2648" fmla="*/ 1329513 w 3207899"/>
              <a:gd name="connsiteY2648" fmla="*/ 82286 h 3579953"/>
              <a:gd name="connsiteX2649" fmla="*/ 1374594 w 3207899"/>
              <a:gd name="connsiteY2649" fmla="*/ 77431 h 3579953"/>
              <a:gd name="connsiteX2650" fmla="*/ 1396564 w 3207899"/>
              <a:gd name="connsiteY2650" fmla="*/ 79405 h 3579953"/>
              <a:gd name="connsiteX2651" fmla="*/ 1418915 w 3207899"/>
              <a:gd name="connsiteY2651" fmla="*/ 87873 h 3579953"/>
              <a:gd name="connsiteX2652" fmla="*/ 1374912 w 3207899"/>
              <a:gd name="connsiteY2652" fmla="*/ 77397 h 3579953"/>
              <a:gd name="connsiteX2653" fmla="*/ 1374594 w 3207899"/>
              <a:gd name="connsiteY2653" fmla="*/ 77431 h 3579953"/>
              <a:gd name="connsiteX2654" fmla="*/ 1556742 w 3207899"/>
              <a:gd name="connsiteY2654" fmla="*/ 71110 h 3579953"/>
              <a:gd name="connsiteX2655" fmla="*/ 1435678 w 3207899"/>
              <a:gd name="connsiteY2655" fmla="*/ 87873 h 3579953"/>
              <a:gd name="connsiteX2656" fmla="*/ 1556742 w 3207899"/>
              <a:gd name="connsiteY2656" fmla="*/ 71110 h 3579953"/>
              <a:gd name="connsiteX2657" fmla="*/ 1342550 w 3207899"/>
              <a:gd name="connsiteY2657" fmla="*/ 59935 h 3579953"/>
              <a:gd name="connsiteX2658" fmla="*/ 1292262 w 3207899"/>
              <a:gd name="connsiteY2658" fmla="*/ 71110 h 3579953"/>
              <a:gd name="connsiteX2659" fmla="*/ 1273636 w 3207899"/>
              <a:gd name="connsiteY2659" fmla="*/ 87873 h 3579953"/>
              <a:gd name="connsiteX2660" fmla="*/ 1292262 w 3207899"/>
              <a:gd name="connsiteY2660" fmla="*/ 71110 h 3579953"/>
              <a:gd name="connsiteX2661" fmla="*/ 1342550 w 3207899"/>
              <a:gd name="connsiteY2661" fmla="*/ 59935 h 3579953"/>
              <a:gd name="connsiteX2662" fmla="*/ 1688982 w 3207899"/>
              <a:gd name="connsiteY2662" fmla="*/ 54347 h 3579953"/>
              <a:gd name="connsiteX2663" fmla="*/ 1582817 w 3207899"/>
              <a:gd name="connsiteY2663" fmla="*/ 71110 h 3579953"/>
              <a:gd name="connsiteX2664" fmla="*/ 1670356 w 3207899"/>
              <a:gd name="connsiteY2664" fmla="*/ 78561 h 3579953"/>
              <a:gd name="connsiteX2665" fmla="*/ 1582817 w 3207899"/>
              <a:gd name="connsiteY2665" fmla="*/ 71110 h 3579953"/>
              <a:gd name="connsiteX2666" fmla="*/ 1688982 w 3207899"/>
              <a:gd name="connsiteY2666" fmla="*/ 54347 h 3579953"/>
              <a:gd name="connsiteX2667" fmla="*/ 1820057 w 3207899"/>
              <a:gd name="connsiteY2667" fmla="*/ 101 h 3579953"/>
              <a:gd name="connsiteX2668" fmla="*/ 1858472 w 3207899"/>
              <a:gd name="connsiteY2668" fmla="*/ 13372 h 3579953"/>
              <a:gd name="connsiteX2669" fmla="*/ 1891998 w 3207899"/>
              <a:gd name="connsiteY2669" fmla="*/ 17097 h 3579953"/>
              <a:gd name="connsiteX2670" fmla="*/ 1906898 w 3207899"/>
              <a:gd name="connsiteY2670" fmla="*/ 15234 h 3579953"/>
              <a:gd name="connsiteX2671" fmla="*/ 1927386 w 3207899"/>
              <a:gd name="connsiteY2671" fmla="*/ 18959 h 3579953"/>
              <a:gd name="connsiteX2672" fmla="*/ 1923661 w 3207899"/>
              <a:gd name="connsiteY2672" fmla="*/ 54347 h 3579953"/>
              <a:gd name="connsiteX2673" fmla="*/ 1927386 w 3207899"/>
              <a:gd name="connsiteY2673" fmla="*/ 18959 h 3579953"/>
              <a:gd name="connsiteX2674" fmla="*/ 1947874 w 3207899"/>
              <a:gd name="connsiteY2674" fmla="*/ 4059 h 3579953"/>
              <a:gd name="connsiteX2675" fmla="*/ 2106189 w 3207899"/>
              <a:gd name="connsiteY2675" fmla="*/ 54347 h 3579953"/>
              <a:gd name="connsiteX2676" fmla="*/ 2141577 w 3207899"/>
              <a:gd name="connsiteY2676" fmla="*/ 74835 h 3579953"/>
              <a:gd name="connsiteX2677" fmla="*/ 2106189 w 3207899"/>
              <a:gd name="connsiteY2677" fmla="*/ 54347 h 3579953"/>
              <a:gd name="connsiteX2678" fmla="*/ 2165790 w 3207899"/>
              <a:gd name="connsiteY2678" fmla="*/ 69248 h 3579953"/>
              <a:gd name="connsiteX2679" fmla="*/ 2175103 w 3207899"/>
              <a:gd name="connsiteY2679" fmla="*/ 72973 h 3579953"/>
              <a:gd name="connsiteX2680" fmla="*/ 2273818 w 3207899"/>
              <a:gd name="connsiteY2680" fmla="*/ 117674 h 3579953"/>
              <a:gd name="connsiteX2681" fmla="*/ 2344593 w 3207899"/>
              <a:gd name="connsiteY2681" fmla="*/ 140024 h 3579953"/>
              <a:gd name="connsiteX2682" fmla="*/ 2348318 w 3207899"/>
              <a:gd name="connsiteY2682" fmla="*/ 140024 h 3579953"/>
              <a:gd name="connsiteX2683" fmla="*/ 2348318 w 3207899"/>
              <a:gd name="connsiteY2683" fmla="*/ 143750 h 3579953"/>
              <a:gd name="connsiteX2684" fmla="*/ 2426545 w 3207899"/>
              <a:gd name="connsiteY2684" fmla="*/ 220114 h 3579953"/>
              <a:gd name="connsiteX2685" fmla="*/ 2476834 w 3207899"/>
              <a:gd name="connsiteY2685" fmla="*/ 242463 h 3579953"/>
              <a:gd name="connsiteX2686" fmla="*/ 2497322 w 3207899"/>
              <a:gd name="connsiteY2686" fmla="*/ 266676 h 3579953"/>
              <a:gd name="connsiteX2687" fmla="*/ 2502908 w 3207899"/>
              <a:gd name="connsiteY2687" fmla="*/ 272264 h 3579953"/>
              <a:gd name="connsiteX2688" fmla="*/ 2528984 w 3207899"/>
              <a:gd name="connsiteY2688" fmla="*/ 292752 h 3579953"/>
              <a:gd name="connsiteX2689" fmla="*/ 2596035 w 3207899"/>
              <a:gd name="connsiteY2689" fmla="*/ 344903 h 3579953"/>
              <a:gd name="connsiteX2690" fmla="*/ 2594172 w 3207899"/>
              <a:gd name="connsiteY2690" fmla="*/ 423130 h 3579953"/>
              <a:gd name="connsiteX2691" fmla="*/ 2596035 w 3207899"/>
              <a:gd name="connsiteY2691" fmla="*/ 344903 h 3579953"/>
              <a:gd name="connsiteX2692" fmla="*/ 2629561 w 3207899"/>
              <a:gd name="connsiteY2692" fmla="*/ 357941 h 3579953"/>
              <a:gd name="connsiteX2693" fmla="*/ 2765525 w 3207899"/>
              <a:gd name="connsiteY2693" fmla="*/ 525568 h 3579953"/>
              <a:gd name="connsiteX2694" fmla="*/ 2825126 w 3207899"/>
              <a:gd name="connsiteY2694" fmla="*/ 613108 h 3579953"/>
              <a:gd name="connsiteX2695" fmla="*/ 2849340 w 3207899"/>
              <a:gd name="connsiteY2695" fmla="*/ 652221 h 3579953"/>
              <a:gd name="connsiteX2696" fmla="*/ 2929429 w 3207899"/>
              <a:gd name="connsiteY2696" fmla="*/ 782598 h 3579953"/>
              <a:gd name="connsiteX2697" fmla="*/ 2938742 w 3207899"/>
              <a:gd name="connsiteY2697" fmla="*/ 812398 h 3579953"/>
              <a:gd name="connsiteX2698" fmla="*/ 2970404 w 3207899"/>
              <a:gd name="connsiteY2698" fmla="*/ 868275 h 3579953"/>
              <a:gd name="connsiteX2699" fmla="*/ 2987166 w 3207899"/>
              <a:gd name="connsiteY2699" fmla="*/ 901800 h 3579953"/>
              <a:gd name="connsiteX2700" fmla="*/ 2990892 w 3207899"/>
              <a:gd name="connsiteY2700" fmla="*/ 909250 h 3579953"/>
              <a:gd name="connsiteX2701" fmla="*/ 3020692 w 3207899"/>
              <a:gd name="connsiteY2701" fmla="*/ 983751 h 3579953"/>
              <a:gd name="connsiteX2702" fmla="*/ 3024417 w 3207899"/>
              <a:gd name="connsiteY2702" fmla="*/ 1002376 h 3579953"/>
              <a:gd name="connsiteX2703" fmla="*/ 3048630 w 3207899"/>
              <a:gd name="connsiteY2703" fmla="*/ 1067565 h 3579953"/>
              <a:gd name="connsiteX2704" fmla="*/ 3052355 w 3207899"/>
              <a:gd name="connsiteY2704" fmla="*/ 1099229 h 3579953"/>
              <a:gd name="connsiteX2705" fmla="*/ 3111956 w 3207899"/>
              <a:gd name="connsiteY2705" fmla="*/ 1281756 h 3579953"/>
              <a:gd name="connsiteX2706" fmla="*/ 3111956 w 3207899"/>
              <a:gd name="connsiteY2706" fmla="*/ 1313420 h 3579953"/>
              <a:gd name="connsiteX2707" fmla="*/ 3128720 w 3207899"/>
              <a:gd name="connsiteY2707" fmla="*/ 1412134 h 3579953"/>
              <a:gd name="connsiteX2708" fmla="*/ 3138032 w 3207899"/>
              <a:gd name="connsiteY2708" fmla="*/ 1473598 h 3579953"/>
              <a:gd name="connsiteX2709" fmla="*/ 3154795 w 3207899"/>
              <a:gd name="connsiteY2709" fmla="*/ 1657989 h 3579953"/>
              <a:gd name="connsiteX2710" fmla="*/ 3154795 w 3207899"/>
              <a:gd name="connsiteY2710" fmla="*/ 1739940 h 3579953"/>
              <a:gd name="connsiteX2711" fmla="*/ 3151070 w 3207899"/>
              <a:gd name="connsiteY2711" fmla="*/ 1799541 h 3579953"/>
              <a:gd name="connsiteX2712" fmla="*/ 3164108 w 3207899"/>
              <a:gd name="connsiteY2712" fmla="*/ 1883355 h 3579953"/>
              <a:gd name="connsiteX2713" fmla="*/ 3104506 w 3207899"/>
              <a:gd name="connsiteY2713" fmla="*/ 1937369 h 3579953"/>
              <a:gd name="connsiteX2714" fmla="*/ 3164108 w 3207899"/>
              <a:gd name="connsiteY2714" fmla="*/ 1883355 h 3579953"/>
              <a:gd name="connsiteX2715" fmla="*/ 3158520 w 3207899"/>
              <a:gd name="connsiteY2715" fmla="*/ 1920606 h 3579953"/>
              <a:gd name="connsiteX2716" fmla="*/ 3154795 w 3207899"/>
              <a:gd name="connsiteY2716" fmla="*/ 1924331 h 3579953"/>
              <a:gd name="connsiteX2717" fmla="*/ 3154795 w 3207899"/>
              <a:gd name="connsiteY2717" fmla="*/ 1941094 h 3579953"/>
              <a:gd name="connsiteX2718" fmla="*/ 3195771 w 3207899"/>
              <a:gd name="connsiteY2718" fmla="*/ 2078921 h 3579953"/>
              <a:gd name="connsiteX2719" fmla="*/ 3201358 w 3207899"/>
              <a:gd name="connsiteY2719" fmla="*/ 2114309 h 3579953"/>
              <a:gd name="connsiteX2720" fmla="*/ 3165970 w 3207899"/>
              <a:gd name="connsiteY2720" fmla="*/ 2272624 h 3579953"/>
              <a:gd name="connsiteX2721" fmla="*/ 3162245 w 3207899"/>
              <a:gd name="connsiteY2721" fmla="*/ 2205573 h 3579953"/>
              <a:gd name="connsiteX2722" fmla="*/ 3165970 w 3207899"/>
              <a:gd name="connsiteY2722" fmla="*/ 2272624 h 3579953"/>
              <a:gd name="connsiteX2723" fmla="*/ 3164108 w 3207899"/>
              <a:gd name="connsiteY2723" fmla="*/ 2287524 h 3579953"/>
              <a:gd name="connsiteX2724" fmla="*/ 3180871 w 3207899"/>
              <a:gd name="connsiteY2724" fmla="*/ 2311737 h 3579953"/>
              <a:gd name="connsiteX2725" fmla="*/ 3180871 w 3207899"/>
              <a:gd name="connsiteY2725" fmla="*/ 2328500 h 3579953"/>
              <a:gd name="connsiteX2726" fmla="*/ 3186458 w 3207899"/>
              <a:gd name="connsiteY2726" fmla="*/ 2339675 h 3579953"/>
              <a:gd name="connsiteX2727" fmla="*/ 3130582 w 3207899"/>
              <a:gd name="connsiteY2727" fmla="*/ 2458878 h 3579953"/>
              <a:gd name="connsiteX2728" fmla="*/ 3115682 w 3207899"/>
              <a:gd name="connsiteY2728" fmla="*/ 2429077 h 3579953"/>
              <a:gd name="connsiteX2729" fmla="*/ 3130582 w 3207899"/>
              <a:gd name="connsiteY2729" fmla="*/ 2458878 h 3579953"/>
              <a:gd name="connsiteX2730" fmla="*/ 3110094 w 3207899"/>
              <a:gd name="connsiteY2730" fmla="*/ 2518479 h 3579953"/>
              <a:gd name="connsiteX2731" fmla="*/ 3100782 w 3207899"/>
              <a:gd name="connsiteY2731" fmla="*/ 2540828 h 3579953"/>
              <a:gd name="connsiteX2732" fmla="*/ 3093331 w 3207899"/>
              <a:gd name="connsiteY2732" fmla="*/ 2559454 h 3579953"/>
              <a:gd name="connsiteX2733" fmla="*/ 3085881 w 3207899"/>
              <a:gd name="connsiteY2733" fmla="*/ 2568766 h 3579953"/>
              <a:gd name="connsiteX2734" fmla="*/ 2994618 w 3207899"/>
              <a:gd name="connsiteY2734" fmla="*/ 2686107 h 3579953"/>
              <a:gd name="connsiteX2735" fmla="*/ 2989030 w 3207899"/>
              <a:gd name="connsiteY2735" fmla="*/ 2704732 h 3579953"/>
              <a:gd name="connsiteX2736" fmla="*/ 2920116 w 3207899"/>
              <a:gd name="connsiteY2736" fmla="*/ 2842559 h 3579953"/>
              <a:gd name="connsiteX2737" fmla="*/ 2821401 w 3207899"/>
              <a:gd name="connsiteY2737" fmla="*/ 2944999 h 3579953"/>
              <a:gd name="connsiteX2738" fmla="*/ 2819539 w 3207899"/>
              <a:gd name="connsiteY2738" fmla="*/ 2948724 h 3579953"/>
              <a:gd name="connsiteX2739" fmla="*/ 2732000 w 3207899"/>
              <a:gd name="connsiteY2739" fmla="*/ 3056750 h 3579953"/>
              <a:gd name="connsiteX2740" fmla="*/ 2659361 w 3207899"/>
              <a:gd name="connsiteY2740" fmla="*/ 3116351 h 3579953"/>
              <a:gd name="connsiteX2741" fmla="*/ 2603485 w 3207899"/>
              <a:gd name="connsiteY2741" fmla="*/ 3153602 h 3579953"/>
              <a:gd name="connsiteX2742" fmla="*/ 2582997 w 3207899"/>
              <a:gd name="connsiteY2742" fmla="*/ 3172227 h 3579953"/>
              <a:gd name="connsiteX2743" fmla="*/ 2517808 w 3207899"/>
              <a:gd name="connsiteY2743" fmla="*/ 3220653 h 3579953"/>
              <a:gd name="connsiteX2744" fmla="*/ 2432132 w 3207899"/>
              <a:gd name="connsiteY2744" fmla="*/ 3289566 h 3579953"/>
              <a:gd name="connsiteX2745" fmla="*/ 2407920 w 3207899"/>
              <a:gd name="connsiteY2745" fmla="*/ 3308192 h 3579953"/>
              <a:gd name="connsiteX2746" fmla="*/ 2393019 w 3207899"/>
              <a:gd name="connsiteY2746" fmla="*/ 3323092 h 3579953"/>
              <a:gd name="connsiteX2747" fmla="*/ 2180690 w 3207899"/>
              <a:gd name="connsiteY2747" fmla="*/ 3427394 h 3579953"/>
              <a:gd name="connsiteX2748" fmla="*/ 2173240 w 3207899"/>
              <a:gd name="connsiteY2748" fmla="*/ 3425532 h 3579953"/>
              <a:gd name="connsiteX2749" fmla="*/ 2121089 w 3207899"/>
              <a:gd name="connsiteY2749" fmla="*/ 3442295 h 3579953"/>
              <a:gd name="connsiteX2750" fmla="*/ 2096876 w 3207899"/>
              <a:gd name="connsiteY2750" fmla="*/ 3449745 h 3579953"/>
              <a:gd name="connsiteX2751" fmla="*/ 2020512 w 3207899"/>
              <a:gd name="connsiteY2751" fmla="*/ 3485133 h 3579953"/>
              <a:gd name="connsiteX2752" fmla="*/ 1988850 w 3207899"/>
              <a:gd name="connsiteY2752" fmla="*/ 3505621 h 3579953"/>
              <a:gd name="connsiteX2753" fmla="*/ 1947874 w 3207899"/>
              <a:gd name="connsiteY2753" fmla="*/ 3507483 h 3579953"/>
              <a:gd name="connsiteX2754" fmla="*/ 1979537 w 3207899"/>
              <a:gd name="connsiteY2754" fmla="*/ 3472095 h 3579953"/>
              <a:gd name="connsiteX2755" fmla="*/ 1947874 w 3207899"/>
              <a:gd name="connsiteY2755" fmla="*/ 3453470 h 3579953"/>
              <a:gd name="connsiteX2756" fmla="*/ 1860335 w 3207899"/>
              <a:gd name="connsiteY2756" fmla="*/ 3464645 h 3579953"/>
              <a:gd name="connsiteX2757" fmla="*/ 1947874 w 3207899"/>
              <a:gd name="connsiteY2757" fmla="*/ 3453470 h 3579953"/>
              <a:gd name="connsiteX2758" fmla="*/ 1979537 w 3207899"/>
              <a:gd name="connsiteY2758" fmla="*/ 3472095 h 3579953"/>
              <a:gd name="connsiteX2759" fmla="*/ 1947874 w 3207899"/>
              <a:gd name="connsiteY2759" fmla="*/ 3507483 h 3579953"/>
              <a:gd name="connsiteX2760" fmla="*/ 1856610 w 3207899"/>
              <a:gd name="connsiteY2760" fmla="*/ 3518659 h 3579953"/>
              <a:gd name="connsiteX2761" fmla="*/ 1804458 w 3207899"/>
              <a:gd name="connsiteY2761" fmla="*/ 3533559 h 3579953"/>
              <a:gd name="connsiteX2762" fmla="*/ 1718783 w 3207899"/>
              <a:gd name="connsiteY2762" fmla="*/ 3541008 h 3579953"/>
              <a:gd name="connsiteX2763" fmla="*/ 1685257 w 3207899"/>
              <a:gd name="connsiteY2763" fmla="*/ 3539146 h 3579953"/>
              <a:gd name="connsiteX2764" fmla="*/ 1577230 w 3207899"/>
              <a:gd name="connsiteY2764" fmla="*/ 3559634 h 3579953"/>
              <a:gd name="connsiteX2765" fmla="*/ 1430090 w 3207899"/>
              <a:gd name="connsiteY2765" fmla="*/ 3574534 h 3579953"/>
              <a:gd name="connsiteX2766" fmla="*/ 1400289 w 3207899"/>
              <a:gd name="connsiteY2766" fmla="*/ 3578259 h 3579953"/>
              <a:gd name="connsiteX2767" fmla="*/ 1342550 w 3207899"/>
              <a:gd name="connsiteY2767" fmla="*/ 3567084 h 3579953"/>
              <a:gd name="connsiteX2768" fmla="*/ 1266186 w 3207899"/>
              <a:gd name="connsiteY2768" fmla="*/ 3541008 h 3579953"/>
              <a:gd name="connsiteX2769" fmla="*/ 1150710 w 3207899"/>
              <a:gd name="connsiteY2769" fmla="*/ 3496308 h 3579953"/>
              <a:gd name="connsiteX2770" fmla="*/ 1044545 w 3207899"/>
              <a:gd name="connsiteY2770" fmla="*/ 3438570 h 3579953"/>
              <a:gd name="connsiteX2771" fmla="*/ 942106 w 3207899"/>
              <a:gd name="connsiteY2771" fmla="*/ 3371518 h 3579953"/>
              <a:gd name="connsiteX2772" fmla="*/ 822904 w 3207899"/>
              <a:gd name="connsiteY2772" fmla="*/ 3285841 h 3579953"/>
              <a:gd name="connsiteX2773" fmla="*/ 811728 w 3207899"/>
              <a:gd name="connsiteY2773" fmla="*/ 3278391 h 3579953"/>
              <a:gd name="connsiteX2774" fmla="*/ 761440 w 3207899"/>
              <a:gd name="connsiteY2774" fmla="*/ 3241140 h 3579953"/>
              <a:gd name="connsiteX2775" fmla="*/ 739090 w 3207899"/>
              <a:gd name="connsiteY2775" fmla="*/ 3220653 h 3579953"/>
              <a:gd name="connsiteX2776" fmla="*/ 727915 w 3207899"/>
              <a:gd name="connsiteY2776" fmla="*/ 3198303 h 3579953"/>
              <a:gd name="connsiteX2777" fmla="*/ 724190 w 3207899"/>
              <a:gd name="connsiteY2777" fmla="*/ 3188990 h 3579953"/>
              <a:gd name="connsiteX2778" fmla="*/ 696252 w 3207899"/>
              <a:gd name="connsiteY2778" fmla="*/ 3172227 h 3579953"/>
              <a:gd name="connsiteX2779" fmla="*/ 694390 w 3207899"/>
              <a:gd name="connsiteY2779" fmla="*/ 3168502 h 3579953"/>
              <a:gd name="connsiteX2780" fmla="*/ 629201 w 3207899"/>
              <a:gd name="connsiteY2780" fmla="*/ 3088413 h 3579953"/>
              <a:gd name="connsiteX2781" fmla="*/ 586362 w 3207899"/>
              <a:gd name="connsiteY2781" fmla="*/ 3036262 h 3579953"/>
              <a:gd name="connsiteX2782" fmla="*/ 565874 w 3207899"/>
              <a:gd name="connsiteY2782" fmla="*/ 3006462 h 3579953"/>
              <a:gd name="connsiteX2783" fmla="*/ 491374 w 3207899"/>
              <a:gd name="connsiteY2783" fmla="*/ 2915198 h 3579953"/>
              <a:gd name="connsiteX2784" fmla="*/ 450398 w 3207899"/>
              <a:gd name="connsiteY2784" fmla="*/ 2879810 h 3579953"/>
              <a:gd name="connsiteX2785" fmla="*/ 383346 w 3207899"/>
              <a:gd name="connsiteY2785" fmla="*/ 2788545 h 3579953"/>
              <a:gd name="connsiteX2786" fmla="*/ 366583 w 3207899"/>
              <a:gd name="connsiteY2786" fmla="*/ 2756882 h 3579953"/>
              <a:gd name="connsiteX2787" fmla="*/ 310707 w 3207899"/>
              <a:gd name="connsiteY2787" fmla="*/ 2656306 h 3579953"/>
              <a:gd name="connsiteX2788" fmla="*/ 279044 w 3207899"/>
              <a:gd name="connsiteY2788" fmla="*/ 2594842 h 3579953"/>
              <a:gd name="connsiteX2789" fmla="*/ 221306 w 3207899"/>
              <a:gd name="connsiteY2789" fmla="*/ 2466328 h 3579953"/>
              <a:gd name="connsiteX2790" fmla="*/ 213856 w 3207899"/>
              <a:gd name="connsiteY2790" fmla="*/ 2436527 h 3579953"/>
              <a:gd name="connsiteX2791" fmla="*/ 146805 w 3207899"/>
              <a:gd name="connsiteY2791" fmla="*/ 2261448 h 3579953"/>
              <a:gd name="connsiteX2792" fmla="*/ 185918 w 3207899"/>
              <a:gd name="connsiteY2792" fmla="*/ 2274486 h 3579953"/>
              <a:gd name="connsiteX2793" fmla="*/ 146805 w 3207899"/>
              <a:gd name="connsiteY2793" fmla="*/ 2261448 h 3579953"/>
              <a:gd name="connsiteX2794" fmla="*/ 141217 w 3207899"/>
              <a:gd name="connsiteY2794" fmla="*/ 2244685 h 3579953"/>
              <a:gd name="connsiteX2795" fmla="*/ 83478 w 3207899"/>
              <a:gd name="connsiteY2795" fmla="*/ 2155285 h 3579953"/>
              <a:gd name="connsiteX2796" fmla="*/ 64853 w 3207899"/>
              <a:gd name="connsiteY2796" fmla="*/ 2069608 h 3579953"/>
              <a:gd name="connsiteX2797" fmla="*/ 62990 w 3207899"/>
              <a:gd name="connsiteY2797" fmla="*/ 2015594 h 3579953"/>
              <a:gd name="connsiteX2798" fmla="*/ 55540 w 3207899"/>
              <a:gd name="connsiteY2798" fmla="*/ 1898255 h 3579953"/>
              <a:gd name="connsiteX2799" fmla="*/ 40640 w 3207899"/>
              <a:gd name="connsiteY2799" fmla="*/ 1834929 h 3579953"/>
              <a:gd name="connsiteX2800" fmla="*/ 38777 w 3207899"/>
              <a:gd name="connsiteY2800" fmla="*/ 1812578 h 3579953"/>
              <a:gd name="connsiteX2801" fmla="*/ 42502 w 3207899"/>
              <a:gd name="connsiteY2801" fmla="*/ 1777190 h 3579953"/>
              <a:gd name="connsiteX2802" fmla="*/ 42502 w 3207899"/>
              <a:gd name="connsiteY2802" fmla="*/ 1749253 h 3579953"/>
              <a:gd name="connsiteX2803" fmla="*/ 55540 w 3207899"/>
              <a:gd name="connsiteY2803" fmla="*/ 1726903 h 3579953"/>
              <a:gd name="connsiteX2804" fmla="*/ 42502 w 3207899"/>
              <a:gd name="connsiteY2804" fmla="*/ 1749253 h 3579953"/>
              <a:gd name="connsiteX2805" fmla="*/ 36915 w 3207899"/>
              <a:gd name="connsiteY2805" fmla="*/ 1685927 h 3579953"/>
              <a:gd name="connsiteX2806" fmla="*/ 46227 w 3207899"/>
              <a:gd name="connsiteY2806" fmla="*/ 1646813 h 3579953"/>
              <a:gd name="connsiteX2807" fmla="*/ 38777 w 3207899"/>
              <a:gd name="connsiteY2807" fmla="*/ 1628188 h 3579953"/>
              <a:gd name="connsiteX2808" fmla="*/ 1526 w 3207899"/>
              <a:gd name="connsiteY2808" fmla="*/ 1548099 h 3579953"/>
              <a:gd name="connsiteX2809" fmla="*/ 36915 w 3207899"/>
              <a:gd name="connsiteY2809" fmla="*/ 1415859 h 3579953"/>
              <a:gd name="connsiteX2810" fmla="*/ 36915 w 3207899"/>
              <a:gd name="connsiteY2810" fmla="*/ 1400959 h 3579953"/>
              <a:gd name="connsiteX2811" fmla="*/ 20152 w 3207899"/>
              <a:gd name="connsiteY2811" fmla="*/ 1332045 h 3579953"/>
              <a:gd name="connsiteX2812" fmla="*/ 25739 w 3207899"/>
              <a:gd name="connsiteY2812" fmla="*/ 1274306 h 3579953"/>
              <a:gd name="connsiteX2813" fmla="*/ 36915 w 3207899"/>
              <a:gd name="connsiteY2813" fmla="*/ 1246369 h 3579953"/>
              <a:gd name="connsiteX2814" fmla="*/ 76028 w 3207899"/>
              <a:gd name="connsiteY2814" fmla="*/ 1168143 h 3579953"/>
              <a:gd name="connsiteX2815" fmla="*/ 135629 w 3207899"/>
              <a:gd name="connsiteY2815" fmla="*/ 1050802 h 3579953"/>
              <a:gd name="connsiteX2816" fmla="*/ 210131 w 3207899"/>
              <a:gd name="connsiteY2816" fmla="*/ 991201 h 3579953"/>
              <a:gd name="connsiteX2817" fmla="*/ 230619 w 3207899"/>
              <a:gd name="connsiteY2817" fmla="*/ 968852 h 3579953"/>
              <a:gd name="connsiteX2818" fmla="*/ 381484 w 3207899"/>
              <a:gd name="connsiteY2818" fmla="*/ 816123 h 3579953"/>
              <a:gd name="connsiteX2819" fmla="*/ 388934 w 3207899"/>
              <a:gd name="connsiteY2819" fmla="*/ 814261 h 3579953"/>
              <a:gd name="connsiteX2820" fmla="*/ 424322 w 3207899"/>
              <a:gd name="connsiteY2820" fmla="*/ 790048 h 3579953"/>
              <a:gd name="connsiteX2821" fmla="*/ 502548 w 3207899"/>
              <a:gd name="connsiteY2821" fmla="*/ 695059 h 3579953"/>
              <a:gd name="connsiteX2822" fmla="*/ 537936 w 3207899"/>
              <a:gd name="connsiteY2822" fmla="*/ 672709 h 3579953"/>
              <a:gd name="connsiteX2823" fmla="*/ 545386 w 3207899"/>
              <a:gd name="connsiteY2823" fmla="*/ 667121 h 3579953"/>
              <a:gd name="connsiteX2824" fmla="*/ 552836 w 3207899"/>
              <a:gd name="connsiteY2824" fmla="*/ 564682 h 3579953"/>
              <a:gd name="connsiteX2825" fmla="*/ 554699 w 3207899"/>
              <a:gd name="connsiteY2825" fmla="*/ 547919 h 3579953"/>
              <a:gd name="connsiteX2826" fmla="*/ 627338 w 3207899"/>
              <a:gd name="connsiteY2826" fmla="*/ 382154 h 3579953"/>
              <a:gd name="connsiteX2827" fmla="*/ 659001 w 3207899"/>
              <a:gd name="connsiteY2827" fmla="*/ 352353 h 3579953"/>
              <a:gd name="connsiteX2828" fmla="*/ 724190 w 3207899"/>
              <a:gd name="connsiteY2828" fmla="*/ 311377 h 3579953"/>
              <a:gd name="connsiteX2829" fmla="*/ 727915 w 3207899"/>
              <a:gd name="connsiteY2829" fmla="*/ 307652 h 3579953"/>
              <a:gd name="connsiteX2830" fmla="*/ 776340 w 3207899"/>
              <a:gd name="connsiteY2830" fmla="*/ 259226 h 3579953"/>
              <a:gd name="connsiteX2831" fmla="*/ 781928 w 3207899"/>
              <a:gd name="connsiteY2831" fmla="*/ 253638 h 3579953"/>
              <a:gd name="connsiteX2832" fmla="*/ 830354 w 3207899"/>
              <a:gd name="connsiteY2832" fmla="*/ 212664 h 3579953"/>
              <a:gd name="connsiteX2833" fmla="*/ 934656 w 3207899"/>
              <a:gd name="connsiteY2833" fmla="*/ 156787 h 3579953"/>
              <a:gd name="connsiteX2834" fmla="*/ 947694 w 3207899"/>
              <a:gd name="connsiteY2834" fmla="*/ 156787 h 3579953"/>
              <a:gd name="connsiteX2835" fmla="*/ 960732 w 3207899"/>
              <a:gd name="connsiteY2835" fmla="*/ 153062 h 3579953"/>
              <a:gd name="connsiteX2836" fmla="*/ 1128359 w 3207899"/>
              <a:gd name="connsiteY2836" fmla="*/ 61798 h 3579953"/>
              <a:gd name="connsiteX2837" fmla="*/ 1135810 w 3207899"/>
              <a:gd name="connsiteY2837" fmla="*/ 63660 h 3579953"/>
              <a:gd name="connsiteX2838" fmla="*/ 1161885 w 3207899"/>
              <a:gd name="connsiteY2838" fmla="*/ 56210 h 3579953"/>
              <a:gd name="connsiteX2839" fmla="*/ 1180510 w 3207899"/>
              <a:gd name="connsiteY2839" fmla="*/ 63660 h 3579953"/>
              <a:gd name="connsiteX2840" fmla="*/ 1161885 w 3207899"/>
              <a:gd name="connsiteY2840" fmla="*/ 56210 h 3579953"/>
              <a:gd name="connsiteX2841" fmla="*/ 1187961 w 3207899"/>
              <a:gd name="connsiteY2841" fmla="*/ 52485 h 3579953"/>
              <a:gd name="connsiteX2842" fmla="*/ 1234524 w 3207899"/>
              <a:gd name="connsiteY2842" fmla="*/ 33860 h 3579953"/>
              <a:gd name="connsiteX2843" fmla="*/ 1271774 w 3207899"/>
              <a:gd name="connsiteY2843" fmla="*/ 31997 h 3579953"/>
              <a:gd name="connsiteX2844" fmla="*/ 1303437 w 3207899"/>
              <a:gd name="connsiteY2844" fmla="*/ 24547 h 3579953"/>
              <a:gd name="connsiteX2845" fmla="*/ 1331375 w 3207899"/>
              <a:gd name="connsiteY2845" fmla="*/ 17097 h 3579953"/>
              <a:gd name="connsiteX2846" fmla="*/ 1350001 w 3207899"/>
              <a:gd name="connsiteY2846" fmla="*/ 24547 h 3579953"/>
              <a:gd name="connsiteX2847" fmla="*/ 1366764 w 3207899"/>
              <a:gd name="connsiteY2847" fmla="*/ 24547 h 3579953"/>
              <a:gd name="connsiteX2848" fmla="*/ 1396564 w 3207899"/>
              <a:gd name="connsiteY2848" fmla="*/ 26410 h 3579953"/>
              <a:gd name="connsiteX2849" fmla="*/ 1547429 w 3207899"/>
              <a:gd name="connsiteY2849" fmla="*/ 20822 h 3579953"/>
              <a:gd name="connsiteX2850" fmla="*/ 1590267 w 3207899"/>
              <a:gd name="connsiteY2850" fmla="*/ 17097 h 3579953"/>
              <a:gd name="connsiteX2851" fmla="*/ 1655456 w 3207899"/>
              <a:gd name="connsiteY2851" fmla="*/ 22684 h 3579953"/>
              <a:gd name="connsiteX2852" fmla="*/ 1709470 w 3207899"/>
              <a:gd name="connsiteY2852" fmla="*/ 20822 h 3579953"/>
              <a:gd name="connsiteX2853" fmla="*/ 1780245 w 3207899"/>
              <a:gd name="connsiteY2853" fmla="*/ 7784 h 3579953"/>
              <a:gd name="connsiteX2854" fmla="*/ 1754170 w 3207899"/>
              <a:gd name="connsiteY2854" fmla="*/ 39447 h 3579953"/>
              <a:gd name="connsiteX2855" fmla="*/ 1780245 w 3207899"/>
              <a:gd name="connsiteY2855" fmla="*/ 7784 h 3579953"/>
              <a:gd name="connsiteX2856" fmla="*/ 1820057 w 3207899"/>
              <a:gd name="connsiteY2856" fmla="*/ 101 h 357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</a:cxnLst>
            <a:rect l="l" t="t" r="r" b="b"/>
            <a:pathLst>
              <a:path w="3207899" h="3579953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9476600" cy="4362318"/>
          </a:xfrm>
        </p:spPr>
        <p:txBody>
          <a:bodyPr lIns="0" tIns="0" rIns="0" bIns="0" rtlCol="0" anchor="t" anchorCtr="0">
            <a:noAutofit/>
          </a:bodyPr>
          <a:lstStyle>
            <a:lvl1pPr algn="l">
              <a:lnSpc>
                <a:spcPts val="8000"/>
              </a:lnSpc>
              <a:defRPr lang="ru-RU" sz="8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822959" y="5245567"/>
            <a:ext cx="9476599" cy="1209841"/>
          </a:xfrm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68" name="Полилиния 54">
            <a:extLst>
              <a:ext uri="{FF2B5EF4-FFF2-40B4-BE49-F238E27FC236}">
                <a16:creationId xmlns:a16="http://schemas.microsoft.com/office/drawing/2014/main" id="{191FBC9C-90D9-F48E-55D2-1D5342A7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0344" y="3691410"/>
            <a:ext cx="1153121" cy="1286861"/>
          </a:xfrm>
          <a:custGeom>
            <a:avLst/>
            <a:gdLst>
              <a:gd name="connsiteX0" fmla="*/ 2928752 w 2969285"/>
              <a:gd name="connsiteY0" fmla="*/ 2117371 h 3313666"/>
              <a:gd name="connsiteX1" fmla="*/ 2930476 w 2969285"/>
              <a:gd name="connsiteY1" fmla="*/ 2103579 h 3313666"/>
              <a:gd name="connsiteX2" fmla="*/ 2927028 w 2969285"/>
              <a:gd name="connsiteY2" fmla="*/ 2041516 h 3313666"/>
              <a:gd name="connsiteX3" fmla="*/ 2927028 w 2969285"/>
              <a:gd name="connsiteY3" fmla="*/ 2041516 h 3313666"/>
              <a:gd name="connsiteX4" fmla="*/ 2925304 w 2969285"/>
              <a:gd name="connsiteY4" fmla="*/ 1981176 h 3313666"/>
              <a:gd name="connsiteX5" fmla="*/ 2927028 w 2969285"/>
              <a:gd name="connsiteY5" fmla="*/ 2041516 h 3313666"/>
              <a:gd name="connsiteX6" fmla="*/ 2927028 w 2969285"/>
              <a:gd name="connsiteY6" fmla="*/ 2041516 h 3313666"/>
              <a:gd name="connsiteX7" fmla="*/ 2927028 w 2969285"/>
              <a:gd name="connsiteY7" fmla="*/ 2041516 h 3313666"/>
              <a:gd name="connsiteX8" fmla="*/ 2930476 w 2969285"/>
              <a:gd name="connsiteY8" fmla="*/ 2103579 h 3313666"/>
              <a:gd name="connsiteX9" fmla="*/ 2963232 w 2969285"/>
              <a:gd name="connsiteY9" fmla="*/ 1957040 h 3313666"/>
              <a:gd name="connsiteX10" fmla="*/ 2958060 w 2969285"/>
              <a:gd name="connsiteY10" fmla="*/ 1924284 h 3313666"/>
              <a:gd name="connsiteX11" fmla="*/ 2920132 w 2969285"/>
              <a:gd name="connsiteY11" fmla="*/ 1796709 h 3313666"/>
              <a:gd name="connsiteX12" fmla="*/ 2921856 w 2969285"/>
              <a:gd name="connsiteY12" fmla="*/ 1808777 h 3313666"/>
              <a:gd name="connsiteX13" fmla="*/ 2920132 w 2969285"/>
              <a:gd name="connsiteY13" fmla="*/ 1796709 h 3313666"/>
              <a:gd name="connsiteX14" fmla="*/ 2920132 w 2969285"/>
              <a:gd name="connsiteY14" fmla="*/ 1781193 h 3313666"/>
              <a:gd name="connsiteX15" fmla="*/ 2920132 w 2969285"/>
              <a:gd name="connsiteY15" fmla="*/ 1781193 h 3313666"/>
              <a:gd name="connsiteX16" fmla="*/ 2923580 w 2969285"/>
              <a:gd name="connsiteY16" fmla="*/ 1777745 h 3313666"/>
              <a:gd name="connsiteX17" fmla="*/ 2923580 w 2969285"/>
              <a:gd name="connsiteY17" fmla="*/ 1777745 h 3313666"/>
              <a:gd name="connsiteX18" fmla="*/ 2928752 w 2969285"/>
              <a:gd name="connsiteY18" fmla="*/ 1743265 h 3313666"/>
              <a:gd name="connsiteX19" fmla="*/ 2873584 w 2969285"/>
              <a:gd name="connsiteY19" fmla="*/ 1793261 h 3313666"/>
              <a:gd name="connsiteX20" fmla="*/ 2873584 w 2969285"/>
              <a:gd name="connsiteY20" fmla="*/ 1793261 h 3313666"/>
              <a:gd name="connsiteX21" fmla="*/ 2873584 w 2969285"/>
              <a:gd name="connsiteY21" fmla="*/ 1794985 h 3313666"/>
              <a:gd name="connsiteX22" fmla="*/ 2873584 w 2969285"/>
              <a:gd name="connsiteY22" fmla="*/ 1793261 h 3313666"/>
              <a:gd name="connsiteX23" fmla="*/ 2873584 w 2969285"/>
              <a:gd name="connsiteY23" fmla="*/ 1793261 h 3313666"/>
              <a:gd name="connsiteX24" fmla="*/ 2928752 w 2969285"/>
              <a:gd name="connsiteY24" fmla="*/ 1743265 h 3313666"/>
              <a:gd name="connsiteX25" fmla="*/ 2916684 w 2969285"/>
              <a:gd name="connsiteY25" fmla="*/ 1665685 h 3313666"/>
              <a:gd name="connsiteX26" fmla="*/ 2920132 w 2969285"/>
              <a:gd name="connsiteY26" fmla="*/ 1610518 h 3313666"/>
              <a:gd name="connsiteX27" fmla="*/ 2920132 w 2969285"/>
              <a:gd name="connsiteY27" fmla="*/ 1534662 h 3313666"/>
              <a:gd name="connsiteX28" fmla="*/ 2904616 w 2969285"/>
              <a:gd name="connsiteY28" fmla="*/ 1363987 h 3313666"/>
              <a:gd name="connsiteX29" fmla="*/ 2895996 w 2969285"/>
              <a:gd name="connsiteY29" fmla="*/ 1307095 h 3313666"/>
              <a:gd name="connsiteX30" fmla="*/ 2880480 w 2969285"/>
              <a:gd name="connsiteY30" fmla="*/ 1215723 h 3313666"/>
              <a:gd name="connsiteX31" fmla="*/ 2880480 w 2969285"/>
              <a:gd name="connsiteY31" fmla="*/ 1186415 h 3313666"/>
              <a:gd name="connsiteX32" fmla="*/ 2825312 w 2969285"/>
              <a:gd name="connsiteY32" fmla="*/ 1017464 h 3313666"/>
              <a:gd name="connsiteX33" fmla="*/ 2821864 w 2969285"/>
              <a:gd name="connsiteY33" fmla="*/ 988156 h 3313666"/>
              <a:gd name="connsiteX34" fmla="*/ 2799452 w 2969285"/>
              <a:gd name="connsiteY34" fmla="*/ 927816 h 3313666"/>
              <a:gd name="connsiteX35" fmla="*/ 2799452 w 2969285"/>
              <a:gd name="connsiteY35" fmla="*/ 927816 h 3313666"/>
              <a:gd name="connsiteX36" fmla="*/ 2796004 w 2969285"/>
              <a:gd name="connsiteY36" fmla="*/ 910576 h 3313666"/>
              <a:gd name="connsiteX37" fmla="*/ 2796004 w 2969285"/>
              <a:gd name="connsiteY37" fmla="*/ 910576 h 3313666"/>
              <a:gd name="connsiteX38" fmla="*/ 2768421 w 2969285"/>
              <a:gd name="connsiteY38" fmla="*/ 841617 h 3313666"/>
              <a:gd name="connsiteX39" fmla="*/ 2768421 w 2969285"/>
              <a:gd name="connsiteY39" fmla="*/ 841617 h 3313666"/>
              <a:gd name="connsiteX40" fmla="*/ 2764972 w 2969285"/>
              <a:gd name="connsiteY40" fmla="*/ 834721 h 3313666"/>
              <a:gd name="connsiteX41" fmla="*/ 2764972 w 2969285"/>
              <a:gd name="connsiteY41" fmla="*/ 834721 h 3313666"/>
              <a:gd name="connsiteX42" fmla="*/ 2749457 w 2969285"/>
              <a:gd name="connsiteY42" fmla="*/ 803689 h 3313666"/>
              <a:gd name="connsiteX43" fmla="*/ 2720149 w 2969285"/>
              <a:gd name="connsiteY43" fmla="*/ 751969 h 3313666"/>
              <a:gd name="connsiteX44" fmla="*/ 2711529 w 2969285"/>
              <a:gd name="connsiteY44" fmla="*/ 724385 h 3313666"/>
              <a:gd name="connsiteX45" fmla="*/ 2711529 w 2969285"/>
              <a:gd name="connsiteY45" fmla="*/ 724385 h 3313666"/>
              <a:gd name="connsiteX46" fmla="*/ 2637397 w 2969285"/>
              <a:gd name="connsiteY46" fmla="*/ 603706 h 3313666"/>
              <a:gd name="connsiteX47" fmla="*/ 2614985 w 2969285"/>
              <a:gd name="connsiteY47" fmla="*/ 567502 h 3313666"/>
              <a:gd name="connsiteX48" fmla="*/ 2559817 w 2969285"/>
              <a:gd name="connsiteY48" fmla="*/ 486474 h 3313666"/>
              <a:gd name="connsiteX49" fmla="*/ 2559817 w 2969285"/>
              <a:gd name="connsiteY49" fmla="*/ 486474 h 3313666"/>
              <a:gd name="connsiteX50" fmla="*/ 2433966 w 2969285"/>
              <a:gd name="connsiteY50" fmla="*/ 331315 h 3313666"/>
              <a:gd name="connsiteX51" fmla="*/ 2433966 w 2969285"/>
              <a:gd name="connsiteY51" fmla="*/ 357175 h 3313666"/>
              <a:gd name="connsiteX52" fmla="*/ 2433966 w 2969285"/>
              <a:gd name="connsiteY52" fmla="*/ 357175 h 3313666"/>
              <a:gd name="connsiteX53" fmla="*/ 2433966 w 2969285"/>
              <a:gd name="connsiteY53" fmla="*/ 331315 h 3313666"/>
              <a:gd name="connsiteX54" fmla="*/ 2402934 w 2969285"/>
              <a:gd name="connsiteY54" fmla="*/ 319247 h 3313666"/>
              <a:gd name="connsiteX55" fmla="*/ 2401210 w 2969285"/>
              <a:gd name="connsiteY55" fmla="*/ 391655 h 3313666"/>
              <a:gd name="connsiteX56" fmla="*/ 2401210 w 2969285"/>
              <a:gd name="connsiteY56" fmla="*/ 400275 h 3313666"/>
              <a:gd name="connsiteX57" fmla="*/ 2401210 w 2969285"/>
              <a:gd name="connsiteY57" fmla="*/ 412343 h 3313666"/>
              <a:gd name="connsiteX58" fmla="*/ 2401210 w 2969285"/>
              <a:gd name="connsiteY58" fmla="*/ 400275 h 3313666"/>
              <a:gd name="connsiteX59" fmla="*/ 2401210 w 2969285"/>
              <a:gd name="connsiteY59" fmla="*/ 391655 h 3313666"/>
              <a:gd name="connsiteX60" fmla="*/ 2383970 w 2969285"/>
              <a:gd name="connsiteY60" fmla="*/ 388207 h 3313666"/>
              <a:gd name="connsiteX61" fmla="*/ 2401210 w 2969285"/>
              <a:gd name="connsiteY61" fmla="*/ 391655 h 3313666"/>
              <a:gd name="connsiteX62" fmla="*/ 2402934 w 2969285"/>
              <a:gd name="connsiteY62" fmla="*/ 319247 h 3313666"/>
              <a:gd name="connsiteX63" fmla="*/ 2402934 w 2969285"/>
              <a:gd name="connsiteY63" fmla="*/ 319247 h 3313666"/>
              <a:gd name="connsiteX64" fmla="*/ 2340870 w 2969285"/>
              <a:gd name="connsiteY64" fmla="*/ 270975 h 3313666"/>
              <a:gd name="connsiteX65" fmla="*/ 2340870 w 2969285"/>
              <a:gd name="connsiteY65" fmla="*/ 270975 h 3313666"/>
              <a:gd name="connsiteX66" fmla="*/ 2340870 w 2969285"/>
              <a:gd name="connsiteY66" fmla="*/ 270975 h 3313666"/>
              <a:gd name="connsiteX67" fmla="*/ 2340870 w 2969285"/>
              <a:gd name="connsiteY67" fmla="*/ 270975 h 3313666"/>
              <a:gd name="connsiteX68" fmla="*/ 2316734 w 2969285"/>
              <a:gd name="connsiteY68" fmla="*/ 252011 h 3313666"/>
              <a:gd name="connsiteX69" fmla="*/ 2316734 w 2969285"/>
              <a:gd name="connsiteY69" fmla="*/ 252011 h 3313666"/>
              <a:gd name="connsiteX70" fmla="*/ 2311563 w 2969285"/>
              <a:gd name="connsiteY70" fmla="*/ 246839 h 3313666"/>
              <a:gd name="connsiteX71" fmla="*/ 2311563 w 2969285"/>
              <a:gd name="connsiteY71" fmla="*/ 246839 h 3313666"/>
              <a:gd name="connsiteX72" fmla="*/ 2292599 w 2969285"/>
              <a:gd name="connsiteY72" fmla="*/ 224427 h 3313666"/>
              <a:gd name="connsiteX73" fmla="*/ 2246051 w 2969285"/>
              <a:gd name="connsiteY73" fmla="*/ 203740 h 3313666"/>
              <a:gd name="connsiteX74" fmla="*/ 2173643 w 2969285"/>
              <a:gd name="connsiteY74" fmla="*/ 133056 h 3313666"/>
              <a:gd name="connsiteX75" fmla="*/ 2173643 w 2969285"/>
              <a:gd name="connsiteY75" fmla="*/ 129608 h 3313666"/>
              <a:gd name="connsiteX76" fmla="*/ 2170195 w 2969285"/>
              <a:gd name="connsiteY76" fmla="*/ 129608 h 3313666"/>
              <a:gd name="connsiteX77" fmla="*/ 2104684 w 2969285"/>
              <a:gd name="connsiteY77" fmla="*/ 108920 h 3313666"/>
              <a:gd name="connsiteX78" fmla="*/ 2013312 w 2969285"/>
              <a:gd name="connsiteY78" fmla="*/ 67544 h 3313666"/>
              <a:gd name="connsiteX79" fmla="*/ 2004692 w 2969285"/>
              <a:gd name="connsiteY79" fmla="*/ 64096 h 3313666"/>
              <a:gd name="connsiteX80" fmla="*/ 1949524 w 2969285"/>
              <a:gd name="connsiteY80" fmla="*/ 50304 h 3313666"/>
              <a:gd name="connsiteX81" fmla="*/ 1982280 w 2969285"/>
              <a:gd name="connsiteY81" fmla="*/ 69268 h 3313666"/>
              <a:gd name="connsiteX82" fmla="*/ 1949524 w 2969285"/>
              <a:gd name="connsiteY82" fmla="*/ 50304 h 3313666"/>
              <a:gd name="connsiteX83" fmla="*/ 1802985 w 2969285"/>
              <a:gd name="connsiteY83" fmla="*/ 3756 h 3313666"/>
              <a:gd name="connsiteX84" fmla="*/ 1802985 w 2969285"/>
              <a:gd name="connsiteY84" fmla="*/ 3756 h 3313666"/>
              <a:gd name="connsiteX85" fmla="*/ 1784021 w 2969285"/>
              <a:gd name="connsiteY85" fmla="*/ 17548 h 3313666"/>
              <a:gd name="connsiteX86" fmla="*/ 1780573 w 2969285"/>
              <a:gd name="connsiteY86" fmla="*/ 50304 h 3313666"/>
              <a:gd name="connsiteX87" fmla="*/ 1778849 w 2969285"/>
              <a:gd name="connsiteY87" fmla="*/ 55476 h 3313666"/>
              <a:gd name="connsiteX88" fmla="*/ 1778849 w 2969285"/>
              <a:gd name="connsiteY88" fmla="*/ 55476 h 3313666"/>
              <a:gd name="connsiteX89" fmla="*/ 1780573 w 2969285"/>
              <a:gd name="connsiteY89" fmla="*/ 50304 h 3313666"/>
              <a:gd name="connsiteX90" fmla="*/ 1780573 w 2969285"/>
              <a:gd name="connsiteY90" fmla="*/ 50304 h 3313666"/>
              <a:gd name="connsiteX91" fmla="*/ 1784021 w 2969285"/>
              <a:gd name="connsiteY91" fmla="*/ 17548 h 3313666"/>
              <a:gd name="connsiteX92" fmla="*/ 1765057 w 2969285"/>
              <a:gd name="connsiteY92" fmla="*/ 14100 h 3313666"/>
              <a:gd name="connsiteX93" fmla="*/ 1751265 w 2969285"/>
              <a:gd name="connsiteY93" fmla="*/ 15824 h 3313666"/>
              <a:gd name="connsiteX94" fmla="*/ 1720233 w 2969285"/>
              <a:gd name="connsiteY94" fmla="*/ 12376 h 3313666"/>
              <a:gd name="connsiteX95" fmla="*/ 1647825 w 2969285"/>
              <a:gd name="connsiteY95" fmla="*/ 7204 h 3313666"/>
              <a:gd name="connsiteX96" fmla="*/ 1623689 w 2969285"/>
              <a:gd name="connsiteY96" fmla="*/ 36512 h 3313666"/>
              <a:gd name="connsiteX97" fmla="*/ 1563350 w 2969285"/>
              <a:gd name="connsiteY97" fmla="*/ 50304 h 3313666"/>
              <a:gd name="connsiteX98" fmla="*/ 1465082 w 2969285"/>
              <a:gd name="connsiteY98" fmla="*/ 65820 h 3313666"/>
              <a:gd name="connsiteX99" fmla="*/ 1546110 w 2969285"/>
              <a:gd name="connsiteY99" fmla="*/ 72716 h 3313666"/>
              <a:gd name="connsiteX100" fmla="*/ 1573694 w 2969285"/>
              <a:gd name="connsiteY100" fmla="*/ 67544 h 3313666"/>
              <a:gd name="connsiteX101" fmla="*/ 1546110 w 2969285"/>
              <a:gd name="connsiteY101" fmla="*/ 72716 h 3313666"/>
              <a:gd name="connsiteX102" fmla="*/ 1465082 w 2969285"/>
              <a:gd name="connsiteY102" fmla="*/ 65820 h 3313666"/>
              <a:gd name="connsiteX103" fmla="*/ 1440946 w 2969285"/>
              <a:gd name="connsiteY103" fmla="*/ 65820 h 3313666"/>
              <a:gd name="connsiteX104" fmla="*/ 1408190 w 2969285"/>
              <a:gd name="connsiteY104" fmla="*/ 98576 h 3313666"/>
              <a:gd name="connsiteX105" fmla="*/ 1418534 w 2969285"/>
              <a:gd name="connsiteY105" fmla="*/ 105472 h 3313666"/>
              <a:gd name="connsiteX106" fmla="*/ 1408190 w 2969285"/>
              <a:gd name="connsiteY106" fmla="*/ 98576 h 3313666"/>
              <a:gd name="connsiteX107" fmla="*/ 1440946 w 2969285"/>
              <a:gd name="connsiteY107" fmla="*/ 65820 h 3313666"/>
              <a:gd name="connsiteX108" fmla="*/ 1328887 w 2969285"/>
              <a:gd name="connsiteY108" fmla="*/ 81336 h 3313666"/>
              <a:gd name="connsiteX109" fmla="*/ 1328887 w 2969285"/>
              <a:gd name="connsiteY109" fmla="*/ 81336 h 3313666"/>
              <a:gd name="connsiteX110" fmla="*/ 1313371 w 2969285"/>
              <a:gd name="connsiteY110" fmla="*/ 81336 h 3313666"/>
              <a:gd name="connsiteX111" fmla="*/ 1304751 w 2969285"/>
              <a:gd name="connsiteY111" fmla="*/ 98576 h 3313666"/>
              <a:gd name="connsiteX112" fmla="*/ 1304751 w 2969285"/>
              <a:gd name="connsiteY112" fmla="*/ 98576 h 3313666"/>
              <a:gd name="connsiteX113" fmla="*/ 1313371 w 2969285"/>
              <a:gd name="connsiteY113" fmla="*/ 81336 h 3313666"/>
              <a:gd name="connsiteX114" fmla="*/ 1230619 w 2969285"/>
              <a:gd name="connsiteY114" fmla="*/ 76164 h 3313666"/>
              <a:gd name="connsiteX115" fmla="*/ 1209931 w 2969285"/>
              <a:gd name="connsiteY115" fmla="*/ 96852 h 3313666"/>
              <a:gd name="connsiteX116" fmla="*/ 1209931 w 2969285"/>
              <a:gd name="connsiteY116" fmla="*/ 96852 h 3313666"/>
              <a:gd name="connsiteX117" fmla="*/ 1197863 w 2969285"/>
              <a:gd name="connsiteY117" fmla="*/ 98576 h 3313666"/>
              <a:gd name="connsiteX118" fmla="*/ 1209931 w 2969285"/>
              <a:gd name="connsiteY118" fmla="*/ 96852 h 3313666"/>
              <a:gd name="connsiteX119" fmla="*/ 1230619 w 2969285"/>
              <a:gd name="connsiteY119" fmla="*/ 76164 h 3313666"/>
              <a:gd name="connsiteX120" fmla="*/ 1313371 w 2969285"/>
              <a:gd name="connsiteY120" fmla="*/ 81336 h 3313666"/>
              <a:gd name="connsiteX121" fmla="*/ 1328887 w 2969285"/>
              <a:gd name="connsiteY121" fmla="*/ 81336 h 3313666"/>
              <a:gd name="connsiteX122" fmla="*/ 1440946 w 2969285"/>
              <a:gd name="connsiteY122" fmla="*/ 65820 h 3313666"/>
              <a:gd name="connsiteX123" fmla="*/ 1465082 w 2969285"/>
              <a:gd name="connsiteY123" fmla="*/ 65820 h 3313666"/>
              <a:gd name="connsiteX124" fmla="*/ 1465082 w 2969285"/>
              <a:gd name="connsiteY124" fmla="*/ 65820 h 3313666"/>
              <a:gd name="connsiteX125" fmla="*/ 1465082 w 2969285"/>
              <a:gd name="connsiteY125" fmla="*/ 65820 h 3313666"/>
              <a:gd name="connsiteX126" fmla="*/ 1465082 w 2969285"/>
              <a:gd name="connsiteY126" fmla="*/ 65820 h 3313666"/>
              <a:gd name="connsiteX127" fmla="*/ 1465082 w 2969285"/>
              <a:gd name="connsiteY127" fmla="*/ 65820 h 3313666"/>
              <a:gd name="connsiteX128" fmla="*/ 1563350 w 2969285"/>
              <a:gd name="connsiteY128" fmla="*/ 50304 h 3313666"/>
              <a:gd name="connsiteX129" fmla="*/ 1623689 w 2969285"/>
              <a:gd name="connsiteY129" fmla="*/ 36512 h 3313666"/>
              <a:gd name="connsiteX130" fmla="*/ 1647825 w 2969285"/>
              <a:gd name="connsiteY130" fmla="*/ 7204 h 3313666"/>
              <a:gd name="connsiteX131" fmla="*/ 1582314 w 2969285"/>
              <a:gd name="connsiteY131" fmla="*/ 19272 h 3313666"/>
              <a:gd name="connsiteX132" fmla="*/ 1532318 w 2969285"/>
              <a:gd name="connsiteY132" fmla="*/ 20996 h 3313666"/>
              <a:gd name="connsiteX133" fmla="*/ 1471978 w 2969285"/>
              <a:gd name="connsiteY133" fmla="*/ 15824 h 3313666"/>
              <a:gd name="connsiteX134" fmla="*/ 1432326 w 2969285"/>
              <a:gd name="connsiteY134" fmla="*/ 19272 h 3313666"/>
              <a:gd name="connsiteX135" fmla="*/ 1292683 w 2969285"/>
              <a:gd name="connsiteY135" fmla="*/ 24444 h 3313666"/>
              <a:gd name="connsiteX136" fmla="*/ 1265099 w 2969285"/>
              <a:gd name="connsiteY136" fmla="*/ 22720 h 3313666"/>
              <a:gd name="connsiteX137" fmla="*/ 1265099 w 2969285"/>
              <a:gd name="connsiteY137" fmla="*/ 22720 h 3313666"/>
              <a:gd name="connsiteX138" fmla="*/ 1249583 w 2969285"/>
              <a:gd name="connsiteY138" fmla="*/ 22720 h 3313666"/>
              <a:gd name="connsiteX139" fmla="*/ 1249583 w 2969285"/>
              <a:gd name="connsiteY139" fmla="*/ 22720 h 3313666"/>
              <a:gd name="connsiteX140" fmla="*/ 1232343 w 2969285"/>
              <a:gd name="connsiteY140" fmla="*/ 15824 h 3313666"/>
              <a:gd name="connsiteX141" fmla="*/ 1232343 w 2969285"/>
              <a:gd name="connsiteY141" fmla="*/ 15824 h 3313666"/>
              <a:gd name="connsiteX142" fmla="*/ 1206483 w 2969285"/>
              <a:gd name="connsiteY142" fmla="*/ 22720 h 3313666"/>
              <a:gd name="connsiteX143" fmla="*/ 1230619 w 2969285"/>
              <a:gd name="connsiteY143" fmla="*/ 19272 h 3313666"/>
              <a:gd name="connsiteX144" fmla="*/ 1206483 w 2969285"/>
              <a:gd name="connsiteY144" fmla="*/ 22720 h 3313666"/>
              <a:gd name="connsiteX145" fmla="*/ 1177175 w 2969285"/>
              <a:gd name="connsiteY145" fmla="*/ 29616 h 3313666"/>
              <a:gd name="connsiteX146" fmla="*/ 1177175 w 2969285"/>
              <a:gd name="connsiteY146" fmla="*/ 29616 h 3313666"/>
              <a:gd name="connsiteX147" fmla="*/ 1142696 w 2969285"/>
              <a:gd name="connsiteY147" fmla="*/ 31340 h 3313666"/>
              <a:gd name="connsiteX148" fmla="*/ 1163384 w 2969285"/>
              <a:gd name="connsiteY148" fmla="*/ 38236 h 3313666"/>
              <a:gd name="connsiteX149" fmla="*/ 1142696 w 2969285"/>
              <a:gd name="connsiteY149" fmla="*/ 31340 h 3313666"/>
              <a:gd name="connsiteX150" fmla="*/ 1099596 w 2969285"/>
              <a:gd name="connsiteY150" fmla="*/ 48580 h 3313666"/>
              <a:gd name="connsiteX151" fmla="*/ 1075460 w 2969285"/>
              <a:gd name="connsiteY151" fmla="*/ 52028 h 3313666"/>
              <a:gd name="connsiteX152" fmla="*/ 1092700 w 2969285"/>
              <a:gd name="connsiteY152" fmla="*/ 58924 h 3313666"/>
              <a:gd name="connsiteX153" fmla="*/ 1075460 w 2969285"/>
              <a:gd name="connsiteY153" fmla="*/ 52028 h 3313666"/>
              <a:gd name="connsiteX154" fmla="*/ 1051324 w 2969285"/>
              <a:gd name="connsiteY154" fmla="*/ 58924 h 3313666"/>
              <a:gd name="connsiteX155" fmla="*/ 1044428 w 2969285"/>
              <a:gd name="connsiteY155" fmla="*/ 57200 h 3313666"/>
              <a:gd name="connsiteX156" fmla="*/ 889269 w 2969285"/>
              <a:gd name="connsiteY156" fmla="*/ 141676 h 3313666"/>
              <a:gd name="connsiteX157" fmla="*/ 897889 w 2969285"/>
              <a:gd name="connsiteY157" fmla="*/ 141676 h 3313666"/>
              <a:gd name="connsiteX158" fmla="*/ 889269 w 2969285"/>
              <a:gd name="connsiteY158" fmla="*/ 141676 h 3313666"/>
              <a:gd name="connsiteX159" fmla="*/ 877201 w 2969285"/>
              <a:gd name="connsiteY159" fmla="*/ 145124 h 3313666"/>
              <a:gd name="connsiteX160" fmla="*/ 865133 w 2969285"/>
              <a:gd name="connsiteY160" fmla="*/ 145124 h 3313666"/>
              <a:gd name="connsiteX161" fmla="*/ 768589 w 2969285"/>
              <a:gd name="connsiteY161" fmla="*/ 196844 h 3313666"/>
              <a:gd name="connsiteX162" fmla="*/ 723765 w 2969285"/>
              <a:gd name="connsiteY162" fmla="*/ 234771 h 3313666"/>
              <a:gd name="connsiteX163" fmla="*/ 741005 w 2969285"/>
              <a:gd name="connsiteY163" fmla="*/ 236495 h 3313666"/>
              <a:gd name="connsiteX164" fmla="*/ 723765 w 2969285"/>
              <a:gd name="connsiteY164" fmla="*/ 234771 h 3313666"/>
              <a:gd name="connsiteX165" fmla="*/ 718593 w 2969285"/>
              <a:gd name="connsiteY165" fmla="*/ 239943 h 3313666"/>
              <a:gd name="connsiteX166" fmla="*/ 673770 w 2969285"/>
              <a:gd name="connsiteY166" fmla="*/ 284767 h 3313666"/>
              <a:gd name="connsiteX167" fmla="*/ 685838 w 2969285"/>
              <a:gd name="connsiteY167" fmla="*/ 284767 h 3313666"/>
              <a:gd name="connsiteX168" fmla="*/ 673770 w 2969285"/>
              <a:gd name="connsiteY168" fmla="*/ 284767 h 3313666"/>
              <a:gd name="connsiteX169" fmla="*/ 670322 w 2969285"/>
              <a:gd name="connsiteY169" fmla="*/ 288215 h 3313666"/>
              <a:gd name="connsiteX170" fmla="*/ 670322 w 2969285"/>
              <a:gd name="connsiteY170" fmla="*/ 288215 h 3313666"/>
              <a:gd name="connsiteX171" fmla="*/ 609982 w 2969285"/>
              <a:gd name="connsiteY171" fmla="*/ 326143 h 3313666"/>
              <a:gd name="connsiteX172" fmla="*/ 580674 w 2969285"/>
              <a:gd name="connsiteY172" fmla="*/ 353727 h 3313666"/>
              <a:gd name="connsiteX173" fmla="*/ 513438 w 2969285"/>
              <a:gd name="connsiteY173" fmla="*/ 507162 h 3313666"/>
              <a:gd name="connsiteX174" fmla="*/ 511714 w 2969285"/>
              <a:gd name="connsiteY174" fmla="*/ 522678 h 3313666"/>
              <a:gd name="connsiteX175" fmla="*/ 504818 w 2969285"/>
              <a:gd name="connsiteY175" fmla="*/ 617498 h 3313666"/>
              <a:gd name="connsiteX176" fmla="*/ 504818 w 2969285"/>
              <a:gd name="connsiteY176" fmla="*/ 617498 h 3313666"/>
              <a:gd name="connsiteX177" fmla="*/ 497922 w 2969285"/>
              <a:gd name="connsiteY177" fmla="*/ 622670 h 3313666"/>
              <a:gd name="connsiteX178" fmla="*/ 497922 w 2969285"/>
              <a:gd name="connsiteY178" fmla="*/ 622670 h 3313666"/>
              <a:gd name="connsiteX179" fmla="*/ 465166 w 2969285"/>
              <a:gd name="connsiteY179" fmla="*/ 643358 h 3313666"/>
              <a:gd name="connsiteX180" fmla="*/ 392759 w 2969285"/>
              <a:gd name="connsiteY180" fmla="*/ 731281 h 3313666"/>
              <a:gd name="connsiteX181" fmla="*/ 396207 w 2969285"/>
              <a:gd name="connsiteY181" fmla="*/ 734729 h 3313666"/>
              <a:gd name="connsiteX182" fmla="*/ 392759 w 2969285"/>
              <a:gd name="connsiteY182" fmla="*/ 731281 h 3313666"/>
              <a:gd name="connsiteX183" fmla="*/ 360003 w 2969285"/>
              <a:gd name="connsiteY183" fmla="*/ 753693 h 3313666"/>
              <a:gd name="connsiteX184" fmla="*/ 354831 w 2969285"/>
              <a:gd name="connsiteY184" fmla="*/ 767485 h 3313666"/>
              <a:gd name="connsiteX185" fmla="*/ 360003 w 2969285"/>
              <a:gd name="connsiteY185" fmla="*/ 753693 h 3313666"/>
              <a:gd name="connsiteX186" fmla="*/ 353107 w 2969285"/>
              <a:gd name="connsiteY186" fmla="*/ 755417 h 3313666"/>
              <a:gd name="connsiteX187" fmla="*/ 213464 w 2969285"/>
              <a:gd name="connsiteY187" fmla="*/ 896785 h 3313666"/>
              <a:gd name="connsiteX188" fmla="*/ 194500 w 2969285"/>
              <a:gd name="connsiteY188" fmla="*/ 917472 h 3313666"/>
              <a:gd name="connsiteX189" fmla="*/ 125540 w 2969285"/>
              <a:gd name="connsiteY189" fmla="*/ 972640 h 3313666"/>
              <a:gd name="connsiteX190" fmla="*/ 70372 w 2969285"/>
              <a:gd name="connsiteY190" fmla="*/ 1081252 h 3313666"/>
              <a:gd name="connsiteX191" fmla="*/ 34168 w 2969285"/>
              <a:gd name="connsiteY191" fmla="*/ 1153660 h 3313666"/>
              <a:gd name="connsiteX192" fmla="*/ 23824 w 2969285"/>
              <a:gd name="connsiteY192" fmla="*/ 1179519 h 3313666"/>
              <a:gd name="connsiteX193" fmla="*/ 18652 w 2969285"/>
              <a:gd name="connsiteY193" fmla="*/ 1232963 h 3313666"/>
              <a:gd name="connsiteX194" fmla="*/ 34168 w 2969285"/>
              <a:gd name="connsiteY194" fmla="*/ 1296751 h 3313666"/>
              <a:gd name="connsiteX195" fmla="*/ 34168 w 2969285"/>
              <a:gd name="connsiteY195" fmla="*/ 1296751 h 3313666"/>
              <a:gd name="connsiteX196" fmla="*/ 34168 w 2969285"/>
              <a:gd name="connsiteY196" fmla="*/ 1310543 h 3313666"/>
              <a:gd name="connsiteX197" fmla="*/ 34168 w 2969285"/>
              <a:gd name="connsiteY197" fmla="*/ 1310543 h 3313666"/>
              <a:gd name="connsiteX198" fmla="*/ 30720 w 2969285"/>
              <a:gd name="connsiteY198" fmla="*/ 1384674 h 3313666"/>
              <a:gd name="connsiteX199" fmla="*/ 34168 w 2969285"/>
              <a:gd name="connsiteY199" fmla="*/ 1462254 h 3313666"/>
              <a:gd name="connsiteX200" fmla="*/ 47960 w 2969285"/>
              <a:gd name="connsiteY200" fmla="*/ 1477770 h 3313666"/>
              <a:gd name="connsiteX201" fmla="*/ 34168 w 2969285"/>
              <a:gd name="connsiteY201" fmla="*/ 1462254 h 3313666"/>
              <a:gd name="connsiteX202" fmla="*/ 30720 w 2969285"/>
              <a:gd name="connsiteY202" fmla="*/ 1384674 h 3313666"/>
              <a:gd name="connsiteX203" fmla="*/ 34168 w 2969285"/>
              <a:gd name="connsiteY203" fmla="*/ 1310543 h 3313666"/>
              <a:gd name="connsiteX204" fmla="*/ 1412 w 2969285"/>
              <a:gd name="connsiteY204" fmla="*/ 1432946 h 3313666"/>
              <a:gd name="connsiteX205" fmla="*/ 35892 w 2969285"/>
              <a:gd name="connsiteY205" fmla="*/ 1507078 h 3313666"/>
              <a:gd name="connsiteX206" fmla="*/ 42788 w 2969285"/>
              <a:gd name="connsiteY206" fmla="*/ 1524318 h 3313666"/>
              <a:gd name="connsiteX207" fmla="*/ 34168 w 2969285"/>
              <a:gd name="connsiteY207" fmla="*/ 1560522 h 3313666"/>
              <a:gd name="connsiteX208" fmla="*/ 39340 w 2969285"/>
              <a:gd name="connsiteY208" fmla="*/ 1619138 h 3313666"/>
              <a:gd name="connsiteX209" fmla="*/ 51408 w 2969285"/>
              <a:gd name="connsiteY209" fmla="*/ 1598450 h 3313666"/>
              <a:gd name="connsiteX210" fmla="*/ 39340 w 2969285"/>
              <a:gd name="connsiteY210" fmla="*/ 1619138 h 3313666"/>
              <a:gd name="connsiteX211" fmla="*/ 39340 w 2969285"/>
              <a:gd name="connsiteY211" fmla="*/ 1644997 h 3313666"/>
              <a:gd name="connsiteX212" fmla="*/ 35892 w 2969285"/>
              <a:gd name="connsiteY212" fmla="*/ 1677753 h 3313666"/>
              <a:gd name="connsiteX213" fmla="*/ 37616 w 2969285"/>
              <a:gd name="connsiteY213" fmla="*/ 1698441 h 3313666"/>
              <a:gd name="connsiteX214" fmla="*/ 51408 w 2969285"/>
              <a:gd name="connsiteY214" fmla="*/ 1757057 h 3313666"/>
              <a:gd name="connsiteX215" fmla="*/ 58304 w 2969285"/>
              <a:gd name="connsiteY215" fmla="*/ 1865668 h 3313666"/>
              <a:gd name="connsiteX216" fmla="*/ 60028 w 2969285"/>
              <a:gd name="connsiteY216" fmla="*/ 1915664 h 3313666"/>
              <a:gd name="connsiteX217" fmla="*/ 77268 w 2969285"/>
              <a:gd name="connsiteY217" fmla="*/ 1994968 h 3313666"/>
              <a:gd name="connsiteX218" fmla="*/ 130712 w 2969285"/>
              <a:gd name="connsiteY218" fmla="*/ 2077719 h 3313666"/>
              <a:gd name="connsiteX219" fmla="*/ 135884 w 2969285"/>
              <a:gd name="connsiteY219" fmla="*/ 2093235 h 3313666"/>
              <a:gd name="connsiteX220" fmla="*/ 172088 w 2969285"/>
              <a:gd name="connsiteY220" fmla="*/ 2105303 h 3313666"/>
              <a:gd name="connsiteX221" fmla="*/ 173812 w 2969285"/>
              <a:gd name="connsiteY221" fmla="*/ 2098408 h 3313666"/>
              <a:gd name="connsiteX222" fmla="*/ 172088 w 2969285"/>
              <a:gd name="connsiteY222" fmla="*/ 2105303 h 3313666"/>
              <a:gd name="connsiteX223" fmla="*/ 135884 w 2969285"/>
              <a:gd name="connsiteY223" fmla="*/ 2093235 h 3313666"/>
              <a:gd name="connsiteX224" fmla="*/ 197948 w 2969285"/>
              <a:gd name="connsiteY224" fmla="*/ 2255291 h 3313666"/>
              <a:gd name="connsiteX225" fmla="*/ 208292 w 2969285"/>
              <a:gd name="connsiteY225" fmla="*/ 2238051 h 3313666"/>
              <a:gd name="connsiteX226" fmla="*/ 196224 w 2969285"/>
              <a:gd name="connsiteY226" fmla="*/ 2200123 h 3313666"/>
              <a:gd name="connsiteX227" fmla="*/ 201396 w 2969285"/>
              <a:gd name="connsiteY227" fmla="*/ 2182883 h 3313666"/>
              <a:gd name="connsiteX228" fmla="*/ 201396 w 2969285"/>
              <a:gd name="connsiteY228" fmla="*/ 2182883 h 3313666"/>
              <a:gd name="connsiteX229" fmla="*/ 196224 w 2969285"/>
              <a:gd name="connsiteY229" fmla="*/ 2200123 h 3313666"/>
              <a:gd name="connsiteX230" fmla="*/ 208292 w 2969285"/>
              <a:gd name="connsiteY230" fmla="*/ 2238051 h 3313666"/>
              <a:gd name="connsiteX231" fmla="*/ 197948 w 2969285"/>
              <a:gd name="connsiteY231" fmla="*/ 2255291 h 3313666"/>
              <a:gd name="connsiteX232" fmla="*/ 204844 w 2969285"/>
              <a:gd name="connsiteY232" fmla="*/ 2282875 h 3313666"/>
              <a:gd name="connsiteX233" fmla="*/ 258287 w 2969285"/>
              <a:gd name="connsiteY233" fmla="*/ 2401830 h 3313666"/>
              <a:gd name="connsiteX234" fmla="*/ 287595 w 2969285"/>
              <a:gd name="connsiteY234" fmla="*/ 2458722 h 3313666"/>
              <a:gd name="connsiteX235" fmla="*/ 339315 w 2969285"/>
              <a:gd name="connsiteY235" fmla="*/ 2551817 h 3313666"/>
              <a:gd name="connsiteX236" fmla="*/ 354831 w 2969285"/>
              <a:gd name="connsiteY236" fmla="*/ 2581125 h 3313666"/>
              <a:gd name="connsiteX237" fmla="*/ 416895 w 2969285"/>
              <a:gd name="connsiteY237" fmla="*/ 2665601 h 3313666"/>
              <a:gd name="connsiteX238" fmla="*/ 454823 w 2969285"/>
              <a:gd name="connsiteY238" fmla="*/ 2698357 h 3313666"/>
              <a:gd name="connsiteX239" fmla="*/ 454823 w 2969285"/>
              <a:gd name="connsiteY239" fmla="*/ 2698357 h 3313666"/>
              <a:gd name="connsiteX240" fmla="*/ 523782 w 2969285"/>
              <a:gd name="connsiteY240" fmla="*/ 2782833 h 3313666"/>
              <a:gd name="connsiteX241" fmla="*/ 523782 w 2969285"/>
              <a:gd name="connsiteY241" fmla="*/ 2782833 h 3313666"/>
              <a:gd name="connsiteX242" fmla="*/ 534126 w 2969285"/>
              <a:gd name="connsiteY242" fmla="*/ 2781108 h 3313666"/>
              <a:gd name="connsiteX243" fmla="*/ 523782 w 2969285"/>
              <a:gd name="connsiteY243" fmla="*/ 2782833 h 3313666"/>
              <a:gd name="connsiteX244" fmla="*/ 542746 w 2969285"/>
              <a:gd name="connsiteY244" fmla="*/ 2810416 h 3313666"/>
              <a:gd name="connsiteX245" fmla="*/ 542746 w 2969285"/>
              <a:gd name="connsiteY245" fmla="*/ 2810416 h 3313666"/>
              <a:gd name="connsiteX246" fmla="*/ 582398 w 2969285"/>
              <a:gd name="connsiteY246" fmla="*/ 2858688 h 3313666"/>
              <a:gd name="connsiteX247" fmla="*/ 582398 w 2969285"/>
              <a:gd name="connsiteY247" fmla="*/ 2858688 h 3313666"/>
              <a:gd name="connsiteX248" fmla="*/ 642738 w 2969285"/>
              <a:gd name="connsiteY248" fmla="*/ 2932820 h 3313666"/>
              <a:gd name="connsiteX249" fmla="*/ 642738 w 2969285"/>
              <a:gd name="connsiteY249" fmla="*/ 2932820 h 3313666"/>
              <a:gd name="connsiteX250" fmla="*/ 644462 w 2969285"/>
              <a:gd name="connsiteY250" fmla="*/ 2936268 h 3313666"/>
              <a:gd name="connsiteX251" fmla="*/ 644462 w 2969285"/>
              <a:gd name="connsiteY251" fmla="*/ 2936268 h 3313666"/>
              <a:gd name="connsiteX252" fmla="*/ 670322 w 2969285"/>
              <a:gd name="connsiteY252" fmla="*/ 2951784 h 3313666"/>
              <a:gd name="connsiteX253" fmla="*/ 670322 w 2969285"/>
              <a:gd name="connsiteY253" fmla="*/ 2951784 h 3313666"/>
              <a:gd name="connsiteX254" fmla="*/ 673770 w 2969285"/>
              <a:gd name="connsiteY254" fmla="*/ 2960404 h 3313666"/>
              <a:gd name="connsiteX255" fmla="*/ 673770 w 2969285"/>
              <a:gd name="connsiteY255" fmla="*/ 2960404 h 3313666"/>
              <a:gd name="connsiteX256" fmla="*/ 684114 w 2969285"/>
              <a:gd name="connsiteY256" fmla="*/ 2981092 h 3313666"/>
              <a:gd name="connsiteX257" fmla="*/ 684114 w 2969285"/>
              <a:gd name="connsiteY257" fmla="*/ 2981092 h 3313666"/>
              <a:gd name="connsiteX258" fmla="*/ 704801 w 2969285"/>
              <a:gd name="connsiteY258" fmla="*/ 3000055 h 3313666"/>
              <a:gd name="connsiteX259" fmla="*/ 751349 w 2969285"/>
              <a:gd name="connsiteY259" fmla="*/ 3034535 h 3313666"/>
              <a:gd name="connsiteX260" fmla="*/ 761693 w 2969285"/>
              <a:gd name="connsiteY260" fmla="*/ 3041431 h 3313666"/>
              <a:gd name="connsiteX261" fmla="*/ 872029 w 2969285"/>
              <a:gd name="connsiteY261" fmla="*/ 3120735 h 3313666"/>
              <a:gd name="connsiteX262" fmla="*/ 966848 w 2969285"/>
              <a:gd name="connsiteY262" fmla="*/ 3182799 h 3313666"/>
              <a:gd name="connsiteX263" fmla="*/ 1065116 w 2969285"/>
              <a:gd name="connsiteY263" fmla="*/ 3236243 h 3313666"/>
              <a:gd name="connsiteX264" fmla="*/ 1172003 w 2969285"/>
              <a:gd name="connsiteY264" fmla="*/ 3277618 h 3313666"/>
              <a:gd name="connsiteX265" fmla="*/ 1242687 w 2969285"/>
              <a:gd name="connsiteY265" fmla="*/ 3301754 h 3313666"/>
              <a:gd name="connsiteX266" fmla="*/ 1296131 w 2969285"/>
              <a:gd name="connsiteY266" fmla="*/ 3312098 h 3313666"/>
              <a:gd name="connsiteX267" fmla="*/ 1323715 w 2969285"/>
              <a:gd name="connsiteY267" fmla="*/ 3308650 h 3313666"/>
              <a:gd name="connsiteX268" fmla="*/ 1459910 w 2969285"/>
              <a:gd name="connsiteY268" fmla="*/ 3294858 h 3313666"/>
              <a:gd name="connsiteX269" fmla="*/ 1559902 w 2969285"/>
              <a:gd name="connsiteY269" fmla="*/ 3275894 h 3313666"/>
              <a:gd name="connsiteX270" fmla="*/ 1590934 w 2969285"/>
              <a:gd name="connsiteY270" fmla="*/ 3277618 h 3313666"/>
              <a:gd name="connsiteX271" fmla="*/ 1670237 w 2969285"/>
              <a:gd name="connsiteY271" fmla="*/ 3270723 h 3313666"/>
              <a:gd name="connsiteX272" fmla="*/ 1718509 w 2969285"/>
              <a:gd name="connsiteY272" fmla="*/ 3256931 h 3313666"/>
              <a:gd name="connsiteX273" fmla="*/ 1802985 w 2969285"/>
              <a:gd name="connsiteY273" fmla="*/ 3246586 h 3313666"/>
              <a:gd name="connsiteX274" fmla="*/ 1802985 w 2969285"/>
              <a:gd name="connsiteY274" fmla="*/ 3246586 h 3313666"/>
              <a:gd name="connsiteX275" fmla="*/ 1832293 w 2969285"/>
              <a:gd name="connsiteY275" fmla="*/ 3213831 h 3313666"/>
              <a:gd name="connsiteX276" fmla="*/ 1802985 w 2969285"/>
              <a:gd name="connsiteY276" fmla="*/ 3196591 h 3313666"/>
              <a:gd name="connsiteX277" fmla="*/ 1721957 w 2969285"/>
              <a:gd name="connsiteY277" fmla="*/ 3206935 h 3313666"/>
              <a:gd name="connsiteX278" fmla="*/ 1802985 w 2969285"/>
              <a:gd name="connsiteY278" fmla="*/ 3196591 h 3313666"/>
              <a:gd name="connsiteX279" fmla="*/ 1832293 w 2969285"/>
              <a:gd name="connsiteY279" fmla="*/ 3213831 h 3313666"/>
              <a:gd name="connsiteX280" fmla="*/ 1802985 w 2969285"/>
              <a:gd name="connsiteY280" fmla="*/ 3246586 h 3313666"/>
              <a:gd name="connsiteX281" fmla="*/ 1802985 w 2969285"/>
              <a:gd name="connsiteY281" fmla="*/ 3246586 h 3313666"/>
              <a:gd name="connsiteX282" fmla="*/ 1840913 w 2969285"/>
              <a:gd name="connsiteY282" fmla="*/ 3244863 h 3313666"/>
              <a:gd name="connsiteX283" fmla="*/ 1870220 w 2969285"/>
              <a:gd name="connsiteY283" fmla="*/ 3225899 h 3313666"/>
              <a:gd name="connsiteX284" fmla="*/ 1940904 w 2969285"/>
              <a:gd name="connsiteY284" fmla="*/ 3193143 h 3313666"/>
              <a:gd name="connsiteX285" fmla="*/ 1963316 w 2969285"/>
              <a:gd name="connsiteY285" fmla="*/ 3186247 h 3313666"/>
              <a:gd name="connsiteX286" fmla="*/ 1963316 w 2969285"/>
              <a:gd name="connsiteY286" fmla="*/ 3175903 h 3313666"/>
              <a:gd name="connsiteX287" fmla="*/ 1963316 w 2969285"/>
              <a:gd name="connsiteY287" fmla="*/ 3186247 h 3313666"/>
              <a:gd name="connsiteX288" fmla="*/ 2011588 w 2969285"/>
              <a:gd name="connsiteY288" fmla="*/ 3170731 h 3313666"/>
              <a:gd name="connsiteX289" fmla="*/ 2011588 w 2969285"/>
              <a:gd name="connsiteY289" fmla="*/ 3170731 h 3313666"/>
              <a:gd name="connsiteX290" fmla="*/ 2018484 w 2969285"/>
              <a:gd name="connsiteY290" fmla="*/ 3172455 h 3313666"/>
              <a:gd name="connsiteX291" fmla="*/ 2215019 w 2969285"/>
              <a:gd name="connsiteY291" fmla="*/ 3075911 h 3313666"/>
              <a:gd name="connsiteX292" fmla="*/ 2228811 w 2969285"/>
              <a:gd name="connsiteY292" fmla="*/ 3062119 h 3313666"/>
              <a:gd name="connsiteX293" fmla="*/ 2251223 w 2969285"/>
              <a:gd name="connsiteY293" fmla="*/ 3044879 h 3313666"/>
              <a:gd name="connsiteX294" fmla="*/ 2330526 w 2969285"/>
              <a:gd name="connsiteY294" fmla="*/ 2981092 h 3313666"/>
              <a:gd name="connsiteX295" fmla="*/ 2330526 w 2969285"/>
              <a:gd name="connsiteY295" fmla="*/ 2981092 h 3313666"/>
              <a:gd name="connsiteX296" fmla="*/ 2330526 w 2969285"/>
              <a:gd name="connsiteY296" fmla="*/ 2981092 h 3313666"/>
              <a:gd name="connsiteX297" fmla="*/ 2390866 w 2969285"/>
              <a:gd name="connsiteY297" fmla="*/ 2936268 h 3313666"/>
              <a:gd name="connsiteX298" fmla="*/ 2390866 w 2969285"/>
              <a:gd name="connsiteY298" fmla="*/ 2936268 h 3313666"/>
              <a:gd name="connsiteX299" fmla="*/ 2409830 w 2969285"/>
              <a:gd name="connsiteY299" fmla="*/ 2919028 h 3313666"/>
              <a:gd name="connsiteX300" fmla="*/ 2409830 w 2969285"/>
              <a:gd name="connsiteY300" fmla="*/ 2919028 h 3313666"/>
              <a:gd name="connsiteX301" fmla="*/ 2461550 w 2969285"/>
              <a:gd name="connsiteY301" fmla="*/ 2884548 h 3313666"/>
              <a:gd name="connsiteX302" fmla="*/ 2528786 w 2969285"/>
              <a:gd name="connsiteY302" fmla="*/ 2829380 h 3313666"/>
              <a:gd name="connsiteX303" fmla="*/ 2609813 w 2969285"/>
              <a:gd name="connsiteY303" fmla="*/ 2729389 h 3313666"/>
              <a:gd name="connsiteX304" fmla="*/ 2611537 w 2969285"/>
              <a:gd name="connsiteY304" fmla="*/ 2725941 h 3313666"/>
              <a:gd name="connsiteX305" fmla="*/ 2702909 w 2969285"/>
              <a:gd name="connsiteY305" fmla="*/ 2631121 h 3313666"/>
              <a:gd name="connsiteX306" fmla="*/ 2766697 w 2969285"/>
              <a:gd name="connsiteY306" fmla="*/ 2503546 h 3313666"/>
              <a:gd name="connsiteX307" fmla="*/ 2761525 w 2969285"/>
              <a:gd name="connsiteY307" fmla="*/ 2498374 h 3313666"/>
              <a:gd name="connsiteX308" fmla="*/ 2766697 w 2969285"/>
              <a:gd name="connsiteY308" fmla="*/ 2503546 h 3313666"/>
              <a:gd name="connsiteX309" fmla="*/ 2771869 w 2969285"/>
              <a:gd name="connsiteY309" fmla="*/ 2486306 h 3313666"/>
              <a:gd name="connsiteX310" fmla="*/ 2856344 w 2969285"/>
              <a:gd name="connsiteY310" fmla="*/ 2377694 h 3313666"/>
              <a:gd name="connsiteX311" fmla="*/ 2856344 w 2969285"/>
              <a:gd name="connsiteY311" fmla="*/ 2377694 h 3313666"/>
              <a:gd name="connsiteX312" fmla="*/ 2863240 w 2969285"/>
              <a:gd name="connsiteY312" fmla="*/ 2369074 h 3313666"/>
              <a:gd name="connsiteX313" fmla="*/ 2870136 w 2969285"/>
              <a:gd name="connsiteY313" fmla="*/ 2351834 h 3313666"/>
              <a:gd name="connsiteX314" fmla="*/ 2878756 w 2969285"/>
              <a:gd name="connsiteY314" fmla="*/ 2331147 h 3313666"/>
              <a:gd name="connsiteX315" fmla="*/ 2897720 w 2969285"/>
              <a:gd name="connsiteY315" fmla="*/ 2275979 h 3313666"/>
              <a:gd name="connsiteX316" fmla="*/ 2883928 w 2969285"/>
              <a:gd name="connsiteY316" fmla="*/ 2248395 h 3313666"/>
              <a:gd name="connsiteX317" fmla="*/ 2909788 w 2969285"/>
              <a:gd name="connsiteY317" fmla="*/ 2196675 h 3313666"/>
              <a:gd name="connsiteX318" fmla="*/ 2877032 w 2969285"/>
              <a:gd name="connsiteY318" fmla="*/ 2153575 h 3313666"/>
              <a:gd name="connsiteX319" fmla="*/ 2920132 w 2969285"/>
              <a:gd name="connsiteY319" fmla="*/ 2051859 h 3313666"/>
              <a:gd name="connsiteX320" fmla="*/ 2921856 w 2969285"/>
              <a:gd name="connsiteY320" fmla="*/ 2050136 h 3313666"/>
              <a:gd name="connsiteX321" fmla="*/ 2920132 w 2969285"/>
              <a:gd name="connsiteY321" fmla="*/ 2051859 h 3313666"/>
              <a:gd name="connsiteX322" fmla="*/ 2877032 w 2969285"/>
              <a:gd name="connsiteY322" fmla="*/ 2153575 h 3313666"/>
              <a:gd name="connsiteX323" fmla="*/ 2909788 w 2969285"/>
              <a:gd name="connsiteY323" fmla="*/ 2196675 h 3313666"/>
              <a:gd name="connsiteX324" fmla="*/ 2883928 w 2969285"/>
              <a:gd name="connsiteY324" fmla="*/ 2248395 h 3313666"/>
              <a:gd name="connsiteX325" fmla="*/ 2897720 w 2969285"/>
              <a:gd name="connsiteY325" fmla="*/ 2275979 h 3313666"/>
              <a:gd name="connsiteX326" fmla="*/ 2949440 w 2969285"/>
              <a:gd name="connsiteY326" fmla="*/ 2165643 h 3313666"/>
              <a:gd name="connsiteX327" fmla="*/ 2944268 w 2969285"/>
              <a:gd name="connsiteY327" fmla="*/ 2155299 h 3313666"/>
              <a:gd name="connsiteX328" fmla="*/ 2944268 w 2969285"/>
              <a:gd name="connsiteY328" fmla="*/ 2139783 h 3313666"/>
              <a:gd name="connsiteX329" fmla="*/ 2928752 w 2969285"/>
              <a:gd name="connsiteY329" fmla="*/ 2117371 h 3313666"/>
              <a:gd name="connsiteX330" fmla="*/ 30720 w 2969285"/>
              <a:gd name="connsiteY330" fmla="*/ 1293303 h 3313666"/>
              <a:gd name="connsiteX331" fmla="*/ 34168 w 2969285"/>
              <a:gd name="connsiteY331" fmla="*/ 1272615 h 3313666"/>
              <a:gd name="connsiteX332" fmla="*/ 32444 w 2969285"/>
              <a:gd name="connsiteY332" fmla="*/ 1220895 h 3313666"/>
              <a:gd name="connsiteX333" fmla="*/ 34168 w 2969285"/>
              <a:gd name="connsiteY333" fmla="*/ 1272615 h 3313666"/>
              <a:gd name="connsiteX334" fmla="*/ 30720 w 2969285"/>
              <a:gd name="connsiteY334" fmla="*/ 1293303 h 3313666"/>
              <a:gd name="connsiteX335" fmla="*/ 2878756 w 2969285"/>
              <a:gd name="connsiteY335" fmla="*/ 1694993 h 3313666"/>
              <a:gd name="connsiteX336" fmla="*/ 2878756 w 2969285"/>
              <a:gd name="connsiteY336" fmla="*/ 1694993 h 3313666"/>
              <a:gd name="connsiteX337" fmla="*/ 2887376 w 2969285"/>
              <a:gd name="connsiteY337" fmla="*/ 1710509 h 3313666"/>
              <a:gd name="connsiteX338" fmla="*/ 2878756 w 2969285"/>
              <a:gd name="connsiteY338" fmla="*/ 1694993 h 3313666"/>
              <a:gd name="connsiteX339" fmla="*/ 2835656 w 2969285"/>
              <a:gd name="connsiteY339" fmla="*/ 1255375 h 3313666"/>
              <a:gd name="connsiteX340" fmla="*/ 2866688 w 2969285"/>
              <a:gd name="connsiteY340" fmla="*/ 1408810 h 3313666"/>
              <a:gd name="connsiteX341" fmla="*/ 2864964 w 2969285"/>
              <a:gd name="connsiteY341" fmla="*/ 1591554 h 3313666"/>
              <a:gd name="connsiteX342" fmla="*/ 2866688 w 2969285"/>
              <a:gd name="connsiteY342" fmla="*/ 1624309 h 3313666"/>
              <a:gd name="connsiteX343" fmla="*/ 2883928 w 2969285"/>
              <a:gd name="connsiteY343" fmla="*/ 1641549 h 3313666"/>
              <a:gd name="connsiteX344" fmla="*/ 2866688 w 2969285"/>
              <a:gd name="connsiteY344" fmla="*/ 1624309 h 3313666"/>
              <a:gd name="connsiteX345" fmla="*/ 2864964 w 2969285"/>
              <a:gd name="connsiteY345" fmla="*/ 1591554 h 3313666"/>
              <a:gd name="connsiteX346" fmla="*/ 2866688 w 2969285"/>
              <a:gd name="connsiteY346" fmla="*/ 1408810 h 3313666"/>
              <a:gd name="connsiteX347" fmla="*/ 2835656 w 2969285"/>
              <a:gd name="connsiteY347" fmla="*/ 1255375 h 3313666"/>
              <a:gd name="connsiteX348" fmla="*/ 2830484 w 2969285"/>
              <a:gd name="connsiteY348" fmla="*/ 1229515 h 3313666"/>
              <a:gd name="connsiteX349" fmla="*/ 2835656 w 2969285"/>
              <a:gd name="connsiteY349" fmla="*/ 1255375 h 3313666"/>
              <a:gd name="connsiteX350" fmla="*/ 2859792 w 2969285"/>
              <a:gd name="connsiteY350" fmla="*/ 1674305 h 3313666"/>
              <a:gd name="connsiteX351" fmla="*/ 2854620 w 2969285"/>
              <a:gd name="connsiteY351" fmla="*/ 1669133 h 3313666"/>
              <a:gd name="connsiteX352" fmla="*/ 2846000 w 2969285"/>
              <a:gd name="connsiteY352" fmla="*/ 1669133 h 3313666"/>
              <a:gd name="connsiteX353" fmla="*/ 2846000 w 2969285"/>
              <a:gd name="connsiteY353" fmla="*/ 1669133 h 3313666"/>
              <a:gd name="connsiteX354" fmla="*/ 2846000 w 2969285"/>
              <a:gd name="connsiteY354" fmla="*/ 1669133 h 3313666"/>
              <a:gd name="connsiteX355" fmla="*/ 2854620 w 2969285"/>
              <a:gd name="connsiteY355" fmla="*/ 1669133 h 3313666"/>
              <a:gd name="connsiteX356" fmla="*/ 2854620 w 2969285"/>
              <a:gd name="connsiteY356" fmla="*/ 1662237 h 3313666"/>
              <a:gd name="connsiteX357" fmla="*/ 2854620 w 2969285"/>
              <a:gd name="connsiteY357" fmla="*/ 1669133 h 3313666"/>
              <a:gd name="connsiteX358" fmla="*/ 2859792 w 2969285"/>
              <a:gd name="connsiteY358" fmla="*/ 1674305 h 3313666"/>
              <a:gd name="connsiteX359" fmla="*/ 2832208 w 2969285"/>
              <a:gd name="connsiteY359" fmla="*/ 1500182 h 3313666"/>
              <a:gd name="connsiteX360" fmla="*/ 2832208 w 2969285"/>
              <a:gd name="connsiteY360" fmla="*/ 1500182 h 3313666"/>
              <a:gd name="connsiteX361" fmla="*/ 2823588 w 2969285"/>
              <a:gd name="connsiteY361" fmla="*/ 1500182 h 3313666"/>
              <a:gd name="connsiteX362" fmla="*/ 2823588 w 2969285"/>
              <a:gd name="connsiteY362" fmla="*/ 1500182 h 3313666"/>
              <a:gd name="connsiteX363" fmla="*/ 2823588 w 2969285"/>
              <a:gd name="connsiteY363" fmla="*/ 1474322 h 3313666"/>
              <a:gd name="connsiteX364" fmla="*/ 2823588 w 2969285"/>
              <a:gd name="connsiteY364" fmla="*/ 1460530 h 3313666"/>
              <a:gd name="connsiteX365" fmla="*/ 2823588 w 2969285"/>
              <a:gd name="connsiteY365" fmla="*/ 1474322 h 3313666"/>
              <a:gd name="connsiteX366" fmla="*/ 2823588 w 2969285"/>
              <a:gd name="connsiteY366" fmla="*/ 1474322 h 3313666"/>
              <a:gd name="connsiteX367" fmla="*/ 2823588 w 2969285"/>
              <a:gd name="connsiteY367" fmla="*/ 1500182 h 3313666"/>
              <a:gd name="connsiteX368" fmla="*/ 2832208 w 2969285"/>
              <a:gd name="connsiteY368" fmla="*/ 1500182 h 3313666"/>
              <a:gd name="connsiteX369" fmla="*/ 2830484 w 2969285"/>
              <a:gd name="connsiteY369" fmla="*/ 1474322 h 3313666"/>
              <a:gd name="connsiteX370" fmla="*/ 2830484 w 2969285"/>
              <a:gd name="connsiteY370" fmla="*/ 1474322 h 3313666"/>
              <a:gd name="connsiteX371" fmla="*/ 2832208 w 2969285"/>
              <a:gd name="connsiteY371" fmla="*/ 1500182 h 3313666"/>
              <a:gd name="connsiteX372" fmla="*/ 2854620 w 2969285"/>
              <a:gd name="connsiteY372" fmla="*/ 1500182 h 3313666"/>
              <a:gd name="connsiteX373" fmla="*/ 2854620 w 2969285"/>
              <a:gd name="connsiteY373" fmla="*/ 1500182 h 3313666"/>
              <a:gd name="connsiteX374" fmla="*/ 2832208 w 2969285"/>
              <a:gd name="connsiteY374" fmla="*/ 1500182 h 3313666"/>
              <a:gd name="connsiteX375" fmla="*/ 2840828 w 2969285"/>
              <a:gd name="connsiteY375" fmla="*/ 1593278 h 3313666"/>
              <a:gd name="connsiteX376" fmla="*/ 2837380 w 2969285"/>
              <a:gd name="connsiteY376" fmla="*/ 1593278 h 3313666"/>
              <a:gd name="connsiteX377" fmla="*/ 2828760 w 2969285"/>
              <a:gd name="connsiteY377" fmla="*/ 1589830 h 3313666"/>
              <a:gd name="connsiteX378" fmla="*/ 2837380 w 2969285"/>
              <a:gd name="connsiteY378" fmla="*/ 1593278 h 3313666"/>
              <a:gd name="connsiteX379" fmla="*/ 2840828 w 2969285"/>
              <a:gd name="connsiteY379" fmla="*/ 1593278 h 3313666"/>
              <a:gd name="connsiteX380" fmla="*/ 2799452 w 2969285"/>
              <a:gd name="connsiteY380" fmla="*/ 1288131 h 3313666"/>
              <a:gd name="connsiteX381" fmla="*/ 2775317 w 2969285"/>
              <a:gd name="connsiteY381" fmla="*/ 1262271 h 3313666"/>
              <a:gd name="connsiteX382" fmla="*/ 2771869 w 2969285"/>
              <a:gd name="connsiteY382" fmla="*/ 1262271 h 3313666"/>
              <a:gd name="connsiteX383" fmla="*/ 2768421 w 2969285"/>
              <a:gd name="connsiteY383" fmla="*/ 1262271 h 3313666"/>
              <a:gd name="connsiteX384" fmla="*/ 2768421 w 2969285"/>
              <a:gd name="connsiteY384" fmla="*/ 1250203 h 3313666"/>
              <a:gd name="connsiteX385" fmla="*/ 2768421 w 2969285"/>
              <a:gd name="connsiteY385" fmla="*/ 1262271 h 3313666"/>
              <a:gd name="connsiteX386" fmla="*/ 2771869 w 2969285"/>
              <a:gd name="connsiteY386" fmla="*/ 1262271 h 3313666"/>
              <a:gd name="connsiteX387" fmla="*/ 2775317 w 2969285"/>
              <a:gd name="connsiteY387" fmla="*/ 1262271 h 3313666"/>
              <a:gd name="connsiteX388" fmla="*/ 2799452 w 2969285"/>
              <a:gd name="connsiteY388" fmla="*/ 1262271 h 3313666"/>
              <a:gd name="connsiteX389" fmla="*/ 2799452 w 2969285"/>
              <a:gd name="connsiteY389" fmla="*/ 1262271 h 3313666"/>
              <a:gd name="connsiteX390" fmla="*/ 2775317 w 2969285"/>
              <a:gd name="connsiteY390" fmla="*/ 1262271 h 3313666"/>
              <a:gd name="connsiteX391" fmla="*/ 2799452 w 2969285"/>
              <a:gd name="connsiteY391" fmla="*/ 1288131 h 3313666"/>
              <a:gd name="connsiteX392" fmla="*/ 2799452 w 2969285"/>
              <a:gd name="connsiteY392" fmla="*/ 1288131 h 3313666"/>
              <a:gd name="connsiteX393" fmla="*/ 2799452 w 2969285"/>
              <a:gd name="connsiteY393" fmla="*/ 1305371 h 3313666"/>
              <a:gd name="connsiteX394" fmla="*/ 2811520 w 2969285"/>
              <a:gd name="connsiteY394" fmla="*/ 1317439 h 3313666"/>
              <a:gd name="connsiteX395" fmla="*/ 2799452 w 2969285"/>
              <a:gd name="connsiteY395" fmla="*/ 1305371 h 3313666"/>
              <a:gd name="connsiteX396" fmla="*/ 2787384 w 2969285"/>
              <a:gd name="connsiteY396" fmla="*/ 1315715 h 3313666"/>
              <a:gd name="connsiteX397" fmla="*/ 2801176 w 2969285"/>
              <a:gd name="connsiteY397" fmla="*/ 1358815 h 3313666"/>
              <a:gd name="connsiteX398" fmla="*/ 2821864 w 2969285"/>
              <a:gd name="connsiteY398" fmla="*/ 1372607 h 3313666"/>
              <a:gd name="connsiteX399" fmla="*/ 2821864 w 2969285"/>
              <a:gd name="connsiteY399" fmla="*/ 1372607 h 3313666"/>
              <a:gd name="connsiteX400" fmla="*/ 2801176 w 2969285"/>
              <a:gd name="connsiteY400" fmla="*/ 1358815 h 3313666"/>
              <a:gd name="connsiteX401" fmla="*/ 2787384 w 2969285"/>
              <a:gd name="connsiteY401" fmla="*/ 1315715 h 3313666"/>
              <a:gd name="connsiteX402" fmla="*/ 2799452 w 2969285"/>
              <a:gd name="connsiteY402" fmla="*/ 1305371 h 3313666"/>
              <a:gd name="connsiteX403" fmla="*/ 2799452 w 2969285"/>
              <a:gd name="connsiteY403" fmla="*/ 1288131 h 3313666"/>
              <a:gd name="connsiteX404" fmla="*/ 2699461 w 2969285"/>
              <a:gd name="connsiteY404" fmla="*/ 1688097 h 3313666"/>
              <a:gd name="connsiteX405" fmla="*/ 2696013 w 2969285"/>
              <a:gd name="connsiteY405" fmla="*/ 1672581 h 3313666"/>
              <a:gd name="connsiteX406" fmla="*/ 2699461 w 2969285"/>
              <a:gd name="connsiteY406" fmla="*/ 1651893 h 3313666"/>
              <a:gd name="connsiteX407" fmla="*/ 2697737 w 2969285"/>
              <a:gd name="connsiteY407" fmla="*/ 1646721 h 3313666"/>
              <a:gd name="connsiteX408" fmla="*/ 2699461 w 2969285"/>
              <a:gd name="connsiteY408" fmla="*/ 1651893 h 3313666"/>
              <a:gd name="connsiteX409" fmla="*/ 2696013 w 2969285"/>
              <a:gd name="connsiteY409" fmla="*/ 1672581 h 3313666"/>
              <a:gd name="connsiteX410" fmla="*/ 2699461 w 2969285"/>
              <a:gd name="connsiteY410" fmla="*/ 1688097 h 3313666"/>
              <a:gd name="connsiteX411" fmla="*/ 2671877 w 2969285"/>
              <a:gd name="connsiteY411" fmla="*/ 1217447 h 3313666"/>
              <a:gd name="connsiteX412" fmla="*/ 2713253 w 2969285"/>
              <a:gd name="connsiteY412" fmla="*/ 1243307 h 3313666"/>
              <a:gd name="connsiteX413" fmla="*/ 2746009 w 2969285"/>
              <a:gd name="connsiteY413" fmla="*/ 1262271 h 3313666"/>
              <a:gd name="connsiteX414" fmla="*/ 2713253 w 2969285"/>
              <a:gd name="connsiteY414" fmla="*/ 1243307 h 3313666"/>
              <a:gd name="connsiteX415" fmla="*/ 2671877 w 2969285"/>
              <a:gd name="connsiteY415" fmla="*/ 1217447 h 3313666"/>
              <a:gd name="connsiteX416" fmla="*/ 2668429 w 2969285"/>
              <a:gd name="connsiteY416" fmla="*/ 1810501 h 3313666"/>
              <a:gd name="connsiteX417" fmla="*/ 2666705 w 2969285"/>
              <a:gd name="connsiteY417" fmla="*/ 1782917 h 3313666"/>
              <a:gd name="connsiteX418" fmla="*/ 2658085 w 2969285"/>
              <a:gd name="connsiteY418" fmla="*/ 1779469 h 3313666"/>
              <a:gd name="connsiteX419" fmla="*/ 2666705 w 2969285"/>
              <a:gd name="connsiteY419" fmla="*/ 1782917 h 3313666"/>
              <a:gd name="connsiteX420" fmla="*/ 2668429 w 2969285"/>
              <a:gd name="connsiteY420" fmla="*/ 1810501 h 3313666"/>
              <a:gd name="connsiteX421" fmla="*/ 2656361 w 2969285"/>
              <a:gd name="connsiteY421" fmla="*/ 1874288 h 3313666"/>
              <a:gd name="connsiteX422" fmla="*/ 2666705 w 2969285"/>
              <a:gd name="connsiteY422" fmla="*/ 1901872 h 3313666"/>
              <a:gd name="connsiteX423" fmla="*/ 2683945 w 2969285"/>
              <a:gd name="connsiteY423" fmla="*/ 1907044 h 3313666"/>
              <a:gd name="connsiteX424" fmla="*/ 2666705 w 2969285"/>
              <a:gd name="connsiteY424" fmla="*/ 1901872 h 3313666"/>
              <a:gd name="connsiteX425" fmla="*/ 2656361 w 2969285"/>
              <a:gd name="connsiteY425" fmla="*/ 1874288 h 3313666"/>
              <a:gd name="connsiteX426" fmla="*/ 2668429 w 2969285"/>
              <a:gd name="connsiteY426" fmla="*/ 1810501 h 3313666"/>
              <a:gd name="connsiteX427" fmla="*/ 2642569 w 2969285"/>
              <a:gd name="connsiteY427" fmla="*/ 1427774 h 3313666"/>
              <a:gd name="connsiteX428" fmla="*/ 2642569 w 2969285"/>
              <a:gd name="connsiteY428" fmla="*/ 1427774 h 3313666"/>
              <a:gd name="connsiteX429" fmla="*/ 2651189 w 2969285"/>
              <a:gd name="connsiteY429" fmla="*/ 1465702 h 3313666"/>
              <a:gd name="connsiteX430" fmla="*/ 2658085 w 2969285"/>
              <a:gd name="connsiteY430" fmla="*/ 1470874 h 3313666"/>
              <a:gd name="connsiteX431" fmla="*/ 2651189 w 2969285"/>
              <a:gd name="connsiteY431" fmla="*/ 1465702 h 3313666"/>
              <a:gd name="connsiteX432" fmla="*/ 2642569 w 2969285"/>
              <a:gd name="connsiteY432" fmla="*/ 1427774 h 3313666"/>
              <a:gd name="connsiteX433" fmla="*/ 2596021 w 2969285"/>
              <a:gd name="connsiteY433" fmla="*/ 1607069 h 3313666"/>
              <a:gd name="connsiteX434" fmla="*/ 2596021 w 2969285"/>
              <a:gd name="connsiteY434" fmla="*/ 1648445 h 3313666"/>
              <a:gd name="connsiteX435" fmla="*/ 2596021 w 2969285"/>
              <a:gd name="connsiteY435" fmla="*/ 1648445 h 3313666"/>
              <a:gd name="connsiteX436" fmla="*/ 2596021 w 2969285"/>
              <a:gd name="connsiteY436" fmla="*/ 1607069 h 3313666"/>
              <a:gd name="connsiteX437" fmla="*/ 2623605 w 2969285"/>
              <a:gd name="connsiteY437" fmla="*/ 1789813 h 3313666"/>
              <a:gd name="connsiteX438" fmla="*/ 2628777 w 2969285"/>
              <a:gd name="connsiteY438" fmla="*/ 1791537 h 3313666"/>
              <a:gd name="connsiteX439" fmla="*/ 2623605 w 2969285"/>
              <a:gd name="connsiteY439" fmla="*/ 1789813 h 3313666"/>
              <a:gd name="connsiteX440" fmla="*/ 2597745 w 2969285"/>
              <a:gd name="connsiteY440" fmla="*/ 1779469 h 3313666"/>
              <a:gd name="connsiteX441" fmla="*/ 2623605 w 2969285"/>
              <a:gd name="connsiteY441" fmla="*/ 1789813 h 3313666"/>
              <a:gd name="connsiteX442" fmla="*/ 2608089 w 2969285"/>
              <a:gd name="connsiteY442" fmla="*/ 1362263 h 3313666"/>
              <a:gd name="connsiteX443" fmla="*/ 2608089 w 2969285"/>
              <a:gd name="connsiteY443" fmla="*/ 1362263 h 3313666"/>
              <a:gd name="connsiteX444" fmla="*/ 2618433 w 2969285"/>
              <a:gd name="connsiteY444" fmla="*/ 1367434 h 3313666"/>
              <a:gd name="connsiteX445" fmla="*/ 2608089 w 2969285"/>
              <a:gd name="connsiteY445" fmla="*/ 1362263 h 3313666"/>
              <a:gd name="connsiteX446" fmla="*/ 2608089 w 2969285"/>
              <a:gd name="connsiteY446" fmla="*/ 1362263 h 3313666"/>
              <a:gd name="connsiteX447" fmla="*/ 2599469 w 2969285"/>
              <a:gd name="connsiteY447" fmla="*/ 1303647 h 3313666"/>
              <a:gd name="connsiteX448" fmla="*/ 2599469 w 2969285"/>
              <a:gd name="connsiteY448" fmla="*/ 1303647 h 3313666"/>
              <a:gd name="connsiteX449" fmla="*/ 2551198 w 2969285"/>
              <a:gd name="connsiteY449" fmla="*/ 1286407 h 3313666"/>
              <a:gd name="connsiteX450" fmla="*/ 2551198 w 2969285"/>
              <a:gd name="connsiteY450" fmla="*/ 1286407 h 3313666"/>
              <a:gd name="connsiteX451" fmla="*/ 2540853 w 2969285"/>
              <a:gd name="connsiteY451" fmla="*/ 1269167 h 3313666"/>
              <a:gd name="connsiteX452" fmla="*/ 2539130 w 2969285"/>
              <a:gd name="connsiteY452" fmla="*/ 1258823 h 3313666"/>
              <a:gd name="connsiteX453" fmla="*/ 2540853 w 2969285"/>
              <a:gd name="connsiteY453" fmla="*/ 1269167 h 3313666"/>
              <a:gd name="connsiteX454" fmla="*/ 2551198 w 2969285"/>
              <a:gd name="connsiteY454" fmla="*/ 1286407 h 3313666"/>
              <a:gd name="connsiteX455" fmla="*/ 2599469 w 2969285"/>
              <a:gd name="connsiteY455" fmla="*/ 1303647 h 3313666"/>
              <a:gd name="connsiteX456" fmla="*/ 2630501 w 2969285"/>
              <a:gd name="connsiteY456" fmla="*/ 1312267 h 3313666"/>
              <a:gd name="connsiteX457" fmla="*/ 2663257 w 2969285"/>
              <a:gd name="connsiteY457" fmla="*/ 1257099 h 3313666"/>
              <a:gd name="connsiteX458" fmla="*/ 2630501 w 2969285"/>
              <a:gd name="connsiteY458" fmla="*/ 1312267 h 3313666"/>
              <a:gd name="connsiteX459" fmla="*/ 2630501 w 2969285"/>
              <a:gd name="connsiteY459" fmla="*/ 1312267 h 3313666"/>
              <a:gd name="connsiteX460" fmla="*/ 2649465 w 2969285"/>
              <a:gd name="connsiteY460" fmla="*/ 1329507 h 3313666"/>
              <a:gd name="connsiteX461" fmla="*/ 2630501 w 2969285"/>
              <a:gd name="connsiteY461" fmla="*/ 1312267 h 3313666"/>
              <a:gd name="connsiteX462" fmla="*/ 2599469 w 2969285"/>
              <a:gd name="connsiteY462" fmla="*/ 1303647 h 3313666"/>
              <a:gd name="connsiteX463" fmla="*/ 2564990 w 2969285"/>
              <a:gd name="connsiteY463" fmla="*/ 2069099 h 3313666"/>
              <a:gd name="connsiteX464" fmla="*/ 2532234 w 2969285"/>
              <a:gd name="connsiteY464" fmla="*/ 2062204 h 3313666"/>
              <a:gd name="connsiteX465" fmla="*/ 2533958 w 2969285"/>
              <a:gd name="connsiteY465" fmla="*/ 2055308 h 3313666"/>
              <a:gd name="connsiteX466" fmla="*/ 2532234 w 2969285"/>
              <a:gd name="connsiteY466" fmla="*/ 2062204 h 3313666"/>
              <a:gd name="connsiteX467" fmla="*/ 2564990 w 2969285"/>
              <a:gd name="connsiteY467" fmla="*/ 2069099 h 3313666"/>
              <a:gd name="connsiteX468" fmla="*/ 2575333 w 2969285"/>
              <a:gd name="connsiteY468" fmla="*/ 2077719 h 3313666"/>
              <a:gd name="connsiteX469" fmla="*/ 2573609 w 2969285"/>
              <a:gd name="connsiteY469" fmla="*/ 2082891 h 3313666"/>
              <a:gd name="connsiteX470" fmla="*/ 2575333 w 2969285"/>
              <a:gd name="connsiteY470" fmla="*/ 2077719 h 3313666"/>
              <a:gd name="connsiteX471" fmla="*/ 2564990 w 2969285"/>
              <a:gd name="connsiteY471" fmla="*/ 2069099 h 3313666"/>
              <a:gd name="connsiteX472" fmla="*/ 2520166 w 2969285"/>
              <a:gd name="connsiteY472" fmla="*/ 1836361 h 3313666"/>
              <a:gd name="connsiteX473" fmla="*/ 2514994 w 2969285"/>
              <a:gd name="connsiteY473" fmla="*/ 1841532 h 3313666"/>
              <a:gd name="connsiteX474" fmla="*/ 2464998 w 2969285"/>
              <a:gd name="connsiteY474" fmla="*/ 1870840 h 3313666"/>
              <a:gd name="connsiteX475" fmla="*/ 2464998 w 2969285"/>
              <a:gd name="connsiteY475" fmla="*/ 1870840 h 3313666"/>
              <a:gd name="connsiteX476" fmla="*/ 2425346 w 2969285"/>
              <a:gd name="connsiteY476" fmla="*/ 1888080 h 3313666"/>
              <a:gd name="connsiteX477" fmla="*/ 2415002 w 2969285"/>
              <a:gd name="connsiteY477" fmla="*/ 1896700 h 3313666"/>
              <a:gd name="connsiteX478" fmla="*/ 2425346 w 2969285"/>
              <a:gd name="connsiteY478" fmla="*/ 1888080 h 3313666"/>
              <a:gd name="connsiteX479" fmla="*/ 2425346 w 2969285"/>
              <a:gd name="connsiteY479" fmla="*/ 1888080 h 3313666"/>
              <a:gd name="connsiteX480" fmla="*/ 2464998 w 2969285"/>
              <a:gd name="connsiteY480" fmla="*/ 1870840 h 3313666"/>
              <a:gd name="connsiteX481" fmla="*/ 2514994 w 2969285"/>
              <a:gd name="connsiteY481" fmla="*/ 1841532 h 3313666"/>
              <a:gd name="connsiteX482" fmla="*/ 2520166 w 2969285"/>
              <a:gd name="connsiteY482" fmla="*/ 1836361 h 3313666"/>
              <a:gd name="connsiteX483" fmla="*/ 2583953 w 2969285"/>
              <a:gd name="connsiteY483" fmla="*/ 1810501 h 3313666"/>
              <a:gd name="connsiteX484" fmla="*/ 2592573 w 2969285"/>
              <a:gd name="connsiteY484" fmla="*/ 1820845 h 3313666"/>
              <a:gd name="connsiteX485" fmla="*/ 2583953 w 2969285"/>
              <a:gd name="connsiteY485" fmla="*/ 1810501 h 3313666"/>
              <a:gd name="connsiteX486" fmla="*/ 2520166 w 2969285"/>
              <a:gd name="connsiteY486" fmla="*/ 1836361 h 3313666"/>
              <a:gd name="connsiteX487" fmla="*/ 2204675 w 2969285"/>
              <a:gd name="connsiteY487" fmla="*/ 2793176 h 3313666"/>
              <a:gd name="connsiteX488" fmla="*/ 2225363 w 2969285"/>
              <a:gd name="connsiteY488" fmla="*/ 2789728 h 3313666"/>
              <a:gd name="connsiteX489" fmla="*/ 2247775 w 2969285"/>
              <a:gd name="connsiteY489" fmla="*/ 2786280 h 3313666"/>
              <a:gd name="connsiteX490" fmla="*/ 2225363 w 2969285"/>
              <a:gd name="connsiteY490" fmla="*/ 2789728 h 3313666"/>
              <a:gd name="connsiteX491" fmla="*/ 2204675 w 2969285"/>
              <a:gd name="connsiteY491" fmla="*/ 2793176 h 3313666"/>
              <a:gd name="connsiteX492" fmla="*/ 2213295 w 2969285"/>
              <a:gd name="connsiteY492" fmla="*/ 2937992 h 3313666"/>
              <a:gd name="connsiteX493" fmla="*/ 2213295 w 2969285"/>
              <a:gd name="connsiteY493" fmla="*/ 2937992 h 3313666"/>
              <a:gd name="connsiteX494" fmla="*/ 2194331 w 2969285"/>
              <a:gd name="connsiteY494" fmla="*/ 2929372 h 3313666"/>
              <a:gd name="connsiteX495" fmla="*/ 2213295 w 2969285"/>
              <a:gd name="connsiteY495" fmla="*/ 2937992 h 3313666"/>
              <a:gd name="connsiteX496" fmla="*/ 2182263 w 2969285"/>
              <a:gd name="connsiteY496" fmla="*/ 2738009 h 3313666"/>
              <a:gd name="connsiteX497" fmla="*/ 2168471 w 2969285"/>
              <a:gd name="connsiteY497" fmla="*/ 2743181 h 3313666"/>
              <a:gd name="connsiteX498" fmla="*/ 2182263 w 2969285"/>
              <a:gd name="connsiteY498" fmla="*/ 2738009 h 3313666"/>
              <a:gd name="connsiteX499" fmla="*/ 2216743 w 2969285"/>
              <a:gd name="connsiteY499" fmla="*/ 2619053 h 3313666"/>
              <a:gd name="connsiteX500" fmla="*/ 2185711 w 2969285"/>
              <a:gd name="connsiteY500" fmla="*/ 2591469 h 3313666"/>
              <a:gd name="connsiteX501" fmla="*/ 2216743 w 2969285"/>
              <a:gd name="connsiteY501" fmla="*/ 2619053 h 3313666"/>
              <a:gd name="connsiteX502" fmla="*/ 2182263 w 2969285"/>
              <a:gd name="connsiteY502" fmla="*/ 2738009 h 3313666"/>
              <a:gd name="connsiteX503" fmla="*/ 2140887 w 2969285"/>
              <a:gd name="connsiteY503" fmla="*/ 2955232 h 3313666"/>
              <a:gd name="connsiteX504" fmla="*/ 2140887 w 2969285"/>
              <a:gd name="connsiteY504" fmla="*/ 2955232 h 3313666"/>
              <a:gd name="connsiteX505" fmla="*/ 2140887 w 2969285"/>
              <a:gd name="connsiteY505" fmla="*/ 2955232 h 3313666"/>
              <a:gd name="connsiteX506" fmla="*/ 2140887 w 2969285"/>
              <a:gd name="connsiteY506" fmla="*/ 2955232 h 3313666"/>
              <a:gd name="connsiteX507" fmla="*/ 2140887 w 2969285"/>
              <a:gd name="connsiteY507" fmla="*/ 2955232 h 3313666"/>
              <a:gd name="connsiteX508" fmla="*/ 2121923 w 2969285"/>
              <a:gd name="connsiteY508" fmla="*/ 2920752 h 3313666"/>
              <a:gd name="connsiteX509" fmla="*/ 2113304 w 2969285"/>
              <a:gd name="connsiteY509" fmla="*/ 2896616 h 3313666"/>
              <a:gd name="connsiteX510" fmla="*/ 2132267 w 2969285"/>
              <a:gd name="connsiteY510" fmla="*/ 2879376 h 3313666"/>
              <a:gd name="connsiteX511" fmla="*/ 2113304 w 2969285"/>
              <a:gd name="connsiteY511" fmla="*/ 2896616 h 3313666"/>
              <a:gd name="connsiteX512" fmla="*/ 2121923 w 2969285"/>
              <a:gd name="connsiteY512" fmla="*/ 2920752 h 3313666"/>
              <a:gd name="connsiteX513" fmla="*/ 2140887 w 2969285"/>
              <a:gd name="connsiteY513" fmla="*/ 2955232 h 3313666"/>
              <a:gd name="connsiteX514" fmla="*/ 2140887 w 2969285"/>
              <a:gd name="connsiteY514" fmla="*/ 2955232 h 3313666"/>
              <a:gd name="connsiteX515" fmla="*/ 2140887 w 2969285"/>
              <a:gd name="connsiteY515" fmla="*/ 2955232 h 3313666"/>
              <a:gd name="connsiteX516" fmla="*/ 2140887 w 2969285"/>
              <a:gd name="connsiteY516" fmla="*/ 2955232 h 3313666"/>
              <a:gd name="connsiteX517" fmla="*/ 2039172 w 2969285"/>
              <a:gd name="connsiteY517" fmla="*/ 3031087 h 3313666"/>
              <a:gd name="connsiteX518" fmla="*/ 2061584 w 2969285"/>
              <a:gd name="connsiteY518" fmla="*/ 3020744 h 3313666"/>
              <a:gd name="connsiteX519" fmla="*/ 2061584 w 2969285"/>
              <a:gd name="connsiteY519" fmla="*/ 3012124 h 3313666"/>
              <a:gd name="connsiteX520" fmla="*/ 2061584 w 2969285"/>
              <a:gd name="connsiteY520" fmla="*/ 3012124 h 3313666"/>
              <a:gd name="connsiteX521" fmla="*/ 2108132 w 2969285"/>
              <a:gd name="connsiteY521" fmla="*/ 2953508 h 3313666"/>
              <a:gd name="connsiteX522" fmla="*/ 2096064 w 2969285"/>
              <a:gd name="connsiteY522" fmla="*/ 2951784 h 3313666"/>
              <a:gd name="connsiteX523" fmla="*/ 2108132 w 2969285"/>
              <a:gd name="connsiteY523" fmla="*/ 2953508 h 3313666"/>
              <a:gd name="connsiteX524" fmla="*/ 2108132 w 2969285"/>
              <a:gd name="connsiteY524" fmla="*/ 2953508 h 3313666"/>
              <a:gd name="connsiteX525" fmla="*/ 2061584 w 2969285"/>
              <a:gd name="connsiteY525" fmla="*/ 3012124 h 3313666"/>
              <a:gd name="connsiteX526" fmla="*/ 2061584 w 2969285"/>
              <a:gd name="connsiteY526" fmla="*/ 3020744 h 3313666"/>
              <a:gd name="connsiteX527" fmla="*/ 2061584 w 2969285"/>
              <a:gd name="connsiteY527" fmla="*/ 3020744 h 3313666"/>
              <a:gd name="connsiteX528" fmla="*/ 2039172 w 2969285"/>
              <a:gd name="connsiteY528" fmla="*/ 3031087 h 3313666"/>
              <a:gd name="connsiteX529" fmla="*/ 2059860 w 2969285"/>
              <a:gd name="connsiteY529" fmla="*/ 3046603 h 3313666"/>
              <a:gd name="connsiteX530" fmla="*/ 2047792 w 2969285"/>
              <a:gd name="connsiteY530" fmla="*/ 3048327 h 3313666"/>
              <a:gd name="connsiteX531" fmla="*/ 2042620 w 2969285"/>
              <a:gd name="connsiteY531" fmla="*/ 3062119 h 3313666"/>
              <a:gd name="connsiteX532" fmla="*/ 2047792 w 2969285"/>
              <a:gd name="connsiteY532" fmla="*/ 3048327 h 3313666"/>
              <a:gd name="connsiteX533" fmla="*/ 2047792 w 2969285"/>
              <a:gd name="connsiteY533" fmla="*/ 3048327 h 3313666"/>
              <a:gd name="connsiteX534" fmla="*/ 2059860 w 2969285"/>
              <a:gd name="connsiteY534" fmla="*/ 3046603 h 3313666"/>
              <a:gd name="connsiteX535" fmla="*/ 2040896 w 2969285"/>
              <a:gd name="connsiteY535" fmla="*/ 2703529 h 3313666"/>
              <a:gd name="connsiteX536" fmla="*/ 2025380 w 2969285"/>
              <a:gd name="connsiteY536" fmla="*/ 2693185 h 3313666"/>
              <a:gd name="connsiteX537" fmla="*/ 2040896 w 2969285"/>
              <a:gd name="connsiteY537" fmla="*/ 2703529 h 3313666"/>
              <a:gd name="connsiteX538" fmla="*/ 2044344 w 2969285"/>
              <a:gd name="connsiteY538" fmla="*/ 2703529 h 3313666"/>
              <a:gd name="connsiteX539" fmla="*/ 2040896 w 2969285"/>
              <a:gd name="connsiteY539" fmla="*/ 2703529 h 3313666"/>
              <a:gd name="connsiteX540" fmla="*/ 2044344 w 2969285"/>
              <a:gd name="connsiteY540" fmla="*/ 2765593 h 3313666"/>
              <a:gd name="connsiteX541" fmla="*/ 2021932 w 2969285"/>
              <a:gd name="connsiteY541" fmla="*/ 2743181 h 3313666"/>
              <a:gd name="connsiteX542" fmla="*/ 2021932 w 2969285"/>
              <a:gd name="connsiteY542" fmla="*/ 2743181 h 3313666"/>
              <a:gd name="connsiteX543" fmla="*/ 2044344 w 2969285"/>
              <a:gd name="connsiteY543" fmla="*/ 2765593 h 3313666"/>
              <a:gd name="connsiteX544" fmla="*/ 2021932 w 2969285"/>
              <a:gd name="connsiteY544" fmla="*/ 2389762 h 3313666"/>
              <a:gd name="connsiteX545" fmla="*/ 1954696 w 2969285"/>
              <a:gd name="connsiteY545" fmla="*/ 2401830 h 3313666"/>
              <a:gd name="connsiteX546" fmla="*/ 1932284 w 2969285"/>
              <a:gd name="connsiteY546" fmla="*/ 2408726 h 3313666"/>
              <a:gd name="connsiteX547" fmla="*/ 1890908 w 2969285"/>
              <a:gd name="connsiteY547" fmla="*/ 2407002 h 3313666"/>
              <a:gd name="connsiteX548" fmla="*/ 1868496 w 2969285"/>
              <a:gd name="connsiteY548" fmla="*/ 2403554 h 3313666"/>
              <a:gd name="connsiteX549" fmla="*/ 1851257 w 2969285"/>
              <a:gd name="connsiteY549" fmla="*/ 2446654 h 3313666"/>
              <a:gd name="connsiteX550" fmla="*/ 1846085 w 2969285"/>
              <a:gd name="connsiteY550" fmla="*/ 2450102 h 3313666"/>
              <a:gd name="connsiteX551" fmla="*/ 1851257 w 2969285"/>
              <a:gd name="connsiteY551" fmla="*/ 2446654 h 3313666"/>
              <a:gd name="connsiteX552" fmla="*/ 1868496 w 2969285"/>
              <a:gd name="connsiteY552" fmla="*/ 2403554 h 3313666"/>
              <a:gd name="connsiteX553" fmla="*/ 1809881 w 2969285"/>
              <a:gd name="connsiteY553" fmla="*/ 2436310 h 3313666"/>
              <a:gd name="connsiteX554" fmla="*/ 1754713 w 2969285"/>
              <a:gd name="connsiteY554" fmla="*/ 2470790 h 3313666"/>
              <a:gd name="connsiteX555" fmla="*/ 1713337 w 2969285"/>
              <a:gd name="connsiteY555" fmla="*/ 2489754 h 3313666"/>
              <a:gd name="connsiteX556" fmla="*/ 1713337 w 2969285"/>
              <a:gd name="connsiteY556" fmla="*/ 2489754 h 3313666"/>
              <a:gd name="connsiteX557" fmla="*/ 1754713 w 2969285"/>
              <a:gd name="connsiteY557" fmla="*/ 2470790 h 3313666"/>
              <a:gd name="connsiteX558" fmla="*/ 1809881 w 2969285"/>
              <a:gd name="connsiteY558" fmla="*/ 2436310 h 3313666"/>
              <a:gd name="connsiteX559" fmla="*/ 1868496 w 2969285"/>
              <a:gd name="connsiteY559" fmla="*/ 2403554 h 3313666"/>
              <a:gd name="connsiteX560" fmla="*/ 1911596 w 2969285"/>
              <a:gd name="connsiteY560" fmla="*/ 2379418 h 3313666"/>
              <a:gd name="connsiteX561" fmla="*/ 1868496 w 2969285"/>
              <a:gd name="connsiteY561" fmla="*/ 2403554 h 3313666"/>
              <a:gd name="connsiteX562" fmla="*/ 1890908 w 2969285"/>
              <a:gd name="connsiteY562" fmla="*/ 2407002 h 3313666"/>
              <a:gd name="connsiteX563" fmla="*/ 1932284 w 2969285"/>
              <a:gd name="connsiteY563" fmla="*/ 2408726 h 3313666"/>
              <a:gd name="connsiteX564" fmla="*/ 1954696 w 2969285"/>
              <a:gd name="connsiteY564" fmla="*/ 2401830 h 3313666"/>
              <a:gd name="connsiteX565" fmla="*/ 2021932 w 2969285"/>
              <a:gd name="connsiteY565" fmla="*/ 2389762 h 3313666"/>
              <a:gd name="connsiteX566" fmla="*/ 2099512 w 2969285"/>
              <a:gd name="connsiteY566" fmla="*/ 2443206 h 3313666"/>
              <a:gd name="connsiteX567" fmla="*/ 2111579 w 2969285"/>
              <a:gd name="connsiteY567" fmla="*/ 2450102 h 3313666"/>
              <a:gd name="connsiteX568" fmla="*/ 2099512 w 2969285"/>
              <a:gd name="connsiteY568" fmla="*/ 2443206 h 3313666"/>
              <a:gd name="connsiteX569" fmla="*/ 2021932 w 2969285"/>
              <a:gd name="connsiteY569" fmla="*/ 2389762 h 3313666"/>
              <a:gd name="connsiteX570" fmla="*/ 1892632 w 2969285"/>
              <a:gd name="connsiteY570" fmla="*/ 2653533 h 3313666"/>
              <a:gd name="connsiteX571" fmla="*/ 1885736 w 2969285"/>
              <a:gd name="connsiteY571" fmla="*/ 2648361 h 3313666"/>
              <a:gd name="connsiteX572" fmla="*/ 1885736 w 2969285"/>
              <a:gd name="connsiteY572" fmla="*/ 2648361 h 3313666"/>
              <a:gd name="connsiteX573" fmla="*/ 1892632 w 2969285"/>
              <a:gd name="connsiteY573" fmla="*/ 2653533 h 3313666"/>
              <a:gd name="connsiteX574" fmla="*/ 1865048 w 2969285"/>
              <a:gd name="connsiteY574" fmla="*/ 2624225 h 3313666"/>
              <a:gd name="connsiteX575" fmla="*/ 1861600 w 2969285"/>
              <a:gd name="connsiteY575" fmla="*/ 2619053 h 3313666"/>
              <a:gd name="connsiteX576" fmla="*/ 1856428 w 2969285"/>
              <a:gd name="connsiteY576" fmla="*/ 2612157 h 3313666"/>
              <a:gd name="connsiteX577" fmla="*/ 1861600 w 2969285"/>
              <a:gd name="connsiteY577" fmla="*/ 2619053 h 3313666"/>
              <a:gd name="connsiteX578" fmla="*/ 1865048 w 2969285"/>
              <a:gd name="connsiteY578" fmla="*/ 2624225 h 3313666"/>
              <a:gd name="connsiteX579" fmla="*/ 1856428 w 2969285"/>
              <a:gd name="connsiteY579" fmla="*/ 2958680 h 3313666"/>
              <a:gd name="connsiteX580" fmla="*/ 1851257 w 2969285"/>
              <a:gd name="connsiteY580" fmla="*/ 2962128 h 3313666"/>
              <a:gd name="connsiteX581" fmla="*/ 1840913 w 2969285"/>
              <a:gd name="connsiteY581" fmla="*/ 2969024 h 3313666"/>
              <a:gd name="connsiteX582" fmla="*/ 1851257 w 2969285"/>
              <a:gd name="connsiteY582" fmla="*/ 2962128 h 3313666"/>
              <a:gd name="connsiteX583" fmla="*/ 1856428 w 2969285"/>
              <a:gd name="connsiteY583" fmla="*/ 2958680 h 3313666"/>
              <a:gd name="connsiteX584" fmla="*/ 1806433 w 2969285"/>
              <a:gd name="connsiteY584" fmla="*/ 2741457 h 3313666"/>
              <a:gd name="connsiteX585" fmla="*/ 1775401 w 2969285"/>
              <a:gd name="connsiteY585" fmla="*/ 2741457 h 3313666"/>
              <a:gd name="connsiteX586" fmla="*/ 1744369 w 2969285"/>
              <a:gd name="connsiteY586" fmla="*/ 2725941 h 3313666"/>
              <a:gd name="connsiteX587" fmla="*/ 1718509 w 2969285"/>
              <a:gd name="connsiteY587" fmla="*/ 2719045 h 3313666"/>
              <a:gd name="connsiteX588" fmla="*/ 1744369 w 2969285"/>
              <a:gd name="connsiteY588" fmla="*/ 2725941 h 3313666"/>
              <a:gd name="connsiteX589" fmla="*/ 1775401 w 2969285"/>
              <a:gd name="connsiteY589" fmla="*/ 2741457 h 3313666"/>
              <a:gd name="connsiteX590" fmla="*/ 1775401 w 2969285"/>
              <a:gd name="connsiteY590" fmla="*/ 2741457 h 3313666"/>
              <a:gd name="connsiteX591" fmla="*/ 1806433 w 2969285"/>
              <a:gd name="connsiteY591" fmla="*/ 2741457 h 3313666"/>
              <a:gd name="connsiteX592" fmla="*/ 1804709 w 2969285"/>
              <a:gd name="connsiteY592" fmla="*/ 2725941 h 3313666"/>
              <a:gd name="connsiteX593" fmla="*/ 1806433 w 2969285"/>
              <a:gd name="connsiteY593" fmla="*/ 2741457 h 3313666"/>
              <a:gd name="connsiteX594" fmla="*/ 1825397 w 2969285"/>
              <a:gd name="connsiteY594" fmla="*/ 2756973 h 3313666"/>
              <a:gd name="connsiteX595" fmla="*/ 1832293 w 2969285"/>
              <a:gd name="connsiteY595" fmla="*/ 2753525 h 3313666"/>
              <a:gd name="connsiteX596" fmla="*/ 1825397 w 2969285"/>
              <a:gd name="connsiteY596" fmla="*/ 2756973 h 3313666"/>
              <a:gd name="connsiteX597" fmla="*/ 1806433 w 2969285"/>
              <a:gd name="connsiteY597" fmla="*/ 2741457 h 3313666"/>
              <a:gd name="connsiteX598" fmla="*/ 1821949 w 2969285"/>
              <a:gd name="connsiteY598" fmla="*/ 3053499 h 3313666"/>
              <a:gd name="connsiteX599" fmla="*/ 1818501 w 2969285"/>
              <a:gd name="connsiteY599" fmla="*/ 3060395 h 3313666"/>
              <a:gd name="connsiteX600" fmla="*/ 1815053 w 2969285"/>
              <a:gd name="connsiteY600" fmla="*/ 3065567 h 3313666"/>
              <a:gd name="connsiteX601" fmla="*/ 1818501 w 2969285"/>
              <a:gd name="connsiteY601" fmla="*/ 3060395 h 3313666"/>
              <a:gd name="connsiteX602" fmla="*/ 1821949 w 2969285"/>
              <a:gd name="connsiteY602" fmla="*/ 3053499 h 3313666"/>
              <a:gd name="connsiteX603" fmla="*/ 1799537 w 2969285"/>
              <a:gd name="connsiteY603" fmla="*/ 3003504 h 3313666"/>
              <a:gd name="connsiteX604" fmla="*/ 1792641 w 2969285"/>
              <a:gd name="connsiteY604" fmla="*/ 3003504 h 3313666"/>
              <a:gd name="connsiteX605" fmla="*/ 1789193 w 2969285"/>
              <a:gd name="connsiteY605" fmla="*/ 3005228 h 3313666"/>
              <a:gd name="connsiteX606" fmla="*/ 1792641 w 2969285"/>
              <a:gd name="connsiteY606" fmla="*/ 3003504 h 3313666"/>
              <a:gd name="connsiteX607" fmla="*/ 1799537 w 2969285"/>
              <a:gd name="connsiteY607" fmla="*/ 3003504 h 3313666"/>
              <a:gd name="connsiteX608" fmla="*/ 1759885 w 2969285"/>
              <a:gd name="connsiteY608" fmla="*/ 3050051 h 3313666"/>
              <a:gd name="connsiteX609" fmla="*/ 1759885 w 2969285"/>
              <a:gd name="connsiteY609" fmla="*/ 3050051 h 3313666"/>
              <a:gd name="connsiteX610" fmla="*/ 1789193 w 2969285"/>
              <a:gd name="connsiteY610" fmla="*/ 3027639 h 3313666"/>
              <a:gd name="connsiteX611" fmla="*/ 1759885 w 2969285"/>
              <a:gd name="connsiteY611" fmla="*/ 3050051 h 3313666"/>
              <a:gd name="connsiteX612" fmla="*/ 1766781 w 2969285"/>
              <a:gd name="connsiteY612" fmla="*/ 3072463 h 3313666"/>
              <a:gd name="connsiteX613" fmla="*/ 1766781 w 2969285"/>
              <a:gd name="connsiteY613" fmla="*/ 3084531 h 3313666"/>
              <a:gd name="connsiteX614" fmla="*/ 1766781 w 2969285"/>
              <a:gd name="connsiteY614" fmla="*/ 3072463 h 3313666"/>
              <a:gd name="connsiteX615" fmla="*/ 1766781 w 2969285"/>
              <a:gd name="connsiteY615" fmla="*/ 3072463 h 3313666"/>
              <a:gd name="connsiteX616" fmla="*/ 1690925 w 2969285"/>
              <a:gd name="connsiteY616" fmla="*/ 2732837 h 3313666"/>
              <a:gd name="connsiteX617" fmla="*/ 1701269 w 2969285"/>
              <a:gd name="connsiteY617" fmla="*/ 2739733 h 3313666"/>
              <a:gd name="connsiteX618" fmla="*/ 1690925 w 2969285"/>
              <a:gd name="connsiteY618" fmla="*/ 2732837 h 3313666"/>
              <a:gd name="connsiteX619" fmla="*/ 1670237 w 2969285"/>
              <a:gd name="connsiteY619" fmla="*/ 2715597 h 3313666"/>
              <a:gd name="connsiteX620" fmla="*/ 1613346 w 2969285"/>
              <a:gd name="connsiteY620" fmla="*/ 2710425 h 3313666"/>
              <a:gd name="connsiteX621" fmla="*/ 1604726 w 2969285"/>
              <a:gd name="connsiteY621" fmla="*/ 2698357 h 3313666"/>
              <a:gd name="connsiteX622" fmla="*/ 1613346 w 2969285"/>
              <a:gd name="connsiteY622" fmla="*/ 2710425 h 3313666"/>
              <a:gd name="connsiteX623" fmla="*/ 1670237 w 2969285"/>
              <a:gd name="connsiteY623" fmla="*/ 2715597 h 3313666"/>
              <a:gd name="connsiteX624" fmla="*/ 1708165 w 2969285"/>
              <a:gd name="connsiteY624" fmla="*/ 2677669 h 3313666"/>
              <a:gd name="connsiteX625" fmla="*/ 1765057 w 2969285"/>
              <a:gd name="connsiteY625" fmla="*/ 2596641 h 3313666"/>
              <a:gd name="connsiteX626" fmla="*/ 1765057 w 2969285"/>
              <a:gd name="connsiteY626" fmla="*/ 2563886 h 3313666"/>
              <a:gd name="connsiteX627" fmla="*/ 1765057 w 2969285"/>
              <a:gd name="connsiteY627" fmla="*/ 2596641 h 3313666"/>
              <a:gd name="connsiteX628" fmla="*/ 1708165 w 2969285"/>
              <a:gd name="connsiteY628" fmla="*/ 2677669 h 3313666"/>
              <a:gd name="connsiteX629" fmla="*/ 1670237 w 2969285"/>
              <a:gd name="connsiteY629" fmla="*/ 2715597 h 3313666"/>
              <a:gd name="connsiteX630" fmla="*/ 1690925 w 2969285"/>
              <a:gd name="connsiteY630" fmla="*/ 2732837 h 3313666"/>
              <a:gd name="connsiteX631" fmla="*/ 1663341 w 2969285"/>
              <a:gd name="connsiteY631" fmla="*/ 3156939 h 3313666"/>
              <a:gd name="connsiteX632" fmla="*/ 1663341 w 2969285"/>
              <a:gd name="connsiteY632" fmla="*/ 3156939 h 3313666"/>
              <a:gd name="connsiteX633" fmla="*/ 1659893 w 2969285"/>
              <a:gd name="connsiteY633" fmla="*/ 3144871 h 3313666"/>
              <a:gd name="connsiteX634" fmla="*/ 1646101 w 2969285"/>
              <a:gd name="connsiteY634" fmla="*/ 3136251 h 3313666"/>
              <a:gd name="connsiteX635" fmla="*/ 1659893 w 2969285"/>
              <a:gd name="connsiteY635" fmla="*/ 3144871 h 3313666"/>
              <a:gd name="connsiteX636" fmla="*/ 1663341 w 2969285"/>
              <a:gd name="connsiteY636" fmla="*/ 3156939 h 3313666"/>
              <a:gd name="connsiteX637" fmla="*/ 1535766 w 2969285"/>
              <a:gd name="connsiteY637" fmla="*/ 2906960 h 3313666"/>
              <a:gd name="connsiteX638" fmla="*/ 1513354 w 2969285"/>
              <a:gd name="connsiteY638" fmla="*/ 2922476 h 3313666"/>
              <a:gd name="connsiteX639" fmla="*/ 1480598 w 2969285"/>
              <a:gd name="connsiteY639" fmla="*/ 2944888 h 3313666"/>
              <a:gd name="connsiteX640" fmla="*/ 1480598 w 2969285"/>
              <a:gd name="connsiteY640" fmla="*/ 2944888 h 3313666"/>
              <a:gd name="connsiteX641" fmla="*/ 1456462 w 2969285"/>
              <a:gd name="connsiteY641" fmla="*/ 2936268 h 3313666"/>
              <a:gd name="connsiteX642" fmla="*/ 1435774 w 2969285"/>
              <a:gd name="connsiteY642" fmla="*/ 2922476 h 3313666"/>
              <a:gd name="connsiteX643" fmla="*/ 1435774 w 2969285"/>
              <a:gd name="connsiteY643" fmla="*/ 2922476 h 3313666"/>
              <a:gd name="connsiteX644" fmla="*/ 1456462 w 2969285"/>
              <a:gd name="connsiteY644" fmla="*/ 2936268 h 3313666"/>
              <a:gd name="connsiteX645" fmla="*/ 1480598 w 2969285"/>
              <a:gd name="connsiteY645" fmla="*/ 2944888 h 3313666"/>
              <a:gd name="connsiteX646" fmla="*/ 1513354 w 2969285"/>
              <a:gd name="connsiteY646" fmla="*/ 2922476 h 3313666"/>
              <a:gd name="connsiteX647" fmla="*/ 1535766 w 2969285"/>
              <a:gd name="connsiteY647" fmla="*/ 2906960 h 3313666"/>
              <a:gd name="connsiteX648" fmla="*/ 1621965 w 2969285"/>
              <a:gd name="connsiteY648" fmla="*/ 2893168 h 3313666"/>
              <a:gd name="connsiteX649" fmla="*/ 1621965 w 2969285"/>
              <a:gd name="connsiteY649" fmla="*/ 2893168 h 3313666"/>
              <a:gd name="connsiteX650" fmla="*/ 1535766 w 2969285"/>
              <a:gd name="connsiteY650" fmla="*/ 2906960 h 3313666"/>
              <a:gd name="connsiteX651" fmla="*/ 1551282 w 2969285"/>
              <a:gd name="connsiteY651" fmla="*/ 3131079 h 3313666"/>
              <a:gd name="connsiteX652" fmla="*/ 1551282 w 2969285"/>
              <a:gd name="connsiteY652" fmla="*/ 3131079 h 3313666"/>
              <a:gd name="connsiteX653" fmla="*/ 1547834 w 2969285"/>
              <a:gd name="connsiteY653" fmla="*/ 3134527 h 3313666"/>
              <a:gd name="connsiteX654" fmla="*/ 1551282 w 2969285"/>
              <a:gd name="connsiteY654" fmla="*/ 3131079 h 3313666"/>
              <a:gd name="connsiteX655" fmla="*/ 1551282 w 2969285"/>
              <a:gd name="connsiteY655" fmla="*/ 3131079 h 3313666"/>
              <a:gd name="connsiteX656" fmla="*/ 1544386 w 2969285"/>
              <a:gd name="connsiteY656" fmla="*/ 3137975 h 3313666"/>
              <a:gd name="connsiteX657" fmla="*/ 1520250 w 2969285"/>
              <a:gd name="connsiteY657" fmla="*/ 3139699 h 3313666"/>
              <a:gd name="connsiteX658" fmla="*/ 1520250 w 2969285"/>
              <a:gd name="connsiteY658" fmla="*/ 3139699 h 3313666"/>
              <a:gd name="connsiteX659" fmla="*/ 1544386 w 2969285"/>
              <a:gd name="connsiteY659" fmla="*/ 3137975 h 3313666"/>
              <a:gd name="connsiteX660" fmla="*/ 1504734 w 2969285"/>
              <a:gd name="connsiteY660" fmla="*/ 3139699 h 3313666"/>
              <a:gd name="connsiteX661" fmla="*/ 1449566 w 2969285"/>
              <a:gd name="connsiteY661" fmla="*/ 3089703 h 3313666"/>
              <a:gd name="connsiteX662" fmla="*/ 1449566 w 2969285"/>
              <a:gd name="connsiteY662" fmla="*/ 3089703 h 3313666"/>
              <a:gd name="connsiteX663" fmla="*/ 1449566 w 2969285"/>
              <a:gd name="connsiteY663" fmla="*/ 3089703 h 3313666"/>
              <a:gd name="connsiteX664" fmla="*/ 1504734 w 2969285"/>
              <a:gd name="connsiteY664" fmla="*/ 3139699 h 3313666"/>
              <a:gd name="connsiteX665" fmla="*/ 1520250 w 2969285"/>
              <a:gd name="connsiteY665" fmla="*/ 3139699 h 3313666"/>
              <a:gd name="connsiteX666" fmla="*/ 1504734 w 2969285"/>
              <a:gd name="connsiteY666" fmla="*/ 3139699 h 3313666"/>
              <a:gd name="connsiteX667" fmla="*/ 1504734 w 2969285"/>
              <a:gd name="connsiteY667" fmla="*/ 3139699 h 3313666"/>
              <a:gd name="connsiteX668" fmla="*/ 1504734 w 2969285"/>
              <a:gd name="connsiteY668" fmla="*/ 3139699 h 3313666"/>
              <a:gd name="connsiteX669" fmla="*/ 1408190 w 2969285"/>
              <a:gd name="connsiteY669" fmla="*/ 2882824 h 3313666"/>
              <a:gd name="connsiteX670" fmla="*/ 1404742 w 2969285"/>
              <a:gd name="connsiteY670" fmla="*/ 2875928 h 3313666"/>
              <a:gd name="connsiteX671" fmla="*/ 1408190 w 2969285"/>
              <a:gd name="connsiteY671" fmla="*/ 2882824 h 3313666"/>
              <a:gd name="connsiteX672" fmla="*/ 1447842 w 2969285"/>
              <a:gd name="connsiteY672" fmla="*/ 2884548 h 3313666"/>
              <a:gd name="connsiteX673" fmla="*/ 1447842 w 2969285"/>
              <a:gd name="connsiteY673" fmla="*/ 2884548 h 3313666"/>
              <a:gd name="connsiteX674" fmla="*/ 1447842 w 2969285"/>
              <a:gd name="connsiteY674" fmla="*/ 2884548 h 3313666"/>
              <a:gd name="connsiteX675" fmla="*/ 1408190 w 2969285"/>
              <a:gd name="connsiteY675" fmla="*/ 2882824 h 3313666"/>
              <a:gd name="connsiteX676" fmla="*/ 1432326 w 2969285"/>
              <a:gd name="connsiteY676" fmla="*/ 3144871 h 3313666"/>
              <a:gd name="connsiteX677" fmla="*/ 1425430 w 2969285"/>
              <a:gd name="connsiteY677" fmla="*/ 3139699 h 3313666"/>
              <a:gd name="connsiteX678" fmla="*/ 1416810 w 2969285"/>
              <a:gd name="connsiteY678" fmla="*/ 3141423 h 3313666"/>
              <a:gd name="connsiteX679" fmla="*/ 1425430 w 2969285"/>
              <a:gd name="connsiteY679" fmla="*/ 3139699 h 3313666"/>
              <a:gd name="connsiteX680" fmla="*/ 1432326 w 2969285"/>
              <a:gd name="connsiteY680" fmla="*/ 3144871 h 3313666"/>
              <a:gd name="connsiteX681" fmla="*/ 1396122 w 2969285"/>
              <a:gd name="connsiteY681" fmla="*/ 2855240 h 3313666"/>
              <a:gd name="connsiteX682" fmla="*/ 1377159 w 2969285"/>
              <a:gd name="connsiteY682" fmla="*/ 2856964 h 3313666"/>
              <a:gd name="connsiteX683" fmla="*/ 1358195 w 2969285"/>
              <a:gd name="connsiteY683" fmla="*/ 2853516 h 3313666"/>
              <a:gd name="connsiteX684" fmla="*/ 1332335 w 2969285"/>
              <a:gd name="connsiteY684" fmla="*/ 2862136 h 3313666"/>
              <a:gd name="connsiteX685" fmla="*/ 1332335 w 2969285"/>
              <a:gd name="connsiteY685" fmla="*/ 2862136 h 3313666"/>
              <a:gd name="connsiteX686" fmla="*/ 1358195 w 2969285"/>
              <a:gd name="connsiteY686" fmla="*/ 2853516 h 3313666"/>
              <a:gd name="connsiteX687" fmla="*/ 1377159 w 2969285"/>
              <a:gd name="connsiteY687" fmla="*/ 2856964 h 3313666"/>
              <a:gd name="connsiteX688" fmla="*/ 1396122 w 2969285"/>
              <a:gd name="connsiteY688" fmla="*/ 2855240 h 3313666"/>
              <a:gd name="connsiteX689" fmla="*/ 1411638 w 2969285"/>
              <a:gd name="connsiteY689" fmla="*/ 2850068 h 3313666"/>
              <a:gd name="connsiteX690" fmla="*/ 1413362 w 2969285"/>
              <a:gd name="connsiteY690" fmla="*/ 2855240 h 3313666"/>
              <a:gd name="connsiteX691" fmla="*/ 1411638 w 2969285"/>
              <a:gd name="connsiteY691" fmla="*/ 2850068 h 3313666"/>
              <a:gd name="connsiteX692" fmla="*/ 1396122 w 2969285"/>
              <a:gd name="connsiteY692" fmla="*/ 2855240 h 3313666"/>
              <a:gd name="connsiteX693" fmla="*/ 1401295 w 2969285"/>
              <a:gd name="connsiteY693" fmla="*/ 3148319 h 3313666"/>
              <a:gd name="connsiteX694" fmla="*/ 1401295 w 2969285"/>
              <a:gd name="connsiteY694" fmla="*/ 3148319 h 3313666"/>
              <a:gd name="connsiteX695" fmla="*/ 1399570 w 2969285"/>
              <a:gd name="connsiteY695" fmla="*/ 3146595 h 3313666"/>
              <a:gd name="connsiteX696" fmla="*/ 1401295 w 2969285"/>
              <a:gd name="connsiteY696" fmla="*/ 3148319 h 3313666"/>
              <a:gd name="connsiteX697" fmla="*/ 1401295 w 2969285"/>
              <a:gd name="connsiteY697" fmla="*/ 3148319 h 3313666"/>
              <a:gd name="connsiteX698" fmla="*/ 1371987 w 2969285"/>
              <a:gd name="connsiteY698" fmla="*/ 3163835 h 3313666"/>
              <a:gd name="connsiteX699" fmla="*/ 1385779 w 2969285"/>
              <a:gd name="connsiteY699" fmla="*/ 3172455 h 3313666"/>
              <a:gd name="connsiteX700" fmla="*/ 1378883 w 2969285"/>
              <a:gd name="connsiteY700" fmla="*/ 3179351 h 3313666"/>
              <a:gd name="connsiteX701" fmla="*/ 1385779 w 2969285"/>
              <a:gd name="connsiteY701" fmla="*/ 3172455 h 3313666"/>
              <a:gd name="connsiteX702" fmla="*/ 1371987 w 2969285"/>
              <a:gd name="connsiteY702" fmla="*/ 3163835 h 3313666"/>
              <a:gd name="connsiteX703" fmla="*/ 1382330 w 2969285"/>
              <a:gd name="connsiteY703" fmla="*/ 3081083 h 3313666"/>
              <a:gd name="connsiteX704" fmla="*/ 1384055 w 2969285"/>
              <a:gd name="connsiteY704" fmla="*/ 3091427 h 3313666"/>
              <a:gd name="connsiteX705" fmla="*/ 1382330 w 2969285"/>
              <a:gd name="connsiteY705" fmla="*/ 3081083 h 3313666"/>
              <a:gd name="connsiteX706" fmla="*/ 1351299 w 2969285"/>
              <a:gd name="connsiteY706" fmla="*/ 3163835 h 3313666"/>
              <a:gd name="connsiteX707" fmla="*/ 1351299 w 2969285"/>
              <a:gd name="connsiteY707" fmla="*/ 3163835 h 3313666"/>
              <a:gd name="connsiteX708" fmla="*/ 1328887 w 2969285"/>
              <a:gd name="connsiteY708" fmla="*/ 3146595 h 3313666"/>
              <a:gd name="connsiteX709" fmla="*/ 1315095 w 2969285"/>
              <a:gd name="connsiteY709" fmla="*/ 3146595 h 3313666"/>
              <a:gd name="connsiteX710" fmla="*/ 1328887 w 2969285"/>
              <a:gd name="connsiteY710" fmla="*/ 3146595 h 3313666"/>
              <a:gd name="connsiteX711" fmla="*/ 1359919 w 2969285"/>
              <a:gd name="connsiteY711" fmla="*/ 3144871 h 3313666"/>
              <a:gd name="connsiteX712" fmla="*/ 1328887 w 2969285"/>
              <a:gd name="connsiteY712" fmla="*/ 3146595 h 3313666"/>
              <a:gd name="connsiteX713" fmla="*/ 1351299 w 2969285"/>
              <a:gd name="connsiteY713" fmla="*/ 3163835 h 3313666"/>
              <a:gd name="connsiteX714" fmla="*/ 1080632 w 2969285"/>
              <a:gd name="connsiteY714" fmla="*/ 3096599 h 3313666"/>
              <a:gd name="connsiteX715" fmla="*/ 1075460 w 2969285"/>
              <a:gd name="connsiteY715" fmla="*/ 3087979 h 3313666"/>
              <a:gd name="connsiteX716" fmla="*/ 1080632 w 2969285"/>
              <a:gd name="connsiteY716" fmla="*/ 3096599 h 3313666"/>
              <a:gd name="connsiteX717" fmla="*/ 1080632 w 2969285"/>
              <a:gd name="connsiteY717" fmla="*/ 3105219 h 3313666"/>
              <a:gd name="connsiteX718" fmla="*/ 1070288 w 2969285"/>
              <a:gd name="connsiteY718" fmla="*/ 3105219 h 3313666"/>
              <a:gd name="connsiteX719" fmla="*/ 1080632 w 2969285"/>
              <a:gd name="connsiteY719" fmla="*/ 3105219 h 3313666"/>
              <a:gd name="connsiteX720" fmla="*/ 1080632 w 2969285"/>
              <a:gd name="connsiteY720" fmla="*/ 3096599 h 3313666"/>
              <a:gd name="connsiteX721" fmla="*/ 1030636 w 2969285"/>
              <a:gd name="connsiteY721" fmla="*/ 2939716 h 3313666"/>
              <a:gd name="connsiteX722" fmla="*/ 956504 w 2969285"/>
              <a:gd name="connsiteY722" fmla="*/ 2920752 h 3313666"/>
              <a:gd name="connsiteX723" fmla="*/ 953056 w 2969285"/>
              <a:gd name="connsiteY723" fmla="*/ 2908684 h 3313666"/>
              <a:gd name="connsiteX724" fmla="*/ 944436 w 2969285"/>
              <a:gd name="connsiteY724" fmla="*/ 2906960 h 3313666"/>
              <a:gd name="connsiteX725" fmla="*/ 944436 w 2969285"/>
              <a:gd name="connsiteY725" fmla="*/ 2906960 h 3313666"/>
              <a:gd name="connsiteX726" fmla="*/ 923748 w 2969285"/>
              <a:gd name="connsiteY726" fmla="*/ 2882824 h 3313666"/>
              <a:gd name="connsiteX727" fmla="*/ 809965 w 2969285"/>
              <a:gd name="connsiteY727" fmla="*/ 2891444 h 3313666"/>
              <a:gd name="connsiteX728" fmla="*/ 808241 w 2969285"/>
              <a:gd name="connsiteY728" fmla="*/ 2891444 h 3313666"/>
              <a:gd name="connsiteX729" fmla="*/ 809965 w 2969285"/>
              <a:gd name="connsiteY729" fmla="*/ 2891444 h 3313666"/>
              <a:gd name="connsiteX730" fmla="*/ 923748 w 2969285"/>
              <a:gd name="connsiteY730" fmla="*/ 2882824 h 3313666"/>
              <a:gd name="connsiteX731" fmla="*/ 944436 w 2969285"/>
              <a:gd name="connsiteY731" fmla="*/ 2906960 h 3313666"/>
              <a:gd name="connsiteX732" fmla="*/ 953056 w 2969285"/>
              <a:gd name="connsiteY732" fmla="*/ 2908684 h 3313666"/>
              <a:gd name="connsiteX733" fmla="*/ 978916 w 2969285"/>
              <a:gd name="connsiteY733" fmla="*/ 2901788 h 3313666"/>
              <a:gd name="connsiteX734" fmla="*/ 953056 w 2969285"/>
              <a:gd name="connsiteY734" fmla="*/ 2908684 h 3313666"/>
              <a:gd name="connsiteX735" fmla="*/ 956504 w 2969285"/>
              <a:gd name="connsiteY735" fmla="*/ 2920752 h 3313666"/>
              <a:gd name="connsiteX736" fmla="*/ 1030636 w 2969285"/>
              <a:gd name="connsiteY736" fmla="*/ 2939716 h 3313666"/>
              <a:gd name="connsiteX737" fmla="*/ 1137524 w 2969285"/>
              <a:gd name="connsiteY737" fmla="*/ 2962128 h 3313666"/>
              <a:gd name="connsiteX738" fmla="*/ 1137524 w 2969285"/>
              <a:gd name="connsiteY738" fmla="*/ 2962128 h 3313666"/>
              <a:gd name="connsiteX739" fmla="*/ 1153040 w 2969285"/>
              <a:gd name="connsiteY739" fmla="*/ 2962128 h 3313666"/>
              <a:gd name="connsiteX740" fmla="*/ 1180623 w 2969285"/>
              <a:gd name="connsiteY740" fmla="*/ 2948336 h 3313666"/>
              <a:gd name="connsiteX741" fmla="*/ 1197863 w 2969285"/>
              <a:gd name="connsiteY741" fmla="*/ 2946612 h 3313666"/>
              <a:gd name="connsiteX742" fmla="*/ 1180623 w 2969285"/>
              <a:gd name="connsiteY742" fmla="*/ 2948336 h 3313666"/>
              <a:gd name="connsiteX743" fmla="*/ 1153040 w 2969285"/>
              <a:gd name="connsiteY743" fmla="*/ 2962128 h 3313666"/>
              <a:gd name="connsiteX744" fmla="*/ 1159936 w 2969285"/>
              <a:gd name="connsiteY744" fmla="*/ 2991436 h 3313666"/>
              <a:gd name="connsiteX745" fmla="*/ 1153040 w 2969285"/>
              <a:gd name="connsiteY745" fmla="*/ 2962128 h 3313666"/>
              <a:gd name="connsiteX746" fmla="*/ 1137524 w 2969285"/>
              <a:gd name="connsiteY746" fmla="*/ 2962128 h 3313666"/>
              <a:gd name="connsiteX747" fmla="*/ 1030636 w 2969285"/>
              <a:gd name="connsiteY747" fmla="*/ 2939716 h 3313666"/>
              <a:gd name="connsiteX748" fmla="*/ 1066840 w 2969285"/>
              <a:gd name="connsiteY748" fmla="*/ 3105219 h 3313666"/>
              <a:gd name="connsiteX749" fmla="*/ 1051324 w 2969285"/>
              <a:gd name="connsiteY749" fmla="*/ 3127631 h 3313666"/>
              <a:gd name="connsiteX750" fmla="*/ 1066840 w 2969285"/>
              <a:gd name="connsiteY750" fmla="*/ 3105219 h 3313666"/>
              <a:gd name="connsiteX751" fmla="*/ 1066840 w 2969285"/>
              <a:gd name="connsiteY751" fmla="*/ 3105219 h 3313666"/>
              <a:gd name="connsiteX752" fmla="*/ 1003052 w 2969285"/>
              <a:gd name="connsiteY752" fmla="*/ 3110391 h 3313666"/>
              <a:gd name="connsiteX753" fmla="*/ 1003052 w 2969285"/>
              <a:gd name="connsiteY753" fmla="*/ 3110391 h 3313666"/>
              <a:gd name="connsiteX754" fmla="*/ 980640 w 2969285"/>
              <a:gd name="connsiteY754" fmla="*/ 3110391 h 3313666"/>
              <a:gd name="connsiteX755" fmla="*/ 980640 w 2969285"/>
              <a:gd name="connsiteY755" fmla="*/ 3110391 h 3313666"/>
              <a:gd name="connsiteX756" fmla="*/ 980640 w 2969285"/>
              <a:gd name="connsiteY756" fmla="*/ 3110391 h 3313666"/>
              <a:gd name="connsiteX757" fmla="*/ 1003052 w 2969285"/>
              <a:gd name="connsiteY757" fmla="*/ 3110391 h 3313666"/>
              <a:gd name="connsiteX758" fmla="*/ 749625 w 2969285"/>
              <a:gd name="connsiteY758" fmla="*/ 2734561 h 3313666"/>
              <a:gd name="connsiteX759" fmla="*/ 749625 w 2969285"/>
              <a:gd name="connsiteY759" fmla="*/ 2734561 h 3313666"/>
              <a:gd name="connsiteX760" fmla="*/ 753073 w 2969285"/>
              <a:gd name="connsiteY760" fmla="*/ 2700081 h 3313666"/>
              <a:gd name="connsiteX761" fmla="*/ 749625 w 2969285"/>
              <a:gd name="connsiteY761" fmla="*/ 2734561 h 3313666"/>
              <a:gd name="connsiteX762" fmla="*/ 759969 w 2969285"/>
              <a:gd name="connsiteY762" fmla="*/ 2762145 h 3313666"/>
              <a:gd name="connsiteX763" fmla="*/ 739281 w 2969285"/>
              <a:gd name="connsiteY763" fmla="*/ 2760421 h 3313666"/>
              <a:gd name="connsiteX764" fmla="*/ 759969 w 2969285"/>
              <a:gd name="connsiteY764" fmla="*/ 2762145 h 3313666"/>
              <a:gd name="connsiteX765" fmla="*/ 751349 w 2969285"/>
              <a:gd name="connsiteY765" fmla="*/ 2620777 h 3313666"/>
              <a:gd name="connsiteX766" fmla="*/ 718593 w 2969285"/>
              <a:gd name="connsiteY766" fmla="*/ 2634569 h 3313666"/>
              <a:gd name="connsiteX767" fmla="*/ 751349 w 2969285"/>
              <a:gd name="connsiteY767" fmla="*/ 2620777 h 3313666"/>
              <a:gd name="connsiteX768" fmla="*/ 777209 w 2969285"/>
              <a:gd name="connsiteY768" fmla="*/ 2617329 h 3313666"/>
              <a:gd name="connsiteX769" fmla="*/ 777209 w 2969285"/>
              <a:gd name="connsiteY769" fmla="*/ 2617329 h 3313666"/>
              <a:gd name="connsiteX770" fmla="*/ 751349 w 2969285"/>
              <a:gd name="connsiteY770" fmla="*/ 2620777 h 3313666"/>
              <a:gd name="connsiteX771" fmla="*/ 694457 w 2969285"/>
              <a:gd name="connsiteY771" fmla="*/ 2767316 h 3313666"/>
              <a:gd name="connsiteX772" fmla="*/ 694457 w 2969285"/>
              <a:gd name="connsiteY772" fmla="*/ 2767316 h 3313666"/>
              <a:gd name="connsiteX773" fmla="*/ 694457 w 2969285"/>
              <a:gd name="connsiteY773" fmla="*/ 2767316 h 3313666"/>
              <a:gd name="connsiteX774" fmla="*/ 694457 w 2969285"/>
              <a:gd name="connsiteY774" fmla="*/ 2767316 h 3313666"/>
              <a:gd name="connsiteX775" fmla="*/ 691009 w 2969285"/>
              <a:gd name="connsiteY775" fmla="*/ 2765593 h 3313666"/>
              <a:gd name="connsiteX776" fmla="*/ 691009 w 2969285"/>
              <a:gd name="connsiteY776" fmla="*/ 2765593 h 3313666"/>
              <a:gd name="connsiteX777" fmla="*/ 691009 w 2969285"/>
              <a:gd name="connsiteY777" fmla="*/ 2765593 h 3313666"/>
              <a:gd name="connsiteX778" fmla="*/ 701353 w 2969285"/>
              <a:gd name="connsiteY778" fmla="*/ 2748353 h 3313666"/>
              <a:gd name="connsiteX779" fmla="*/ 691009 w 2969285"/>
              <a:gd name="connsiteY779" fmla="*/ 2765593 h 3313666"/>
              <a:gd name="connsiteX780" fmla="*/ 694457 w 2969285"/>
              <a:gd name="connsiteY780" fmla="*/ 2767316 h 3313666"/>
              <a:gd name="connsiteX781" fmla="*/ 680666 w 2969285"/>
              <a:gd name="connsiteY781" fmla="*/ 2722493 h 3313666"/>
              <a:gd name="connsiteX782" fmla="*/ 613430 w 2969285"/>
              <a:gd name="connsiteY782" fmla="*/ 2717321 h 3313666"/>
              <a:gd name="connsiteX783" fmla="*/ 530678 w 2969285"/>
              <a:gd name="connsiteY783" fmla="*/ 2688013 h 3313666"/>
              <a:gd name="connsiteX784" fmla="*/ 530678 w 2969285"/>
              <a:gd name="connsiteY784" fmla="*/ 2688013 h 3313666"/>
              <a:gd name="connsiteX785" fmla="*/ 530678 w 2969285"/>
              <a:gd name="connsiteY785" fmla="*/ 2679393 h 3313666"/>
              <a:gd name="connsiteX786" fmla="*/ 522058 w 2969285"/>
              <a:gd name="connsiteY786" fmla="*/ 2670773 h 3313666"/>
              <a:gd name="connsiteX787" fmla="*/ 515162 w 2969285"/>
              <a:gd name="connsiteY787" fmla="*/ 2660429 h 3313666"/>
              <a:gd name="connsiteX788" fmla="*/ 522058 w 2969285"/>
              <a:gd name="connsiteY788" fmla="*/ 2670773 h 3313666"/>
              <a:gd name="connsiteX789" fmla="*/ 530678 w 2969285"/>
              <a:gd name="connsiteY789" fmla="*/ 2679393 h 3313666"/>
              <a:gd name="connsiteX790" fmla="*/ 530678 w 2969285"/>
              <a:gd name="connsiteY790" fmla="*/ 2688013 h 3313666"/>
              <a:gd name="connsiteX791" fmla="*/ 613430 w 2969285"/>
              <a:gd name="connsiteY791" fmla="*/ 2717321 h 3313666"/>
              <a:gd name="connsiteX792" fmla="*/ 680666 w 2969285"/>
              <a:gd name="connsiteY792" fmla="*/ 2722493 h 3313666"/>
              <a:gd name="connsiteX793" fmla="*/ 722041 w 2969285"/>
              <a:gd name="connsiteY793" fmla="*/ 2684565 h 3313666"/>
              <a:gd name="connsiteX794" fmla="*/ 680666 w 2969285"/>
              <a:gd name="connsiteY794" fmla="*/ 2722493 h 3313666"/>
              <a:gd name="connsiteX795" fmla="*/ 668598 w 2969285"/>
              <a:gd name="connsiteY795" fmla="*/ 2741457 h 3313666"/>
              <a:gd name="connsiteX796" fmla="*/ 658254 w 2969285"/>
              <a:gd name="connsiteY796" fmla="*/ 2760421 h 3313666"/>
              <a:gd name="connsiteX797" fmla="*/ 668598 w 2969285"/>
              <a:gd name="connsiteY797" fmla="*/ 2741457 h 3313666"/>
              <a:gd name="connsiteX798" fmla="*/ 466890 w 2969285"/>
              <a:gd name="connsiteY798" fmla="*/ 2493202 h 3313666"/>
              <a:gd name="connsiteX799" fmla="*/ 515162 w 2969285"/>
              <a:gd name="connsiteY799" fmla="*/ 2469066 h 3313666"/>
              <a:gd name="connsiteX800" fmla="*/ 534126 w 2969285"/>
              <a:gd name="connsiteY800" fmla="*/ 2463894 h 3313666"/>
              <a:gd name="connsiteX801" fmla="*/ 535850 w 2969285"/>
              <a:gd name="connsiteY801" fmla="*/ 2456998 h 3313666"/>
              <a:gd name="connsiteX802" fmla="*/ 534126 w 2969285"/>
              <a:gd name="connsiteY802" fmla="*/ 2463894 h 3313666"/>
              <a:gd name="connsiteX803" fmla="*/ 515162 w 2969285"/>
              <a:gd name="connsiteY803" fmla="*/ 2469066 h 3313666"/>
              <a:gd name="connsiteX804" fmla="*/ 466890 w 2969285"/>
              <a:gd name="connsiteY804" fmla="*/ 2493202 h 3313666"/>
              <a:gd name="connsiteX805" fmla="*/ 446203 w 2969285"/>
              <a:gd name="connsiteY805" fmla="*/ 2482858 h 3313666"/>
              <a:gd name="connsiteX806" fmla="*/ 466890 w 2969285"/>
              <a:gd name="connsiteY806" fmla="*/ 2493202 h 3313666"/>
              <a:gd name="connsiteX807" fmla="*/ 465166 w 2969285"/>
              <a:gd name="connsiteY807" fmla="*/ 2419070 h 3313666"/>
              <a:gd name="connsiteX808" fmla="*/ 522058 w 2969285"/>
              <a:gd name="connsiteY808" fmla="*/ 2396658 h 3313666"/>
              <a:gd name="connsiteX809" fmla="*/ 465166 w 2969285"/>
              <a:gd name="connsiteY809" fmla="*/ 2419070 h 3313666"/>
              <a:gd name="connsiteX810" fmla="*/ 465166 w 2969285"/>
              <a:gd name="connsiteY810" fmla="*/ 2419070 h 3313666"/>
              <a:gd name="connsiteX811" fmla="*/ 585846 w 2969285"/>
              <a:gd name="connsiteY811" fmla="*/ 2370798 h 3313666"/>
              <a:gd name="connsiteX812" fmla="*/ 642738 w 2969285"/>
              <a:gd name="connsiteY812" fmla="*/ 2401830 h 3313666"/>
              <a:gd name="connsiteX813" fmla="*/ 658254 w 2969285"/>
              <a:gd name="connsiteY813" fmla="*/ 2367350 h 3313666"/>
              <a:gd name="connsiteX814" fmla="*/ 658254 w 2969285"/>
              <a:gd name="connsiteY814" fmla="*/ 2367350 h 3313666"/>
              <a:gd name="connsiteX815" fmla="*/ 658254 w 2969285"/>
              <a:gd name="connsiteY815" fmla="*/ 2353558 h 3313666"/>
              <a:gd name="connsiteX816" fmla="*/ 658254 w 2969285"/>
              <a:gd name="connsiteY816" fmla="*/ 2367350 h 3313666"/>
              <a:gd name="connsiteX817" fmla="*/ 658254 w 2969285"/>
              <a:gd name="connsiteY817" fmla="*/ 2367350 h 3313666"/>
              <a:gd name="connsiteX818" fmla="*/ 642738 w 2969285"/>
              <a:gd name="connsiteY818" fmla="*/ 2401830 h 3313666"/>
              <a:gd name="connsiteX819" fmla="*/ 627222 w 2969285"/>
              <a:gd name="connsiteY819" fmla="*/ 2419070 h 3313666"/>
              <a:gd name="connsiteX820" fmla="*/ 659978 w 2969285"/>
              <a:gd name="connsiteY820" fmla="*/ 2444930 h 3313666"/>
              <a:gd name="connsiteX821" fmla="*/ 659978 w 2969285"/>
              <a:gd name="connsiteY821" fmla="*/ 2444930 h 3313666"/>
              <a:gd name="connsiteX822" fmla="*/ 668598 w 2969285"/>
              <a:gd name="connsiteY822" fmla="*/ 2479410 h 3313666"/>
              <a:gd name="connsiteX823" fmla="*/ 677218 w 2969285"/>
              <a:gd name="connsiteY823" fmla="*/ 2505270 h 3313666"/>
              <a:gd name="connsiteX824" fmla="*/ 678942 w 2969285"/>
              <a:gd name="connsiteY824" fmla="*/ 2506994 h 3313666"/>
              <a:gd name="connsiteX825" fmla="*/ 677218 w 2969285"/>
              <a:gd name="connsiteY825" fmla="*/ 2505270 h 3313666"/>
              <a:gd name="connsiteX826" fmla="*/ 677218 w 2969285"/>
              <a:gd name="connsiteY826" fmla="*/ 2505270 h 3313666"/>
              <a:gd name="connsiteX827" fmla="*/ 668598 w 2969285"/>
              <a:gd name="connsiteY827" fmla="*/ 2479410 h 3313666"/>
              <a:gd name="connsiteX828" fmla="*/ 659978 w 2969285"/>
              <a:gd name="connsiteY828" fmla="*/ 2444930 h 3313666"/>
              <a:gd name="connsiteX829" fmla="*/ 627222 w 2969285"/>
              <a:gd name="connsiteY829" fmla="*/ 2419070 h 3313666"/>
              <a:gd name="connsiteX830" fmla="*/ 627222 w 2969285"/>
              <a:gd name="connsiteY830" fmla="*/ 2419070 h 3313666"/>
              <a:gd name="connsiteX831" fmla="*/ 539298 w 2969285"/>
              <a:gd name="connsiteY831" fmla="*/ 2375970 h 3313666"/>
              <a:gd name="connsiteX832" fmla="*/ 523782 w 2969285"/>
              <a:gd name="connsiteY832" fmla="*/ 2384590 h 3313666"/>
              <a:gd name="connsiteX833" fmla="*/ 523782 w 2969285"/>
              <a:gd name="connsiteY833" fmla="*/ 2384590 h 3313666"/>
              <a:gd name="connsiteX834" fmla="*/ 539298 w 2969285"/>
              <a:gd name="connsiteY834" fmla="*/ 2375970 h 3313666"/>
              <a:gd name="connsiteX835" fmla="*/ 627222 w 2969285"/>
              <a:gd name="connsiteY835" fmla="*/ 2419070 h 3313666"/>
              <a:gd name="connsiteX836" fmla="*/ 627222 w 2969285"/>
              <a:gd name="connsiteY836" fmla="*/ 2419070 h 3313666"/>
              <a:gd name="connsiteX837" fmla="*/ 642738 w 2969285"/>
              <a:gd name="connsiteY837" fmla="*/ 2401830 h 3313666"/>
              <a:gd name="connsiteX838" fmla="*/ 585846 w 2969285"/>
              <a:gd name="connsiteY838" fmla="*/ 2370798 h 3313666"/>
              <a:gd name="connsiteX839" fmla="*/ 511714 w 2969285"/>
              <a:gd name="connsiteY839" fmla="*/ 2208743 h 3313666"/>
              <a:gd name="connsiteX840" fmla="*/ 473786 w 2969285"/>
              <a:gd name="connsiteY840" fmla="*/ 2184607 h 3313666"/>
              <a:gd name="connsiteX841" fmla="*/ 434135 w 2969285"/>
              <a:gd name="connsiteY841" fmla="*/ 2170815 h 3313666"/>
              <a:gd name="connsiteX842" fmla="*/ 416895 w 2969285"/>
              <a:gd name="connsiteY842" fmla="*/ 2136335 h 3313666"/>
              <a:gd name="connsiteX843" fmla="*/ 404827 w 2969285"/>
              <a:gd name="connsiteY843" fmla="*/ 2112199 h 3313666"/>
              <a:gd name="connsiteX844" fmla="*/ 392759 w 2969285"/>
              <a:gd name="connsiteY844" fmla="*/ 2086339 h 3313666"/>
              <a:gd name="connsiteX845" fmla="*/ 392759 w 2969285"/>
              <a:gd name="connsiteY845" fmla="*/ 2086339 h 3313666"/>
              <a:gd name="connsiteX846" fmla="*/ 404827 w 2969285"/>
              <a:gd name="connsiteY846" fmla="*/ 2112199 h 3313666"/>
              <a:gd name="connsiteX847" fmla="*/ 416895 w 2969285"/>
              <a:gd name="connsiteY847" fmla="*/ 2136335 h 3313666"/>
              <a:gd name="connsiteX848" fmla="*/ 434135 w 2969285"/>
              <a:gd name="connsiteY848" fmla="*/ 2170815 h 3313666"/>
              <a:gd name="connsiteX849" fmla="*/ 473786 w 2969285"/>
              <a:gd name="connsiteY849" fmla="*/ 2184607 h 3313666"/>
              <a:gd name="connsiteX850" fmla="*/ 511714 w 2969285"/>
              <a:gd name="connsiteY850" fmla="*/ 2208743 h 3313666"/>
              <a:gd name="connsiteX851" fmla="*/ 511714 w 2969285"/>
              <a:gd name="connsiteY851" fmla="*/ 2224259 h 3313666"/>
              <a:gd name="connsiteX852" fmla="*/ 511714 w 2969285"/>
              <a:gd name="connsiteY852" fmla="*/ 2224259 h 3313666"/>
              <a:gd name="connsiteX853" fmla="*/ 511714 w 2969285"/>
              <a:gd name="connsiteY853" fmla="*/ 2208743 h 3313666"/>
              <a:gd name="connsiteX854" fmla="*/ 420343 w 2969285"/>
              <a:gd name="connsiteY854" fmla="*/ 2225983 h 3313666"/>
              <a:gd name="connsiteX855" fmla="*/ 420343 w 2969285"/>
              <a:gd name="connsiteY855" fmla="*/ 2225983 h 3313666"/>
              <a:gd name="connsiteX856" fmla="*/ 446203 w 2969285"/>
              <a:gd name="connsiteY856" fmla="*/ 2262187 h 3313666"/>
              <a:gd name="connsiteX857" fmla="*/ 420343 w 2969285"/>
              <a:gd name="connsiteY857" fmla="*/ 2225983 h 3313666"/>
              <a:gd name="connsiteX858" fmla="*/ 378967 w 2969285"/>
              <a:gd name="connsiteY858" fmla="*/ 2432862 h 3313666"/>
              <a:gd name="connsiteX859" fmla="*/ 392759 w 2969285"/>
              <a:gd name="connsiteY859" fmla="*/ 2439758 h 3313666"/>
              <a:gd name="connsiteX860" fmla="*/ 378967 w 2969285"/>
              <a:gd name="connsiteY860" fmla="*/ 2432862 h 3313666"/>
              <a:gd name="connsiteX861" fmla="*/ 373795 w 2969285"/>
              <a:gd name="connsiteY861" fmla="*/ 2441482 h 3313666"/>
              <a:gd name="connsiteX862" fmla="*/ 378967 w 2969285"/>
              <a:gd name="connsiteY862" fmla="*/ 2432862 h 3313666"/>
              <a:gd name="connsiteX863" fmla="*/ 378967 w 2969285"/>
              <a:gd name="connsiteY863" fmla="*/ 2432862 h 3313666"/>
              <a:gd name="connsiteX864" fmla="*/ 378967 w 2969285"/>
              <a:gd name="connsiteY864" fmla="*/ 2398382 h 3313666"/>
              <a:gd name="connsiteX865" fmla="*/ 365175 w 2969285"/>
              <a:gd name="connsiteY865" fmla="*/ 2370798 h 3313666"/>
              <a:gd name="connsiteX866" fmla="*/ 378967 w 2969285"/>
              <a:gd name="connsiteY866" fmla="*/ 2398382 h 3313666"/>
              <a:gd name="connsiteX867" fmla="*/ 394483 w 2969285"/>
              <a:gd name="connsiteY867" fmla="*/ 2398382 h 3313666"/>
              <a:gd name="connsiteX868" fmla="*/ 406551 w 2969285"/>
              <a:gd name="connsiteY868" fmla="*/ 2338042 h 3313666"/>
              <a:gd name="connsiteX869" fmla="*/ 423791 w 2969285"/>
              <a:gd name="connsiteY869" fmla="*/ 2293219 h 3313666"/>
              <a:gd name="connsiteX870" fmla="*/ 406551 w 2969285"/>
              <a:gd name="connsiteY870" fmla="*/ 2338042 h 3313666"/>
              <a:gd name="connsiteX871" fmla="*/ 394483 w 2969285"/>
              <a:gd name="connsiteY871" fmla="*/ 2398382 h 3313666"/>
              <a:gd name="connsiteX872" fmla="*/ 394483 w 2969285"/>
              <a:gd name="connsiteY872" fmla="*/ 2398382 h 3313666"/>
              <a:gd name="connsiteX873" fmla="*/ 394483 w 2969285"/>
              <a:gd name="connsiteY873" fmla="*/ 2398382 h 3313666"/>
              <a:gd name="connsiteX874" fmla="*/ 378967 w 2969285"/>
              <a:gd name="connsiteY874" fmla="*/ 2398382 h 3313666"/>
              <a:gd name="connsiteX875" fmla="*/ 378967 w 2969285"/>
              <a:gd name="connsiteY875" fmla="*/ 2432862 h 3313666"/>
              <a:gd name="connsiteX876" fmla="*/ 330695 w 2969285"/>
              <a:gd name="connsiteY876" fmla="*/ 2213915 h 3313666"/>
              <a:gd name="connsiteX877" fmla="*/ 353107 w 2969285"/>
              <a:gd name="connsiteY877" fmla="*/ 2205295 h 3313666"/>
              <a:gd name="connsiteX878" fmla="*/ 330695 w 2969285"/>
              <a:gd name="connsiteY878" fmla="*/ 2213915 h 3313666"/>
              <a:gd name="connsiteX879" fmla="*/ 353107 w 2969285"/>
              <a:gd name="connsiteY879" fmla="*/ 2234603 h 3313666"/>
              <a:gd name="connsiteX880" fmla="*/ 349659 w 2969285"/>
              <a:gd name="connsiteY880" fmla="*/ 2231155 h 3313666"/>
              <a:gd name="connsiteX881" fmla="*/ 346211 w 2969285"/>
              <a:gd name="connsiteY881" fmla="*/ 2227707 h 3313666"/>
              <a:gd name="connsiteX882" fmla="*/ 349659 w 2969285"/>
              <a:gd name="connsiteY882" fmla="*/ 2231155 h 3313666"/>
              <a:gd name="connsiteX883" fmla="*/ 353107 w 2969285"/>
              <a:gd name="connsiteY883" fmla="*/ 2234603 h 3313666"/>
              <a:gd name="connsiteX884" fmla="*/ 327247 w 2969285"/>
              <a:gd name="connsiteY884" fmla="*/ 2325975 h 3313666"/>
              <a:gd name="connsiteX885" fmla="*/ 328971 w 2969285"/>
              <a:gd name="connsiteY885" fmla="*/ 2300115 h 3313666"/>
              <a:gd name="connsiteX886" fmla="*/ 330695 w 2969285"/>
              <a:gd name="connsiteY886" fmla="*/ 2289771 h 3313666"/>
              <a:gd name="connsiteX887" fmla="*/ 328971 w 2969285"/>
              <a:gd name="connsiteY887" fmla="*/ 2300115 h 3313666"/>
              <a:gd name="connsiteX888" fmla="*/ 327247 w 2969285"/>
              <a:gd name="connsiteY888" fmla="*/ 2325975 h 3313666"/>
              <a:gd name="connsiteX889" fmla="*/ 258287 w 2969285"/>
              <a:gd name="connsiteY889" fmla="*/ 1888080 h 3313666"/>
              <a:gd name="connsiteX890" fmla="*/ 192776 w 2969285"/>
              <a:gd name="connsiteY890" fmla="*/ 1858772 h 3313666"/>
              <a:gd name="connsiteX891" fmla="*/ 172088 w 2969285"/>
              <a:gd name="connsiteY891" fmla="*/ 1848428 h 3313666"/>
              <a:gd name="connsiteX892" fmla="*/ 172088 w 2969285"/>
              <a:gd name="connsiteY892" fmla="*/ 1848428 h 3313666"/>
              <a:gd name="connsiteX893" fmla="*/ 192776 w 2969285"/>
              <a:gd name="connsiteY893" fmla="*/ 1858772 h 3313666"/>
              <a:gd name="connsiteX894" fmla="*/ 258287 w 2969285"/>
              <a:gd name="connsiteY894" fmla="*/ 1888080 h 3313666"/>
              <a:gd name="connsiteX895" fmla="*/ 356555 w 2969285"/>
              <a:gd name="connsiteY895" fmla="*/ 1907044 h 3313666"/>
              <a:gd name="connsiteX896" fmla="*/ 375519 w 2969285"/>
              <a:gd name="connsiteY896" fmla="*/ 1908768 h 3313666"/>
              <a:gd name="connsiteX897" fmla="*/ 356555 w 2969285"/>
              <a:gd name="connsiteY897" fmla="*/ 1907044 h 3313666"/>
              <a:gd name="connsiteX898" fmla="*/ 258287 w 2969285"/>
              <a:gd name="connsiteY898" fmla="*/ 1888080 h 3313666"/>
              <a:gd name="connsiteX899" fmla="*/ 239323 w 2969285"/>
              <a:gd name="connsiteY899" fmla="*/ 1988072 h 3313666"/>
              <a:gd name="connsiteX900" fmla="*/ 222084 w 2969285"/>
              <a:gd name="connsiteY900" fmla="*/ 2005312 h 3313666"/>
              <a:gd name="connsiteX901" fmla="*/ 218636 w 2969285"/>
              <a:gd name="connsiteY901" fmla="*/ 2017380 h 3313666"/>
              <a:gd name="connsiteX902" fmla="*/ 222084 w 2969285"/>
              <a:gd name="connsiteY902" fmla="*/ 2005312 h 3313666"/>
              <a:gd name="connsiteX903" fmla="*/ 239323 w 2969285"/>
              <a:gd name="connsiteY903" fmla="*/ 1988072 h 3313666"/>
              <a:gd name="connsiteX904" fmla="*/ 154848 w 2969285"/>
              <a:gd name="connsiteY904" fmla="*/ 1577762 h 3313666"/>
              <a:gd name="connsiteX905" fmla="*/ 154848 w 2969285"/>
              <a:gd name="connsiteY905" fmla="*/ 1577762 h 3313666"/>
              <a:gd name="connsiteX906" fmla="*/ 154848 w 2969285"/>
              <a:gd name="connsiteY906" fmla="*/ 1577762 h 3313666"/>
              <a:gd name="connsiteX907" fmla="*/ 154848 w 2969285"/>
              <a:gd name="connsiteY907" fmla="*/ 1586382 h 3313666"/>
              <a:gd name="connsiteX908" fmla="*/ 154848 w 2969285"/>
              <a:gd name="connsiteY908" fmla="*/ 1586382 h 3313666"/>
              <a:gd name="connsiteX909" fmla="*/ 154848 w 2969285"/>
              <a:gd name="connsiteY909" fmla="*/ 1586382 h 3313666"/>
              <a:gd name="connsiteX910" fmla="*/ 172088 w 2969285"/>
              <a:gd name="connsiteY910" fmla="*/ 1653617 h 3313666"/>
              <a:gd name="connsiteX911" fmla="*/ 172088 w 2969285"/>
              <a:gd name="connsiteY911" fmla="*/ 1653617 h 3313666"/>
              <a:gd name="connsiteX912" fmla="*/ 154848 w 2969285"/>
              <a:gd name="connsiteY912" fmla="*/ 1586382 h 3313666"/>
              <a:gd name="connsiteX913" fmla="*/ 154848 w 2969285"/>
              <a:gd name="connsiteY913" fmla="*/ 1577762 h 3313666"/>
              <a:gd name="connsiteX914" fmla="*/ 156572 w 2969285"/>
              <a:gd name="connsiteY914" fmla="*/ 1755333 h 3313666"/>
              <a:gd name="connsiteX915" fmla="*/ 172088 w 2969285"/>
              <a:gd name="connsiteY915" fmla="*/ 1763953 h 3313666"/>
              <a:gd name="connsiteX916" fmla="*/ 172088 w 2969285"/>
              <a:gd name="connsiteY916" fmla="*/ 1763953 h 3313666"/>
              <a:gd name="connsiteX917" fmla="*/ 172088 w 2969285"/>
              <a:gd name="connsiteY917" fmla="*/ 1763953 h 3313666"/>
              <a:gd name="connsiteX918" fmla="*/ 156572 w 2969285"/>
              <a:gd name="connsiteY918" fmla="*/ 1755333 h 3313666"/>
              <a:gd name="connsiteX919" fmla="*/ 156572 w 2969285"/>
              <a:gd name="connsiteY919" fmla="*/ 1755333 h 3313666"/>
              <a:gd name="connsiteX920" fmla="*/ 172088 w 2969285"/>
              <a:gd name="connsiteY920" fmla="*/ 1832912 h 3313666"/>
              <a:gd name="connsiteX921" fmla="*/ 172088 w 2969285"/>
              <a:gd name="connsiteY921" fmla="*/ 1832912 h 3313666"/>
              <a:gd name="connsiteX922" fmla="*/ 172088 w 2969285"/>
              <a:gd name="connsiteY922" fmla="*/ 1834637 h 3313666"/>
              <a:gd name="connsiteX923" fmla="*/ 172088 w 2969285"/>
              <a:gd name="connsiteY923" fmla="*/ 1832912 h 3313666"/>
              <a:gd name="connsiteX924" fmla="*/ 168640 w 2969285"/>
              <a:gd name="connsiteY924" fmla="*/ 1810501 h 3313666"/>
              <a:gd name="connsiteX925" fmla="*/ 172088 w 2969285"/>
              <a:gd name="connsiteY925" fmla="*/ 1832912 h 3313666"/>
              <a:gd name="connsiteX926" fmla="*/ 166916 w 2969285"/>
              <a:gd name="connsiteY926" fmla="*/ 1531214 h 3313666"/>
              <a:gd name="connsiteX927" fmla="*/ 173812 w 2969285"/>
              <a:gd name="connsiteY927" fmla="*/ 1501906 h 3313666"/>
              <a:gd name="connsiteX928" fmla="*/ 166916 w 2969285"/>
              <a:gd name="connsiteY928" fmla="*/ 1531214 h 3313666"/>
              <a:gd name="connsiteX929" fmla="*/ 377243 w 2969285"/>
              <a:gd name="connsiteY929" fmla="*/ 1296751 h 3313666"/>
              <a:gd name="connsiteX930" fmla="*/ 396207 w 2969285"/>
              <a:gd name="connsiteY930" fmla="*/ 1295027 h 3313666"/>
              <a:gd name="connsiteX931" fmla="*/ 470338 w 2969285"/>
              <a:gd name="connsiteY931" fmla="*/ 1300199 h 3313666"/>
              <a:gd name="connsiteX932" fmla="*/ 477234 w 2969285"/>
              <a:gd name="connsiteY932" fmla="*/ 1303647 h 3313666"/>
              <a:gd name="connsiteX933" fmla="*/ 470338 w 2969285"/>
              <a:gd name="connsiteY933" fmla="*/ 1300199 h 3313666"/>
              <a:gd name="connsiteX934" fmla="*/ 396207 w 2969285"/>
              <a:gd name="connsiteY934" fmla="*/ 1295027 h 3313666"/>
              <a:gd name="connsiteX935" fmla="*/ 377243 w 2969285"/>
              <a:gd name="connsiteY935" fmla="*/ 1296751 h 3313666"/>
              <a:gd name="connsiteX936" fmla="*/ 339315 w 2969285"/>
              <a:gd name="connsiteY936" fmla="*/ 1300199 h 3313666"/>
              <a:gd name="connsiteX937" fmla="*/ 318627 w 2969285"/>
              <a:gd name="connsiteY937" fmla="*/ 1298475 h 3313666"/>
              <a:gd name="connsiteX938" fmla="*/ 339315 w 2969285"/>
              <a:gd name="connsiteY938" fmla="*/ 1300199 h 3313666"/>
              <a:gd name="connsiteX939" fmla="*/ 377243 w 2969285"/>
              <a:gd name="connsiteY939" fmla="*/ 1296751 h 3313666"/>
              <a:gd name="connsiteX940" fmla="*/ 341039 w 2969285"/>
              <a:gd name="connsiteY940" fmla="*/ 996776 h 3313666"/>
              <a:gd name="connsiteX941" fmla="*/ 354831 w 2969285"/>
              <a:gd name="connsiteY941" fmla="*/ 1008844 h 3313666"/>
              <a:gd name="connsiteX942" fmla="*/ 341039 w 2969285"/>
              <a:gd name="connsiteY942" fmla="*/ 996776 h 3313666"/>
              <a:gd name="connsiteX943" fmla="*/ 341039 w 2969285"/>
              <a:gd name="connsiteY943" fmla="*/ 996776 h 3313666"/>
              <a:gd name="connsiteX944" fmla="*/ 401379 w 2969285"/>
              <a:gd name="connsiteY944" fmla="*/ 969192 h 3313666"/>
              <a:gd name="connsiteX945" fmla="*/ 401379 w 2969285"/>
              <a:gd name="connsiteY945" fmla="*/ 969192 h 3313666"/>
              <a:gd name="connsiteX946" fmla="*/ 446203 w 2969285"/>
              <a:gd name="connsiteY946" fmla="*/ 920920 h 3313666"/>
              <a:gd name="connsiteX947" fmla="*/ 461718 w 2969285"/>
              <a:gd name="connsiteY947" fmla="*/ 901957 h 3313666"/>
              <a:gd name="connsiteX948" fmla="*/ 473786 w 2969285"/>
              <a:gd name="connsiteY948" fmla="*/ 888165 h 3313666"/>
              <a:gd name="connsiteX949" fmla="*/ 461718 w 2969285"/>
              <a:gd name="connsiteY949" fmla="*/ 901957 h 3313666"/>
              <a:gd name="connsiteX950" fmla="*/ 446203 w 2969285"/>
              <a:gd name="connsiteY950" fmla="*/ 920920 h 3313666"/>
              <a:gd name="connsiteX951" fmla="*/ 401379 w 2969285"/>
              <a:gd name="connsiteY951" fmla="*/ 969192 h 3313666"/>
              <a:gd name="connsiteX952" fmla="*/ 380691 w 2969285"/>
              <a:gd name="connsiteY952" fmla="*/ 1039876 h 3313666"/>
              <a:gd name="connsiteX953" fmla="*/ 380691 w 2969285"/>
              <a:gd name="connsiteY953" fmla="*/ 1039876 h 3313666"/>
              <a:gd name="connsiteX954" fmla="*/ 401379 w 2969285"/>
              <a:gd name="connsiteY954" fmla="*/ 969192 h 3313666"/>
              <a:gd name="connsiteX955" fmla="*/ 528954 w 2969285"/>
              <a:gd name="connsiteY955" fmla="*/ 1307095 h 3313666"/>
              <a:gd name="connsiteX956" fmla="*/ 554814 w 2969285"/>
              <a:gd name="connsiteY956" fmla="*/ 1263995 h 3313666"/>
              <a:gd name="connsiteX957" fmla="*/ 541022 w 2969285"/>
              <a:gd name="connsiteY957" fmla="*/ 1224343 h 3313666"/>
              <a:gd name="connsiteX958" fmla="*/ 532402 w 2969285"/>
              <a:gd name="connsiteY958" fmla="*/ 1208827 h 3313666"/>
              <a:gd name="connsiteX959" fmla="*/ 539298 w 2969285"/>
              <a:gd name="connsiteY959" fmla="*/ 1207103 h 3313666"/>
              <a:gd name="connsiteX960" fmla="*/ 532402 w 2969285"/>
              <a:gd name="connsiteY960" fmla="*/ 1208827 h 3313666"/>
              <a:gd name="connsiteX961" fmla="*/ 541022 w 2969285"/>
              <a:gd name="connsiteY961" fmla="*/ 1224343 h 3313666"/>
              <a:gd name="connsiteX962" fmla="*/ 554814 w 2969285"/>
              <a:gd name="connsiteY962" fmla="*/ 1263995 h 3313666"/>
              <a:gd name="connsiteX963" fmla="*/ 528954 w 2969285"/>
              <a:gd name="connsiteY963" fmla="*/ 1307095 h 3313666"/>
              <a:gd name="connsiteX964" fmla="*/ 528954 w 2969285"/>
              <a:gd name="connsiteY964" fmla="*/ 1307095 h 3313666"/>
              <a:gd name="connsiteX965" fmla="*/ 528954 w 2969285"/>
              <a:gd name="connsiteY965" fmla="*/ 1307095 h 3313666"/>
              <a:gd name="connsiteX966" fmla="*/ 492750 w 2969285"/>
              <a:gd name="connsiteY966" fmla="*/ 1336403 h 3313666"/>
              <a:gd name="connsiteX967" fmla="*/ 489302 w 2969285"/>
              <a:gd name="connsiteY967" fmla="*/ 1353643 h 3313666"/>
              <a:gd name="connsiteX968" fmla="*/ 492750 w 2969285"/>
              <a:gd name="connsiteY968" fmla="*/ 1336403 h 3313666"/>
              <a:gd name="connsiteX969" fmla="*/ 528954 w 2969285"/>
              <a:gd name="connsiteY969" fmla="*/ 1307095 h 3313666"/>
              <a:gd name="connsiteX970" fmla="*/ 504818 w 2969285"/>
              <a:gd name="connsiteY970" fmla="*/ 1132972 h 3313666"/>
              <a:gd name="connsiteX971" fmla="*/ 522058 w 2969285"/>
              <a:gd name="connsiteY971" fmla="*/ 1169175 h 3313666"/>
              <a:gd name="connsiteX972" fmla="*/ 504818 w 2969285"/>
              <a:gd name="connsiteY972" fmla="*/ 1132972 h 3313666"/>
              <a:gd name="connsiteX973" fmla="*/ 680666 w 2969285"/>
              <a:gd name="connsiteY973" fmla="*/ 584742 h 3313666"/>
              <a:gd name="connsiteX974" fmla="*/ 661702 w 2969285"/>
              <a:gd name="connsiteY974" fmla="*/ 588190 h 3313666"/>
              <a:gd name="connsiteX975" fmla="*/ 646186 w 2969285"/>
              <a:gd name="connsiteY975" fmla="*/ 596810 h 3313666"/>
              <a:gd name="connsiteX976" fmla="*/ 646186 w 2969285"/>
              <a:gd name="connsiteY976" fmla="*/ 622670 h 3313666"/>
              <a:gd name="connsiteX977" fmla="*/ 646186 w 2969285"/>
              <a:gd name="connsiteY977" fmla="*/ 622670 h 3313666"/>
              <a:gd name="connsiteX978" fmla="*/ 646186 w 2969285"/>
              <a:gd name="connsiteY978" fmla="*/ 596810 h 3313666"/>
              <a:gd name="connsiteX979" fmla="*/ 642738 w 2969285"/>
              <a:gd name="connsiteY979" fmla="*/ 595086 h 3313666"/>
              <a:gd name="connsiteX980" fmla="*/ 646186 w 2969285"/>
              <a:gd name="connsiteY980" fmla="*/ 596810 h 3313666"/>
              <a:gd name="connsiteX981" fmla="*/ 661702 w 2969285"/>
              <a:gd name="connsiteY981" fmla="*/ 588190 h 3313666"/>
              <a:gd name="connsiteX982" fmla="*/ 661702 w 2969285"/>
              <a:gd name="connsiteY982" fmla="*/ 562330 h 3313666"/>
              <a:gd name="connsiteX983" fmla="*/ 675494 w 2969285"/>
              <a:gd name="connsiteY983" fmla="*/ 539918 h 3313666"/>
              <a:gd name="connsiteX984" fmla="*/ 661702 w 2969285"/>
              <a:gd name="connsiteY984" fmla="*/ 562330 h 3313666"/>
              <a:gd name="connsiteX985" fmla="*/ 661702 w 2969285"/>
              <a:gd name="connsiteY985" fmla="*/ 588190 h 3313666"/>
              <a:gd name="connsiteX986" fmla="*/ 680666 w 2969285"/>
              <a:gd name="connsiteY986" fmla="*/ 584742 h 3313666"/>
              <a:gd name="connsiteX987" fmla="*/ 646186 w 2969285"/>
              <a:gd name="connsiteY987" fmla="*/ 631290 h 3313666"/>
              <a:gd name="connsiteX988" fmla="*/ 646186 w 2969285"/>
              <a:gd name="connsiteY988" fmla="*/ 631290 h 3313666"/>
              <a:gd name="connsiteX989" fmla="*/ 639290 w 2969285"/>
              <a:gd name="connsiteY989" fmla="*/ 633014 h 3313666"/>
              <a:gd name="connsiteX990" fmla="*/ 646186 w 2969285"/>
              <a:gd name="connsiteY990" fmla="*/ 631290 h 3313666"/>
              <a:gd name="connsiteX991" fmla="*/ 666874 w 2969285"/>
              <a:gd name="connsiteY991" fmla="*/ 670941 h 3313666"/>
              <a:gd name="connsiteX992" fmla="*/ 682390 w 2969285"/>
              <a:gd name="connsiteY992" fmla="*/ 651978 h 3313666"/>
              <a:gd name="connsiteX993" fmla="*/ 706525 w 2969285"/>
              <a:gd name="connsiteY993" fmla="*/ 662322 h 3313666"/>
              <a:gd name="connsiteX994" fmla="*/ 706525 w 2969285"/>
              <a:gd name="connsiteY994" fmla="*/ 662322 h 3313666"/>
              <a:gd name="connsiteX995" fmla="*/ 682390 w 2969285"/>
              <a:gd name="connsiteY995" fmla="*/ 651978 h 3313666"/>
              <a:gd name="connsiteX996" fmla="*/ 666874 w 2969285"/>
              <a:gd name="connsiteY996" fmla="*/ 670941 h 3313666"/>
              <a:gd name="connsiteX997" fmla="*/ 641014 w 2969285"/>
              <a:gd name="connsiteY997" fmla="*/ 707145 h 3313666"/>
              <a:gd name="connsiteX998" fmla="*/ 623774 w 2969285"/>
              <a:gd name="connsiteY998" fmla="*/ 722661 h 3313666"/>
              <a:gd name="connsiteX999" fmla="*/ 623774 w 2969285"/>
              <a:gd name="connsiteY999" fmla="*/ 722661 h 3313666"/>
              <a:gd name="connsiteX1000" fmla="*/ 608258 w 2969285"/>
              <a:gd name="connsiteY1000" fmla="*/ 722661 h 3313666"/>
              <a:gd name="connsiteX1001" fmla="*/ 608258 w 2969285"/>
              <a:gd name="connsiteY1001" fmla="*/ 722661 h 3313666"/>
              <a:gd name="connsiteX1002" fmla="*/ 608258 w 2969285"/>
              <a:gd name="connsiteY1002" fmla="*/ 722661 h 3313666"/>
              <a:gd name="connsiteX1003" fmla="*/ 623774 w 2969285"/>
              <a:gd name="connsiteY1003" fmla="*/ 722661 h 3313666"/>
              <a:gd name="connsiteX1004" fmla="*/ 641014 w 2969285"/>
              <a:gd name="connsiteY1004" fmla="*/ 707145 h 3313666"/>
              <a:gd name="connsiteX1005" fmla="*/ 666874 w 2969285"/>
              <a:gd name="connsiteY1005" fmla="*/ 670941 h 3313666"/>
              <a:gd name="connsiteX1006" fmla="*/ 747901 w 2969285"/>
              <a:gd name="connsiteY1006" fmla="*/ 439927 h 3313666"/>
              <a:gd name="connsiteX1007" fmla="*/ 789277 w 2969285"/>
              <a:gd name="connsiteY1007" fmla="*/ 320971 h 3313666"/>
              <a:gd name="connsiteX1008" fmla="*/ 808241 w 2969285"/>
              <a:gd name="connsiteY1008" fmla="*/ 300283 h 3313666"/>
              <a:gd name="connsiteX1009" fmla="*/ 837549 w 2969285"/>
              <a:gd name="connsiteY1009" fmla="*/ 257183 h 3313666"/>
              <a:gd name="connsiteX1010" fmla="*/ 808241 w 2969285"/>
              <a:gd name="connsiteY1010" fmla="*/ 300283 h 3313666"/>
              <a:gd name="connsiteX1011" fmla="*/ 789277 w 2969285"/>
              <a:gd name="connsiteY1011" fmla="*/ 320971 h 3313666"/>
              <a:gd name="connsiteX1012" fmla="*/ 747901 w 2969285"/>
              <a:gd name="connsiteY1012" fmla="*/ 439927 h 3313666"/>
              <a:gd name="connsiteX1013" fmla="*/ 734109 w 2969285"/>
              <a:gd name="connsiteY1013" fmla="*/ 486474 h 3313666"/>
              <a:gd name="connsiteX1014" fmla="*/ 711697 w 2969285"/>
              <a:gd name="connsiteY1014" fmla="*/ 527850 h 3313666"/>
              <a:gd name="connsiteX1015" fmla="*/ 704801 w 2969285"/>
              <a:gd name="connsiteY1015" fmla="*/ 543366 h 3313666"/>
              <a:gd name="connsiteX1016" fmla="*/ 711697 w 2969285"/>
              <a:gd name="connsiteY1016" fmla="*/ 527850 h 3313666"/>
              <a:gd name="connsiteX1017" fmla="*/ 734109 w 2969285"/>
              <a:gd name="connsiteY1017" fmla="*/ 486474 h 3313666"/>
              <a:gd name="connsiteX1018" fmla="*/ 747901 w 2969285"/>
              <a:gd name="connsiteY1018" fmla="*/ 439927 h 3313666"/>
              <a:gd name="connsiteX1019" fmla="*/ 1122008 w 2969285"/>
              <a:gd name="connsiteY1019" fmla="*/ 426135 h 3313666"/>
              <a:gd name="connsiteX1020" fmla="*/ 1132352 w 2969285"/>
              <a:gd name="connsiteY1020" fmla="*/ 360623 h 3313666"/>
              <a:gd name="connsiteX1021" fmla="*/ 1156488 w 2969285"/>
              <a:gd name="connsiteY1021" fmla="*/ 384759 h 3313666"/>
              <a:gd name="connsiteX1022" fmla="*/ 1132352 w 2969285"/>
              <a:gd name="connsiteY1022" fmla="*/ 360623 h 3313666"/>
              <a:gd name="connsiteX1023" fmla="*/ 1122008 w 2969285"/>
              <a:gd name="connsiteY1023" fmla="*/ 426135 h 3313666"/>
              <a:gd name="connsiteX1024" fmla="*/ 1115112 w 2969285"/>
              <a:gd name="connsiteY1024" fmla="*/ 443374 h 3313666"/>
              <a:gd name="connsiteX1025" fmla="*/ 1101320 w 2969285"/>
              <a:gd name="connsiteY1025" fmla="*/ 438202 h 3313666"/>
              <a:gd name="connsiteX1026" fmla="*/ 1101320 w 2969285"/>
              <a:gd name="connsiteY1026" fmla="*/ 438202 h 3313666"/>
              <a:gd name="connsiteX1027" fmla="*/ 1115112 w 2969285"/>
              <a:gd name="connsiteY1027" fmla="*/ 443374 h 3313666"/>
              <a:gd name="connsiteX1028" fmla="*/ 1122008 w 2969285"/>
              <a:gd name="connsiteY1028" fmla="*/ 426135 h 3313666"/>
              <a:gd name="connsiteX1029" fmla="*/ 1218551 w 2969285"/>
              <a:gd name="connsiteY1029" fmla="*/ 569226 h 3313666"/>
              <a:gd name="connsiteX1030" fmla="*/ 1232343 w 2969285"/>
              <a:gd name="connsiteY1030" fmla="*/ 581294 h 3313666"/>
              <a:gd name="connsiteX1031" fmla="*/ 1218551 w 2969285"/>
              <a:gd name="connsiteY1031" fmla="*/ 569226 h 3313666"/>
              <a:gd name="connsiteX1032" fmla="*/ 1151316 w 2969285"/>
              <a:gd name="connsiteY1032" fmla="*/ 493370 h 3313666"/>
              <a:gd name="connsiteX1033" fmla="*/ 1151316 w 2969285"/>
              <a:gd name="connsiteY1033" fmla="*/ 493370 h 3313666"/>
              <a:gd name="connsiteX1034" fmla="*/ 1218551 w 2969285"/>
              <a:gd name="connsiteY1034" fmla="*/ 569226 h 3313666"/>
              <a:gd name="connsiteX1035" fmla="*/ 1163384 w 2969285"/>
              <a:gd name="connsiteY1035" fmla="*/ 431307 h 3313666"/>
              <a:gd name="connsiteX1036" fmla="*/ 1173727 w 2969285"/>
              <a:gd name="connsiteY1036" fmla="*/ 448546 h 3313666"/>
              <a:gd name="connsiteX1037" fmla="*/ 1177175 w 2969285"/>
              <a:gd name="connsiteY1037" fmla="*/ 457166 h 3313666"/>
              <a:gd name="connsiteX1038" fmla="*/ 1173727 w 2969285"/>
              <a:gd name="connsiteY1038" fmla="*/ 448546 h 3313666"/>
              <a:gd name="connsiteX1039" fmla="*/ 1163384 w 2969285"/>
              <a:gd name="connsiteY1039" fmla="*/ 431307 h 3313666"/>
              <a:gd name="connsiteX1040" fmla="*/ 1234067 w 2969285"/>
              <a:gd name="connsiteY1040" fmla="*/ 260631 h 3313666"/>
              <a:gd name="connsiteX1041" fmla="*/ 1223723 w 2969285"/>
              <a:gd name="connsiteY1041" fmla="*/ 250287 h 3313666"/>
              <a:gd name="connsiteX1042" fmla="*/ 1234067 w 2969285"/>
              <a:gd name="connsiteY1042" fmla="*/ 260631 h 3313666"/>
              <a:gd name="connsiteX1043" fmla="*/ 1228895 w 2969285"/>
              <a:gd name="connsiteY1043" fmla="*/ 300283 h 3313666"/>
              <a:gd name="connsiteX1044" fmla="*/ 1242687 w 2969285"/>
              <a:gd name="connsiteY1044" fmla="*/ 365795 h 3313666"/>
              <a:gd name="connsiteX1045" fmla="*/ 1228895 w 2969285"/>
              <a:gd name="connsiteY1045" fmla="*/ 300283 h 3313666"/>
              <a:gd name="connsiteX1046" fmla="*/ 1234067 w 2969285"/>
              <a:gd name="connsiteY1046" fmla="*/ 260631 h 3313666"/>
              <a:gd name="connsiteX1047" fmla="*/ 1444394 w 2969285"/>
              <a:gd name="connsiteY1047" fmla="*/ 586466 h 3313666"/>
              <a:gd name="connsiteX1048" fmla="*/ 1542662 w 2969285"/>
              <a:gd name="connsiteY1048" fmla="*/ 586466 h 3313666"/>
              <a:gd name="connsiteX1049" fmla="*/ 1554730 w 2969285"/>
              <a:gd name="connsiteY1049" fmla="*/ 612326 h 3313666"/>
              <a:gd name="connsiteX1050" fmla="*/ 1554730 w 2969285"/>
              <a:gd name="connsiteY1050" fmla="*/ 650254 h 3313666"/>
              <a:gd name="connsiteX1051" fmla="*/ 1544386 w 2969285"/>
              <a:gd name="connsiteY1051" fmla="*/ 708869 h 3313666"/>
              <a:gd name="connsiteX1052" fmla="*/ 1540938 w 2969285"/>
              <a:gd name="connsiteY1052" fmla="*/ 714041 h 3313666"/>
              <a:gd name="connsiteX1053" fmla="*/ 1544386 w 2969285"/>
              <a:gd name="connsiteY1053" fmla="*/ 708869 h 3313666"/>
              <a:gd name="connsiteX1054" fmla="*/ 1554730 w 2969285"/>
              <a:gd name="connsiteY1054" fmla="*/ 650254 h 3313666"/>
              <a:gd name="connsiteX1055" fmla="*/ 1554730 w 2969285"/>
              <a:gd name="connsiteY1055" fmla="*/ 612326 h 3313666"/>
              <a:gd name="connsiteX1056" fmla="*/ 1542662 w 2969285"/>
              <a:gd name="connsiteY1056" fmla="*/ 586466 h 3313666"/>
              <a:gd name="connsiteX1057" fmla="*/ 1444394 w 2969285"/>
              <a:gd name="connsiteY1057" fmla="*/ 586466 h 3313666"/>
              <a:gd name="connsiteX1058" fmla="*/ 1434050 w 2969285"/>
              <a:gd name="connsiteY1058" fmla="*/ 588190 h 3313666"/>
              <a:gd name="connsiteX1059" fmla="*/ 1444394 w 2969285"/>
              <a:gd name="connsiteY1059" fmla="*/ 586466 h 3313666"/>
              <a:gd name="connsiteX1060" fmla="*/ 1435774 w 2969285"/>
              <a:gd name="connsiteY1060" fmla="*/ 514058 h 3313666"/>
              <a:gd name="connsiteX1061" fmla="*/ 1440946 w 2969285"/>
              <a:gd name="connsiteY1061" fmla="*/ 514058 h 3313666"/>
              <a:gd name="connsiteX1062" fmla="*/ 1435774 w 2969285"/>
              <a:gd name="connsiteY1062" fmla="*/ 514058 h 3313666"/>
              <a:gd name="connsiteX1063" fmla="*/ 1435774 w 2969285"/>
              <a:gd name="connsiteY1063" fmla="*/ 514058 h 3313666"/>
              <a:gd name="connsiteX1064" fmla="*/ 1435774 w 2969285"/>
              <a:gd name="connsiteY1064" fmla="*/ 514058 h 3313666"/>
              <a:gd name="connsiteX1065" fmla="*/ 1501286 w 2969285"/>
              <a:gd name="connsiteY1065" fmla="*/ 426135 h 3313666"/>
              <a:gd name="connsiteX1066" fmla="*/ 1508182 w 2969285"/>
              <a:gd name="connsiteY1066" fmla="*/ 427859 h 3313666"/>
              <a:gd name="connsiteX1067" fmla="*/ 1547834 w 2969285"/>
              <a:gd name="connsiteY1067" fmla="*/ 443374 h 3313666"/>
              <a:gd name="connsiteX1068" fmla="*/ 1554730 w 2969285"/>
              <a:gd name="connsiteY1068" fmla="*/ 491646 h 3313666"/>
              <a:gd name="connsiteX1069" fmla="*/ 1554730 w 2969285"/>
              <a:gd name="connsiteY1069" fmla="*/ 491646 h 3313666"/>
              <a:gd name="connsiteX1070" fmla="*/ 1547834 w 2969285"/>
              <a:gd name="connsiteY1070" fmla="*/ 443374 h 3313666"/>
              <a:gd name="connsiteX1071" fmla="*/ 1508182 w 2969285"/>
              <a:gd name="connsiteY1071" fmla="*/ 427859 h 3313666"/>
              <a:gd name="connsiteX1072" fmla="*/ 1501286 w 2969285"/>
              <a:gd name="connsiteY1072" fmla="*/ 426135 h 3313666"/>
              <a:gd name="connsiteX1073" fmla="*/ 1489218 w 2969285"/>
              <a:gd name="connsiteY1073" fmla="*/ 400275 h 3313666"/>
              <a:gd name="connsiteX1074" fmla="*/ 1504734 w 2969285"/>
              <a:gd name="connsiteY1074" fmla="*/ 379587 h 3313666"/>
              <a:gd name="connsiteX1075" fmla="*/ 1489218 w 2969285"/>
              <a:gd name="connsiteY1075" fmla="*/ 400275 h 3313666"/>
              <a:gd name="connsiteX1076" fmla="*/ 1501286 w 2969285"/>
              <a:gd name="connsiteY1076" fmla="*/ 426135 h 3313666"/>
              <a:gd name="connsiteX1077" fmla="*/ 1535766 w 2969285"/>
              <a:gd name="connsiteY1077" fmla="*/ 400275 h 3313666"/>
              <a:gd name="connsiteX1078" fmla="*/ 1561626 w 2969285"/>
              <a:gd name="connsiteY1078" fmla="*/ 407171 h 3313666"/>
              <a:gd name="connsiteX1079" fmla="*/ 1565074 w 2969285"/>
              <a:gd name="connsiteY1079" fmla="*/ 407171 h 3313666"/>
              <a:gd name="connsiteX1080" fmla="*/ 1565074 w 2969285"/>
              <a:gd name="connsiteY1080" fmla="*/ 407171 h 3313666"/>
              <a:gd name="connsiteX1081" fmla="*/ 1561626 w 2969285"/>
              <a:gd name="connsiteY1081" fmla="*/ 407171 h 3313666"/>
              <a:gd name="connsiteX1082" fmla="*/ 1535766 w 2969285"/>
              <a:gd name="connsiteY1082" fmla="*/ 400275 h 3313666"/>
              <a:gd name="connsiteX1083" fmla="*/ 1530594 w 2969285"/>
              <a:gd name="connsiteY1083" fmla="*/ 484750 h 3313666"/>
              <a:gd name="connsiteX1084" fmla="*/ 1477150 w 2969285"/>
              <a:gd name="connsiteY1084" fmla="*/ 508886 h 3313666"/>
              <a:gd name="connsiteX1085" fmla="*/ 1465082 w 2969285"/>
              <a:gd name="connsiteY1085" fmla="*/ 515782 h 3313666"/>
              <a:gd name="connsiteX1086" fmla="*/ 1477150 w 2969285"/>
              <a:gd name="connsiteY1086" fmla="*/ 508886 h 3313666"/>
              <a:gd name="connsiteX1087" fmla="*/ 1530594 w 2969285"/>
              <a:gd name="connsiteY1087" fmla="*/ 484750 h 3313666"/>
              <a:gd name="connsiteX1088" fmla="*/ 1461634 w 2969285"/>
              <a:gd name="connsiteY1088" fmla="*/ 467510 h 3313666"/>
              <a:gd name="connsiteX1089" fmla="*/ 1453014 w 2969285"/>
              <a:gd name="connsiteY1089" fmla="*/ 474406 h 3313666"/>
              <a:gd name="connsiteX1090" fmla="*/ 1453014 w 2969285"/>
              <a:gd name="connsiteY1090" fmla="*/ 481302 h 3313666"/>
              <a:gd name="connsiteX1091" fmla="*/ 1453014 w 2969285"/>
              <a:gd name="connsiteY1091" fmla="*/ 474406 h 3313666"/>
              <a:gd name="connsiteX1092" fmla="*/ 1461634 w 2969285"/>
              <a:gd name="connsiteY1092" fmla="*/ 467510 h 3313666"/>
              <a:gd name="connsiteX1093" fmla="*/ 1470254 w 2969285"/>
              <a:gd name="connsiteY1093" fmla="*/ 472682 h 3313666"/>
              <a:gd name="connsiteX1094" fmla="*/ 1461634 w 2969285"/>
              <a:gd name="connsiteY1094" fmla="*/ 467510 h 3313666"/>
              <a:gd name="connsiteX1095" fmla="*/ 1549558 w 2969285"/>
              <a:gd name="connsiteY1095" fmla="*/ 727833 h 3313666"/>
              <a:gd name="connsiteX1096" fmla="*/ 1518526 w 2969285"/>
              <a:gd name="connsiteY1096" fmla="*/ 715765 h 3313666"/>
              <a:gd name="connsiteX1097" fmla="*/ 1521974 w 2969285"/>
              <a:gd name="connsiteY1097" fmla="*/ 712317 h 3313666"/>
              <a:gd name="connsiteX1098" fmla="*/ 1518526 w 2969285"/>
              <a:gd name="connsiteY1098" fmla="*/ 715765 h 3313666"/>
              <a:gd name="connsiteX1099" fmla="*/ 1549558 w 2969285"/>
              <a:gd name="connsiteY1099" fmla="*/ 727833 h 3313666"/>
              <a:gd name="connsiteX1100" fmla="*/ 1499562 w 2969285"/>
              <a:gd name="connsiteY1100" fmla="*/ 705421 h 3313666"/>
              <a:gd name="connsiteX1101" fmla="*/ 1494390 w 2969285"/>
              <a:gd name="connsiteY1101" fmla="*/ 708869 h 3313666"/>
              <a:gd name="connsiteX1102" fmla="*/ 1454738 w 2969285"/>
              <a:gd name="connsiteY1102" fmla="*/ 726109 h 3313666"/>
              <a:gd name="connsiteX1103" fmla="*/ 1494390 w 2969285"/>
              <a:gd name="connsiteY1103" fmla="*/ 708869 h 3313666"/>
              <a:gd name="connsiteX1104" fmla="*/ 1499562 w 2969285"/>
              <a:gd name="connsiteY1104" fmla="*/ 705421 h 3313666"/>
              <a:gd name="connsiteX1105" fmla="*/ 1439222 w 2969285"/>
              <a:gd name="connsiteY1105" fmla="*/ 814033 h 3313666"/>
              <a:gd name="connsiteX1106" fmla="*/ 1458186 w 2969285"/>
              <a:gd name="connsiteY1106" fmla="*/ 836445 h 3313666"/>
              <a:gd name="connsiteX1107" fmla="*/ 1513354 w 2969285"/>
              <a:gd name="connsiteY1107" fmla="*/ 826101 h 3313666"/>
              <a:gd name="connsiteX1108" fmla="*/ 1565074 w 2969285"/>
              <a:gd name="connsiteY1108" fmla="*/ 843341 h 3313666"/>
              <a:gd name="connsiteX1109" fmla="*/ 1639205 w 2969285"/>
              <a:gd name="connsiteY1109" fmla="*/ 838169 h 3313666"/>
              <a:gd name="connsiteX1110" fmla="*/ 1654721 w 2969285"/>
              <a:gd name="connsiteY1110" fmla="*/ 836445 h 3313666"/>
              <a:gd name="connsiteX1111" fmla="*/ 1682305 w 2969285"/>
              <a:gd name="connsiteY1111" fmla="*/ 879545 h 3313666"/>
              <a:gd name="connsiteX1112" fmla="*/ 1682305 w 2969285"/>
              <a:gd name="connsiteY1112" fmla="*/ 879545 h 3313666"/>
              <a:gd name="connsiteX1113" fmla="*/ 1654721 w 2969285"/>
              <a:gd name="connsiteY1113" fmla="*/ 836445 h 3313666"/>
              <a:gd name="connsiteX1114" fmla="*/ 1639205 w 2969285"/>
              <a:gd name="connsiteY1114" fmla="*/ 838169 h 3313666"/>
              <a:gd name="connsiteX1115" fmla="*/ 1565074 w 2969285"/>
              <a:gd name="connsiteY1115" fmla="*/ 843341 h 3313666"/>
              <a:gd name="connsiteX1116" fmla="*/ 1513354 w 2969285"/>
              <a:gd name="connsiteY1116" fmla="*/ 826101 h 3313666"/>
              <a:gd name="connsiteX1117" fmla="*/ 1458186 w 2969285"/>
              <a:gd name="connsiteY1117" fmla="*/ 836445 h 3313666"/>
              <a:gd name="connsiteX1118" fmla="*/ 1439222 w 2969285"/>
              <a:gd name="connsiteY1118" fmla="*/ 814033 h 3313666"/>
              <a:gd name="connsiteX1119" fmla="*/ 1411638 w 2969285"/>
              <a:gd name="connsiteY1119" fmla="*/ 791621 h 3313666"/>
              <a:gd name="connsiteX1120" fmla="*/ 1396122 w 2969285"/>
              <a:gd name="connsiteY1120" fmla="*/ 793345 h 3313666"/>
              <a:gd name="connsiteX1121" fmla="*/ 1396122 w 2969285"/>
              <a:gd name="connsiteY1121" fmla="*/ 810585 h 3313666"/>
              <a:gd name="connsiteX1122" fmla="*/ 1396122 w 2969285"/>
              <a:gd name="connsiteY1122" fmla="*/ 810585 h 3313666"/>
              <a:gd name="connsiteX1123" fmla="*/ 1403018 w 2969285"/>
              <a:gd name="connsiteY1123" fmla="*/ 846789 h 3313666"/>
              <a:gd name="connsiteX1124" fmla="*/ 1384055 w 2969285"/>
              <a:gd name="connsiteY1124" fmla="*/ 879545 h 3313666"/>
              <a:gd name="connsiteX1125" fmla="*/ 1392675 w 2969285"/>
              <a:gd name="connsiteY1125" fmla="*/ 939884 h 3313666"/>
              <a:gd name="connsiteX1126" fmla="*/ 1356471 w 2969285"/>
              <a:gd name="connsiteY1126" fmla="*/ 988156 h 3313666"/>
              <a:gd name="connsiteX1127" fmla="*/ 1413362 w 2969285"/>
              <a:gd name="connsiteY1127" fmla="*/ 996776 h 3313666"/>
              <a:gd name="connsiteX1128" fmla="*/ 1451290 w 2969285"/>
              <a:gd name="connsiteY1128" fmla="*/ 998500 h 3313666"/>
              <a:gd name="connsiteX1129" fmla="*/ 1459910 w 2969285"/>
              <a:gd name="connsiteY1129" fmla="*/ 984708 h 3313666"/>
              <a:gd name="connsiteX1130" fmla="*/ 1482322 w 2969285"/>
              <a:gd name="connsiteY1130" fmla="*/ 962296 h 3313666"/>
              <a:gd name="connsiteX1131" fmla="*/ 1482322 w 2969285"/>
              <a:gd name="connsiteY1131" fmla="*/ 962296 h 3313666"/>
              <a:gd name="connsiteX1132" fmla="*/ 1482322 w 2969285"/>
              <a:gd name="connsiteY1132" fmla="*/ 962296 h 3313666"/>
              <a:gd name="connsiteX1133" fmla="*/ 1459910 w 2969285"/>
              <a:gd name="connsiteY1133" fmla="*/ 984708 h 3313666"/>
              <a:gd name="connsiteX1134" fmla="*/ 1451290 w 2969285"/>
              <a:gd name="connsiteY1134" fmla="*/ 998500 h 3313666"/>
              <a:gd name="connsiteX1135" fmla="*/ 1413362 w 2969285"/>
              <a:gd name="connsiteY1135" fmla="*/ 996776 h 3313666"/>
              <a:gd name="connsiteX1136" fmla="*/ 1356471 w 2969285"/>
              <a:gd name="connsiteY1136" fmla="*/ 988156 h 3313666"/>
              <a:gd name="connsiteX1137" fmla="*/ 1347851 w 2969285"/>
              <a:gd name="connsiteY1137" fmla="*/ 1005396 h 3313666"/>
              <a:gd name="connsiteX1138" fmla="*/ 1330611 w 2969285"/>
              <a:gd name="connsiteY1138" fmla="*/ 1045048 h 3313666"/>
              <a:gd name="connsiteX1139" fmla="*/ 1308199 w 2969285"/>
              <a:gd name="connsiteY1139" fmla="*/ 1046772 h 3313666"/>
              <a:gd name="connsiteX1140" fmla="*/ 1284063 w 2969285"/>
              <a:gd name="connsiteY1140" fmla="*/ 1046772 h 3313666"/>
              <a:gd name="connsiteX1141" fmla="*/ 1265099 w 2969285"/>
              <a:gd name="connsiteY1141" fmla="*/ 1088148 h 3313666"/>
              <a:gd name="connsiteX1142" fmla="*/ 1228895 w 2969285"/>
              <a:gd name="connsiteY1142" fmla="*/ 1088148 h 3313666"/>
              <a:gd name="connsiteX1143" fmla="*/ 1204759 w 2969285"/>
              <a:gd name="connsiteY1143" fmla="*/ 1062288 h 3313666"/>
              <a:gd name="connsiteX1144" fmla="*/ 1228895 w 2969285"/>
              <a:gd name="connsiteY1144" fmla="*/ 1088148 h 3313666"/>
              <a:gd name="connsiteX1145" fmla="*/ 1265099 w 2969285"/>
              <a:gd name="connsiteY1145" fmla="*/ 1088148 h 3313666"/>
              <a:gd name="connsiteX1146" fmla="*/ 1284063 w 2969285"/>
              <a:gd name="connsiteY1146" fmla="*/ 1046772 h 3313666"/>
              <a:gd name="connsiteX1147" fmla="*/ 1308199 w 2969285"/>
              <a:gd name="connsiteY1147" fmla="*/ 1046772 h 3313666"/>
              <a:gd name="connsiteX1148" fmla="*/ 1330611 w 2969285"/>
              <a:gd name="connsiteY1148" fmla="*/ 1007120 h 3313666"/>
              <a:gd name="connsiteX1149" fmla="*/ 1308199 w 2969285"/>
              <a:gd name="connsiteY1149" fmla="*/ 1046772 h 3313666"/>
              <a:gd name="connsiteX1150" fmla="*/ 1330611 w 2969285"/>
              <a:gd name="connsiteY1150" fmla="*/ 1045048 h 3313666"/>
              <a:gd name="connsiteX1151" fmla="*/ 1347851 w 2969285"/>
              <a:gd name="connsiteY1151" fmla="*/ 1005396 h 3313666"/>
              <a:gd name="connsiteX1152" fmla="*/ 1347851 w 2969285"/>
              <a:gd name="connsiteY1152" fmla="*/ 1005396 h 3313666"/>
              <a:gd name="connsiteX1153" fmla="*/ 1347851 w 2969285"/>
              <a:gd name="connsiteY1153" fmla="*/ 1005396 h 3313666"/>
              <a:gd name="connsiteX1154" fmla="*/ 1356471 w 2969285"/>
              <a:gd name="connsiteY1154" fmla="*/ 988156 h 3313666"/>
              <a:gd name="connsiteX1155" fmla="*/ 1392675 w 2969285"/>
              <a:gd name="connsiteY1155" fmla="*/ 939884 h 3313666"/>
              <a:gd name="connsiteX1156" fmla="*/ 1384055 w 2969285"/>
              <a:gd name="connsiteY1156" fmla="*/ 879545 h 3313666"/>
              <a:gd name="connsiteX1157" fmla="*/ 1403018 w 2969285"/>
              <a:gd name="connsiteY1157" fmla="*/ 846789 h 3313666"/>
              <a:gd name="connsiteX1158" fmla="*/ 1396122 w 2969285"/>
              <a:gd name="connsiteY1158" fmla="*/ 810585 h 3313666"/>
              <a:gd name="connsiteX1159" fmla="*/ 1396122 w 2969285"/>
              <a:gd name="connsiteY1159" fmla="*/ 793345 h 3313666"/>
              <a:gd name="connsiteX1160" fmla="*/ 1390950 w 2969285"/>
              <a:gd name="connsiteY1160" fmla="*/ 783001 h 3313666"/>
              <a:gd name="connsiteX1161" fmla="*/ 1390950 w 2969285"/>
              <a:gd name="connsiteY1161" fmla="*/ 783001 h 3313666"/>
              <a:gd name="connsiteX1162" fmla="*/ 1396122 w 2969285"/>
              <a:gd name="connsiteY1162" fmla="*/ 793345 h 3313666"/>
              <a:gd name="connsiteX1163" fmla="*/ 1411638 w 2969285"/>
              <a:gd name="connsiteY1163" fmla="*/ 791621 h 3313666"/>
              <a:gd name="connsiteX1164" fmla="*/ 1439222 w 2969285"/>
              <a:gd name="connsiteY1164" fmla="*/ 814033 h 3313666"/>
              <a:gd name="connsiteX1165" fmla="*/ 1580590 w 2969285"/>
              <a:gd name="connsiteY1165" fmla="*/ 420963 h 3313666"/>
              <a:gd name="connsiteX1166" fmla="*/ 1634034 w 2969285"/>
              <a:gd name="connsiteY1166" fmla="*/ 427859 h 3313666"/>
              <a:gd name="connsiteX1167" fmla="*/ 1642653 w 2969285"/>
              <a:gd name="connsiteY1167" fmla="*/ 431307 h 3313666"/>
              <a:gd name="connsiteX1168" fmla="*/ 1634034 w 2969285"/>
              <a:gd name="connsiteY1168" fmla="*/ 427859 h 3313666"/>
              <a:gd name="connsiteX1169" fmla="*/ 1580590 w 2969285"/>
              <a:gd name="connsiteY1169" fmla="*/ 420963 h 3313666"/>
              <a:gd name="connsiteX1170" fmla="*/ 1670237 w 2969285"/>
              <a:gd name="connsiteY1170" fmla="*/ 364071 h 3313666"/>
              <a:gd name="connsiteX1171" fmla="*/ 1670237 w 2969285"/>
              <a:gd name="connsiteY1171" fmla="*/ 364071 h 3313666"/>
              <a:gd name="connsiteX1172" fmla="*/ 1687477 w 2969285"/>
              <a:gd name="connsiteY1172" fmla="*/ 374415 h 3313666"/>
              <a:gd name="connsiteX1173" fmla="*/ 1670237 w 2969285"/>
              <a:gd name="connsiteY1173" fmla="*/ 364071 h 3313666"/>
              <a:gd name="connsiteX1174" fmla="*/ 1704717 w 2969285"/>
              <a:gd name="connsiteY1174" fmla="*/ 427859 h 3313666"/>
              <a:gd name="connsiteX1175" fmla="*/ 1706441 w 2969285"/>
              <a:gd name="connsiteY1175" fmla="*/ 429583 h 3313666"/>
              <a:gd name="connsiteX1176" fmla="*/ 1704717 w 2969285"/>
              <a:gd name="connsiteY1176" fmla="*/ 427859 h 3313666"/>
              <a:gd name="connsiteX1177" fmla="*/ 1682305 w 2969285"/>
              <a:gd name="connsiteY1177" fmla="*/ 412343 h 3313666"/>
              <a:gd name="connsiteX1178" fmla="*/ 1704717 w 2969285"/>
              <a:gd name="connsiteY1178" fmla="*/ 427859 h 3313666"/>
              <a:gd name="connsiteX1179" fmla="*/ 1684029 w 2969285"/>
              <a:gd name="connsiteY1179" fmla="*/ 527850 h 3313666"/>
              <a:gd name="connsiteX1180" fmla="*/ 1761609 w 2969285"/>
              <a:gd name="connsiteY1180" fmla="*/ 541642 h 3313666"/>
              <a:gd name="connsiteX1181" fmla="*/ 1789193 w 2969285"/>
              <a:gd name="connsiteY1181" fmla="*/ 543366 h 3313666"/>
              <a:gd name="connsiteX1182" fmla="*/ 1797813 w 2969285"/>
              <a:gd name="connsiteY1182" fmla="*/ 548538 h 3313666"/>
              <a:gd name="connsiteX1183" fmla="*/ 1825397 w 2969285"/>
              <a:gd name="connsiteY1183" fmla="*/ 614050 h 3313666"/>
              <a:gd name="connsiteX1184" fmla="*/ 1825397 w 2969285"/>
              <a:gd name="connsiteY1184" fmla="*/ 614050 h 3313666"/>
              <a:gd name="connsiteX1185" fmla="*/ 1797813 w 2969285"/>
              <a:gd name="connsiteY1185" fmla="*/ 548538 h 3313666"/>
              <a:gd name="connsiteX1186" fmla="*/ 1789193 w 2969285"/>
              <a:gd name="connsiteY1186" fmla="*/ 543366 h 3313666"/>
              <a:gd name="connsiteX1187" fmla="*/ 1761609 w 2969285"/>
              <a:gd name="connsiteY1187" fmla="*/ 541642 h 3313666"/>
              <a:gd name="connsiteX1188" fmla="*/ 1761609 w 2969285"/>
              <a:gd name="connsiteY1188" fmla="*/ 541642 h 3313666"/>
              <a:gd name="connsiteX1189" fmla="*/ 1684029 w 2969285"/>
              <a:gd name="connsiteY1189" fmla="*/ 527850 h 3313666"/>
              <a:gd name="connsiteX1190" fmla="*/ 1658169 w 2969285"/>
              <a:gd name="connsiteY1190" fmla="*/ 522678 h 3313666"/>
              <a:gd name="connsiteX1191" fmla="*/ 1684029 w 2969285"/>
              <a:gd name="connsiteY1191" fmla="*/ 527850 h 3313666"/>
              <a:gd name="connsiteX1192" fmla="*/ 1868496 w 2969285"/>
              <a:gd name="connsiteY1192" fmla="*/ 295111 h 3313666"/>
              <a:gd name="connsiteX1193" fmla="*/ 1906424 w 2969285"/>
              <a:gd name="connsiteY1193" fmla="*/ 283043 h 3313666"/>
              <a:gd name="connsiteX1194" fmla="*/ 1921940 w 2969285"/>
              <a:gd name="connsiteY1194" fmla="*/ 241667 h 3313666"/>
              <a:gd name="connsiteX1195" fmla="*/ 1906424 w 2969285"/>
              <a:gd name="connsiteY1195" fmla="*/ 283043 h 3313666"/>
              <a:gd name="connsiteX1196" fmla="*/ 1868496 w 2969285"/>
              <a:gd name="connsiteY1196" fmla="*/ 295111 h 3313666"/>
              <a:gd name="connsiteX1197" fmla="*/ 1801261 w 2969285"/>
              <a:gd name="connsiteY1197" fmla="*/ 227875 h 3313666"/>
              <a:gd name="connsiteX1198" fmla="*/ 1785745 w 2969285"/>
              <a:gd name="connsiteY1198" fmla="*/ 252011 h 3313666"/>
              <a:gd name="connsiteX1199" fmla="*/ 1785745 w 2969285"/>
              <a:gd name="connsiteY1199" fmla="*/ 252011 h 3313666"/>
              <a:gd name="connsiteX1200" fmla="*/ 1801261 w 2969285"/>
              <a:gd name="connsiteY1200" fmla="*/ 227875 h 3313666"/>
              <a:gd name="connsiteX1201" fmla="*/ 1801261 w 2969285"/>
              <a:gd name="connsiteY1201" fmla="*/ 205463 h 3313666"/>
              <a:gd name="connsiteX1202" fmla="*/ 1777125 w 2969285"/>
              <a:gd name="connsiteY1202" fmla="*/ 152020 h 3313666"/>
              <a:gd name="connsiteX1203" fmla="*/ 1777125 w 2969285"/>
              <a:gd name="connsiteY1203" fmla="*/ 152020 h 3313666"/>
              <a:gd name="connsiteX1204" fmla="*/ 1801261 w 2969285"/>
              <a:gd name="connsiteY1204" fmla="*/ 205463 h 3313666"/>
              <a:gd name="connsiteX1205" fmla="*/ 1801261 w 2969285"/>
              <a:gd name="connsiteY1205" fmla="*/ 227875 h 3313666"/>
              <a:gd name="connsiteX1206" fmla="*/ 1868496 w 2969285"/>
              <a:gd name="connsiteY1206" fmla="*/ 295111 h 3313666"/>
              <a:gd name="connsiteX1207" fmla="*/ 2189159 w 2969285"/>
              <a:gd name="connsiteY1207" fmla="*/ 293387 h 3313666"/>
              <a:gd name="connsiteX1208" fmla="*/ 2168471 w 2969285"/>
              <a:gd name="connsiteY1208" fmla="*/ 288215 h 3313666"/>
              <a:gd name="connsiteX1209" fmla="*/ 2144335 w 2969285"/>
              <a:gd name="connsiteY1209" fmla="*/ 291663 h 3313666"/>
              <a:gd name="connsiteX1210" fmla="*/ 2168471 w 2969285"/>
              <a:gd name="connsiteY1210" fmla="*/ 288215 h 3313666"/>
              <a:gd name="connsiteX1211" fmla="*/ 2168471 w 2969285"/>
              <a:gd name="connsiteY1211" fmla="*/ 288215 h 3313666"/>
              <a:gd name="connsiteX1212" fmla="*/ 2189159 w 2969285"/>
              <a:gd name="connsiteY1212" fmla="*/ 293387 h 3313666"/>
              <a:gd name="connsiteX1213" fmla="*/ 2211571 w 2969285"/>
              <a:gd name="connsiteY1213" fmla="*/ 305455 h 3313666"/>
              <a:gd name="connsiteX1214" fmla="*/ 2215019 w 2969285"/>
              <a:gd name="connsiteY1214" fmla="*/ 312351 h 3313666"/>
              <a:gd name="connsiteX1215" fmla="*/ 2215019 w 2969285"/>
              <a:gd name="connsiteY1215" fmla="*/ 312351 h 3313666"/>
              <a:gd name="connsiteX1216" fmla="*/ 2196055 w 2969285"/>
              <a:gd name="connsiteY1216" fmla="*/ 308903 h 3313666"/>
              <a:gd name="connsiteX1217" fmla="*/ 2215019 w 2969285"/>
              <a:gd name="connsiteY1217" fmla="*/ 312351 h 3313666"/>
              <a:gd name="connsiteX1218" fmla="*/ 2211571 w 2969285"/>
              <a:gd name="connsiteY1218" fmla="*/ 305455 h 3313666"/>
              <a:gd name="connsiteX1219" fmla="*/ 2249499 w 2969285"/>
              <a:gd name="connsiteY1219" fmla="*/ 498542 h 3313666"/>
              <a:gd name="connsiteX1220" fmla="*/ 2190883 w 2969285"/>
              <a:gd name="connsiteY1220" fmla="*/ 498542 h 3313666"/>
              <a:gd name="connsiteX1221" fmla="*/ 2183987 w 2969285"/>
              <a:gd name="connsiteY1221" fmla="*/ 495094 h 3313666"/>
              <a:gd name="connsiteX1222" fmla="*/ 2101235 w 2969285"/>
              <a:gd name="connsiteY1222" fmla="*/ 479578 h 3313666"/>
              <a:gd name="connsiteX1223" fmla="*/ 2101235 w 2969285"/>
              <a:gd name="connsiteY1223" fmla="*/ 479578 h 3313666"/>
              <a:gd name="connsiteX1224" fmla="*/ 2183987 w 2969285"/>
              <a:gd name="connsiteY1224" fmla="*/ 493370 h 3313666"/>
              <a:gd name="connsiteX1225" fmla="*/ 2190883 w 2969285"/>
              <a:gd name="connsiteY1225" fmla="*/ 496818 h 3313666"/>
              <a:gd name="connsiteX1226" fmla="*/ 2249499 w 2969285"/>
              <a:gd name="connsiteY1226" fmla="*/ 498542 h 3313666"/>
              <a:gd name="connsiteX1227" fmla="*/ 2247775 w 2969285"/>
              <a:gd name="connsiteY1227" fmla="*/ 345107 h 3313666"/>
              <a:gd name="connsiteX1228" fmla="*/ 2232259 w 2969285"/>
              <a:gd name="connsiteY1228" fmla="*/ 324419 h 3313666"/>
              <a:gd name="connsiteX1229" fmla="*/ 2247775 w 2969285"/>
              <a:gd name="connsiteY1229" fmla="*/ 345107 h 3313666"/>
              <a:gd name="connsiteX1230" fmla="*/ 2268463 w 2969285"/>
              <a:gd name="connsiteY1230" fmla="*/ 376139 h 3313666"/>
              <a:gd name="connsiteX1231" fmla="*/ 2247775 w 2969285"/>
              <a:gd name="connsiteY1231" fmla="*/ 345107 h 3313666"/>
              <a:gd name="connsiteX1232" fmla="*/ 2283979 w 2969285"/>
              <a:gd name="connsiteY1232" fmla="*/ 503714 h 3313666"/>
              <a:gd name="connsiteX1233" fmla="*/ 2263291 w 2969285"/>
              <a:gd name="connsiteY1233" fmla="*/ 512334 h 3313666"/>
              <a:gd name="connsiteX1234" fmla="*/ 2283979 w 2969285"/>
              <a:gd name="connsiteY1234" fmla="*/ 503714 h 3313666"/>
              <a:gd name="connsiteX1235" fmla="*/ 2287427 w 2969285"/>
              <a:gd name="connsiteY1235" fmla="*/ 719213 h 3313666"/>
              <a:gd name="connsiteX1236" fmla="*/ 2287427 w 2969285"/>
              <a:gd name="connsiteY1236" fmla="*/ 719213 h 3313666"/>
              <a:gd name="connsiteX1237" fmla="*/ 2287427 w 2969285"/>
              <a:gd name="connsiteY1237" fmla="*/ 727833 h 3313666"/>
              <a:gd name="connsiteX1238" fmla="*/ 2309839 w 2969285"/>
              <a:gd name="connsiteY1238" fmla="*/ 736453 h 3313666"/>
              <a:gd name="connsiteX1239" fmla="*/ 2287427 w 2969285"/>
              <a:gd name="connsiteY1239" fmla="*/ 727833 h 3313666"/>
              <a:gd name="connsiteX1240" fmla="*/ 2282255 w 2969285"/>
              <a:gd name="connsiteY1240" fmla="*/ 734729 h 3313666"/>
              <a:gd name="connsiteX1241" fmla="*/ 2287427 w 2969285"/>
              <a:gd name="connsiteY1241" fmla="*/ 727833 h 3313666"/>
              <a:gd name="connsiteX1242" fmla="*/ 2287427 w 2969285"/>
              <a:gd name="connsiteY1242" fmla="*/ 719213 h 3313666"/>
              <a:gd name="connsiteX1243" fmla="*/ 2237431 w 2969285"/>
              <a:gd name="connsiteY1243" fmla="*/ 708869 h 3313666"/>
              <a:gd name="connsiteX1244" fmla="*/ 2216743 w 2969285"/>
              <a:gd name="connsiteY1244" fmla="*/ 701973 h 3313666"/>
              <a:gd name="connsiteX1245" fmla="*/ 2237431 w 2969285"/>
              <a:gd name="connsiteY1245" fmla="*/ 708869 h 3313666"/>
              <a:gd name="connsiteX1246" fmla="*/ 2287427 w 2969285"/>
              <a:gd name="connsiteY1246" fmla="*/ 719213 h 3313666"/>
              <a:gd name="connsiteX1247" fmla="*/ 2280531 w 2969285"/>
              <a:gd name="connsiteY1247" fmla="*/ 660598 h 3313666"/>
              <a:gd name="connsiteX1248" fmla="*/ 2283979 w 2969285"/>
              <a:gd name="connsiteY1248" fmla="*/ 657150 h 3313666"/>
              <a:gd name="connsiteX1249" fmla="*/ 2290875 w 2969285"/>
              <a:gd name="connsiteY1249" fmla="*/ 651978 h 3313666"/>
              <a:gd name="connsiteX1250" fmla="*/ 2283979 w 2969285"/>
              <a:gd name="connsiteY1250" fmla="*/ 657150 h 3313666"/>
              <a:gd name="connsiteX1251" fmla="*/ 2280531 w 2969285"/>
              <a:gd name="connsiteY1251" fmla="*/ 660598 h 3313666"/>
              <a:gd name="connsiteX1252" fmla="*/ 2590849 w 2969285"/>
              <a:gd name="connsiteY1252" fmla="*/ 974364 h 3313666"/>
              <a:gd name="connsiteX1253" fmla="*/ 2583953 w 2969285"/>
              <a:gd name="connsiteY1253" fmla="*/ 974364 h 3313666"/>
              <a:gd name="connsiteX1254" fmla="*/ 2590849 w 2969285"/>
              <a:gd name="connsiteY1254" fmla="*/ 974364 h 3313666"/>
              <a:gd name="connsiteX1255" fmla="*/ 2601193 w 2969285"/>
              <a:gd name="connsiteY1255" fmla="*/ 981260 h 3313666"/>
              <a:gd name="connsiteX1256" fmla="*/ 2590849 w 2969285"/>
              <a:gd name="connsiteY1256" fmla="*/ 974364 h 3313666"/>
              <a:gd name="connsiteX1257" fmla="*/ 2590849 w 2969285"/>
              <a:gd name="connsiteY1257" fmla="*/ 991604 h 3313666"/>
              <a:gd name="connsiteX1258" fmla="*/ 2590849 w 2969285"/>
              <a:gd name="connsiteY1258" fmla="*/ 991604 h 3313666"/>
              <a:gd name="connsiteX1259" fmla="*/ 2575333 w 2969285"/>
              <a:gd name="connsiteY1259" fmla="*/ 1000224 h 3313666"/>
              <a:gd name="connsiteX1260" fmla="*/ 2575333 w 2969285"/>
              <a:gd name="connsiteY1260" fmla="*/ 1000224 h 3313666"/>
              <a:gd name="connsiteX1261" fmla="*/ 2575333 w 2969285"/>
              <a:gd name="connsiteY1261" fmla="*/ 1000224 h 3313666"/>
              <a:gd name="connsiteX1262" fmla="*/ 2590849 w 2969285"/>
              <a:gd name="connsiteY1262" fmla="*/ 991604 h 3313666"/>
              <a:gd name="connsiteX1263" fmla="*/ 2590849 w 2969285"/>
              <a:gd name="connsiteY1263" fmla="*/ 974364 h 3313666"/>
              <a:gd name="connsiteX1264" fmla="*/ 2618433 w 2969285"/>
              <a:gd name="connsiteY1264" fmla="*/ 1260547 h 3313666"/>
              <a:gd name="connsiteX1265" fmla="*/ 2611537 w 2969285"/>
              <a:gd name="connsiteY1265" fmla="*/ 1253651 h 3313666"/>
              <a:gd name="connsiteX1266" fmla="*/ 2618433 w 2969285"/>
              <a:gd name="connsiteY1266" fmla="*/ 1260547 h 3313666"/>
              <a:gd name="connsiteX1267" fmla="*/ 2628777 w 2969285"/>
              <a:gd name="connsiteY1267" fmla="*/ 1277787 h 3313666"/>
              <a:gd name="connsiteX1268" fmla="*/ 2618433 w 2969285"/>
              <a:gd name="connsiteY1268" fmla="*/ 1260547 h 3313666"/>
              <a:gd name="connsiteX1269" fmla="*/ 2623605 w 2969285"/>
              <a:gd name="connsiteY1269" fmla="*/ 1219171 h 3313666"/>
              <a:gd name="connsiteX1270" fmla="*/ 2578782 w 2969285"/>
              <a:gd name="connsiteY1270" fmla="*/ 1224343 h 3313666"/>
              <a:gd name="connsiteX1271" fmla="*/ 2578782 w 2969285"/>
              <a:gd name="connsiteY1271" fmla="*/ 1224343 h 3313666"/>
              <a:gd name="connsiteX1272" fmla="*/ 2623605 w 2969285"/>
              <a:gd name="connsiteY1272" fmla="*/ 1219171 h 3313666"/>
              <a:gd name="connsiteX1273" fmla="*/ 2639121 w 2969285"/>
              <a:gd name="connsiteY1273" fmla="*/ 1219171 h 3313666"/>
              <a:gd name="connsiteX1274" fmla="*/ 2639121 w 2969285"/>
              <a:gd name="connsiteY1274" fmla="*/ 1219171 h 3313666"/>
              <a:gd name="connsiteX1275" fmla="*/ 2639121 w 2969285"/>
              <a:gd name="connsiteY1275" fmla="*/ 1219171 h 3313666"/>
              <a:gd name="connsiteX1276" fmla="*/ 2623605 w 2969285"/>
              <a:gd name="connsiteY1276" fmla="*/ 1219171 h 3313666"/>
              <a:gd name="connsiteX1277" fmla="*/ 2620157 w 2969285"/>
              <a:gd name="connsiteY1277" fmla="*/ 1184691 h 3313666"/>
              <a:gd name="connsiteX1278" fmla="*/ 2602917 w 2969285"/>
              <a:gd name="connsiteY1278" fmla="*/ 1176071 h 3313666"/>
              <a:gd name="connsiteX1279" fmla="*/ 2620157 w 2969285"/>
              <a:gd name="connsiteY1279" fmla="*/ 1184691 h 3313666"/>
              <a:gd name="connsiteX1280" fmla="*/ 2659809 w 2969285"/>
              <a:gd name="connsiteY1280" fmla="*/ 1182967 h 3313666"/>
              <a:gd name="connsiteX1281" fmla="*/ 2742561 w 2969285"/>
              <a:gd name="connsiteY1281" fmla="*/ 1193311 h 3313666"/>
              <a:gd name="connsiteX1282" fmla="*/ 2744285 w 2969285"/>
              <a:gd name="connsiteY1282" fmla="*/ 1191587 h 3313666"/>
              <a:gd name="connsiteX1283" fmla="*/ 2742561 w 2969285"/>
              <a:gd name="connsiteY1283" fmla="*/ 1193311 h 3313666"/>
              <a:gd name="connsiteX1284" fmla="*/ 2742561 w 2969285"/>
              <a:gd name="connsiteY1284" fmla="*/ 1193311 h 3313666"/>
              <a:gd name="connsiteX1285" fmla="*/ 2659809 w 2969285"/>
              <a:gd name="connsiteY1285" fmla="*/ 1182967 h 3313666"/>
              <a:gd name="connsiteX1286" fmla="*/ 2620157 w 2969285"/>
              <a:gd name="connsiteY1286" fmla="*/ 1184691 h 3313666"/>
              <a:gd name="connsiteX1287" fmla="*/ 2642569 w 2969285"/>
              <a:gd name="connsiteY1287" fmla="*/ 1148487 h 3313666"/>
              <a:gd name="connsiteX1288" fmla="*/ 2647741 w 2969285"/>
              <a:gd name="connsiteY1288" fmla="*/ 1157107 h 3313666"/>
              <a:gd name="connsiteX1289" fmla="*/ 2649465 w 2969285"/>
              <a:gd name="connsiteY1289" fmla="*/ 1162279 h 3313666"/>
              <a:gd name="connsiteX1290" fmla="*/ 2647741 w 2969285"/>
              <a:gd name="connsiteY1290" fmla="*/ 1157107 h 3313666"/>
              <a:gd name="connsiteX1291" fmla="*/ 2642569 w 2969285"/>
              <a:gd name="connsiteY1291" fmla="*/ 1148487 h 3313666"/>
              <a:gd name="connsiteX1292" fmla="*/ 2737389 w 2969285"/>
              <a:gd name="connsiteY1292" fmla="*/ 1141591 h 3313666"/>
              <a:gd name="connsiteX1293" fmla="*/ 2737389 w 2969285"/>
              <a:gd name="connsiteY1293" fmla="*/ 1141591 h 3313666"/>
              <a:gd name="connsiteX1294" fmla="*/ 2737389 w 2969285"/>
              <a:gd name="connsiteY1294" fmla="*/ 1141591 h 3313666"/>
              <a:gd name="connsiteX1295" fmla="*/ 2701185 w 2969285"/>
              <a:gd name="connsiteY1295" fmla="*/ 1077804 h 3313666"/>
              <a:gd name="connsiteX1296" fmla="*/ 2689117 w 2969285"/>
              <a:gd name="connsiteY1296" fmla="*/ 1058840 h 3313666"/>
              <a:gd name="connsiteX1297" fmla="*/ 2701185 w 2969285"/>
              <a:gd name="connsiteY1297" fmla="*/ 1077804 h 3313666"/>
              <a:gd name="connsiteX1298" fmla="*/ 2737389 w 2969285"/>
              <a:gd name="connsiteY1298" fmla="*/ 1141591 h 3313666"/>
              <a:gd name="connsiteX1299" fmla="*/ 2728769 w 2969285"/>
              <a:gd name="connsiteY1299" fmla="*/ 1046772 h 3313666"/>
              <a:gd name="connsiteX1300" fmla="*/ 2732217 w 2969285"/>
              <a:gd name="connsiteY1300" fmla="*/ 1048496 h 3313666"/>
              <a:gd name="connsiteX1301" fmla="*/ 2739113 w 2969285"/>
              <a:gd name="connsiteY1301" fmla="*/ 1053668 h 3313666"/>
              <a:gd name="connsiteX1302" fmla="*/ 2732217 w 2969285"/>
              <a:gd name="connsiteY1302" fmla="*/ 1048496 h 3313666"/>
              <a:gd name="connsiteX1303" fmla="*/ 2728769 w 2969285"/>
              <a:gd name="connsiteY1303" fmla="*/ 1046772 h 3313666"/>
              <a:gd name="connsiteX1304" fmla="*/ 2697737 w 2969285"/>
              <a:gd name="connsiteY1304" fmla="*/ 1019188 h 3313666"/>
              <a:gd name="connsiteX1305" fmla="*/ 2711529 w 2969285"/>
              <a:gd name="connsiteY1305" fmla="*/ 1026084 h 3313666"/>
              <a:gd name="connsiteX1306" fmla="*/ 2711529 w 2969285"/>
              <a:gd name="connsiteY1306" fmla="*/ 1026084 h 3313666"/>
              <a:gd name="connsiteX1307" fmla="*/ 2711529 w 2969285"/>
              <a:gd name="connsiteY1307" fmla="*/ 1026084 h 3313666"/>
              <a:gd name="connsiteX1308" fmla="*/ 2697737 w 2969285"/>
              <a:gd name="connsiteY1308" fmla="*/ 1019188 h 3313666"/>
              <a:gd name="connsiteX1309" fmla="*/ 2702909 w 2969285"/>
              <a:gd name="connsiteY1309" fmla="*/ 950228 h 3313666"/>
              <a:gd name="connsiteX1310" fmla="*/ 2702909 w 2969285"/>
              <a:gd name="connsiteY1310" fmla="*/ 950228 h 3313666"/>
              <a:gd name="connsiteX1311" fmla="*/ 2699461 w 2969285"/>
              <a:gd name="connsiteY1311" fmla="*/ 964020 h 3313666"/>
              <a:gd name="connsiteX1312" fmla="*/ 2702909 w 2969285"/>
              <a:gd name="connsiteY1312" fmla="*/ 950228 h 3313666"/>
              <a:gd name="connsiteX1313" fmla="*/ 2682221 w 2969285"/>
              <a:gd name="connsiteY1313" fmla="*/ 929540 h 3313666"/>
              <a:gd name="connsiteX1314" fmla="*/ 2702909 w 2969285"/>
              <a:gd name="connsiteY1314" fmla="*/ 950228 h 3313666"/>
              <a:gd name="connsiteX1315" fmla="*/ 2714977 w 2969285"/>
              <a:gd name="connsiteY1315" fmla="*/ 938160 h 3313666"/>
              <a:gd name="connsiteX1316" fmla="*/ 2702909 w 2969285"/>
              <a:gd name="connsiteY1316" fmla="*/ 950228 h 3313666"/>
              <a:gd name="connsiteX1317" fmla="*/ 2687393 w 2969285"/>
              <a:gd name="connsiteY1317" fmla="*/ 1127800 h 3313666"/>
              <a:gd name="connsiteX1318" fmla="*/ 2670153 w 2969285"/>
              <a:gd name="connsiteY1318" fmla="*/ 1119180 h 3313666"/>
              <a:gd name="connsiteX1319" fmla="*/ 2649465 w 2969285"/>
              <a:gd name="connsiteY1319" fmla="*/ 1108836 h 3313666"/>
              <a:gd name="connsiteX1320" fmla="*/ 2647741 w 2969285"/>
              <a:gd name="connsiteY1320" fmla="*/ 1105388 h 3313666"/>
              <a:gd name="connsiteX1321" fmla="*/ 2649465 w 2969285"/>
              <a:gd name="connsiteY1321" fmla="*/ 1108836 h 3313666"/>
              <a:gd name="connsiteX1322" fmla="*/ 2670153 w 2969285"/>
              <a:gd name="connsiteY1322" fmla="*/ 1119180 h 3313666"/>
              <a:gd name="connsiteX1323" fmla="*/ 2687393 w 2969285"/>
              <a:gd name="connsiteY1323" fmla="*/ 1127800 h 3313666"/>
              <a:gd name="connsiteX1324" fmla="*/ 2656361 w 2969285"/>
              <a:gd name="connsiteY1324" fmla="*/ 1024360 h 3313666"/>
              <a:gd name="connsiteX1325" fmla="*/ 2656361 w 2969285"/>
              <a:gd name="connsiteY1325" fmla="*/ 1055392 h 3313666"/>
              <a:gd name="connsiteX1326" fmla="*/ 2656361 w 2969285"/>
              <a:gd name="connsiteY1326" fmla="*/ 1024360 h 3313666"/>
              <a:gd name="connsiteX1327" fmla="*/ 2654637 w 2969285"/>
              <a:gd name="connsiteY1327" fmla="*/ 976088 h 3313666"/>
              <a:gd name="connsiteX1328" fmla="*/ 2642569 w 2969285"/>
              <a:gd name="connsiteY1328" fmla="*/ 943332 h 3313666"/>
              <a:gd name="connsiteX1329" fmla="*/ 2654637 w 2969285"/>
              <a:gd name="connsiteY1329" fmla="*/ 976088 h 3313666"/>
              <a:gd name="connsiteX1330" fmla="*/ 2656361 w 2969285"/>
              <a:gd name="connsiteY1330" fmla="*/ 1024360 h 3313666"/>
              <a:gd name="connsiteX1331" fmla="*/ 2651189 w 2969285"/>
              <a:gd name="connsiteY1331" fmla="*/ 998500 h 3313666"/>
              <a:gd name="connsiteX1332" fmla="*/ 2651189 w 2969285"/>
              <a:gd name="connsiteY1332" fmla="*/ 998500 h 3313666"/>
              <a:gd name="connsiteX1333" fmla="*/ 2620157 w 2969285"/>
              <a:gd name="connsiteY1333" fmla="*/ 989880 h 3313666"/>
              <a:gd name="connsiteX1334" fmla="*/ 2651189 w 2969285"/>
              <a:gd name="connsiteY1334" fmla="*/ 998500 h 3313666"/>
              <a:gd name="connsiteX1335" fmla="*/ 2628777 w 2969285"/>
              <a:gd name="connsiteY1335" fmla="*/ 1091596 h 3313666"/>
              <a:gd name="connsiteX1336" fmla="*/ 2597745 w 2969285"/>
              <a:gd name="connsiteY1336" fmla="*/ 1091596 h 3313666"/>
              <a:gd name="connsiteX1337" fmla="*/ 2578782 w 2969285"/>
              <a:gd name="connsiteY1337" fmla="*/ 1088148 h 3313666"/>
              <a:gd name="connsiteX1338" fmla="*/ 2597745 w 2969285"/>
              <a:gd name="connsiteY1338" fmla="*/ 1091596 h 3313666"/>
              <a:gd name="connsiteX1339" fmla="*/ 2628777 w 2969285"/>
              <a:gd name="connsiteY1339" fmla="*/ 1091596 h 3313666"/>
              <a:gd name="connsiteX1340" fmla="*/ 2511546 w 2969285"/>
              <a:gd name="connsiteY1340" fmla="*/ 1039876 h 3313666"/>
              <a:gd name="connsiteX1341" fmla="*/ 2496030 w 2969285"/>
              <a:gd name="connsiteY1341" fmla="*/ 1064012 h 3313666"/>
              <a:gd name="connsiteX1342" fmla="*/ 2483962 w 2969285"/>
              <a:gd name="connsiteY1342" fmla="*/ 1105388 h 3313666"/>
              <a:gd name="connsiteX1343" fmla="*/ 2463274 w 2969285"/>
              <a:gd name="connsiteY1343" fmla="*/ 1100216 h 3313666"/>
              <a:gd name="connsiteX1344" fmla="*/ 2449482 w 2969285"/>
              <a:gd name="connsiteY1344" fmla="*/ 1101940 h 3313666"/>
              <a:gd name="connsiteX1345" fmla="*/ 2401210 w 2969285"/>
              <a:gd name="connsiteY1345" fmla="*/ 1115732 h 3313666"/>
              <a:gd name="connsiteX1346" fmla="*/ 2359834 w 2969285"/>
              <a:gd name="connsiteY1346" fmla="*/ 1101940 h 3313666"/>
              <a:gd name="connsiteX1347" fmla="*/ 2316734 w 2969285"/>
              <a:gd name="connsiteY1347" fmla="*/ 1127800 h 3313666"/>
              <a:gd name="connsiteX1348" fmla="*/ 2296047 w 2969285"/>
              <a:gd name="connsiteY1348" fmla="*/ 1143315 h 3313666"/>
              <a:gd name="connsiteX1349" fmla="*/ 2287427 w 2969285"/>
              <a:gd name="connsiteY1349" fmla="*/ 1139868 h 3313666"/>
              <a:gd name="connsiteX1350" fmla="*/ 2296047 w 2969285"/>
              <a:gd name="connsiteY1350" fmla="*/ 1143315 h 3313666"/>
              <a:gd name="connsiteX1351" fmla="*/ 2316734 w 2969285"/>
              <a:gd name="connsiteY1351" fmla="*/ 1127800 h 3313666"/>
              <a:gd name="connsiteX1352" fmla="*/ 2359834 w 2969285"/>
              <a:gd name="connsiteY1352" fmla="*/ 1101940 h 3313666"/>
              <a:gd name="connsiteX1353" fmla="*/ 2401210 w 2969285"/>
              <a:gd name="connsiteY1353" fmla="*/ 1115732 h 3313666"/>
              <a:gd name="connsiteX1354" fmla="*/ 2449482 w 2969285"/>
              <a:gd name="connsiteY1354" fmla="*/ 1101940 h 3313666"/>
              <a:gd name="connsiteX1355" fmla="*/ 2463274 w 2969285"/>
              <a:gd name="connsiteY1355" fmla="*/ 1100216 h 3313666"/>
              <a:gd name="connsiteX1356" fmla="*/ 2483962 w 2969285"/>
              <a:gd name="connsiteY1356" fmla="*/ 1105388 h 3313666"/>
              <a:gd name="connsiteX1357" fmla="*/ 2496030 w 2969285"/>
              <a:gd name="connsiteY1357" fmla="*/ 1064012 h 3313666"/>
              <a:gd name="connsiteX1358" fmla="*/ 2511546 w 2969285"/>
              <a:gd name="connsiteY1358" fmla="*/ 1039876 h 3313666"/>
              <a:gd name="connsiteX1359" fmla="*/ 2573609 w 2969285"/>
              <a:gd name="connsiteY1359" fmla="*/ 1000224 h 3313666"/>
              <a:gd name="connsiteX1360" fmla="*/ 2573609 w 2969285"/>
              <a:gd name="connsiteY1360" fmla="*/ 1000224 h 3313666"/>
              <a:gd name="connsiteX1361" fmla="*/ 2511546 w 2969285"/>
              <a:gd name="connsiteY1361" fmla="*/ 1039876 h 3313666"/>
              <a:gd name="connsiteX1362" fmla="*/ 2573609 w 2969285"/>
              <a:gd name="connsiteY1362" fmla="*/ 1069184 h 3313666"/>
              <a:gd name="connsiteX1363" fmla="*/ 2563265 w 2969285"/>
              <a:gd name="connsiteY1363" fmla="*/ 1055392 h 3313666"/>
              <a:gd name="connsiteX1364" fmla="*/ 2573609 w 2969285"/>
              <a:gd name="connsiteY1364" fmla="*/ 1069184 h 3313666"/>
              <a:gd name="connsiteX1365" fmla="*/ 2544302 w 2969285"/>
              <a:gd name="connsiteY1365" fmla="*/ 1224343 h 3313666"/>
              <a:gd name="connsiteX1366" fmla="*/ 2556370 w 2969285"/>
              <a:gd name="connsiteY1366" fmla="*/ 1248479 h 3313666"/>
              <a:gd name="connsiteX1367" fmla="*/ 2544302 w 2969285"/>
              <a:gd name="connsiteY1367" fmla="*/ 1224343 h 3313666"/>
              <a:gd name="connsiteX1368" fmla="*/ 2530510 w 2969285"/>
              <a:gd name="connsiteY1368" fmla="*/ 1498458 h 3313666"/>
              <a:gd name="connsiteX1369" fmla="*/ 2535682 w 2969285"/>
              <a:gd name="connsiteY1369" fmla="*/ 1508802 h 3313666"/>
              <a:gd name="connsiteX1370" fmla="*/ 2556370 w 2969285"/>
              <a:gd name="connsiteY1370" fmla="*/ 1536386 h 3313666"/>
              <a:gd name="connsiteX1371" fmla="*/ 2523614 w 2969285"/>
              <a:gd name="connsiteY1371" fmla="*/ 1574314 h 3313666"/>
              <a:gd name="connsiteX1372" fmla="*/ 2502926 w 2969285"/>
              <a:gd name="connsiteY1372" fmla="*/ 1584658 h 3313666"/>
              <a:gd name="connsiteX1373" fmla="*/ 2494306 w 2969285"/>
              <a:gd name="connsiteY1373" fmla="*/ 1607069 h 3313666"/>
              <a:gd name="connsiteX1374" fmla="*/ 2499478 w 2969285"/>
              <a:gd name="connsiteY1374" fmla="*/ 1682925 h 3313666"/>
              <a:gd name="connsiteX1375" fmla="*/ 2499478 w 2969285"/>
              <a:gd name="connsiteY1375" fmla="*/ 1682925 h 3313666"/>
              <a:gd name="connsiteX1376" fmla="*/ 2528786 w 2969285"/>
              <a:gd name="connsiteY1376" fmla="*/ 1672581 h 3313666"/>
              <a:gd name="connsiteX1377" fmla="*/ 2499478 w 2969285"/>
              <a:gd name="connsiteY1377" fmla="*/ 1682925 h 3313666"/>
              <a:gd name="connsiteX1378" fmla="*/ 2449482 w 2969285"/>
              <a:gd name="connsiteY1378" fmla="*/ 1719129 h 3313666"/>
              <a:gd name="connsiteX1379" fmla="*/ 2440862 w 2969285"/>
              <a:gd name="connsiteY1379" fmla="*/ 1726025 h 3313666"/>
              <a:gd name="connsiteX1380" fmla="*/ 2437414 w 2969285"/>
              <a:gd name="connsiteY1380" fmla="*/ 1753609 h 3313666"/>
              <a:gd name="connsiteX1381" fmla="*/ 2440862 w 2969285"/>
              <a:gd name="connsiteY1381" fmla="*/ 1726025 h 3313666"/>
              <a:gd name="connsiteX1382" fmla="*/ 2449482 w 2969285"/>
              <a:gd name="connsiteY1382" fmla="*/ 1719129 h 3313666"/>
              <a:gd name="connsiteX1383" fmla="*/ 2499478 w 2969285"/>
              <a:gd name="connsiteY1383" fmla="*/ 1682925 h 3313666"/>
              <a:gd name="connsiteX1384" fmla="*/ 2499478 w 2969285"/>
              <a:gd name="connsiteY1384" fmla="*/ 1682925 h 3313666"/>
              <a:gd name="connsiteX1385" fmla="*/ 2499478 w 2969285"/>
              <a:gd name="connsiteY1385" fmla="*/ 1682925 h 3313666"/>
              <a:gd name="connsiteX1386" fmla="*/ 2494306 w 2969285"/>
              <a:gd name="connsiteY1386" fmla="*/ 1607069 h 3313666"/>
              <a:gd name="connsiteX1387" fmla="*/ 2502926 w 2969285"/>
              <a:gd name="connsiteY1387" fmla="*/ 1584658 h 3313666"/>
              <a:gd name="connsiteX1388" fmla="*/ 2523614 w 2969285"/>
              <a:gd name="connsiteY1388" fmla="*/ 1574314 h 3313666"/>
              <a:gd name="connsiteX1389" fmla="*/ 2556370 w 2969285"/>
              <a:gd name="connsiteY1389" fmla="*/ 1536386 h 3313666"/>
              <a:gd name="connsiteX1390" fmla="*/ 2535682 w 2969285"/>
              <a:gd name="connsiteY1390" fmla="*/ 1508802 h 3313666"/>
              <a:gd name="connsiteX1391" fmla="*/ 2530510 w 2969285"/>
              <a:gd name="connsiteY1391" fmla="*/ 1498458 h 3313666"/>
              <a:gd name="connsiteX1392" fmla="*/ 2558093 w 2969285"/>
              <a:gd name="connsiteY1392" fmla="*/ 1439842 h 3313666"/>
              <a:gd name="connsiteX1393" fmla="*/ 2527062 w 2969285"/>
              <a:gd name="connsiteY1393" fmla="*/ 1431222 h 3313666"/>
              <a:gd name="connsiteX1394" fmla="*/ 2527062 w 2969285"/>
              <a:gd name="connsiteY1394" fmla="*/ 1431222 h 3313666"/>
              <a:gd name="connsiteX1395" fmla="*/ 2501202 w 2969285"/>
              <a:gd name="connsiteY1395" fmla="*/ 1422602 h 3313666"/>
              <a:gd name="connsiteX1396" fmla="*/ 2527062 w 2969285"/>
              <a:gd name="connsiteY1396" fmla="*/ 1431222 h 3313666"/>
              <a:gd name="connsiteX1397" fmla="*/ 2558093 w 2969285"/>
              <a:gd name="connsiteY1397" fmla="*/ 1439842 h 3313666"/>
              <a:gd name="connsiteX1398" fmla="*/ 2563265 w 2969285"/>
              <a:gd name="connsiteY1398" fmla="*/ 1439842 h 3313666"/>
              <a:gd name="connsiteX1399" fmla="*/ 2558093 w 2969285"/>
              <a:gd name="connsiteY1399" fmla="*/ 1439842 h 3313666"/>
              <a:gd name="connsiteX1400" fmla="*/ 2530510 w 2969285"/>
              <a:gd name="connsiteY1400" fmla="*/ 1498458 h 3313666"/>
              <a:gd name="connsiteX1401" fmla="*/ 2554645 w 2969285"/>
              <a:gd name="connsiteY1401" fmla="*/ 1781193 h 3313666"/>
              <a:gd name="connsiteX1402" fmla="*/ 2532234 w 2969285"/>
              <a:gd name="connsiteY1402" fmla="*/ 1779469 h 3313666"/>
              <a:gd name="connsiteX1403" fmla="*/ 2532234 w 2969285"/>
              <a:gd name="connsiteY1403" fmla="*/ 1779469 h 3313666"/>
              <a:gd name="connsiteX1404" fmla="*/ 2532234 w 2969285"/>
              <a:gd name="connsiteY1404" fmla="*/ 1779469 h 3313666"/>
              <a:gd name="connsiteX1405" fmla="*/ 2554645 w 2969285"/>
              <a:gd name="connsiteY1405" fmla="*/ 1781193 h 3313666"/>
              <a:gd name="connsiteX1406" fmla="*/ 2416726 w 2969285"/>
              <a:gd name="connsiteY1406" fmla="*/ 1413982 h 3313666"/>
              <a:gd name="connsiteX1407" fmla="*/ 2416726 w 2969285"/>
              <a:gd name="connsiteY1407" fmla="*/ 1413982 h 3313666"/>
              <a:gd name="connsiteX1408" fmla="*/ 2416726 w 2969285"/>
              <a:gd name="connsiteY1408" fmla="*/ 1413982 h 3313666"/>
              <a:gd name="connsiteX1409" fmla="*/ 2432242 w 2969285"/>
              <a:gd name="connsiteY1409" fmla="*/ 1413982 h 3313666"/>
              <a:gd name="connsiteX1410" fmla="*/ 2447758 w 2969285"/>
              <a:gd name="connsiteY1410" fmla="*/ 1445014 h 3313666"/>
              <a:gd name="connsiteX1411" fmla="*/ 2492582 w 2969285"/>
              <a:gd name="connsiteY1411" fmla="*/ 1470874 h 3313666"/>
              <a:gd name="connsiteX1412" fmla="*/ 2509822 w 2969285"/>
              <a:gd name="connsiteY1412" fmla="*/ 1474322 h 3313666"/>
              <a:gd name="connsiteX1413" fmla="*/ 2492582 w 2969285"/>
              <a:gd name="connsiteY1413" fmla="*/ 1470874 h 3313666"/>
              <a:gd name="connsiteX1414" fmla="*/ 2447758 w 2969285"/>
              <a:gd name="connsiteY1414" fmla="*/ 1445014 h 3313666"/>
              <a:gd name="connsiteX1415" fmla="*/ 2432242 w 2969285"/>
              <a:gd name="connsiteY1415" fmla="*/ 1413982 h 3313666"/>
              <a:gd name="connsiteX1416" fmla="*/ 2416726 w 2969285"/>
              <a:gd name="connsiteY1416" fmla="*/ 1413982 h 3313666"/>
              <a:gd name="connsiteX1417" fmla="*/ 2420174 w 2969285"/>
              <a:gd name="connsiteY1417" fmla="*/ 1789813 h 3313666"/>
              <a:gd name="connsiteX1418" fmla="*/ 2409830 w 2969285"/>
              <a:gd name="connsiteY1418" fmla="*/ 1794985 h 3313666"/>
              <a:gd name="connsiteX1419" fmla="*/ 2409830 w 2969285"/>
              <a:gd name="connsiteY1419" fmla="*/ 1794985 h 3313666"/>
              <a:gd name="connsiteX1420" fmla="*/ 2420174 w 2969285"/>
              <a:gd name="connsiteY1420" fmla="*/ 1789813 h 3313666"/>
              <a:gd name="connsiteX1421" fmla="*/ 2433966 w 2969285"/>
              <a:gd name="connsiteY1421" fmla="*/ 1698441 h 3313666"/>
              <a:gd name="connsiteX1422" fmla="*/ 2449482 w 2969285"/>
              <a:gd name="connsiteY1422" fmla="*/ 1689821 h 3313666"/>
              <a:gd name="connsiteX1423" fmla="*/ 2433966 w 2969285"/>
              <a:gd name="connsiteY1423" fmla="*/ 1698441 h 3313666"/>
              <a:gd name="connsiteX1424" fmla="*/ 2430518 w 2969285"/>
              <a:gd name="connsiteY1424" fmla="*/ 1700165 h 3313666"/>
              <a:gd name="connsiteX1425" fmla="*/ 2433966 w 2969285"/>
              <a:gd name="connsiteY1425" fmla="*/ 1698441 h 3313666"/>
              <a:gd name="connsiteX1426" fmla="*/ 2551198 w 2969285"/>
              <a:gd name="connsiteY1426" fmla="*/ 1388122 h 3313666"/>
              <a:gd name="connsiteX1427" fmla="*/ 2468446 w 2969285"/>
              <a:gd name="connsiteY1427" fmla="*/ 1363987 h 3313666"/>
              <a:gd name="connsiteX1428" fmla="*/ 2408106 w 2969285"/>
              <a:gd name="connsiteY1428" fmla="*/ 1395018 h 3313666"/>
              <a:gd name="connsiteX1429" fmla="*/ 2415002 w 2969285"/>
              <a:gd name="connsiteY1429" fmla="*/ 1401914 h 3313666"/>
              <a:gd name="connsiteX1430" fmla="*/ 2408106 w 2969285"/>
              <a:gd name="connsiteY1430" fmla="*/ 1395018 h 3313666"/>
              <a:gd name="connsiteX1431" fmla="*/ 2368454 w 2969285"/>
              <a:gd name="connsiteY1431" fmla="*/ 1379503 h 3313666"/>
              <a:gd name="connsiteX1432" fmla="*/ 2351214 w 2969285"/>
              <a:gd name="connsiteY1432" fmla="*/ 1393294 h 3313666"/>
              <a:gd name="connsiteX1433" fmla="*/ 2311563 w 2969285"/>
              <a:gd name="connsiteY1433" fmla="*/ 1400190 h 3313666"/>
              <a:gd name="connsiteX1434" fmla="*/ 2301219 w 2969285"/>
              <a:gd name="connsiteY1434" fmla="*/ 1401914 h 3313666"/>
              <a:gd name="connsiteX1435" fmla="*/ 2233983 w 2969285"/>
              <a:gd name="connsiteY1435" fmla="*/ 1363987 h 3313666"/>
              <a:gd name="connsiteX1436" fmla="*/ 2227087 w 2969285"/>
              <a:gd name="connsiteY1436" fmla="*/ 1369159 h 3313666"/>
              <a:gd name="connsiteX1437" fmla="*/ 2233983 w 2969285"/>
              <a:gd name="connsiteY1437" fmla="*/ 1363987 h 3313666"/>
              <a:gd name="connsiteX1438" fmla="*/ 2301219 w 2969285"/>
              <a:gd name="connsiteY1438" fmla="*/ 1401914 h 3313666"/>
              <a:gd name="connsiteX1439" fmla="*/ 2311563 w 2969285"/>
              <a:gd name="connsiteY1439" fmla="*/ 1400190 h 3313666"/>
              <a:gd name="connsiteX1440" fmla="*/ 2351214 w 2969285"/>
              <a:gd name="connsiteY1440" fmla="*/ 1393294 h 3313666"/>
              <a:gd name="connsiteX1441" fmla="*/ 2368454 w 2969285"/>
              <a:gd name="connsiteY1441" fmla="*/ 1379503 h 3313666"/>
              <a:gd name="connsiteX1442" fmla="*/ 2311563 w 2969285"/>
              <a:gd name="connsiteY1442" fmla="*/ 1367434 h 3313666"/>
              <a:gd name="connsiteX1443" fmla="*/ 2273635 w 2969285"/>
              <a:gd name="connsiteY1443" fmla="*/ 1367434 h 3313666"/>
              <a:gd name="connsiteX1444" fmla="*/ 2311563 w 2969285"/>
              <a:gd name="connsiteY1444" fmla="*/ 1367434 h 3313666"/>
              <a:gd name="connsiteX1445" fmla="*/ 2368454 w 2969285"/>
              <a:gd name="connsiteY1445" fmla="*/ 1379503 h 3313666"/>
              <a:gd name="connsiteX1446" fmla="*/ 2408106 w 2969285"/>
              <a:gd name="connsiteY1446" fmla="*/ 1395018 h 3313666"/>
              <a:gd name="connsiteX1447" fmla="*/ 2468446 w 2969285"/>
              <a:gd name="connsiteY1447" fmla="*/ 1363987 h 3313666"/>
              <a:gd name="connsiteX1448" fmla="*/ 2551198 w 2969285"/>
              <a:gd name="connsiteY1448" fmla="*/ 1388122 h 3313666"/>
              <a:gd name="connsiteX1449" fmla="*/ 2551198 w 2969285"/>
              <a:gd name="connsiteY1449" fmla="*/ 1388122 h 3313666"/>
              <a:gd name="connsiteX1450" fmla="*/ 2356386 w 2969285"/>
              <a:gd name="connsiteY1450" fmla="*/ 1729473 h 3313666"/>
              <a:gd name="connsiteX1451" fmla="*/ 2339146 w 2969285"/>
              <a:gd name="connsiteY1451" fmla="*/ 1720853 h 3313666"/>
              <a:gd name="connsiteX1452" fmla="*/ 2356386 w 2969285"/>
              <a:gd name="connsiteY1452" fmla="*/ 1729473 h 3313666"/>
              <a:gd name="connsiteX1453" fmla="*/ 2399486 w 2969285"/>
              <a:gd name="connsiteY1453" fmla="*/ 1753609 h 3313666"/>
              <a:gd name="connsiteX1454" fmla="*/ 2399486 w 2969285"/>
              <a:gd name="connsiteY1454" fmla="*/ 1760505 h 3313666"/>
              <a:gd name="connsiteX1455" fmla="*/ 2399486 w 2969285"/>
              <a:gd name="connsiteY1455" fmla="*/ 1753609 h 3313666"/>
              <a:gd name="connsiteX1456" fmla="*/ 2356386 w 2969285"/>
              <a:gd name="connsiteY1456" fmla="*/ 1729473 h 3313666"/>
              <a:gd name="connsiteX1457" fmla="*/ 2359834 w 2969285"/>
              <a:gd name="connsiteY1457" fmla="*/ 1896700 h 3313666"/>
              <a:gd name="connsiteX1458" fmla="*/ 2356386 w 2969285"/>
              <a:gd name="connsiteY1458" fmla="*/ 1915664 h 3313666"/>
              <a:gd name="connsiteX1459" fmla="*/ 2354662 w 2969285"/>
              <a:gd name="connsiteY1459" fmla="*/ 1920836 h 3313666"/>
              <a:gd name="connsiteX1460" fmla="*/ 2356386 w 2969285"/>
              <a:gd name="connsiteY1460" fmla="*/ 1915664 h 3313666"/>
              <a:gd name="connsiteX1461" fmla="*/ 2359834 w 2969285"/>
              <a:gd name="connsiteY1461" fmla="*/ 1896700 h 3313666"/>
              <a:gd name="connsiteX1462" fmla="*/ 2340870 w 2969285"/>
              <a:gd name="connsiteY1462" fmla="*/ 1658789 h 3313666"/>
              <a:gd name="connsiteX1463" fmla="*/ 2359834 w 2969285"/>
              <a:gd name="connsiteY1463" fmla="*/ 1663961 h 3313666"/>
              <a:gd name="connsiteX1464" fmla="*/ 2340870 w 2969285"/>
              <a:gd name="connsiteY1464" fmla="*/ 1658789 h 3313666"/>
              <a:gd name="connsiteX1465" fmla="*/ 2373626 w 2969285"/>
              <a:gd name="connsiteY1465" fmla="*/ 1791537 h 3313666"/>
              <a:gd name="connsiteX1466" fmla="*/ 2371902 w 2969285"/>
              <a:gd name="connsiteY1466" fmla="*/ 1808777 h 3313666"/>
              <a:gd name="connsiteX1467" fmla="*/ 2375350 w 2969285"/>
              <a:gd name="connsiteY1467" fmla="*/ 1819121 h 3313666"/>
              <a:gd name="connsiteX1468" fmla="*/ 2371902 w 2969285"/>
              <a:gd name="connsiteY1468" fmla="*/ 1808777 h 3313666"/>
              <a:gd name="connsiteX1469" fmla="*/ 2373626 w 2969285"/>
              <a:gd name="connsiteY1469" fmla="*/ 1791537 h 3313666"/>
              <a:gd name="connsiteX1470" fmla="*/ 2383970 w 2969285"/>
              <a:gd name="connsiteY1470" fmla="*/ 1941524 h 3313666"/>
              <a:gd name="connsiteX1471" fmla="*/ 2408106 w 2969285"/>
              <a:gd name="connsiteY1471" fmla="*/ 1917388 h 3313666"/>
              <a:gd name="connsiteX1472" fmla="*/ 2383970 w 2969285"/>
              <a:gd name="connsiteY1472" fmla="*/ 1941524 h 3313666"/>
              <a:gd name="connsiteX1473" fmla="*/ 2361558 w 2969285"/>
              <a:gd name="connsiteY1473" fmla="*/ 1958764 h 3313666"/>
              <a:gd name="connsiteX1474" fmla="*/ 2383970 w 2969285"/>
              <a:gd name="connsiteY1474" fmla="*/ 1941524 h 3313666"/>
              <a:gd name="connsiteX1475" fmla="*/ 2401210 w 2969285"/>
              <a:gd name="connsiteY1475" fmla="*/ 1760505 h 3313666"/>
              <a:gd name="connsiteX1476" fmla="*/ 2401210 w 2969285"/>
              <a:gd name="connsiteY1476" fmla="*/ 1760505 h 3313666"/>
              <a:gd name="connsiteX1477" fmla="*/ 2408106 w 2969285"/>
              <a:gd name="connsiteY1477" fmla="*/ 1760505 h 3313666"/>
              <a:gd name="connsiteX1478" fmla="*/ 2401210 w 2969285"/>
              <a:gd name="connsiteY1478" fmla="*/ 1760505 h 3313666"/>
              <a:gd name="connsiteX1479" fmla="*/ 2059860 w 2969285"/>
              <a:gd name="connsiteY1479" fmla="*/ 2244947 h 3313666"/>
              <a:gd name="connsiteX1480" fmla="*/ 2047792 w 2969285"/>
              <a:gd name="connsiteY1480" fmla="*/ 2248395 h 3313666"/>
              <a:gd name="connsiteX1481" fmla="*/ 2059860 w 2969285"/>
              <a:gd name="connsiteY1481" fmla="*/ 2244947 h 3313666"/>
              <a:gd name="connsiteX1482" fmla="*/ 2166747 w 2969285"/>
              <a:gd name="connsiteY1482" fmla="*/ 2231155 h 3313666"/>
              <a:gd name="connsiteX1483" fmla="*/ 2182263 w 2969285"/>
              <a:gd name="connsiteY1483" fmla="*/ 2231155 h 3313666"/>
              <a:gd name="connsiteX1484" fmla="*/ 2166747 w 2969285"/>
              <a:gd name="connsiteY1484" fmla="*/ 2231155 h 3313666"/>
              <a:gd name="connsiteX1485" fmla="*/ 2059860 w 2969285"/>
              <a:gd name="connsiteY1485" fmla="*/ 2244947 h 3313666"/>
              <a:gd name="connsiteX1486" fmla="*/ 2120199 w 2969285"/>
              <a:gd name="connsiteY1486" fmla="*/ 2548369 h 3313666"/>
              <a:gd name="connsiteX1487" fmla="*/ 2113304 w 2969285"/>
              <a:gd name="connsiteY1487" fmla="*/ 2543197 h 3313666"/>
              <a:gd name="connsiteX1488" fmla="*/ 2106407 w 2969285"/>
              <a:gd name="connsiteY1488" fmla="*/ 2538026 h 3313666"/>
              <a:gd name="connsiteX1489" fmla="*/ 2113304 w 2969285"/>
              <a:gd name="connsiteY1489" fmla="*/ 2543197 h 3313666"/>
              <a:gd name="connsiteX1490" fmla="*/ 2120199 w 2969285"/>
              <a:gd name="connsiteY1490" fmla="*/ 2548369 h 3313666"/>
              <a:gd name="connsiteX1491" fmla="*/ 2073652 w 2969285"/>
              <a:gd name="connsiteY1491" fmla="*/ 2357006 h 3313666"/>
              <a:gd name="connsiteX1492" fmla="*/ 2075375 w 2969285"/>
              <a:gd name="connsiteY1492" fmla="*/ 2343214 h 3313666"/>
              <a:gd name="connsiteX1493" fmla="*/ 2073652 w 2969285"/>
              <a:gd name="connsiteY1493" fmla="*/ 2357006 h 3313666"/>
              <a:gd name="connsiteX1494" fmla="*/ 2071927 w 2969285"/>
              <a:gd name="connsiteY1494" fmla="*/ 2381142 h 3313666"/>
              <a:gd name="connsiteX1495" fmla="*/ 2073652 w 2969285"/>
              <a:gd name="connsiteY1495" fmla="*/ 2357006 h 3313666"/>
              <a:gd name="connsiteX1496" fmla="*/ 2020208 w 2969285"/>
              <a:gd name="connsiteY1496" fmla="*/ 2336318 h 3313666"/>
              <a:gd name="connsiteX1497" fmla="*/ 2020208 w 2969285"/>
              <a:gd name="connsiteY1497" fmla="*/ 2362178 h 3313666"/>
              <a:gd name="connsiteX1498" fmla="*/ 2020208 w 2969285"/>
              <a:gd name="connsiteY1498" fmla="*/ 2362178 h 3313666"/>
              <a:gd name="connsiteX1499" fmla="*/ 2020208 w 2969285"/>
              <a:gd name="connsiteY1499" fmla="*/ 2336318 h 3313666"/>
              <a:gd name="connsiteX1500" fmla="*/ 2018484 w 2969285"/>
              <a:gd name="connsiteY1500" fmla="*/ 2125991 h 3313666"/>
              <a:gd name="connsiteX1501" fmla="*/ 2015036 w 2969285"/>
              <a:gd name="connsiteY1501" fmla="*/ 2117371 h 3313666"/>
              <a:gd name="connsiteX1502" fmla="*/ 2018484 w 2969285"/>
              <a:gd name="connsiteY1502" fmla="*/ 2125991 h 3313666"/>
              <a:gd name="connsiteX1503" fmla="*/ 2020208 w 2969285"/>
              <a:gd name="connsiteY1503" fmla="*/ 2131163 h 3313666"/>
              <a:gd name="connsiteX1504" fmla="*/ 2018484 w 2969285"/>
              <a:gd name="connsiteY1504" fmla="*/ 2125991 h 3313666"/>
              <a:gd name="connsiteX1505" fmla="*/ 1978832 w 2969285"/>
              <a:gd name="connsiteY1505" fmla="*/ 2046688 h 3313666"/>
              <a:gd name="connsiteX1506" fmla="*/ 1966764 w 2969285"/>
              <a:gd name="connsiteY1506" fmla="*/ 2041516 h 3313666"/>
              <a:gd name="connsiteX1507" fmla="*/ 1978832 w 2969285"/>
              <a:gd name="connsiteY1507" fmla="*/ 2046688 h 3313666"/>
              <a:gd name="connsiteX1508" fmla="*/ 2056412 w 2969285"/>
              <a:gd name="connsiteY1508" fmla="*/ 2048412 h 3313666"/>
              <a:gd name="connsiteX1509" fmla="*/ 2089167 w 2969285"/>
              <a:gd name="connsiteY1509" fmla="*/ 2027724 h 3313666"/>
              <a:gd name="connsiteX1510" fmla="*/ 2056412 w 2969285"/>
              <a:gd name="connsiteY1510" fmla="*/ 2048412 h 3313666"/>
              <a:gd name="connsiteX1511" fmla="*/ 1978832 w 2969285"/>
              <a:gd name="connsiteY1511" fmla="*/ 2046688 h 3313666"/>
              <a:gd name="connsiteX1512" fmla="*/ 2006416 w 2969285"/>
              <a:gd name="connsiteY1512" fmla="*/ 2343214 h 3313666"/>
              <a:gd name="connsiteX1513" fmla="*/ 2002968 w 2969285"/>
              <a:gd name="connsiteY1513" fmla="*/ 2360454 h 3313666"/>
              <a:gd name="connsiteX1514" fmla="*/ 1992624 w 2969285"/>
              <a:gd name="connsiteY1514" fmla="*/ 2362178 h 3313666"/>
              <a:gd name="connsiteX1515" fmla="*/ 2002968 w 2969285"/>
              <a:gd name="connsiteY1515" fmla="*/ 2360454 h 3313666"/>
              <a:gd name="connsiteX1516" fmla="*/ 2006416 w 2969285"/>
              <a:gd name="connsiteY1516" fmla="*/ 2343214 h 3313666"/>
              <a:gd name="connsiteX1517" fmla="*/ 1925388 w 2969285"/>
              <a:gd name="connsiteY1517" fmla="*/ 2046688 h 3313666"/>
              <a:gd name="connsiteX1518" fmla="*/ 1923664 w 2969285"/>
              <a:gd name="connsiteY1518" fmla="*/ 2062204 h 3313666"/>
              <a:gd name="connsiteX1519" fmla="*/ 1923664 w 2969285"/>
              <a:gd name="connsiteY1519" fmla="*/ 2062204 h 3313666"/>
              <a:gd name="connsiteX1520" fmla="*/ 1925388 w 2969285"/>
              <a:gd name="connsiteY1520" fmla="*/ 2046688 h 3313666"/>
              <a:gd name="connsiteX1521" fmla="*/ 1908148 w 2969285"/>
              <a:gd name="connsiteY1521" fmla="*/ 1972556 h 3313666"/>
              <a:gd name="connsiteX1522" fmla="*/ 1852981 w 2969285"/>
              <a:gd name="connsiteY1522" fmla="*/ 1972556 h 3313666"/>
              <a:gd name="connsiteX1523" fmla="*/ 1837465 w 2969285"/>
              <a:gd name="connsiteY1523" fmla="*/ 1986348 h 3313666"/>
              <a:gd name="connsiteX1524" fmla="*/ 1835741 w 2969285"/>
              <a:gd name="connsiteY1524" fmla="*/ 1996692 h 3313666"/>
              <a:gd name="connsiteX1525" fmla="*/ 1837465 w 2969285"/>
              <a:gd name="connsiteY1525" fmla="*/ 1986348 h 3313666"/>
              <a:gd name="connsiteX1526" fmla="*/ 1852981 w 2969285"/>
              <a:gd name="connsiteY1526" fmla="*/ 1972556 h 3313666"/>
              <a:gd name="connsiteX1527" fmla="*/ 1908148 w 2969285"/>
              <a:gd name="connsiteY1527" fmla="*/ 1972556 h 3313666"/>
              <a:gd name="connsiteX1528" fmla="*/ 1940904 w 2969285"/>
              <a:gd name="connsiteY1528" fmla="*/ 1984624 h 3313666"/>
              <a:gd name="connsiteX1529" fmla="*/ 1908148 w 2969285"/>
              <a:gd name="connsiteY1529" fmla="*/ 1972556 h 3313666"/>
              <a:gd name="connsiteX1530" fmla="*/ 1875392 w 2969285"/>
              <a:gd name="connsiteY1530" fmla="*/ 2241499 h 3313666"/>
              <a:gd name="connsiteX1531" fmla="*/ 1873668 w 2969285"/>
              <a:gd name="connsiteY1531" fmla="*/ 2231155 h 3313666"/>
              <a:gd name="connsiteX1532" fmla="*/ 1873668 w 2969285"/>
              <a:gd name="connsiteY1532" fmla="*/ 2231155 h 3313666"/>
              <a:gd name="connsiteX1533" fmla="*/ 1875392 w 2969285"/>
              <a:gd name="connsiteY1533" fmla="*/ 2241499 h 3313666"/>
              <a:gd name="connsiteX1534" fmla="*/ 1859876 w 2969285"/>
              <a:gd name="connsiteY1534" fmla="*/ 2293219 h 3313666"/>
              <a:gd name="connsiteX1535" fmla="*/ 1854704 w 2969285"/>
              <a:gd name="connsiteY1535" fmla="*/ 2296667 h 3313666"/>
              <a:gd name="connsiteX1536" fmla="*/ 1859876 w 2969285"/>
              <a:gd name="connsiteY1536" fmla="*/ 2293219 h 3313666"/>
              <a:gd name="connsiteX1537" fmla="*/ 1875392 w 2969285"/>
              <a:gd name="connsiteY1537" fmla="*/ 2241499 h 3313666"/>
              <a:gd name="connsiteX1538" fmla="*/ 1875392 w 2969285"/>
              <a:gd name="connsiteY1538" fmla="*/ 2174263 h 3313666"/>
              <a:gd name="connsiteX1539" fmla="*/ 1847808 w 2969285"/>
              <a:gd name="connsiteY1539" fmla="*/ 2134611 h 3313666"/>
              <a:gd name="connsiteX1540" fmla="*/ 1821949 w 2969285"/>
              <a:gd name="connsiteY1540" fmla="*/ 2098408 h 3313666"/>
              <a:gd name="connsiteX1541" fmla="*/ 1821949 w 2969285"/>
              <a:gd name="connsiteY1541" fmla="*/ 2098408 h 3313666"/>
              <a:gd name="connsiteX1542" fmla="*/ 1847808 w 2969285"/>
              <a:gd name="connsiteY1542" fmla="*/ 2134611 h 3313666"/>
              <a:gd name="connsiteX1543" fmla="*/ 1875392 w 2969285"/>
              <a:gd name="connsiteY1543" fmla="*/ 2174263 h 3313666"/>
              <a:gd name="connsiteX1544" fmla="*/ 1894356 w 2969285"/>
              <a:gd name="connsiteY1544" fmla="*/ 2189779 h 3313666"/>
              <a:gd name="connsiteX1545" fmla="*/ 1875392 w 2969285"/>
              <a:gd name="connsiteY1545" fmla="*/ 2174263 h 3313666"/>
              <a:gd name="connsiteX1546" fmla="*/ 1849533 w 2969285"/>
              <a:gd name="connsiteY1546" fmla="*/ 2300115 h 3313666"/>
              <a:gd name="connsiteX1547" fmla="*/ 1844361 w 2969285"/>
              <a:gd name="connsiteY1547" fmla="*/ 2313907 h 3313666"/>
              <a:gd name="connsiteX1548" fmla="*/ 1837465 w 2969285"/>
              <a:gd name="connsiteY1548" fmla="*/ 2332870 h 3313666"/>
              <a:gd name="connsiteX1549" fmla="*/ 1825397 w 2969285"/>
              <a:gd name="connsiteY1549" fmla="*/ 2336318 h 3313666"/>
              <a:gd name="connsiteX1550" fmla="*/ 1837465 w 2969285"/>
              <a:gd name="connsiteY1550" fmla="*/ 2332870 h 3313666"/>
              <a:gd name="connsiteX1551" fmla="*/ 1844361 w 2969285"/>
              <a:gd name="connsiteY1551" fmla="*/ 2313907 h 3313666"/>
              <a:gd name="connsiteX1552" fmla="*/ 1849533 w 2969285"/>
              <a:gd name="connsiteY1552" fmla="*/ 2300115 h 3313666"/>
              <a:gd name="connsiteX1553" fmla="*/ 1813329 w 2969285"/>
              <a:gd name="connsiteY1553" fmla="*/ 1829465 h 3313666"/>
              <a:gd name="connsiteX1554" fmla="*/ 1780573 w 2969285"/>
              <a:gd name="connsiteY1554" fmla="*/ 1870840 h 3313666"/>
              <a:gd name="connsiteX1555" fmla="*/ 1780573 w 2969285"/>
              <a:gd name="connsiteY1555" fmla="*/ 1860496 h 3313666"/>
              <a:gd name="connsiteX1556" fmla="*/ 1780573 w 2969285"/>
              <a:gd name="connsiteY1556" fmla="*/ 1870840 h 3313666"/>
              <a:gd name="connsiteX1557" fmla="*/ 1813329 w 2969285"/>
              <a:gd name="connsiteY1557" fmla="*/ 1829465 h 3313666"/>
              <a:gd name="connsiteX1558" fmla="*/ 1835741 w 2969285"/>
              <a:gd name="connsiteY1558" fmla="*/ 1813949 h 3313666"/>
              <a:gd name="connsiteX1559" fmla="*/ 1902976 w 2969285"/>
              <a:gd name="connsiteY1559" fmla="*/ 1843257 h 3313666"/>
              <a:gd name="connsiteX1560" fmla="*/ 1927112 w 2969285"/>
              <a:gd name="connsiteY1560" fmla="*/ 1827741 h 3313666"/>
              <a:gd name="connsiteX1561" fmla="*/ 1937456 w 2969285"/>
              <a:gd name="connsiteY1561" fmla="*/ 1808777 h 3313666"/>
              <a:gd name="connsiteX1562" fmla="*/ 1947800 w 2969285"/>
              <a:gd name="connsiteY1562" fmla="*/ 1784641 h 3313666"/>
              <a:gd name="connsiteX1563" fmla="*/ 1947800 w 2969285"/>
              <a:gd name="connsiteY1563" fmla="*/ 1784641 h 3313666"/>
              <a:gd name="connsiteX1564" fmla="*/ 1937456 w 2969285"/>
              <a:gd name="connsiteY1564" fmla="*/ 1808777 h 3313666"/>
              <a:gd name="connsiteX1565" fmla="*/ 1927112 w 2969285"/>
              <a:gd name="connsiteY1565" fmla="*/ 1827741 h 3313666"/>
              <a:gd name="connsiteX1566" fmla="*/ 1902976 w 2969285"/>
              <a:gd name="connsiteY1566" fmla="*/ 1843257 h 3313666"/>
              <a:gd name="connsiteX1567" fmla="*/ 1835741 w 2969285"/>
              <a:gd name="connsiteY1567" fmla="*/ 1813949 h 3313666"/>
              <a:gd name="connsiteX1568" fmla="*/ 1813329 w 2969285"/>
              <a:gd name="connsiteY1568" fmla="*/ 1829465 h 3313666"/>
              <a:gd name="connsiteX1569" fmla="*/ 1816777 w 2969285"/>
              <a:gd name="connsiteY1569" fmla="*/ 2129439 h 3313666"/>
              <a:gd name="connsiteX1570" fmla="*/ 1815053 w 2969285"/>
              <a:gd name="connsiteY1570" fmla="*/ 2136335 h 3313666"/>
              <a:gd name="connsiteX1571" fmla="*/ 1816777 w 2969285"/>
              <a:gd name="connsiteY1571" fmla="*/ 2129439 h 3313666"/>
              <a:gd name="connsiteX1572" fmla="*/ 1816777 w 2969285"/>
              <a:gd name="connsiteY1572" fmla="*/ 2129439 h 3313666"/>
              <a:gd name="connsiteX1573" fmla="*/ 1816777 w 2969285"/>
              <a:gd name="connsiteY1573" fmla="*/ 2129439 h 3313666"/>
              <a:gd name="connsiteX1574" fmla="*/ 1680581 w 2969285"/>
              <a:gd name="connsiteY1574" fmla="*/ 2531130 h 3313666"/>
              <a:gd name="connsiteX1575" fmla="*/ 1651273 w 2969285"/>
              <a:gd name="connsiteY1575" fmla="*/ 2538026 h 3313666"/>
              <a:gd name="connsiteX1576" fmla="*/ 1680581 w 2969285"/>
              <a:gd name="connsiteY1576" fmla="*/ 2531130 h 3313666"/>
              <a:gd name="connsiteX1577" fmla="*/ 1692649 w 2969285"/>
              <a:gd name="connsiteY1577" fmla="*/ 2544922 h 3313666"/>
              <a:gd name="connsiteX1578" fmla="*/ 1680581 w 2969285"/>
              <a:gd name="connsiteY1578" fmla="*/ 2531130 h 3313666"/>
              <a:gd name="connsiteX1579" fmla="*/ 1668513 w 2969285"/>
              <a:gd name="connsiteY1579" fmla="*/ 2636293 h 3313666"/>
              <a:gd name="connsiteX1580" fmla="*/ 1663341 w 2969285"/>
              <a:gd name="connsiteY1580" fmla="*/ 2655257 h 3313666"/>
              <a:gd name="connsiteX1581" fmla="*/ 1668513 w 2969285"/>
              <a:gd name="connsiteY1581" fmla="*/ 2636293 h 3313666"/>
              <a:gd name="connsiteX1582" fmla="*/ 1689201 w 2969285"/>
              <a:gd name="connsiteY1582" fmla="*/ 2553542 h 3313666"/>
              <a:gd name="connsiteX1583" fmla="*/ 1689201 w 2969285"/>
              <a:gd name="connsiteY1583" fmla="*/ 2553542 h 3313666"/>
              <a:gd name="connsiteX1584" fmla="*/ 1689201 w 2969285"/>
              <a:gd name="connsiteY1584" fmla="*/ 2553542 h 3313666"/>
              <a:gd name="connsiteX1585" fmla="*/ 1668513 w 2969285"/>
              <a:gd name="connsiteY1585" fmla="*/ 2636293 h 3313666"/>
              <a:gd name="connsiteX1586" fmla="*/ 1670237 w 2969285"/>
              <a:gd name="connsiteY1586" fmla="*/ 2427690 h 3313666"/>
              <a:gd name="connsiteX1587" fmla="*/ 1670237 w 2969285"/>
              <a:gd name="connsiteY1587" fmla="*/ 2427690 h 3313666"/>
              <a:gd name="connsiteX1588" fmla="*/ 1711613 w 2969285"/>
              <a:gd name="connsiteY1588" fmla="*/ 2415622 h 3313666"/>
              <a:gd name="connsiteX1589" fmla="*/ 1711613 w 2969285"/>
              <a:gd name="connsiteY1589" fmla="*/ 2415622 h 3313666"/>
              <a:gd name="connsiteX1590" fmla="*/ 1670237 w 2969285"/>
              <a:gd name="connsiteY1590" fmla="*/ 2427690 h 3313666"/>
              <a:gd name="connsiteX1591" fmla="*/ 1699545 w 2969285"/>
              <a:gd name="connsiteY1591" fmla="*/ 2360454 h 3313666"/>
              <a:gd name="connsiteX1592" fmla="*/ 1654721 w 2969285"/>
              <a:gd name="connsiteY1592" fmla="*/ 2336318 h 3313666"/>
              <a:gd name="connsiteX1593" fmla="*/ 1523698 w 2969285"/>
              <a:gd name="connsiteY1593" fmla="*/ 2334594 h 3313666"/>
              <a:gd name="connsiteX1594" fmla="*/ 1516802 w 2969285"/>
              <a:gd name="connsiteY1594" fmla="*/ 2331147 h 3313666"/>
              <a:gd name="connsiteX1595" fmla="*/ 1516802 w 2969285"/>
              <a:gd name="connsiteY1595" fmla="*/ 2331147 h 3313666"/>
              <a:gd name="connsiteX1596" fmla="*/ 1523698 w 2969285"/>
              <a:gd name="connsiteY1596" fmla="*/ 2334594 h 3313666"/>
              <a:gd name="connsiteX1597" fmla="*/ 1654721 w 2969285"/>
              <a:gd name="connsiteY1597" fmla="*/ 2336318 h 3313666"/>
              <a:gd name="connsiteX1598" fmla="*/ 1699545 w 2969285"/>
              <a:gd name="connsiteY1598" fmla="*/ 2329422 h 3313666"/>
              <a:gd name="connsiteX1599" fmla="*/ 1701269 w 2969285"/>
              <a:gd name="connsiteY1599" fmla="*/ 2331147 h 3313666"/>
              <a:gd name="connsiteX1600" fmla="*/ 1699545 w 2969285"/>
              <a:gd name="connsiteY1600" fmla="*/ 2329422 h 3313666"/>
              <a:gd name="connsiteX1601" fmla="*/ 1654721 w 2969285"/>
              <a:gd name="connsiteY1601" fmla="*/ 2336318 h 3313666"/>
              <a:gd name="connsiteX1602" fmla="*/ 1699545 w 2969285"/>
              <a:gd name="connsiteY1602" fmla="*/ 2360454 h 3313666"/>
              <a:gd name="connsiteX1603" fmla="*/ 1734025 w 2969285"/>
              <a:gd name="connsiteY1603" fmla="*/ 2353558 h 3313666"/>
              <a:gd name="connsiteX1604" fmla="*/ 1723681 w 2969285"/>
              <a:gd name="connsiteY1604" fmla="*/ 2350110 h 3313666"/>
              <a:gd name="connsiteX1605" fmla="*/ 1734025 w 2969285"/>
              <a:gd name="connsiteY1605" fmla="*/ 2353558 h 3313666"/>
              <a:gd name="connsiteX1606" fmla="*/ 1751265 w 2969285"/>
              <a:gd name="connsiteY1606" fmla="*/ 2317355 h 3313666"/>
              <a:gd name="connsiteX1607" fmla="*/ 1734025 w 2969285"/>
              <a:gd name="connsiteY1607" fmla="*/ 2353558 h 3313666"/>
              <a:gd name="connsiteX1608" fmla="*/ 1699545 w 2969285"/>
              <a:gd name="connsiteY1608" fmla="*/ 2360454 h 3313666"/>
              <a:gd name="connsiteX1609" fmla="*/ 1454738 w 2969285"/>
              <a:gd name="connsiteY1609" fmla="*/ 2639741 h 3313666"/>
              <a:gd name="connsiteX1610" fmla="*/ 1454738 w 2969285"/>
              <a:gd name="connsiteY1610" fmla="*/ 2639741 h 3313666"/>
              <a:gd name="connsiteX1611" fmla="*/ 1427154 w 2969285"/>
              <a:gd name="connsiteY1611" fmla="*/ 2634569 h 3313666"/>
              <a:gd name="connsiteX1612" fmla="*/ 1411638 w 2969285"/>
              <a:gd name="connsiteY1612" fmla="*/ 2644913 h 3313666"/>
              <a:gd name="connsiteX1613" fmla="*/ 1411638 w 2969285"/>
              <a:gd name="connsiteY1613" fmla="*/ 2651809 h 3313666"/>
              <a:gd name="connsiteX1614" fmla="*/ 1411638 w 2969285"/>
              <a:gd name="connsiteY1614" fmla="*/ 2644913 h 3313666"/>
              <a:gd name="connsiteX1615" fmla="*/ 1427154 w 2969285"/>
              <a:gd name="connsiteY1615" fmla="*/ 2634569 h 3313666"/>
              <a:gd name="connsiteX1616" fmla="*/ 1454738 w 2969285"/>
              <a:gd name="connsiteY1616" fmla="*/ 2639741 h 3313666"/>
              <a:gd name="connsiteX1617" fmla="*/ 1456462 w 2969285"/>
              <a:gd name="connsiteY1617" fmla="*/ 2556989 h 3313666"/>
              <a:gd name="connsiteX1618" fmla="*/ 1456462 w 2969285"/>
              <a:gd name="connsiteY1618" fmla="*/ 2556989 h 3313666"/>
              <a:gd name="connsiteX1619" fmla="*/ 1454738 w 2969285"/>
              <a:gd name="connsiteY1619" fmla="*/ 2639741 h 3313666"/>
              <a:gd name="connsiteX1620" fmla="*/ 1454738 w 2969285"/>
              <a:gd name="connsiteY1620" fmla="*/ 2639741 h 3313666"/>
              <a:gd name="connsiteX1621" fmla="*/ 1454738 w 2969285"/>
              <a:gd name="connsiteY1621" fmla="*/ 2639741 h 3313666"/>
              <a:gd name="connsiteX1622" fmla="*/ 1454738 w 2969285"/>
              <a:gd name="connsiteY1622" fmla="*/ 2639741 h 3313666"/>
              <a:gd name="connsiteX1623" fmla="*/ 1454738 w 2969285"/>
              <a:gd name="connsiteY1623" fmla="*/ 2639741 h 3313666"/>
              <a:gd name="connsiteX1624" fmla="*/ 1454738 w 2969285"/>
              <a:gd name="connsiteY1624" fmla="*/ 2639741 h 3313666"/>
              <a:gd name="connsiteX1625" fmla="*/ 1503010 w 2969285"/>
              <a:gd name="connsiteY1625" fmla="*/ 2705253 h 3313666"/>
              <a:gd name="connsiteX1626" fmla="*/ 1532318 w 2969285"/>
              <a:gd name="connsiteY1626" fmla="*/ 2724217 h 3313666"/>
              <a:gd name="connsiteX1627" fmla="*/ 1565074 w 2969285"/>
              <a:gd name="connsiteY1627" fmla="*/ 2694909 h 3313666"/>
              <a:gd name="connsiteX1628" fmla="*/ 1565074 w 2969285"/>
              <a:gd name="connsiteY1628" fmla="*/ 2694909 h 3313666"/>
              <a:gd name="connsiteX1629" fmla="*/ 1532318 w 2969285"/>
              <a:gd name="connsiteY1629" fmla="*/ 2724217 h 3313666"/>
              <a:gd name="connsiteX1630" fmla="*/ 1503010 w 2969285"/>
              <a:gd name="connsiteY1630" fmla="*/ 2705253 h 3313666"/>
              <a:gd name="connsiteX1631" fmla="*/ 1454738 w 2969285"/>
              <a:gd name="connsiteY1631" fmla="*/ 2639741 h 3313666"/>
              <a:gd name="connsiteX1632" fmla="*/ 1461634 w 2969285"/>
              <a:gd name="connsiteY1632" fmla="*/ 2869032 h 3313666"/>
              <a:gd name="connsiteX1633" fmla="*/ 1461634 w 2969285"/>
              <a:gd name="connsiteY1633" fmla="*/ 2869032 h 3313666"/>
              <a:gd name="connsiteX1634" fmla="*/ 1456462 w 2969285"/>
              <a:gd name="connsiteY1634" fmla="*/ 2853516 h 3313666"/>
              <a:gd name="connsiteX1635" fmla="*/ 1461634 w 2969285"/>
              <a:gd name="connsiteY1635" fmla="*/ 2869032 h 3313666"/>
              <a:gd name="connsiteX1636" fmla="*/ 1421982 w 2969285"/>
              <a:gd name="connsiteY1636" fmla="*/ 2658705 h 3313666"/>
              <a:gd name="connsiteX1637" fmla="*/ 1421982 w 2969285"/>
              <a:gd name="connsiteY1637" fmla="*/ 2658705 h 3313666"/>
              <a:gd name="connsiteX1638" fmla="*/ 1421982 w 2969285"/>
              <a:gd name="connsiteY1638" fmla="*/ 2658705 h 3313666"/>
              <a:gd name="connsiteX1639" fmla="*/ 1442670 w 2969285"/>
              <a:gd name="connsiteY1639" fmla="*/ 2703529 h 3313666"/>
              <a:gd name="connsiteX1640" fmla="*/ 1418534 w 2969285"/>
              <a:gd name="connsiteY1640" fmla="*/ 2688013 h 3313666"/>
              <a:gd name="connsiteX1641" fmla="*/ 1442670 w 2969285"/>
              <a:gd name="connsiteY1641" fmla="*/ 2703529 h 3313666"/>
              <a:gd name="connsiteX1642" fmla="*/ 1421982 w 2969285"/>
              <a:gd name="connsiteY1642" fmla="*/ 2658705 h 3313666"/>
              <a:gd name="connsiteX1643" fmla="*/ 1344403 w 2969285"/>
              <a:gd name="connsiteY1643" fmla="*/ 2693185 h 3313666"/>
              <a:gd name="connsiteX1644" fmla="*/ 1340955 w 2969285"/>
              <a:gd name="connsiteY1644" fmla="*/ 2713873 h 3313666"/>
              <a:gd name="connsiteX1645" fmla="*/ 1308199 w 2969285"/>
              <a:gd name="connsiteY1645" fmla="*/ 2741457 h 3313666"/>
              <a:gd name="connsiteX1646" fmla="*/ 1289235 w 2969285"/>
              <a:gd name="connsiteY1646" fmla="*/ 2741457 h 3313666"/>
              <a:gd name="connsiteX1647" fmla="*/ 1278891 w 2969285"/>
              <a:gd name="connsiteY1647" fmla="*/ 2762145 h 3313666"/>
              <a:gd name="connsiteX1648" fmla="*/ 1249583 w 2969285"/>
              <a:gd name="connsiteY1648" fmla="*/ 2753525 h 3313666"/>
              <a:gd name="connsiteX1649" fmla="*/ 1278891 w 2969285"/>
              <a:gd name="connsiteY1649" fmla="*/ 2762145 h 3313666"/>
              <a:gd name="connsiteX1650" fmla="*/ 1289235 w 2969285"/>
              <a:gd name="connsiteY1650" fmla="*/ 2741457 h 3313666"/>
              <a:gd name="connsiteX1651" fmla="*/ 1308199 w 2969285"/>
              <a:gd name="connsiteY1651" fmla="*/ 2741457 h 3313666"/>
              <a:gd name="connsiteX1652" fmla="*/ 1340955 w 2969285"/>
              <a:gd name="connsiteY1652" fmla="*/ 2713873 h 3313666"/>
              <a:gd name="connsiteX1653" fmla="*/ 1344403 w 2969285"/>
              <a:gd name="connsiteY1653" fmla="*/ 2693185 h 3313666"/>
              <a:gd name="connsiteX1654" fmla="*/ 1397846 w 2969285"/>
              <a:gd name="connsiteY1654" fmla="*/ 2670773 h 3313666"/>
              <a:gd name="connsiteX1655" fmla="*/ 1415086 w 2969285"/>
              <a:gd name="connsiteY1655" fmla="*/ 2682841 h 3313666"/>
              <a:gd name="connsiteX1656" fmla="*/ 1397846 w 2969285"/>
              <a:gd name="connsiteY1656" fmla="*/ 2670773 h 3313666"/>
              <a:gd name="connsiteX1657" fmla="*/ 1344403 w 2969285"/>
              <a:gd name="connsiteY1657" fmla="*/ 2693185 h 3313666"/>
              <a:gd name="connsiteX1658" fmla="*/ 1390950 w 2969285"/>
              <a:gd name="connsiteY1658" fmla="*/ 2813864 h 3313666"/>
              <a:gd name="connsiteX1659" fmla="*/ 1390950 w 2969285"/>
              <a:gd name="connsiteY1659" fmla="*/ 2813864 h 3313666"/>
              <a:gd name="connsiteX1660" fmla="*/ 1389226 w 2969285"/>
              <a:gd name="connsiteY1660" fmla="*/ 2808692 h 3313666"/>
              <a:gd name="connsiteX1661" fmla="*/ 1390950 w 2969285"/>
              <a:gd name="connsiteY1661" fmla="*/ 2813864 h 3313666"/>
              <a:gd name="connsiteX1662" fmla="*/ 1280615 w 2969285"/>
              <a:gd name="connsiteY1662" fmla="*/ 2843172 h 3313666"/>
              <a:gd name="connsiteX1663" fmla="*/ 1280615 w 2969285"/>
              <a:gd name="connsiteY1663" fmla="*/ 2843172 h 3313666"/>
              <a:gd name="connsiteX1664" fmla="*/ 1280615 w 2969285"/>
              <a:gd name="connsiteY1664" fmla="*/ 2843172 h 3313666"/>
              <a:gd name="connsiteX1665" fmla="*/ 1334059 w 2969285"/>
              <a:gd name="connsiteY1665" fmla="*/ 2788005 h 3313666"/>
              <a:gd name="connsiteX1666" fmla="*/ 1359919 w 2969285"/>
              <a:gd name="connsiteY1666" fmla="*/ 2784556 h 3313666"/>
              <a:gd name="connsiteX1667" fmla="*/ 1378883 w 2969285"/>
              <a:gd name="connsiteY1667" fmla="*/ 2796625 h 3313666"/>
              <a:gd name="connsiteX1668" fmla="*/ 1359919 w 2969285"/>
              <a:gd name="connsiteY1668" fmla="*/ 2784556 h 3313666"/>
              <a:gd name="connsiteX1669" fmla="*/ 1334059 w 2969285"/>
              <a:gd name="connsiteY1669" fmla="*/ 2788005 h 3313666"/>
              <a:gd name="connsiteX1670" fmla="*/ 1280615 w 2969285"/>
              <a:gd name="connsiteY1670" fmla="*/ 2843172 h 3313666"/>
              <a:gd name="connsiteX1671" fmla="*/ 1332335 w 2969285"/>
              <a:gd name="connsiteY1671" fmla="*/ 2934544 h 3313666"/>
              <a:gd name="connsiteX1672" fmla="*/ 1328887 w 2969285"/>
              <a:gd name="connsiteY1672" fmla="*/ 2936268 h 3313666"/>
              <a:gd name="connsiteX1673" fmla="*/ 1328887 w 2969285"/>
              <a:gd name="connsiteY1673" fmla="*/ 2936268 h 3313666"/>
              <a:gd name="connsiteX1674" fmla="*/ 1332335 w 2969285"/>
              <a:gd name="connsiteY1674" fmla="*/ 2934544 h 3313666"/>
              <a:gd name="connsiteX1675" fmla="*/ 1251307 w 2969285"/>
              <a:gd name="connsiteY1675" fmla="*/ 2937992 h 3313666"/>
              <a:gd name="connsiteX1676" fmla="*/ 1206483 w 2969285"/>
              <a:gd name="connsiteY1676" fmla="*/ 2898340 h 3313666"/>
              <a:gd name="connsiteX1677" fmla="*/ 1251307 w 2969285"/>
              <a:gd name="connsiteY1677" fmla="*/ 2937992 h 3313666"/>
              <a:gd name="connsiteX1678" fmla="*/ 1254755 w 2969285"/>
              <a:gd name="connsiteY1678" fmla="*/ 2953508 h 3313666"/>
              <a:gd name="connsiteX1679" fmla="*/ 1234067 w 2969285"/>
              <a:gd name="connsiteY1679" fmla="*/ 2987988 h 3313666"/>
              <a:gd name="connsiteX1680" fmla="*/ 1221999 w 2969285"/>
              <a:gd name="connsiteY1680" fmla="*/ 2994884 h 3313666"/>
              <a:gd name="connsiteX1681" fmla="*/ 1234067 w 2969285"/>
              <a:gd name="connsiteY1681" fmla="*/ 2987988 h 3313666"/>
              <a:gd name="connsiteX1682" fmla="*/ 1254755 w 2969285"/>
              <a:gd name="connsiteY1682" fmla="*/ 2953508 h 3313666"/>
              <a:gd name="connsiteX1683" fmla="*/ 1251307 w 2969285"/>
              <a:gd name="connsiteY1683" fmla="*/ 2937992 h 3313666"/>
              <a:gd name="connsiteX1684" fmla="*/ 1168556 w 2969285"/>
              <a:gd name="connsiteY1684" fmla="*/ 2825932 h 3313666"/>
              <a:gd name="connsiteX1685" fmla="*/ 1168556 w 2969285"/>
              <a:gd name="connsiteY1685" fmla="*/ 2825932 h 3313666"/>
              <a:gd name="connsiteX1686" fmla="*/ 1173727 w 2969285"/>
              <a:gd name="connsiteY1686" fmla="*/ 2874204 h 3313666"/>
              <a:gd name="connsiteX1687" fmla="*/ 1178899 w 2969285"/>
              <a:gd name="connsiteY1687" fmla="*/ 2882824 h 3313666"/>
              <a:gd name="connsiteX1688" fmla="*/ 1189243 w 2969285"/>
              <a:gd name="connsiteY1688" fmla="*/ 2886272 h 3313666"/>
              <a:gd name="connsiteX1689" fmla="*/ 1178899 w 2969285"/>
              <a:gd name="connsiteY1689" fmla="*/ 2882824 h 3313666"/>
              <a:gd name="connsiteX1690" fmla="*/ 1173727 w 2969285"/>
              <a:gd name="connsiteY1690" fmla="*/ 2874204 h 3313666"/>
              <a:gd name="connsiteX1691" fmla="*/ 1168556 w 2969285"/>
              <a:gd name="connsiteY1691" fmla="*/ 2825932 h 3313666"/>
              <a:gd name="connsiteX1692" fmla="*/ 1177175 w 2969285"/>
              <a:gd name="connsiteY1692" fmla="*/ 2803520 h 3313666"/>
              <a:gd name="connsiteX1693" fmla="*/ 1163384 w 2969285"/>
              <a:gd name="connsiteY1693" fmla="*/ 2806968 h 3313666"/>
              <a:gd name="connsiteX1694" fmla="*/ 1165107 w 2969285"/>
              <a:gd name="connsiteY1694" fmla="*/ 2820760 h 3313666"/>
              <a:gd name="connsiteX1695" fmla="*/ 1163384 w 2969285"/>
              <a:gd name="connsiteY1695" fmla="*/ 2806968 h 3313666"/>
              <a:gd name="connsiteX1696" fmla="*/ 1177175 w 2969285"/>
              <a:gd name="connsiteY1696" fmla="*/ 2803520 h 3313666"/>
              <a:gd name="connsiteX1697" fmla="*/ 1201311 w 2969285"/>
              <a:gd name="connsiteY1697" fmla="*/ 2813864 h 3313666"/>
              <a:gd name="connsiteX1698" fmla="*/ 1177175 w 2969285"/>
              <a:gd name="connsiteY1698" fmla="*/ 2803520 h 3313666"/>
              <a:gd name="connsiteX1699" fmla="*/ 1103044 w 2969285"/>
              <a:gd name="connsiteY1699" fmla="*/ 2832828 h 3313666"/>
              <a:gd name="connsiteX1700" fmla="*/ 1082356 w 2969285"/>
              <a:gd name="connsiteY1700" fmla="*/ 2867308 h 3313666"/>
              <a:gd name="connsiteX1701" fmla="*/ 1090976 w 2969285"/>
              <a:gd name="connsiteY1701" fmla="*/ 2893168 h 3313666"/>
              <a:gd name="connsiteX1702" fmla="*/ 1115112 w 2969285"/>
              <a:gd name="connsiteY1702" fmla="*/ 2901788 h 3313666"/>
              <a:gd name="connsiteX1703" fmla="*/ 1125456 w 2969285"/>
              <a:gd name="connsiteY1703" fmla="*/ 2901788 h 3313666"/>
              <a:gd name="connsiteX1704" fmla="*/ 1115112 w 2969285"/>
              <a:gd name="connsiteY1704" fmla="*/ 2901788 h 3313666"/>
              <a:gd name="connsiteX1705" fmla="*/ 1090976 w 2969285"/>
              <a:gd name="connsiteY1705" fmla="*/ 2893168 h 3313666"/>
              <a:gd name="connsiteX1706" fmla="*/ 1090976 w 2969285"/>
              <a:gd name="connsiteY1706" fmla="*/ 2893168 h 3313666"/>
              <a:gd name="connsiteX1707" fmla="*/ 1090976 w 2969285"/>
              <a:gd name="connsiteY1707" fmla="*/ 2893168 h 3313666"/>
              <a:gd name="connsiteX1708" fmla="*/ 1082356 w 2969285"/>
              <a:gd name="connsiteY1708" fmla="*/ 2867308 h 3313666"/>
              <a:gd name="connsiteX1709" fmla="*/ 1082356 w 2969285"/>
              <a:gd name="connsiteY1709" fmla="*/ 2867308 h 3313666"/>
              <a:gd name="connsiteX1710" fmla="*/ 1053048 w 2969285"/>
              <a:gd name="connsiteY1710" fmla="*/ 2875928 h 3313666"/>
              <a:gd name="connsiteX1711" fmla="*/ 1082356 w 2969285"/>
              <a:gd name="connsiteY1711" fmla="*/ 2867308 h 3313666"/>
              <a:gd name="connsiteX1712" fmla="*/ 1082356 w 2969285"/>
              <a:gd name="connsiteY1712" fmla="*/ 2867308 h 3313666"/>
              <a:gd name="connsiteX1713" fmla="*/ 1082356 w 2969285"/>
              <a:gd name="connsiteY1713" fmla="*/ 2867308 h 3313666"/>
              <a:gd name="connsiteX1714" fmla="*/ 1103044 w 2969285"/>
              <a:gd name="connsiteY1714" fmla="*/ 2832828 h 3313666"/>
              <a:gd name="connsiteX1715" fmla="*/ 1099596 w 2969285"/>
              <a:gd name="connsiteY1715" fmla="*/ 2791453 h 3313666"/>
              <a:gd name="connsiteX1716" fmla="*/ 1128904 w 2969285"/>
              <a:gd name="connsiteY1716" fmla="*/ 2760421 h 3313666"/>
              <a:gd name="connsiteX1717" fmla="*/ 1001328 w 2969285"/>
              <a:gd name="connsiteY1717" fmla="*/ 2727665 h 3313666"/>
              <a:gd name="connsiteX1718" fmla="*/ 1001328 w 2969285"/>
              <a:gd name="connsiteY1718" fmla="*/ 2727665 h 3313666"/>
              <a:gd name="connsiteX1719" fmla="*/ 1128904 w 2969285"/>
              <a:gd name="connsiteY1719" fmla="*/ 2760421 h 3313666"/>
              <a:gd name="connsiteX1720" fmla="*/ 1099596 w 2969285"/>
              <a:gd name="connsiteY1720" fmla="*/ 2791453 h 3313666"/>
              <a:gd name="connsiteX1721" fmla="*/ 1103044 w 2969285"/>
              <a:gd name="connsiteY1721" fmla="*/ 2832828 h 3313666"/>
              <a:gd name="connsiteX1722" fmla="*/ 1039256 w 2969285"/>
              <a:gd name="connsiteY1722" fmla="*/ 2875928 h 3313666"/>
              <a:gd name="connsiteX1723" fmla="*/ 1049600 w 2969285"/>
              <a:gd name="connsiteY1723" fmla="*/ 2875928 h 3313666"/>
              <a:gd name="connsiteX1724" fmla="*/ 1049600 w 2969285"/>
              <a:gd name="connsiteY1724" fmla="*/ 2875928 h 3313666"/>
              <a:gd name="connsiteX1725" fmla="*/ 1049600 w 2969285"/>
              <a:gd name="connsiteY1725" fmla="*/ 2875928 h 3313666"/>
              <a:gd name="connsiteX1726" fmla="*/ 1039256 w 2969285"/>
              <a:gd name="connsiteY1726" fmla="*/ 2875928 h 3313666"/>
              <a:gd name="connsiteX1727" fmla="*/ 1035808 w 2969285"/>
              <a:gd name="connsiteY1727" fmla="*/ 2856964 h 3313666"/>
              <a:gd name="connsiteX1728" fmla="*/ 1013396 w 2969285"/>
              <a:gd name="connsiteY1728" fmla="*/ 2867308 h 3313666"/>
              <a:gd name="connsiteX1729" fmla="*/ 1035808 w 2969285"/>
              <a:gd name="connsiteY1729" fmla="*/ 2856964 h 3313666"/>
              <a:gd name="connsiteX1730" fmla="*/ 1042704 w 2969285"/>
              <a:gd name="connsiteY1730" fmla="*/ 2853516 h 3313666"/>
              <a:gd name="connsiteX1731" fmla="*/ 1035808 w 2969285"/>
              <a:gd name="connsiteY1731" fmla="*/ 2856964 h 3313666"/>
              <a:gd name="connsiteX1732" fmla="*/ 1099596 w 2969285"/>
              <a:gd name="connsiteY1732" fmla="*/ 2724217 h 3313666"/>
              <a:gd name="connsiteX1733" fmla="*/ 1099596 w 2969285"/>
              <a:gd name="connsiteY1733" fmla="*/ 2727665 h 3313666"/>
              <a:gd name="connsiteX1734" fmla="*/ 1109940 w 2969285"/>
              <a:gd name="connsiteY1734" fmla="*/ 2736285 h 3313666"/>
              <a:gd name="connsiteX1735" fmla="*/ 1115112 w 2969285"/>
              <a:gd name="connsiteY1735" fmla="*/ 2732837 h 3313666"/>
              <a:gd name="connsiteX1736" fmla="*/ 1109940 w 2969285"/>
              <a:gd name="connsiteY1736" fmla="*/ 2736285 h 3313666"/>
              <a:gd name="connsiteX1737" fmla="*/ 1099596 w 2969285"/>
              <a:gd name="connsiteY1737" fmla="*/ 2727665 h 3313666"/>
              <a:gd name="connsiteX1738" fmla="*/ 1099596 w 2969285"/>
              <a:gd name="connsiteY1738" fmla="*/ 2724217 h 3313666"/>
              <a:gd name="connsiteX1739" fmla="*/ 1154764 w 2969285"/>
              <a:gd name="connsiteY1739" fmla="*/ 2920752 h 3313666"/>
              <a:gd name="connsiteX1740" fmla="*/ 1125456 w 2969285"/>
              <a:gd name="connsiteY1740" fmla="*/ 2919028 h 3313666"/>
              <a:gd name="connsiteX1741" fmla="*/ 1154764 w 2969285"/>
              <a:gd name="connsiteY1741" fmla="*/ 2920752 h 3313666"/>
              <a:gd name="connsiteX1742" fmla="*/ 1101320 w 2969285"/>
              <a:gd name="connsiteY1742" fmla="*/ 2503546 h 3313666"/>
              <a:gd name="connsiteX1743" fmla="*/ 1078908 w 2969285"/>
              <a:gd name="connsiteY1743" fmla="*/ 2510442 h 3313666"/>
              <a:gd name="connsiteX1744" fmla="*/ 1004776 w 2969285"/>
              <a:gd name="connsiteY1744" fmla="*/ 2494926 h 3313666"/>
              <a:gd name="connsiteX1745" fmla="*/ 890993 w 2969285"/>
              <a:gd name="connsiteY1745" fmla="*/ 2494926 h 3313666"/>
              <a:gd name="connsiteX1746" fmla="*/ 873753 w 2969285"/>
              <a:gd name="connsiteY1746" fmla="*/ 2529406 h 3313666"/>
              <a:gd name="connsiteX1747" fmla="*/ 890993 w 2969285"/>
              <a:gd name="connsiteY1747" fmla="*/ 2494926 h 3313666"/>
              <a:gd name="connsiteX1748" fmla="*/ 890993 w 2969285"/>
              <a:gd name="connsiteY1748" fmla="*/ 2494926 h 3313666"/>
              <a:gd name="connsiteX1749" fmla="*/ 890993 w 2969285"/>
              <a:gd name="connsiteY1749" fmla="*/ 2479410 h 3313666"/>
              <a:gd name="connsiteX1750" fmla="*/ 906509 w 2969285"/>
              <a:gd name="connsiteY1750" fmla="*/ 2427690 h 3313666"/>
              <a:gd name="connsiteX1751" fmla="*/ 906509 w 2969285"/>
              <a:gd name="connsiteY1751" fmla="*/ 2410450 h 3313666"/>
              <a:gd name="connsiteX1752" fmla="*/ 897889 w 2969285"/>
              <a:gd name="connsiteY1752" fmla="*/ 2410450 h 3313666"/>
              <a:gd name="connsiteX1753" fmla="*/ 897889 w 2969285"/>
              <a:gd name="connsiteY1753" fmla="*/ 2410450 h 3313666"/>
              <a:gd name="connsiteX1754" fmla="*/ 906509 w 2969285"/>
              <a:gd name="connsiteY1754" fmla="*/ 2410450 h 3313666"/>
              <a:gd name="connsiteX1755" fmla="*/ 916852 w 2969285"/>
              <a:gd name="connsiteY1755" fmla="*/ 2405278 h 3313666"/>
              <a:gd name="connsiteX1756" fmla="*/ 906509 w 2969285"/>
              <a:gd name="connsiteY1756" fmla="*/ 2410450 h 3313666"/>
              <a:gd name="connsiteX1757" fmla="*/ 906509 w 2969285"/>
              <a:gd name="connsiteY1757" fmla="*/ 2427690 h 3313666"/>
              <a:gd name="connsiteX1758" fmla="*/ 890993 w 2969285"/>
              <a:gd name="connsiteY1758" fmla="*/ 2479410 h 3313666"/>
              <a:gd name="connsiteX1759" fmla="*/ 890993 w 2969285"/>
              <a:gd name="connsiteY1759" fmla="*/ 2494926 h 3313666"/>
              <a:gd name="connsiteX1760" fmla="*/ 1004776 w 2969285"/>
              <a:gd name="connsiteY1760" fmla="*/ 2494926 h 3313666"/>
              <a:gd name="connsiteX1761" fmla="*/ 1078908 w 2969285"/>
              <a:gd name="connsiteY1761" fmla="*/ 2510442 h 3313666"/>
              <a:gd name="connsiteX1762" fmla="*/ 1101320 w 2969285"/>
              <a:gd name="connsiteY1762" fmla="*/ 2503546 h 3313666"/>
              <a:gd name="connsiteX1763" fmla="*/ 1159936 w 2969285"/>
              <a:gd name="connsiteY1763" fmla="*/ 2503546 h 3313666"/>
              <a:gd name="connsiteX1764" fmla="*/ 1159936 w 2969285"/>
              <a:gd name="connsiteY1764" fmla="*/ 2503546 h 3313666"/>
              <a:gd name="connsiteX1765" fmla="*/ 1101320 w 2969285"/>
              <a:gd name="connsiteY1765" fmla="*/ 2503546 h 3313666"/>
              <a:gd name="connsiteX1766" fmla="*/ 958228 w 2969285"/>
              <a:gd name="connsiteY1766" fmla="*/ 2665601 h 3313666"/>
              <a:gd name="connsiteX1767" fmla="*/ 956504 w 2969285"/>
              <a:gd name="connsiteY1767" fmla="*/ 2662153 h 3313666"/>
              <a:gd name="connsiteX1768" fmla="*/ 966848 w 2969285"/>
              <a:gd name="connsiteY1768" fmla="*/ 2639741 h 3313666"/>
              <a:gd name="connsiteX1769" fmla="*/ 956504 w 2969285"/>
              <a:gd name="connsiteY1769" fmla="*/ 2662153 h 3313666"/>
              <a:gd name="connsiteX1770" fmla="*/ 958228 w 2969285"/>
              <a:gd name="connsiteY1770" fmla="*/ 2665601 h 3313666"/>
              <a:gd name="connsiteX1771" fmla="*/ 906509 w 2969285"/>
              <a:gd name="connsiteY1771" fmla="*/ 2620777 h 3313666"/>
              <a:gd name="connsiteX1772" fmla="*/ 899613 w 2969285"/>
              <a:gd name="connsiteY1772" fmla="*/ 2619053 h 3313666"/>
              <a:gd name="connsiteX1773" fmla="*/ 906509 w 2969285"/>
              <a:gd name="connsiteY1773" fmla="*/ 2620777 h 3313666"/>
              <a:gd name="connsiteX1774" fmla="*/ 906509 w 2969285"/>
              <a:gd name="connsiteY1774" fmla="*/ 2620777 h 3313666"/>
              <a:gd name="connsiteX1775" fmla="*/ 908233 w 2969285"/>
              <a:gd name="connsiteY1775" fmla="*/ 2669049 h 3313666"/>
              <a:gd name="connsiteX1776" fmla="*/ 906509 w 2969285"/>
              <a:gd name="connsiteY1776" fmla="*/ 2677669 h 3313666"/>
              <a:gd name="connsiteX1777" fmla="*/ 908233 w 2969285"/>
              <a:gd name="connsiteY1777" fmla="*/ 2669049 h 3313666"/>
              <a:gd name="connsiteX1778" fmla="*/ 906509 w 2969285"/>
              <a:gd name="connsiteY1778" fmla="*/ 2620777 h 3313666"/>
              <a:gd name="connsiteX1779" fmla="*/ 785829 w 2969285"/>
              <a:gd name="connsiteY1779" fmla="*/ 2372522 h 3313666"/>
              <a:gd name="connsiteX1780" fmla="*/ 782381 w 2969285"/>
              <a:gd name="connsiteY1780" fmla="*/ 2367350 h 3313666"/>
              <a:gd name="connsiteX1781" fmla="*/ 785829 w 2969285"/>
              <a:gd name="connsiteY1781" fmla="*/ 2372522 h 3313666"/>
              <a:gd name="connsiteX1782" fmla="*/ 834101 w 2969285"/>
              <a:gd name="connsiteY1782" fmla="*/ 2384590 h 3313666"/>
              <a:gd name="connsiteX1783" fmla="*/ 842721 w 2969285"/>
              <a:gd name="connsiteY1783" fmla="*/ 2384590 h 3313666"/>
              <a:gd name="connsiteX1784" fmla="*/ 866857 w 2969285"/>
              <a:gd name="connsiteY1784" fmla="*/ 2381142 h 3313666"/>
              <a:gd name="connsiteX1785" fmla="*/ 842721 w 2969285"/>
              <a:gd name="connsiteY1785" fmla="*/ 2384590 h 3313666"/>
              <a:gd name="connsiteX1786" fmla="*/ 882373 w 2969285"/>
              <a:gd name="connsiteY1786" fmla="*/ 2401830 h 3313666"/>
              <a:gd name="connsiteX1787" fmla="*/ 882373 w 2969285"/>
              <a:gd name="connsiteY1787" fmla="*/ 2401830 h 3313666"/>
              <a:gd name="connsiteX1788" fmla="*/ 882373 w 2969285"/>
              <a:gd name="connsiteY1788" fmla="*/ 2401830 h 3313666"/>
              <a:gd name="connsiteX1789" fmla="*/ 842721 w 2969285"/>
              <a:gd name="connsiteY1789" fmla="*/ 2384590 h 3313666"/>
              <a:gd name="connsiteX1790" fmla="*/ 834101 w 2969285"/>
              <a:gd name="connsiteY1790" fmla="*/ 2384590 h 3313666"/>
              <a:gd name="connsiteX1791" fmla="*/ 785829 w 2969285"/>
              <a:gd name="connsiteY1791" fmla="*/ 2372522 h 3313666"/>
              <a:gd name="connsiteX1792" fmla="*/ 823757 w 2969285"/>
              <a:gd name="connsiteY1792" fmla="*/ 2443206 h 3313666"/>
              <a:gd name="connsiteX1793" fmla="*/ 809965 w 2969285"/>
              <a:gd name="connsiteY1793" fmla="*/ 2441482 h 3313666"/>
              <a:gd name="connsiteX1794" fmla="*/ 797897 w 2969285"/>
              <a:gd name="connsiteY1794" fmla="*/ 2438034 h 3313666"/>
              <a:gd name="connsiteX1795" fmla="*/ 809965 w 2969285"/>
              <a:gd name="connsiteY1795" fmla="*/ 2441482 h 3313666"/>
              <a:gd name="connsiteX1796" fmla="*/ 823757 w 2969285"/>
              <a:gd name="connsiteY1796" fmla="*/ 2443206 h 3313666"/>
              <a:gd name="connsiteX1797" fmla="*/ 718593 w 2969285"/>
              <a:gd name="connsiteY1797" fmla="*/ 2575953 h 3313666"/>
              <a:gd name="connsiteX1798" fmla="*/ 706525 w 2969285"/>
              <a:gd name="connsiteY1798" fmla="*/ 2553542 h 3313666"/>
              <a:gd name="connsiteX1799" fmla="*/ 706525 w 2969285"/>
              <a:gd name="connsiteY1799" fmla="*/ 2553542 h 3313666"/>
              <a:gd name="connsiteX1800" fmla="*/ 711697 w 2969285"/>
              <a:gd name="connsiteY1800" fmla="*/ 2553542 h 3313666"/>
              <a:gd name="connsiteX1801" fmla="*/ 706525 w 2969285"/>
              <a:gd name="connsiteY1801" fmla="*/ 2553542 h 3313666"/>
              <a:gd name="connsiteX1802" fmla="*/ 718593 w 2969285"/>
              <a:gd name="connsiteY1802" fmla="*/ 2575953 h 3313666"/>
              <a:gd name="connsiteX1803" fmla="*/ 692734 w 2969285"/>
              <a:gd name="connsiteY1803" fmla="*/ 2481134 h 3313666"/>
              <a:gd name="connsiteX1804" fmla="*/ 692734 w 2969285"/>
              <a:gd name="connsiteY1804" fmla="*/ 2481134 h 3313666"/>
              <a:gd name="connsiteX1805" fmla="*/ 734109 w 2969285"/>
              <a:gd name="connsiteY1805" fmla="*/ 2481134 h 3313666"/>
              <a:gd name="connsiteX1806" fmla="*/ 758245 w 2969285"/>
              <a:gd name="connsiteY1806" fmla="*/ 2501822 h 3313666"/>
              <a:gd name="connsiteX1807" fmla="*/ 734109 w 2969285"/>
              <a:gd name="connsiteY1807" fmla="*/ 2481134 h 3313666"/>
              <a:gd name="connsiteX1808" fmla="*/ 692734 w 2969285"/>
              <a:gd name="connsiteY1808" fmla="*/ 2481134 h 3313666"/>
              <a:gd name="connsiteX1809" fmla="*/ 758245 w 2969285"/>
              <a:gd name="connsiteY1809" fmla="*/ 2446654 h 3313666"/>
              <a:gd name="connsiteX1810" fmla="*/ 741005 w 2969285"/>
              <a:gd name="connsiteY1810" fmla="*/ 2451826 h 3313666"/>
              <a:gd name="connsiteX1811" fmla="*/ 758245 w 2969285"/>
              <a:gd name="connsiteY1811" fmla="*/ 2446654 h 3313666"/>
              <a:gd name="connsiteX1812" fmla="*/ 730661 w 2969285"/>
              <a:gd name="connsiteY1812" fmla="*/ 2420794 h 3313666"/>
              <a:gd name="connsiteX1813" fmla="*/ 758245 w 2969285"/>
              <a:gd name="connsiteY1813" fmla="*/ 2413898 h 3313666"/>
              <a:gd name="connsiteX1814" fmla="*/ 730661 w 2969285"/>
              <a:gd name="connsiteY1814" fmla="*/ 2420794 h 3313666"/>
              <a:gd name="connsiteX1815" fmla="*/ 758245 w 2969285"/>
              <a:gd name="connsiteY1815" fmla="*/ 2446654 h 3313666"/>
              <a:gd name="connsiteX1816" fmla="*/ 678942 w 2969285"/>
              <a:gd name="connsiteY1816" fmla="*/ 2320803 h 3313666"/>
              <a:gd name="connsiteX1817" fmla="*/ 659978 w 2969285"/>
              <a:gd name="connsiteY1817" fmla="*/ 2319078 h 3313666"/>
              <a:gd name="connsiteX1818" fmla="*/ 651358 w 2969285"/>
              <a:gd name="connsiteY1818" fmla="*/ 2320803 h 3313666"/>
              <a:gd name="connsiteX1819" fmla="*/ 659978 w 2969285"/>
              <a:gd name="connsiteY1819" fmla="*/ 2319078 h 3313666"/>
              <a:gd name="connsiteX1820" fmla="*/ 678942 w 2969285"/>
              <a:gd name="connsiteY1820" fmla="*/ 2320803 h 3313666"/>
              <a:gd name="connsiteX1821" fmla="*/ 772037 w 2969285"/>
              <a:gd name="connsiteY1821" fmla="*/ 2303563 h 3313666"/>
              <a:gd name="connsiteX1822" fmla="*/ 791001 w 2969285"/>
              <a:gd name="connsiteY1822" fmla="*/ 2324250 h 3313666"/>
              <a:gd name="connsiteX1823" fmla="*/ 772037 w 2969285"/>
              <a:gd name="connsiteY1823" fmla="*/ 2303563 h 3313666"/>
              <a:gd name="connsiteX1824" fmla="*/ 678942 w 2969285"/>
              <a:gd name="connsiteY1824" fmla="*/ 2320803 h 3313666"/>
              <a:gd name="connsiteX1825" fmla="*/ 687562 w 2969285"/>
              <a:gd name="connsiteY1825" fmla="*/ 2432862 h 3313666"/>
              <a:gd name="connsiteX1826" fmla="*/ 675494 w 2969285"/>
              <a:gd name="connsiteY1826" fmla="*/ 2436310 h 3313666"/>
              <a:gd name="connsiteX1827" fmla="*/ 675494 w 2969285"/>
              <a:gd name="connsiteY1827" fmla="*/ 2436310 h 3313666"/>
              <a:gd name="connsiteX1828" fmla="*/ 687562 w 2969285"/>
              <a:gd name="connsiteY1828" fmla="*/ 2432862 h 3313666"/>
              <a:gd name="connsiteX1829" fmla="*/ 642738 w 2969285"/>
              <a:gd name="connsiteY1829" fmla="*/ 2357006 h 3313666"/>
              <a:gd name="connsiteX1830" fmla="*/ 644462 w 2969285"/>
              <a:gd name="connsiteY1830" fmla="*/ 2360454 h 3313666"/>
              <a:gd name="connsiteX1831" fmla="*/ 642738 w 2969285"/>
              <a:gd name="connsiteY1831" fmla="*/ 2357006 h 3313666"/>
              <a:gd name="connsiteX1832" fmla="*/ 647910 w 2969285"/>
              <a:gd name="connsiteY1832" fmla="*/ 2338042 h 3313666"/>
              <a:gd name="connsiteX1833" fmla="*/ 654806 w 2969285"/>
              <a:gd name="connsiteY1833" fmla="*/ 2339767 h 3313666"/>
              <a:gd name="connsiteX1834" fmla="*/ 647910 w 2969285"/>
              <a:gd name="connsiteY1834" fmla="*/ 2338042 h 3313666"/>
              <a:gd name="connsiteX1835" fmla="*/ 642738 w 2969285"/>
              <a:gd name="connsiteY1835" fmla="*/ 2357006 h 3313666"/>
              <a:gd name="connsiteX1836" fmla="*/ 668598 w 2969285"/>
              <a:gd name="connsiteY1836" fmla="*/ 2005312 h 3313666"/>
              <a:gd name="connsiteX1837" fmla="*/ 659978 w 2969285"/>
              <a:gd name="connsiteY1837" fmla="*/ 2034620 h 3313666"/>
              <a:gd name="connsiteX1838" fmla="*/ 668598 w 2969285"/>
              <a:gd name="connsiteY1838" fmla="*/ 2005312 h 3313666"/>
              <a:gd name="connsiteX1839" fmla="*/ 677218 w 2969285"/>
              <a:gd name="connsiteY1839" fmla="*/ 1989796 h 3313666"/>
              <a:gd name="connsiteX1840" fmla="*/ 668598 w 2969285"/>
              <a:gd name="connsiteY1840" fmla="*/ 2005312 h 3313666"/>
              <a:gd name="connsiteX1841" fmla="*/ 644462 w 2969285"/>
              <a:gd name="connsiteY1841" fmla="*/ 1569142 h 3313666"/>
              <a:gd name="connsiteX1842" fmla="*/ 585846 w 2969285"/>
              <a:gd name="connsiteY1842" fmla="*/ 1586382 h 3313666"/>
              <a:gd name="connsiteX1843" fmla="*/ 566882 w 2969285"/>
              <a:gd name="connsiteY1843" fmla="*/ 1595002 h 3313666"/>
              <a:gd name="connsiteX1844" fmla="*/ 585846 w 2969285"/>
              <a:gd name="connsiteY1844" fmla="*/ 1586382 h 3313666"/>
              <a:gd name="connsiteX1845" fmla="*/ 644462 w 2969285"/>
              <a:gd name="connsiteY1845" fmla="*/ 1569142 h 3313666"/>
              <a:gd name="connsiteX1846" fmla="*/ 661702 w 2969285"/>
              <a:gd name="connsiteY1846" fmla="*/ 1550178 h 3313666"/>
              <a:gd name="connsiteX1847" fmla="*/ 663426 w 2969285"/>
              <a:gd name="connsiteY1847" fmla="*/ 1520870 h 3313666"/>
              <a:gd name="connsiteX1848" fmla="*/ 661702 w 2969285"/>
              <a:gd name="connsiteY1848" fmla="*/ 1550178 h 3313666"/>
              <a:gd name="connsiteX1849" fmla="*/ 644462 w 2969285"/>
              <a:gd name="connsiteY1849" fmla="*/ 1569142 h 3313666"/>
              <a:gd name="connsiteX1850" fmla="*/ 654806 w 2969285"/>
              <a:gd name="connsiteY1850" fmla="*/ 1893252 h 3313666"/>
              <a:gd name="connsiteX1851" fmla="*/ 649634 w 2969285"/>
              <a:gd name="connsiteY1851" fmla="*/ 1893252 h 3313666"/>
              <a:gd name="connsiteX1852" fmla="*/ 649634 w 2969285"/>
              <a:gd name="connsiteY1852" fmla="*/ 1893252 h 3313666"/>
              <a:gd name="connsiteX1853" fmla="*/ 654806 w 2969285"/>
              <a:gd name="connsiteY1853" fmla="*/ 1893252 h 3313666"/>
              <a:gd name="connsiteX1854" fmla="*/ 432411 w 2969285"/>
              <a:gd name="connsiteY1854" fmla="*/ 1746713 h 3313666"/>
              <a:gd name="connsiteX1855" fmla="*/ 423791 w 2969285"/>
              <a:gd name="connsiteY1855" fmla="*/ 1736369 h 3313666"/>
              <a:gd name="connsiteX1856" fmla="*/ 432411 w 2969285"/>
              <a:gd name="connsiteY1856" fmla="*/ 1746713 h 3313666"/>
              <a:gd name="connsiteX1857" fmla="*/ 437583 w 2969285"/>
              <a:gd name="connsiteY1857" fmla="*/ 1786365 h 3313666"/>
              <a:gd name="connsiteX1858" fmla="*/ 427239 w 2969285"/>
              <a:gd name="connsiteY1858" fmla="*/ 1784641 h 3313666"/>
              <a:gd name="connsiteX1859" fmla="*/ 427239 w 2969285"/>
              <a:gd name="connsiteY1859" fmla="*/ 1784641 h 3313666"/>
              <a:gd name="connsiteX1860" fmla="*/ 437583 w 2969285"/>
              <a:gd name="connsiteY1860" fmla="*/ 1786365 h 3313666"/>
              <a:gd name="connsiteX1861" fmla="*/ 432411 w 2969285"/>
              <a:gd name="connsiteY1861" fmla="*/ 1746713 h 3313666"/>
              <a:gd name="connsiteX1862" fmla="*/ 453099 w 2969285"/>
              <a:gd name="connsiteY1862" fmla="*/ 1877736 h 3313666"/>
              <a:gd name="connsiteX1863" fmla="*/ 477234 w 2969285"/>
              <a:gd name="connsiteY1863" fmla="*/ 1879460 h 3313666"/>
              <a:gd name="connsiteX1864" fmla="*/ 453099 w 2969285"/>
              <a:gd name="connsiteY1864" fmla="*/ 1877736 h 3313666"/>
              <a:gd name="connsiteX1865" fmla="*/ 423791 w 2969285"/>
              <a:gd name="connsiteY1865" fmla="*/ 1876012 h 3313666"/>
              <a:gd name="connsiteX1866" fmla="*/ 453099 w 2969285"/>
              <a:gd name="connsiteY1866" fmla="*/ 1877736 h 3313666"/>
              <a:gd name="connsiteX1867" fmla="*/ 473786 w 2969285"/>
              <a:gd name="connsiteY1867" fmla="*/ 1739817 h 3313666"/>
              <a:gd name="connsiteX1868" fmla="*/ 485854 w 2969285"/>
              <a:gd name="connsiteY1868" fmla="*/ 1732921 h 3313666"/>
              <a:gd name="connsiteX1869" fmla="*/ 499646 w 2969285"/>
              <a:gd name="connsiteY1869" fmla="*/ 1762229 h 3313666"/>
              <a:gd name="connsiteX1870" fmla="*/ 497922 w 2969285"/>
              <a:gd name="connsiteY1870" fmla="*/ 1767401 h 3313666"/>
              <a:gd name="connsiteX1871" fmla="*/ 499646 w 2969285"/>
              <a:gd name="connsiteY1871" fmla="*/ 1762229 h 3313666"/>
              <a:gd name="connsiteX1872" fmla="*/ 485854 w 2969285"/>
              <a:gd name="connsiteY1872" fmla="*/ 1732921 h 3313666"/>
              <a:gd name="connsiteX1873" fmla="*/ 473786 w 2969285"/>
              <a:gd name="connsiteY1873" fmla="*/ 1739817 h 3313666"/>
              <a:gd name="connsiteX1874" fmla="*/ 503094 w 2969285"/>
              <a:gd name="connsiteY1874" fmla="*/ 1855324 h 3313666"/>
              <a:gd name="connsiteX1875" fmla="*/ 511714 w 2969285"/>
              <a:gd name="connsiteY1875" fmla="*/ 1855324 h 3313666"/>
              <a:gd name="connsiteX1876" fmla="*/ 503094 w 2969285"/>
              <a:gd name="connsiteY1876" fmla="*/ 1855324 h 3313666"/>
              <a:gd name="connsiteX1877" fmla="*/ 491026 w 2969285"/>
              <a:gd name="connsiteY1877" fmla="*/ 1853600 h 3313666"/>
              <a:gd name="connsiteX1878" fmla="*/ 503094 w 2969285"/>
              <a:gd name="connsiteY1878" fmla="*/ 1855324 h 3313666"/>
              <a:gd name="connsiteX1879" fmla="*/ 506542 w 2969285"/>
              <a:gd name="connsiteY1879" fmla="*/ 1682925 h 3313666"/>
              <a:gd name="connsiteX1880" fmla="*/ 466890 w 2969285"/>
              <a:gd name="connsiteY1880" fmla="*/ 1708785 h 3313666"/>
              <a:gd name="connsiteX1881" fmla="*/ 506542 w 2969285"/>
              <a:gd name="connsiteY1881" fmla="*/ 1682925 h 3313666"/>
              <a:gd name="connsiteX1882" fmla="*/ 522058 w 2969285"/>
              <a:gd name="connsiteY1882" fmla="*/ 1665685 h 3313666"/>
              <a:gd name="connsiteX1883" fmla="*/ 532402 w 2969285"/>
              <a:gd name="connsiteY1883" fmla="*/ 1663961 h 3313666"/>
              <a:gd name="connsiteX1884" fmla="*/ 522058 w 2969285"/>
              <a:gd name="connsiteY1884" fmla="*/ 1665685 h 3313666"/>
              <a:gd name="connsiteX1885" fmla="*/ 506542 w 2969285"/>
              <a:gd name="connsiteY1885" fmla="*/ 1682925 h 3313666"/>
              <a:gd name="connsiteX1886" fmla="*/ 516886 w 2969285"/>
              <a:gd name="connsiteY1886" fmla="*/ 1776021 h 3313666"/>
              <a:gd name="connsiteX1887" fmla="*/ 528954 w 2969285"/>
              <a:gd name="connsiteY1887" fmla="*/ 1739817 h 3313666"/>
              <a:gd name="connsiteX1888" fmla="*/ 549642 w 2969285"/>
              <a:gd name="connsiteY1888" fmla="*/ 1739817 h 3313666"/>
              <a:gd name="connsiteX1889" fmla="*/ 528954 w 2969285"/>
              <a:gd name="connsiteY1889" fmla="*/ 1739817 h 3313666"/>
              <a:gd name="connsiteX1890" fmla="*/ 516886 w 2969285"/>
              <a:gd name="connsiteY1890" fmla="*/ 1776021 h 3313666"/>
              <a:gd name="connsiteX1891" fmla="*/ 516886 w 2969285"/>
              <a:gd name="connsiteY1891" fmla="*/ 1776021 h 3313666"/>
              <a:gd name="connsiteX1892" fmla="*/ 634118 w 2969285"/>
              <a:gd name="connsiteY1892" fmla="*/ 1891528 h 3313666"/>
              <a:gd name="connsiteX1893" fmla="*/ 634118 w 2969285"/>
              <a:gd name="connsiteY1893" fmla="*/ 1891528 h 3313666"/>
              <a:gd name="connsiteX1894" fmla="*/ 634118 w 2969285"/>
              <a:gd name="connsiteY1894" fmla="*/ 1924284 h 3313666"/>
              <a:gd name="connsiteX1895" fmla="*/ 647910 w 2969285"/>
              <a:gd name="connsiteY1895" fmla="*/ 1948420 h 3313666"/>
              <a:gd name="connsiteX1896" fmla="*/ 634118 w 2969285"/>
              <a:gd name="connsiteY1896" fmla="*/ 1924284 h 3313666"/>
              <a:gd name="connsiteX1897" fmla="*/ 634118 w 2969285"/>
              <a:gd name="connsiteY1897" fmla="*/ 1891528 h 3313666"/>
              <a:gd name="connsiteX1898" fmla="*/ 522058 w 2969285"/>
              <a:gd name="connsiteY1898" fmla="*/ 1793261 h 3313666"/>
              <a:gd name="connsiteX1899" fmla="*/ 522058 w 2969285"/>
              <a:gd name="connsiteY1899" fmla="*/ 1793261 h 3313666"/>
              <a:gd name="connsiteX1900" fmla="*/ 634118 w 2969285"/>
              <a:gd name="connsiteY1900" fmla="*/ 1891528 h 3313666"/>
              <a:gd name="connsiteX1901" fmla="*/ 630670 w 2969285"/>
              <a:gd name="connsiteY1901" fmla="*/ 1812225 h 3313666"/>
              <a:gd name="connsiteX1902" fmla="*/ 635842 w 2969285"/>
              <a:gd name="connsiteY1902" fmla="*/ 1813949 h 3313666"/>
              <a:gd name="connsiteX1903" fmla="*/ 630670 w 2969285"/>
              <a:gd name="connsiteY1903" fmla="*/ 1812225 h 3313666"/>
              <a:gd name="connsiteX1904" fmla="*/ 630670 w 2969285"/>
              <a:gd name="connsiteY1904" fmla="*/ 1812225 h 3313666"/>
              <a:gd name="connsiteX1905" fmla="*/ 615154 w 2969285"/>
              <a:gd name="connsiteY1905" fmla="*/ 838169 h 3313666"/>
              <a:gd name="connsiteX1906" fmla="*/ 599638 w 2969285"/>
              <a:gd name="connsiteY1906" fmla="*/ 843341 h 3313666"/>
              <a:gd name="connsiteX1907" fmla="*/ 599638 w 2969285"/>
              <a:gd name="connsiteY1907" fmla="*/ 843341 h 3313666"/>
              <a:gd name="connsiteX1908" fmla="*/ 630670 w 2969285"/>
              <a:gd name="connsiteY1908" fmla="*/ 857133 h 3313666"/>
              <a:gd name="connsiteX1909" fmla="*/ 635842 w 2969285"/>
              <a:gd name="connsiteY1909" fmla="*/ 853685 h 3313666"/>
              <a:gd name="connsiteX1910" fmla="*/ 630670 w 2969285"/>
              <a:gd name="connsiteY1910" fmla="*/ 857133 h 3313666"/>
              <a:gd name="connsiteX1911" fmla="*/ 599638 w 2969285"/>
              <a:gd name="connsiteY1911" fmla="*/ 843341 h 3313666"/>
              <a:gd name="connsiteX1912" fmla="*/ 599638 w 2969285"/>
              <a:gd name="connsiteY1912" fmla="*/ 843341 h 3313666"/>
              <a:gd name="connsiteX1913" fmla="*/ 599638 w 2969285"/>
              <a:gd name="connsiteY1913" fmla="*/ 843341 h 3313666"/>
              <a:gd name="connsiteX1914" fmla="*/ 615154 w 2969285"/>
              <a:gd name="connsiteY1914" fmla="*/ 838169 h 3313666"/>
              <a:gd name="connsiteX1915" fmla="*/ 601362 w 2969285"/>
              <a:gd name="connsiteY1915" fmla="*/ 743349 h 3313666"/>
              <a:gd name="connsiteX1916" fmla="*/ 597914 w 2969285"/>
              <a:gd name="connsiteY1916" fmla="*/ 736453 h 3313666"/>
              <a:gd name="connsiteX1917" fmla="*/ 601362 w 2969285"/>
              <a:gd name="connsiteY1917" fmla="*/ 743349 h 3313666"/>
              <a:gd name="connsiteX1918" fmla="*/ 606534 w 2969285"/>
              <a:gd name="connsiteY1918" fmla="*/ 750245 h 3313666"/>
              <a:gd name="connsiteX1919" fmla="*/ 601362 w 2969285"/>
              <a:gd name="connsiteY1919" fmla="*/ 743349 h 3313666"/>
              <a:gd name="connsiteX1920" fmla="*/ 625498 w 2969285"/>
              <a:gd name="connsiteY1920" fmla="*/ 824377 h 3313666"/>
              <a:gd name="connsiteX1921" fmla="*/ 630670 w 2969285"/>
              <a:gd name="connsiteY1921" fmla="*/ 817481 h 3313666"/>
              <a:gd name="connsiteX1922" fmla="*/ 630670 w 2969285"/>
              <a:gd name="connsiteY1922" fmla="*/ 817481 h 3313666"/>
              <a:gd name="connsiteX1923" fmla="*/ 625498 w 2969285"/>
              <a:gd name="connsiteY1923" fmla="*/ 824377 h 3313666"/>
              <a:gd name="connsiteX1924" fmla="*/ 792725 w 2969285"/>
              <a:gd name="connsiteY1924" fmla="*/ 474406 h 3313666"/>
              <a:gd name="connsiteX1925" fmla="*/ 794449 w 2969285"/>
              <a:gd name="connsiteY1925" fmla="*/ 470958 h 3313666"/>
              <a:gd name="connsiteX1926" fmla="*/ 792725 w 2969285"/>
              <a:gd name="connsiteY1926" fmla="*/ 474406 h 3313666"/>
              <a:gd name="connsiteX1927" fmla="*/ 772037 w 2969285"/>
              <a:gd name="connsiteY1927" fmla="*/ 541642 h 3313666"/>
              <a:gd name="connsiteX1928" fmla="*/ 735833 w 2969285"/>
              <a:gd name="connsiteY1928" fmla="*/ 572674 h 3313666"/>
              <a:gd name="connsiteX1929" fmla="*/ 708249 w 2969285"/>
              <a:gd name="connsiteY1929" fmla="*/ 577846 h 3313666"/>
              <a:gd name="connsiteX1930" fmla="*/ 735833 w 2969285"/>
              <a:gd name="connsiteY1930" fmla="*/ 572674 h 3313666"/>
              <a:gd name="connsiteX1931" fmla="*/ 772037 w 2969285"/>
              <a:gd name="connsiteY1931" fmla="*/ 541642 h 3313666"/>
              <a:gd name="connsiteX1932" fmla="*/ 792725 w 2969285"/>
              <a:gd name="connsiteY1932" fmla="*/ 474406 h 3313666"/>
              <a:gd name="connsiteX1933" fmla="*/ 775485 w 2969285"/>
              <a:gd name="connsiteY1933" fmla="*/ 426135 h 3313666"/>
              <a:gd name="connsiteX1934" fmla="*/ 777209 w 2969285"/>
              <a:gd name="connsiteY1934" fmla="*/ 410619 h 3313666"/>
              <a:gd name="connsiteX1935" fmla="*/ 787553 w 2969285"/>
              <a:gd name="connsiteY1935" fmla="*/ 381311 h 3313666"/>
              <a:gd name="connsiteX1936" fmla="*/ 777209 w 2969285"/>
              <a:gd name="connsiteY1936" fmla="*/ 410619 h 3313666"/>
              <a:gd name="connsiteX1937" fmla="*/ 775485 w 2969285"/>
              <a:gd name="connsiteY1937" fmla="*/ 426135 h 3313666"/>
              <a:gd name="connsiteX1938" fmla="*/ 775485 w 2969285"/>
              <a:gd name="connsiteY1938" fmla="*/ 639910 h 3313666"/>
              <a:gd name="connsiteX1939" fmla="*/ 775485 w 2969285"/>
              <a:gd name="connsiteY1939" fmla="*/ 639910 h 3313666"/>
              <a:gd name="connsiteX1940" fmla="*/ 778933 w 2969285"/>
              <a:gd name="connsiteY1940" fmla="*/ 658874 h 3313666"/>
              <a:gd name="connsiteX1941" fmla="*/ 775485 w 2969285"/>
              <a:gd name="connsiteY1941" fmla="*/ 639910 h 3313666"/>
              <a:gd name="connsiteX1942" fmla="*/ 725489 w 2969285"/>
              <a:gd name="connsiteY1942" fmla="*/ 636462 h 3313666"/>
              <a:gd name="connsiteX1943" fmla="*/ 725489 w 2969285"/>
              <a:gd name="connsiteY1943" fmla="*/ 636462 h 3313666"/>
              <a:gd name="connsiteX1944" fmla="*/ 735833 w 2969285"/>
              <a:gd name="connsiteY1944" fmla="*/ 622670 h 3313666"/>
              <a:gd name="connsiteX1945" fmla="*/ 749625 w 2969285"/>
              <a:gd name="connsiteY1945" fmla="*/ 607154 h 3313666"/>
              <a:gd name="connsiteX1946" fmla="*/ 742729 w 2969285"/>
              <a:gd name="connsiteY1946" fmla="*/ 596810 h 3313666"/>
              <a:gd name="connsiteX1947" fmla="*/ 749625 w 2969285"/>
              <a:gd name="connsiteY1947" fmla="*/ 607154 h 3313666"/>
              <a:gd name="connsiteX1948" fmla="*/ 735833 w 2969285"/>
              <a:gd name="connsiteY1948" fmla="*/ 622670 h 3313666"/>
              <a:gd name="connsiteX1949" fmla="*/ 725489 w 2969285"/>
              <a:gd name="connsiteY1949" fmla="*/ 636462 h 3313666"/>
              <a:gd name="connsiteX1950" fmla="*/ 727213 w 2969285"/>
              <a:gd name="connsiteY1950" fmla="*/ 707145 h 3313666"/>
              <a:gd name="connsiteX1951" fmla="*/ 751349 w 2969285"/>
              <a:gd name="connsiteY1951" fmla="*/ 707145 h 3313666"/>
              <a:gd name="connsiteX1952" fmla="*/ 803069 w 2969285"/>
              <a:gd name="connsiteY1952" fmla="*/ 703697 h 3313666"/>
              <a:gd name="connsiteX1953" fmla="*/ 856513 w 2969285"/>
              <a:gd name="connsiteY1953" fmla="*/ 715765 h 3313666"/>
              <a:gd name="connsiteX1954" fmla="*/ 865133 w 2969285"/>
              <a:gd name="connsiteY1954" fmla="*/ 715765 h 3313666"/>
              <a:gd name="connsiteX1955" fmla="*/ 866857 w 2969285"/>
              <a:gd name="connsiteY1955" fmla="*/ 717489 h 3313666"/>
              <a:gd name="connsiteX1956" fmla="*/ 865133 w 2969285"/>
              <a:gd name="connsiteY1956" fmla="*/ 715765 h 3313666"/>
              <a:gd name="connsiteX1957" fmla="*/ 865133 w 2969285"/>
              <a:gd name="connsiteY1957" fmla="*/ 715765 h 3313666"/>
              <a:gd name="connsiteX1958" fmla="*/ 856513 w 2969285"/>
              <a:gd name="connsiteY1958" fmla="*/ 715765 h 3313666"/>
              <a:gd name="connsiteX1959" fmla="*/ 803069 w 2969285"/>
              <a:gd name="connsiteY1959" fmla="*/ 703697 h 3313666"/>
              <a:gd name="connsiteX1960" fmla="*/ 751349 w 2969285"/>
              <a:gd name="connsiteY1960" fmla="*/ 707145 h 3313666"/>
              <a:gd name="connsiteX1961" fmla="*/ 753073 w 2969285"/>
              <a:gd name="connsiteY1961" fmla="*/ 710593 h 3313666"/>
              <a:gd name="connsiteX1962" fmla="*/ 751349 w 2969285"/>
              <a:gd name="connsiteY1962" fmla="*/ 707145 h 3313666"/>
              <a:gd name="connsiteX1963" fmla="*/ 727213 w 2969285"/>
              <a:gd name="connsiteY1963" fmla="*/ 707145 h 3313666"/>
              <a:gd name="connsiteX1964" fmla="*/ 727213 w 2969285"/>
              <a:gd name="connsiteY1964" fmla="*/ 707145 h 3313666"/>
              <a:gd name="connsiteX1965" fmla="*/ 691009 w 2969285"/>
              <a:gd name="connsiteY1965" fmla="*/ 683009 h 3313666"/>
              <a:gd name="connsiteX1966" fmla="*/ 691009 w 2969285"/>
              <a:gd name="connsiteY1966" fmla="*/ 683009 h 3313666"/>
              <a:gd name="connsiteX1967" fmla="*/ 727213 w 2969285"/>
              <a:gd name="connsiteY1967" fmla="*/ 707145 h 3313666"/>
              <a:gd name="connsiteX1968" fmla="*/ 818585 w 2969285"/>
              <a:gd name="connsiteY1968" fmla="*/ 672666 h 3313666"/>
              <a:gd name="connsiteX1969" fmla="*/ 797897 w 2969285"/>
              <a:gd name="connsiteY1969" fmla="*/ 651978 h 3313666"/>
              <a:gd name="connsiteX1970" fmla="*/ 818585 w 2969285"/>
              <a:gd name="connsiteY1970" fmla="*/ 672666 h 3313666"/>
              <a:gd name="connsiteX1971" fmla="*/ 816861 w 2969285"/>
              <a:gd name="connsiteY1971" fmla="*/ 346831 h 3313666"/>
              <a:gd name="connsiteX1972" fmla="*/ 828929 w 2969285"/>
              <a:gd name="connsiteY1972" fmla="*/ 334763 h 3313666"/>
              <a:gd name="connsiteX1973" fmla="*/ 828929 w 2969285"/>
              <a:gd name="connsiteY1973" fmla="*/ 334763 h 3313666"/>
              <a:gd name="connsiteX1974" fmla="*/ 816861 w 2969285"/>
              <a:gd name="connsiteY1974" fmla="*/ 346831 h 3313666"/>
              <a:gd name="connsiteX1975" fmla="*/ 830653 w 2969285"/>
              <a:gd name="connsiteY1975" fmla="*/ 629566 h 3313666"/>
              <a:gd name="connsiteX1976" fmla="*/ 858237 w 2969285"/>
              <a:gd name="connsiteY1976" fmla="*/ 641634 h 3313666"/>
              <a:gd name="connsiteX1977" fmla="*/ 858237 w 2969285"/>
              <a:gd name="connsiteY1977" fmla="*/ 641634 h 3313666"/>
              <a:gd name="connsiteX1978" fmla="*/ 830653 w 2969285"/>
              <a:gd name="connsiteY1978" fmla="*/ 629566 h 3313666"/>
              <a:gd name="connsiteX1979" fmla="*/ 837549 w 2969285"/>
              <a:gd name="connsiteY1979" fmla="*/ 674389 h 3313666"/>
              <a:gd name="connsiteX1980" fmla="*/ 837549 w 2969285"/>
              <a:gd name="connsiteY1980" fmla="*/ 683009 h 3313666"/>
              <a:gd name="connsiteX1981" fmla="*/ 837549 w 2969285"/>
              <a:gd name="connsiteY1981" fmla="*/ 683009 h 3313666"/>
              <a:gd name="connsiteX1982" fmla="*/ 837549 w 2969285"/>
              <a:gd name="connsiteY1982" fmla="*/ 674389 h 3313666"/>
              <a:gd name="connsiteX1983" fmla="*/ 837549 w 2969285"/>
              <a:gd name="connsiteY1983" fmla="*/ 674389 h 3313666"/>
              <a:gd name="connsiteX1984" fmla="*/ 837549 w 2969285"/>
              <a:gd name="connsiteY1984" fmla="*/ 674389 h 3313666"/>
              <a:gd name="connsiteX1985" fmla="*/ 882373 w 2969285"/>
              <a:gd name="connsiteY1985" fmla="*/ 803689 h 3313666"/>
              <a:gd name="connsiteX1986" fmla="*/ 894441 w 2969285"/>
              <a:gd name="connsiteY1986" fmla="*/ 758865 h 3313666"/>
              <a:gd name="connsiteX1987" fmla="*/ 894441 w 2969285"/>
              <a:gd name="connsiteY1987" fmla="*/ 758865 h 3313666"/>
              <a:gd name="connsiteX1988" fmla="*/ 882373 w 2969285"/>
              <a:gd name="connsiteY1988" fmla="*/ 803689 h 3313666"/>
              <a:gd name="connsiteX1989" fmla="*/ 875477 w 2969285"/>
              <a:gd name="connsiteY1989" fmla="*/ 815757 h 3313666"/>
              <a:gd name="connsiteX1990" fmla="*/ 865133 w 2969285"/>
              <a:gd name="connsiteY1990" fmla="*/ 834721 h 3313666"/>
              <a:gd name="connsiteX1991" fmla="*/ 875477 w 2969285"/>
              <a:gd name="connsiteY1991" fmla="*/ 815757 h 3313666"/>
              <a:gd name="connsiteX1992" fmla="*/ 882373 w 2969285"/>
              <a:gd name="connsiteY1992" fmla="*/ 803689 h 3313666"/>
              <a:gd name="connsiteX1993" fmla="*/ 1061668 w 2969285"/>
              <a:gd name="connsiteY1993" fmla="*/ 869201 h 3313666"/>
              <a:gd name="connsiteX1994" fmla="*/ 1077184 w 2969285"/>
              <a:gd name="connsiteY1994" fmla="*/ 869201 h 3313666"/>
              <a:gd name="connsiteX1995" fmla="*/ 1090976 w 2969285"/>
              <a:gd name="connsiteY1995" fmla="*/ 834721 h 3313666"/>
              <a:gd name="connsiteX1996" fmla="*/ 1090976 w 2969285"/>
              <a:gd name="connsiteY1996" fmla="*/ 834721 h 3313666"/>
              <a:gd name="connsiteX1997" fmla="*/ 1077184 w 2969285"/>
              <a:gd name="connsiteY1997" fmla="*/ 869201 h 3313666"/>
              <a:gd name="connsiteX1998" fmla="*/ 1140972 w 2969285"/>
              <a:gd name="connsiteY1998" fmla="*/ 903680 h 3313666"/>
              <a:gd name="connsiteX1999" fmla="*/ 1140972 w 2969285"/>
              <a:gd name="connsiteY1999" fmla="*/ 903680 h 3313666"/>
              <a:gd name="connsiteX2000" fmla="*/ 1077184 w 2969285"/>
              <a:gd name="connsiteY2000" fmla="*/ 869201 h 3313666"/>
              <a:gd name="connsiteX2001" fmla="*/ 1061668 w 2969285"/>
              <a:gd name="connsiteY2001" fmla="*/ 869201 h 3313666"/>
              <a:gd name="connsiteX2002" fmla="*/ 975468 w 2969285"/>
              <a:gd name="connsiteY2002" fmla="*/ 896785 h 3313666"/>
              <a:gd name="connsiteX2003" fmla="*/ 878925 w 2969285"/>
              <a:gd name="connsiteY2003" fmla="*/ 867477 h 3313666"/>
              <a:gd name="connsiteX2004" fmla="*/ 878925 w 2969285"/>
              <a:gd name="connsiteY2004" fmla="*/ 867477 h 3313666"/>
              <a:gd name="connsiteX2005" fmla="*/ 880649 w 2969285"/>
              <a:gd name="connsiteY2005" fmla="*/ 881269 h 3313666"/>
              <a:gd name="connsiteX2006" fmla="*/ 878925 w 2969285"/>
              <a:gd name="connsiteY2006" fmla="*/ 869201 h 3313666"/>
              <a:gd name="connsiteX2007" fmla="*/ 801345 w 2969285"/>
              <a:gd name="connsiteY2007" fmla="*/ 858857 h 3313666"/>
              <a:gd name="connsiteX2008" fmla="*/ 791001 w 2969285"/>
              <a:gd name="connsiteY2008" fmla="*/ 855409 h 3313666"/>
              <a:gd name="connsiteX2009" fmla="*/ 801345 w 2969285"/>
              <a:gd name="connsiteY2009" fmla="*/ 858857 h 3313666"/>
              <a:gd name="connsiteX2010" fmla="*/ 878925 w 2969285"/>
              <a:gd name="connsiteY2010" fmla="*/ 869201 h 3313666"/>
              <a:gd name="connsiteX2011" fmla="*/ 878925 w 2969285"/>
              <a:gd name="connsiteY2011" fmla="*/ 869201 h 3313666"/>
              <a:gd name="connsiteX2012" fmla="*/ 872029 w 2969285"/>
              <a:gd name="connsiteY2012" fmla="*/ 845065 h 3313666"/>
              <a:gd name="connsiteX2013" fmla="*/ 866857 w 2969285"/>
              <a:gd name="connsiteY2013" fmla="*/ 838169 h 3313666"/>
              <a:gd name="connsiteX2014" fmla="*/ 872029 w 2969285"/>
              <a:gd name="connsiteY2014" fmla="*/ 845065 h 3313666"/>
              <a:gd name="connsiteX2015" fmla="*/ 878925 w 2969285"/>
              <a:gd name="connsiteY2015" fmla="*/ 869201 h 3313666"/>
              <a:gd name="connsiteX2016" fmla="*/ 975468 w 2969285"/>
              <a:gd name="connsiteY2016" fmla="*/ 898509 h 3313666"/>
              <a:gd name="connsiteX2017" fmla="*/ 1061668 w 2969285"/>
              <a:gd name="connsiteY2017" fmla="*/ 869201 h 3313666"/>
              <a:gd name="connsiteX2018" fmla="*/ 1011672 w 2969285"/>
              <a:gd name="connsiteY2018" fmla="*/ 722661 h 3313666"/>
              <a:gd name="connsiteX2019" fmla="*/ 994432 w 2969285"/>
              <a:gd name="connsiteY2019" fmla="*/ 722661 h 3313666"/>
              <a:gd name="connsiteX2020" fmla="*/ 1011672 w 2969285"/>
              <a:gd name="connsiteY2020" fmla="*/ 722661 h 3313666"/>
              <a:gd name="connsiteX2021" fmla="*/ 1051324 w 2969285"/>
              <a:gd name="connsiteY2021" fmla="*/ 724385 h 3313666"/>
              <a:gd name="connsiteX2022" fmla="*/ 1011672 w 2969285"/>
              <a:gd name="connsiteY2022" fmla="*/ 722661 h 3313666"/>
              <a:gd name="connsiteX2023" fmla="*/ 1140972 w 2969285"/>
              <a:gd name="connsiteY2023" fmla="*/ 712317 h 3313666"/>
              <a:gd name="connsiteX2024" fmla="*/ 1147868 w 2969285"/>
              <a:gd name="connsiteY2024" fmla="*/ 669218 h 3313666"/>
              <a:gd name="connsiteX2025" fmla="*/ 1147868 w 2969285"/>
              <a:gd name="connsiteY2025" fmla="*/ 669218 h 3313666"/>
              <a:gd name="connsiteX2026" fmla="*/ 1140972 w 2969285"/>
              <a:gd name="connsiteY2026" fmla="*/ 712317 h 3313666"/>
              <a:gd name="connsiteX2027" fmla="*/ 1140972 w 2969285"/>
              <a:gd name="connsiteY2027" fmla="*/ 724385 h 3313666"/>
              <a:gd name="connsiteX2028" fmla="*/ 1140972 w 2969285"/>
              <a:gd name="connsiteY2028" fmla="*/ 724385 h 3313666"/>
              <a:gd name="connsiteX2029" fmla="*/ 1134076 w 2969285"/>
              <a:gd name="connsiteY2029" fmla="*/ 746797 h 3313666"/>
              <a:gd name="connsiteX2030" fmla="*/ 1140972 w 2969285"/>
              <a:gd name="connsiteY2030" fmla="*/ 724385 h 3313666"/>
              <a:gd name="connsiteX2031" fmla="*/ 1061668 w 2969285"/>
              <a:gd name="connsiteY2031" fmla="*/ 707145 h 3313666"/>
              <a:gd name="connsiteX2032" fmla="*/ 1061668 w 2969285"/>
              <a:gd name="connsiteY2032" fmla="*/ 707145 h 3313666"/>
              <a:gd name="connsiteX2033" fmla="*/ 1140972 w 2969285"/>
              <a:gd name="connsiteY2033" fmla="*/ 724385 h 3313666"/>
              <a:gd name="connsiteX2034" fmla="*/ 1140972 w 2969285"/>
              <a:gd name="connsiteY2034" fmla="*/ 712317 h 3313666"/>
              <a:gd name="connsiteX2035" fmla="*/ 1228895 w 2969285"/>
              <a:gd name="connsiteY2035" fmla="*/ 1241583 h 3313666"/>
              <a:gd name="connsiteX2036" fmla="*/ 1220275 w 2969285"/>
              <a:gd name="connsiteY2036" fmla="*/ 1326059 h 3313666"/>
              <a:gd name="connsiteX2037" fmla="*/ 1220275 w 2969285"/>
              <a:gd name="connsiteY2037" fmla="*/ 1326059 h 3313666"/>
              <a:gd name="connsiteX2038" fmla="*/ 1228895 w 2969285"/>
              <a:gd name="connsiteY2038" fmla="*/ 1241583 h 3313666"/>
              <a:gd name="connsiteX2039" fmla="*/ 1182347 w 2969285"/>
              <a:gd name="connsiteY2039" fmla="*/ 1248479 h 3313666"/>
              <a:gd name="connsiteX2040" fmla="*/ 1228895 w 2969285"/>
              <a:gd name="connsiteY2040" fmla="*/ 1241583 h 3313666"/>
              <a:gd name="connsiteX2041" fmla="*/ 1228895 w 2969285"/>
              <a:gd name="connsiteY2041" fmla="*/ 1241583 h 3313666"/>
              <a:gd name="connsiteX2042" fmla="*/ 1228895 w 2969285"/>
              <a:gd name="connsiteY2042" fmla="*/ 1241583 h 3313666"/>
              <a:gd name="connsiteX2043" fmla="*/ 1246135 w 2969285"/>
              <a:gd name="connsiteY2043" fmla="*/ 1227791 h 3313666"/>
              <a:gd name="connsiteX2044" fmla="*/ 1232343 w 2969285"/>
              <a:gd name="connsiteY2044" fmla="*/ 1222619 h 3313666"/>
              <a:gd name="connsiteX2045" fmla="*/ 1246135 w 2969285"/>
              <a:gd name="connsiteY2045" fmla="*/ 1227791 h 3313666"/>
              <a:gd name="connsiteX2046" fmla="*/ 1265099 w 2969285"/>
              <a:gd name="connsiteY2046" fmla="*/ 1245031 h 3313666"/>
              <a:gd name="connsiteX2047" fmla="*/ 1263375 w 2969285"/>
              <a:gd name="connsiteY2047" fmla="*/ 1246755 h 3313666"/>
              <a:gd name="connsiteX2048" fmla="*/ 1265099 w 2969285"/>
              <a:gd name="connsiteY2048" fmla="*/ 1245031 h 3313666"/>
              <a:gd name="connsiteX2049" fmla="*/ 1246135 w 2969285"/>
              <a:gd name="connsiteY2049" fmla="*/ 1227791 h 3313666"/>
              <a:gd name="connsiteX2050" fmla="*/ 1258203 w 2969285"/>
              <a:gd name="connsiteY2050" fmla="*/ 1348471 h 3313666"/>
              <a:gd name="connsiteX2051" fmla="*/ 1258203 w 2969285"/>
              <a:gd name="connsiteY2051" fmla="*/ 1348471 h 3313666"/>
              <a:gd name="connsiteX2052" fmla="*/ 1253031 w 2969285"/>
              <a:gd name="connsiteY2052" fmla="*/ 1345023 h 3313666"/>
              <a:gd name="connsiteX2053" fmla="*/ 1258203 w 2969285"/>
              <a:gd name="connsiteY2053" fmla="*/ 1348471 h 3313666"/>
              <a:gd name="connsiteX2054" fmla="*/ 1246135 w 2969285"/>
              <a:gd name="connsiteY2054" fmla="*/ 1396742 h 3313666"/>
              <a:gd name="connsiteX2055" fmla="*/ 1230619 w 2969285"/>
              <a:gd name="connsiteY2055" fmla="*/ 1395018 h 3313666"/>
              <a:gd name="connsiteX2056" fmla="*/ 1254755 w 2969285"/>
              <a:gd name="connsiteY2056" fmla="*/ 1412258 h 3313666"/>
              <a:gd name="connsiteX2057" fmla="*/ 1254755 w 2969285"/>
              <a:gd name="connsiteY2057" fmla="*/ 1412258 h 3313666"/>
              <a:gd name="connsiteX2058" fmla="*/ 1278891 w 2969285"/>
              <a:gd name="connsiteY2058" fmla="*/ 1429498 h 3313666"/>
              <a:gd name="connsiteX2059" fmla="*/ 1254755 w 2969285"/>
              <a:gd name="connsiteY2059" fmla="*/ 1412258 h 3313666"/>
              <a:gd name="connsiteX2060" fmla="*/ 1221999 w 2969285"/>
              <a:gd name="connsiteY2060" fmla="*/ 1431222 h 3313666"/>
              <a:gd name="connsiteX2061" fmla="*/ 1185795 w 2969285"/>
              <a:gd name="connsiteY2061" fmla="*/ 1420878 h 3313666"/>
              <a:gd name="connsiteX2062" fmla="*/ 1142696 w 2969285"/>
              <a:gd name="connsiteY2062" fmla="*/ 1395018 h 3313666"/>
              <a:gd name="connsiteX2063" fmla="*/ 1137524 w 2969285"/>
              <a:gd name="connsiteY2063" fmla="*/ 1427774 h 3313666"/>
              <a:gd name="connsiteX2064" fmla="*/ 1142696 w 2969285"/>
              <a:gd name="connsiteY2064" fmla="*/ 1436394 h 3313666"/>
              <a:gd name="connsiteX2065" fmla="*/ 1137524 w 2969285"/>
              <a:gd name="connsiteY2065" fmla="*/ 1426050 h 3313666"/>
              <a:gd name="connsiteX2066" fmla="*/ 1142696 w 2969285"/>
              <a:gd name="connsiteY2066" fmla="*/ 1393294 h 3313666"/>
              <a:gd name="connsiteX2067" fmla="*/ 1118560 w 2969285"/>
              <a:gd name="connsiteY2067" fmla="*/ 1401914 h 3313666"/>
              <a:gd name="connsiteX2068" fmla="*/ 1078908 w 2969285"/>
              <a:gd name="connsiteY2068" fmla="*/ 1372607 h 3313666"/>
              <a:gd name="connsiteX2069" fmla="*/ 1042704 w 2969285"/>
              <a:gd name="connsiteY2069" fmla="*/ 1355367 h 3313666"/>
              <a:gd name="connsiteX2070" fmla="*/ 1078908 w 2969285"/>
              <a:gd name="connsiteY2070" fmla="*/ 1372607 h 3313666"/>
              <a:gd name="connsiteX2071" fmla="*/ 1118560 w 2969285"/>
              <a:gd name="connsiteY2071" fmla="*/ 1401914 h 3313666"/>
              <a:gd name="connsiteX2072" fmla="*/ 1142696 w 2969285"/>
              <a:gd name="connsiteY2072" fmla="*/ 1393294 h 3313666"/>
              <a:gd name="connsiteX2073" fmla="*/ 1185795 w 2969285"/>
              <a:gd name="connsiteY2073" fmla="*/ 1419154 h 3313666"/>
              <a:gd name="connsiteX2074" fmla="*/ 1221999 w 2969285"/>
              <a:gd name="connsiteY2074" fmla="*/ 1429498 h 3313666"/>
              <a:gd name="connsiteX2075" fmla="*/ 1254755 w 2969285"/>
              <a:gd name="connsiteY2075" fmla="*/ 1410534 h 3313666"/>
              <a:gd name="connsiteX2076" fmla="*/ 1254755 w 2969285"/>
              <a:gd name="connsiteY2076" fmla="*/ 1410534 h 3313666"/>
              <a:gd name="connsiteX2077" fmla="*/ 1230619 w 2969285"/>
              <a:gd name="connsiteY2077" fmla="*/ 1393294 h 3313666"/>
              <a:gd name="connsiteX2078" fmla="*/ 1213379 w 2969285"/>
              <a:gd name="connsiteY2078" fmla="*/ 1381226 h 3313666"/>
              <a:gd name="connsiteX2079" fmla="*/ 1230619 w 2969285"/>
              <a:gd name="connsiteY2079" fmla="*/ 1393294 h 3313666"/>
              <a:gd name="connsiteX2080" fmla="*/ 1246135 w 2969285"/>
              <a:gd name="connsiteY2080" fmla="*/ 1396742 h 3313666"/>
              <a:gd name="connsiteX2081" fmla="*/ 1361643 w 2969285"/>
              <a:gd name="connsiteY2081" fmla="*/ 1115732 h 3313666"/>
              <a:gd name="connsiteX2082" fmla="*/ 1354747 w 2969285"/>
              <a:gd name="connsiteY2082" fmla="*/ 1107112 h 3313666"/>
              <a:gd name="connsiteX2083" fmla="*/ 1346127 w 2969285"/>
              <a:gd name="connsiteY2083" fmla="*/ 1112284 h 3313666"/>
              <a:gd name="connsiteX2084" fmla="*/ 1346127 w 2969285"/>
              <a:gd name="connsiteY2084" fmla="*/ 1115732 h 3313666"/>
              <a:gd name="connsiteX2085" fmla="*/ 1346127 w 2969285"/>
              <a:gd name="connsiteY2085" fmla="*/ 1112284 h 3313666"/>
              <a:gd name="connsiteX2086" fmla="*/ 1354747 w 2969285"/>
              <a:gd name="connsiteY2086" fmla="*/ 1107112 h 3313666"/>
              <a:gd name="connsiteX2087" fmla="*/ 1361643 w 2969285"/>
              <a:gd name="connsiteY2087" fmla="*/ 1115732 h 3313666"/>
              <a:gd name="connsiteX2088" fmla="*/ 1361643 w 2969285"/>
              <a:gd name="connsiteY2088" fmla="*/ 1115732 h 3313666"/>
              <a:gd name="connsiteX2089" fmla="*/ 1361643 w 2969285"/>
              <a:gd name="connsiteY2089" fmla="*/ 1170899 h 3313666"/>
              <a:gd name="connsiteX2090" fmla="*/ 1359919 w 2969285"/>
              <a:gd name="connsiteY2090" fmla="*/ 1158831 h 3313666"/>
              <a:gd name="connsiteX2091" fmla="*/ 1361643 w 2969285"/>
              <a:gd name="connsiteY2091" fmla="*/ 1170899 h 3313666"/>
              <a:gd name="connsiteX2092" fmla="*/ 1359919 w 2969285"/>
              <a:gd name="connsiteY2092" fmla="*/ 1262271 h 3313666"/>
              <a:gd name="connsiteX2093" fmla="*/ 1389226 w 2969285"/>
              <a:gd name="connsiteY2093" fmla="*/ 1282959 h 3313666"/>
              <a:gd name="connsiteX2094" fmla="*/ 1389226 w 2969285"/>
              <a:gd name="connsiteY2094" fmla="*/ 1282959 h 3313666"/>
              <a:gd name="connsiteX2095" fmla="*/ 1359919 w 2969285"/>
              <a:gd name="connsiteY2095" fmla="*/ 1262271 h 3313666"/>
              <a:gd name="connsiteX2096" fmla="*/ 1327163 w 2969285"/>
              <a:gd name="connsiteY2096" fmla="*/ 1267443 h 3313666"/>
              <a:gd name="connsiteX2097" fmla="*/ 1278891 w 2969285"/>
              <a:gd name="connsiteY2097" fmla="*/ 1317439 h 3313666"/>
              <a:gd name="connsiteX2098" fmla="*/ 1278891 w 2969285"/>
              <a:gd name="connsiteY2098" fmla="*/ 1317439 h 3313666"/>
              <a:gd name="connsiteX2099" fmla="*/ 1278891 w 2969285"/>
              <a:gd name="connsiteY2099" fmla="*/ 1343299 h 3313666"/>
              <a:gd name="connsiteX2100" fmla="*/ 1278891 w 2969285"/>
              <a:gd name="connsiteY2100" fmla="*/ 1343299 h 3313666"/>
              <a:gd name="connsiteX2101" fmla="*/ 1278891 w 2969285"/>
              <a:gd name="connsiteY2101" fmla="*/ 1343299 h 3313666"/>
              <a:gd name="connsiteX2102" fmla="*/ 1278891 w 2969285"/>
              <a:gd name="connsiteY2102" fmla="*/ 1317439 h 3313666"/>
              <a:gd name="connsiteX2103" fmla="*/ 1278891 w 2969285"/>
              <a:gd name="connsiteY2103" fmla="*/ 1317439 h 3313666"/>
              <a:gd name="connsiteX2104" fmla="*/ 1278891 w 2969285"/>
              <a:gd name="connsiteY2104" fmla="*/ 1317439 h 3313666"/>
              <a:gd name="connsiteX2105" fmla="*/ 1327163 w 2969285"/>
              <a:gd name="connsiteY2105" fmla="*/ 1267443 h 3313666"/>
              <a:gd name="connsiteX2106" fmla="*/ 1359919 w 2969285"/>
              <a:gd name="connsiteY2106" fmla="*/ 1262271 h 3313666"/>
              <a:gd name="connsiteX2107" fmla="*/ 1477150 w 2969285"/>
              <a:gd name="connsiteY2107" fmla="*/ 1420878 h 3313666"/>
              <a:gd name="connsiteX2108" fmla="*/ 1509906 w 2969285"/>
              <a:gd name="connsiteY2108" fmla="*/ 1398466 h 3313666"/>
              <a:gd name="connsiteX2109" fmla="*/ 1523698 w 2969285"/>
              <a:gd name="connsiteY2109" fmla="*/ 1381226 h 3313666"/>
              <a:gd name="connsiteX2110" fmla="*/ 1509906 w 2969285"/>
              <a:gd name="connsiteY2110" fmla="*/ 1398466 h 3313666"/>
              <a:gd name="connsiteX2111" fmla="*/ 1477150 w 2969285"/>
              <a:gd name="connsiteY2111" fmla="*/ 1420878 h 3313666"/>
              <a:gd name="connsiteX2112" fmla="*/ 1489218 w 2969285"/>
              <a:gd name="connsiteY2112" fmla="*/ 1434670 h 3313666"/>
              <a:gd name="connsiteX2113" fmla="*/ 1518526 w 2969285"/>
              <a:gd name="connsiteY2113" fmla="*/ 1420878 h 3313666"/>
              <a:gd name="connsiteX2114" fmla="*/ 1535766 w 2969285"/>
              <a:gd name="connsiteY2114" fmla="*/ 1412258 h 3313666"/>
              <a:gd name="connsiteX2115" fmla="*/ 1635757 w 2969285"/>
              <a:gd name="connsiteY2115" fmla="*/ 1453634 h 3313666"/>
              <a:gd name="connsiteX2116" fmla="*/ 1708165 w 2969285"/>
              <a:gd name="connsiteY2116" fmla="*/ 1477770 h 3313666"/>
              <a:gd name="connsiteX2117" fmla="*/ 1716785 w 2969285"/>
              <a:gd name="connsiteY2117" fmla="*/ 1474322 h 3313666"/>
              <a:gd name="connsiteX2118" fmla="*/ 1708165 w 2969285"/>
              <a:gd name="connsiteY2118" fmla="*/ 1477770 h 3313666"/>
              <a:gd name="connsiteX2119" fmla="*/ 1635757 w 2969285"/>
              <a:gd name="connsiteY2119" fmla="*/ 1453634 h 3313666"/>
              <a:gd name="connsiteX2120" fmla="*/ 1535766 w 2969285"/>
              <a:gd name="connsiteY2120" fmla="*/ 1412258 h 3313666"/>
              <a:gd name="connsiteX2121" fmla="*/ 1518526 w 2969285"/>
              <a:gd name="connsiteY2121" fmla="*/ 1420878 h 3313666"/>
              <a:gd name="connsiteX2122" fmla="*/ 1489218 w 2969285"/>
              <a:gd name="connsiteY2122" fmla="*/ 1434670 h 3313666"/>
              <a:gd name="connsiteX2123" fmla="*/ 1477150 w 2969285"/>
              <a:gd name="connsiteY2123" fmla="*/ 1420878 h 3313666"/>
              <a:gd name="connsiteX2124" fmla="*/ 1453014 w 2969285"/>
              <a:gd name="connsiteY2124" fmla="*/ 1412258 h 3313666"/>
              <a:gd name="connsiteX2125" fmla="*/ 1432326 w 2969285"/>
              <a:gd name="connsiteY2125" fmla="*/ 1398466 h 3313666"/>
              <a:gd name="connsiteX2126" fmla="*/ 1432326 w 2969285"/>
              <a:gd name="connsiteY2126" fmla="*/ 1398466 h 3313666"/>
              <a:gd name="connsiteX2127" fmla="*/ 1453014 w 2969285"/>
              <a:gd name="connsiteY2127" fmla="*/ 1412258 h 3313666"/>
              <a:gd name="connsiteX2128" fmla="*/ 1453014 w 2969285"/>
              <a:gd name="connsiteY2128" fmla="*/ 1412258 h 3313666"/>
              <a:gd name="connsiteX2129" fmla="*/ 1477150 w 2969285"/>
              <a:gd name="connsiteY2129" fmla="*/ 1420878 h 3313666"/>
              <a:gd name="connsiteX2130" fmla="*/ 1458186 w 2969285"/>
              <a:gd name="connsiteY2130" fmla="*/ 1036428 h 3313666"/>
              <a:gd name="connsiteX2131" fmla="*/ 1459910 w 2969285"/>
              <a:gd name="connsiteY2131" fmla="*/ 1048496 h 3313666"/>
              <a:gd name="connsiteX2132" fmla="*/ 1461634 w 2969285"/>
              <a:gd name="connsiteY2132" fmla="*/ 1062288 h 3313666"/>
              <a:gd name="connsiteX2133" fmla="*/ 1459910 w 2969285"/>
              <a:gd name="connsiteY2133" fmla="*/ 1048496 h 3313666"/>
              <a:gd name="connsiteX2134" fmla="*/ 1458186 w 2969285"/>
              <a:gd name="connsiteY2134" fmla="*/ 1036428 h 3313666"/>
              <a:gd name="connsiteX2135" fmla="*/ 1582314 w 2969285"/>
              <a:gd name="connsiteY2135" fmla="*/ 1015740 h 3313666"/>
              <a:gd name="connsiteX2136" fmla="*/ 1603002 w 2969285"/>
              <a:gd name="connsiteY2136" fmla="*/ 1019188 h 3313666"/>
              <a:gd name="connsiteX2137" fmla="*/ 1652997 w 2969285"/>
              <a:gd name="connsiteY2137" fmla="*/ 1007120 h 3313666"/>
              <a:gd name="connsiteX2138" fmla="*/ 1699545 w 2969285"/>
              <a:gd name="connsiteY2138" fmla="*/ 1000224 h 3313666"/>
              <a:gd name="connsiteX2139" fmla="*/ 1699545 w 2969285"/>
              <a:gd name="connsiteY2139" fmla="*/ 1000224 h 3313666"/>
              <a:gd name="connsiteX2140" fmla="*/ 1652997 w 2969285"/>
              <a:gd name="connsiteY2140" fmla="*/ 1007120 h 3313666"/>
              <a:gd name="connsiteX2141" fmla="*/ 1603002 w 2969285"/>
              <a:gd name="connsiteY2141" fmla="*/ 1019188 h 3313666"/>
              <a:gd name="connsiteX2142" fmla="*/ 1582314 w 2969285"/>
              <a:gd name="connsiteY2142" fmla="*/ 1015740 h 3313666"/>
              <a:gd name="connsiteX2143" fmla="*/ 1527146 w 2969285"/>
              <a:gd name="connsiteY2143" fmla="*/ 988156 h 3313666"/>
              <a:gd name="connsiteX2144" fmla="*/ 1482322 w 2969285"/>
              <a:gd name="connsiteY2144" fmla="*/ 962296 h 3313666"/>
              <a:gd name="connsiteX2145" fmla="*/ 1482322 w 2969285"/>
              <a:gd name="connsiteY2145" fmla="*/ 962296 h 3313666"/>
              <a:gd name="connsiteX2146" fmla="*/ 1482322 w 2969285"/>
              <a:gd name="connsiteY2146" fmla="*/ 962296 h 3313666"/>
              <a:gd name="connsiteX2147" fmla="*/ 1482322 w 2969285"/>
              <a:gd name="connsiteY2147" fmla="*/ 962296 h 3313666"/>
              <a:gd name="connsiteX2148" fmla="*/ 1527146 w 2969285"/>
              <a:gd name="connsiteY2148" fmla="*/ 988156 h 3313666"/>
              <a:gd name="connsiteX2149" fmla="*/ 1582314 w 2969285"/>
              <a:gd name="connsiteY2149" fmla="*/ 1015740 h 3313666"/>
              <a:gd name="connsiteX2150" fmla="*/ 1542662 w 2969285"/>
              <a:gd name="connsiteY2150" fmla="*/ 955400 h 3313666"/>
              <a:gd name="connsiteX2151" fmla="*/ 1544386 w 2969285"/>
              <a:gd name="connsiteY2151" fmla="*/ 945056 h 3313666"/>
              <a:gd name="connsiteX2152" fmla="*/ 1542662 w 2969285"/>
              <a:gd name="connsiteY2152" fmla="*/ 955400 h 3313666"/>
              <a:gd name="connsiteX2153" fmla="*/ 1542662 w 2969285"/>
              <a:gd name="connsiteY2153" fmla="*/ 955400 h 3313666"/>
              <a:gd name="connsiteX2154" fmla="*/ 1666789 w 2969285"/>
              <a:gd name="connsiteY2154" fmla="*/ 927816 h 3313666"/>
              <a:gd name="connsiteX2155" fmla="*/ 1666789 w 2969285"/>
              <a:gd name="connsiteY2155" fmla="*/ 927816 h 3313666"/>
              <a:gd name="connsiteX2156" fmla="*/ 1666789 w 2969285"/>
              <a:gd name="connsiteY2156" fmla="*/ 914024 h 3313666"/>
              <a:gd name="connsiteX2157" fmla="*/ 1666789 w 2969285"/>
              <a:gd name="connsiteY2157" fmla="*/ 927816 h 3313666"/>
              <a:gd name="connsiteX2158" fmla="*/ 1801261 w 2969285"/>
              <a:gd name="connsiteY2158" fmla="*/ 810585 h 3313666"/>
              <a:gd name="connsiteX2159" fmla="*/ 1801261 w 2969285"/>
              <a:gd name="connsiteY2159" fmla="*/ 810585 h 3313666"/>
              <a:gd name="connsiteX2160" fmla="*/ 1821949 w 2969285"/>
              <a:gd name="connsiteY2160" fmla="*/ 814033 h 3313666"/>
              <a:gd name="connsiteX2161" fmla="*/ 1801261 w 2969285"/>
              <a:gd name="connsiteY2161" fmla="*/ 810585 h 3313666"/>
              <a:gd name="connsiteX2162" fmla="*/ 1796089 w 2969285"/>
              <a:gd name="connsiteY2162" fmla="*/ 824377 h 3313666"/>
              <a:gd name="connsiteX2163" fmla="*/ 1801261 w 2969285"/>
              <a:gd name="connsiteY2163" fmla="*/ 810585 h 3313666"/>
              <a:gd name="connsiteX2164" fmla="*/ 1770229 w 2969285"/>
              <a:gd name="connsiteY2164" fmla="*/ 810585 h 3313666"/>
              <a:gd name="connsiteX2165" fmla="*/ 1768505 w 2969285"/>
              <a:gd name="connsiteY2165" fmla="*/ 812309 h 3313666"/>
              <a:gd name="connsiteX2166" fmla="*/ 1770229 w 2969285"/>
              <a:gd name="connsiteY2166" fmla="*/ 810585 h 3313666"/>
              <a:gd name="connsiteX2167" fmla="*/ 1770229 w 2969285"/>
              <a:gd name="connsiteY2167" fmla="*/ 810585 h 3313666"/>
              <a:gd name="connsiteX2168" fmla="*/ 1770229 w 2969285"/>
              <a:gd name="connsiteY2168" fmla="*/ 810585 h 3313666"/>
              <a:gd name="connsiteX2169" fmla="*/ 1801261 w 2969285"/>
              <a:gd name="connsiteY2169" fmla="*/ 810585 h 3313666"/>
              <a:gd name="connsiteX2170" fmla="*/ 1801261 w 2969285"/>
              <a:gd name="connsiteY2170" fmla="*/ 810585 h 3313666"/>
              <a:gd name="connsiteX2171" fmla="*/ 1801261 w 2969285"/>
              <a:gd name="connsiteY2171" fmla="*/ 810585 h 3313666"/>
              <a:gd name="connsiteX2172" fmla="*/ 1796089 w 2969285"/>
              <a:gd name="connsiteY2172" fmla="*/ 739901 h 3313666"/>
              <a:gd name="connsiteX2173" fmla="*/ 1799537 w 2969285"/>
              <a:gd name="connsiteY2173" fmla="*/ 734729 h 3313666"/>
              <a:gd name="connsiteX2174" fmla="*/ 1784021 w 2969285"/>
              <a:gd name="connsiteY2174" fmla="*/ 719213 h 3313666"/>
              <a:gd name="connsiteX2175" fmla="*/ 1761609 w 2969285"/>
              <a:gd name="connsiteY2175" fmla="*/ 658874 h 3313666"/>
              <a:gd name="connsiteX2176" fmla="*/ 1759885 w 2969285"/>
              <a:gd name="connsiteY2176" fmla="*/ 629566 h 3313666"/>
              <a:gd name="connsiteX2177" fmla="*/ 1759885 w 2969285"/>
              <a:gd name="connsiteY2177" fmla="*/ 629566 h 3313666"/>
              <a:gd name="connsiteX2178" fmla="*/ 1761609 w 2969285"/>
              <a:gd name="connsiteY2178" fmla="*/ 658874 h 3313666"/>
              <a:gd name="connsiteX2179" fmla="*/ 1784021 w 2969285"/>
              <a:gd name="connsiteY2179" fmla="*/ 719213 h 3313666"/>
              <a:gd name="connsiteX2180" fmla="*/ 1799537 w 2969285"/>
              <a:gd name="connsiteY2180" fmla="*/ 734729 h 3313666"/>
              <a:gd name="connsiteX2181" fmla="*/ 1796089 w 2969285"/>
              <a:gd name="connsiteY2181" fmla="*/ 739901 h 3313666"/>
              <a:gd name="connsiteX2182" fmla="*/ 1747817 w 2969285"/>
              <a:gd name="connsiteY2182" fmla="*/ 569226 h 3313666"/>
              <a:gd name="connsiteX2183" fmla="*/ 1747817 w 2969285"/>
              <a:gd name="connsiteY2183" fmla="*/ 569226 h 3313666"/>
              <a:gd name="connsiteX2184" fmla="*/ 1765057 w 2969285"/>
              <a:gd name="connsiteY2184" fmla="*/ 570950 h 3313666"/>
              <a:gd name="connsiteX2185" fmla="*/ 1747817 w 2969285"/>
              <a:gd name="connsiteY2185" fmla="*/ 569226 h 3313666"/>
              <a:gd name="connsiteX2186" fmla="*/ 1765057 w 2969285"/>
              <a:gd name="connsiteY2186" fmla="*/ 743349 h 3313666"/>
              <a:gd name="connsiteX2187" fmla="*/ 1766781 w 2969285"/>
              <a:gd name="connsiteY2187" fmla="*/ 734729 h 3313666"/>
              <a:gd name="connsiteX2188" fmla="*/ 1765057 w 2969285"/>
              <a:gd name="connsiteY2188" fmla="*/ 743349 h 3313666"/>
              <a:gd name="connsiteX2189" fmla="*/ 1754713 w 2969285"/>
              <a:gd name="connsiteY2189" fmla="*/ 795069 h 3313666"/>
              <a:gd name="connsiteX2190" fmla="*/ 1754713 w 2969285"/>
              <a:gd name="connsiteY2190" fmla="*/ 795069 h 3313666"/>
              <a:gd name="connsiteX2191" fmla="*/ 1754713 w 2969285"/>
              <a:gd name="connsiteY2191" fmla="*/ 795069 h 3313666"/>
              <a:gd name="connsiteX2192" fmla="*/ 1754713 w 2969285"/>
              <a:gd name="connsiteY2192" fmla="*/ 795069 h 3313666"/>
              <a:gd name="connsiteX2193" fmla="*/ 1754713 w 2969285"/>
              <a:gd name="connsiteY2193" fmla="*/ 795069 h 3313666"/>
              <a:gd name="connsiteX2194" fmla="*/ 1746093 w 2969285"/>
              <a:gd name="connsiteY2194" fmla="*/ 803689 h 3313666"/>
              <a:gd name="connsiteX2195" fmla="*/ 1744369 w 2969285"/>
              <a:gd name="connsiteY2195" fmla="*/ 829549 h 3313666"/>
              <a:gd name="connsiteX2196" fmla="*/ 1746093 w 2969285"/>
              <a:gd name="connsiteY2196" fmla="*/ 803689 h 3313666"/>
              <a:gd name="connsiteX2197" fmla="*/ 1716785 w 2969285"/>
              <a:gd name="connsiteY2197" fmla="*/ 810585 h 3313666"/>
              <a:gd name="connsiteX2198" fmla="*/ 1715061 w 2969285"/>
              <a:gd name="connsiteY2198" fmla="*/ 822653 h 3313666"/>
              <a:gd name="connsiteX2199" fmla="*/ 1716785 w 2969285"/>
              <a:gd name="connsiteY2199" fmla="*/ 810585 h 3313666"/>
              <a:gd name="connsiteX2200" fmla="*/ 1746093 w 2969285"/>
              <a:gd name="connsiteY2200" fmla="*/ 803689 h 3313666"/>
              <a:gd name="connsiteX2201" fmla="*/ 1754713 w 2969285"/>
              <a:gd name="connsiteY2201" fmla="*/ 795069 h 3313666"/>
              <a:gd name="connsiteX2202" fmla="*/ 1765057 w 2969285"/>
              <a:gd name="connsiteY2202" fmla="*/ 743349 h 3313666"/>
              <a:gd name="connsiteX2203" fmla="*/ 1821949 w 2969285"/>
              <a:gd name="connsiteY2203" fmla="*/ 839893 h 3313666"/>
              <a:gd name="connsiteX2204" fmla="*/ 1849533 w 2969285"/>
              <a:gd name="connsiteY2204" fmla="*/ 836445 h 3313666"/>
              <a:gd name="connsiteX2205" fmla="*/ 1852981 w 2969285"/>
              <a:gd name="connsiteY2205" fmla="*/ 826101 h 3313666"/>
              <a:gd name="connsiteX2206" fmla="*/ 1921940 w 2969285"/>
              <a:gd name="connsiteY2206" fmla="*/ 820929 h 3313666"/>
              <a:gd name="connsiteX2207" fmla="*/ 1970212 w 2969285"/>
              <a:gd name="connsiteY2207" fmla="*/ 845065 h 3313666"/>
              <a:gd name="connsiteX2208" fmla="*/ 1970212 w 2969285"/>
              <a:gd name="connsiteY2208" fmla="*/ 845065 h 3313666"/>
              <a:gd name="connsiteX2209" fmla="*/ 1970212 w 2969285"/>
              <a:gd name="connsiteY2209" fmla="*/ 845065 h 3313666"/>
              <a:gd name="connsiteX2210" fmla="*/ 1921940 w 2969285"/>
              <a:gd name="connsiteY2210" fmla="*/ 820929 h 3313666"/>
              <a:gd name="connsiteX2211" fmla="*/ 1920216 w 2969285"/>
              <a:gd name="connsiteY2211" fmla="*/ 826101 h 3313666"/>
              <a:gd name="connsiteX2212" fmla="*/ 1921940 w 2969285"/>
              <a:gd name="connsiteY2212" fmla="*/ 820929 h 3313666"/>
              <a:gd name="connsiteX2213" fmla="*/ 1852981 w 2969285"/>
              <a:gd name="connsiteY2213" fmla="*/ 826101 h 3313666"/>
              <a:gd name="connsiteX2214" fmla="*/ 1849533 w 2969285"/>
              <a:gd name="connsiteY2214" fmla="*/ 836445 h 3313666"/>
              <a:gd name="connsiteX2215" fmla="*/ 1849533 w 2969285"/>
              <a:gd name="connsiteY2215" fmla="*/ 836445 h 3313666"/>
              <a:gd name="connsiteX2216" fmla="*/ 1821949 w 2969285"/>
              <a:gd name="connsiteY2216" fmla="*/ 839893 h 3313666"/>
              <a:gd name="connsiteX2217" fmla="*/ 1689201 w 2969285"/>
              <a:gd name="connsiteY2217" fmla="*/ 886441 h 3313666"/>
              <a:gd name="connsiteX2218" fmla="*/ 1687477 w 2969285"/>
              <a:gd name="connsiteY2218" fmla="*/ 895061 h 3313666"/>
              <a:gd name="connsiteX2219" fmla="*/ 1689201 w 2969285"/>
              <a:gd name="connsiteY2219" fmla="*/ 886441 h 3313666"/>
              <a:gd name="connsiteX2220" fmla="*/ 1680581 w 2969285"/>
              <a:gd name="connsiteY2220" fmla="*/ 877821 h 3313666"/>
              <a:gd name="connsiteX2221" fmla="*/ 1680581 w 2969285"/>
              <a:gd name="connsiteY2221" fmla="*/ 877821 h 3313666"/>
              <a:gd name="connsiteX2222" fmla="*/ 1689201 w 2969285"/>
              <a:gd name="connsiteY2222" fmla="*/ 886441 h 3313666"/>
              <a:gd name="connsiteX2223" fmla="*/ 1821949 w 2969285"/>
              <a:gd name="connsiteY2223" fmla="*/ 839893 h 3313666"/>
              <a:gd name="connsiteX2224" fmla="*/ 2023656 w 2969285"/>
              <a:gd name="connsiteY2224" fmla="*/ 719213 h 3313666"/>
              <a:gd name="connsiteX2225" fmla="*/ 2106407 w 2969285"/>
              <a:gd name="connsiteY2225" fmla="*/ 712317 h 3313666"/>
              <a:gd name="connsiteX2226" fmla="*/ 2165023 w 2969285"/>
              <a:gd name="connsiteY2226" fmla="*/ 710593 h 3313666"/>
              <a:gd name="connsiteX2227" fmla="*/ 2204675 w 2969285"/>
              <a:gd name="connsiteY2227" fmla="*/ 714041 h 3313666"/>
              <a:gd name="connsiteX2228" fmla="*/ 2165023 w 2969285"/>
              <a:gd name="connsiteY2228" fmla="*/ 710593 h 3313666"/>
              <a:gd name="connsiteX2229" fmla="*/ 2106407 w 2969285"/>
              <a:gd name="connsiteY2229" fmla="*/ 712317 h 3313666"/>
              <a:gd name="connsiteX2230" fmla="*/ 2023656 w 2969285"/>
              <a:gd name="connsiteY2230" fmla="*/ 719213 h 3313666"/>
              <a:gd name="connsiteX2231" fmla="*/ 2011588 w 2969285"/>
              <a:gd name="connsiteY2231" fmla="*/ 684733 h 3313666"/>
              <a:gd name="connsiteX2232" fmla="*/ 2002968 w 2969285"/>
              <a:gd name="connsiteY2232" fmla="*/ 660598 h 3313666"/>
              <a:gd name="connsiteX2233" fmla="*/ 1978832 w 2969285"/>
              <a:gd name="connsiteY2233" fmla="*/ 653702 h 3313666"/>
              <a:gd name="connsiteX2234" fmla="*/ 2002968 w 2969285"/>
              <a:gd name="connsiteY2234" fmla="*/ 660598 h 3313666"/>
              <a:gd name="connsiteX2235" fmla="*/ 2011588 w 2969285"/>
              <a:gd name="connsiteY2235" fmla="*/ 684733 h 3313666"/>
              <a:gd name="connsiteX2236" fmla="*/ 2023656 w 2969285"/>
              <a:gd name="connsiteY2236" fmla="*/ 719213 h 3313666"/>
              <a:gd name="connsiteX2237" fmla="*/ 2042620 w 2969285"/>
              <a:gd name="connsiteY2237" fmla="*/ 614050 h 3313666"/>
              <a:gd name="connsiteX2238" fmla="*/ 2052964 w 2969285"/>
              <a:gd name="connsiteY2238" fmla="*/ 610602 h 3313666"/>
              <a:gd name="connsiteX2239" fmla="*/ 2042620 w 2969285"/>
              <a:gd name="connsiteY2239" fmla="*/ 614050 h 3313666"/>
              <a:gd name="connsiteX2240" fmla="*/ 2042620 w 2969285"/>
              <a:gd name="connsiteY2240" fmla="*/ 614050 h 3313666"/>
              <a:gd name="connsiteX2241" fmla="*/ 2116751 w 2969285"/>
              <a:gd name="connsiteY2241" fmla="*/ 591638 h 3313666"/>
              <a:gd name="connsiteX2242" fmla="*/ 2125371 w 2969285"/>
              <a:gd name="connsiteY2242" fmla="*/ 583018 h 3313666"/>
              <a:gd name="connsiteX2243" fmla="*/ 2132267 w 2969285"/>
              <a:gd name="connsiteY2243" fmla="*/ 577846 h 3313666"/>
              <a:gd name="connsiteX2244" fmla="*/ 2125371 w 2969285"/>
              <a:gd name="connsiteY2244" fmla="*/ 583018 h 3313666"/>
              <a:gd name="connsiteX2245" fmla="*/ 2116751 w 2969285"/>
              <a:gd name="connsiteY2245" fmla="*/ 591638 h 3313666"/>
              <a:gd name="connsiteX2246" fmla="*/ 2170195 w 2969285"/>
              <a:gd name="connsiteY2246" fmla="*/ 626118 h 3313666"/>
              <a:gd name="connsiteX2247" fmla="*/ 2173643 w 2969285"/>
              <a:gd name="connsiteY2247" fmla="*/ 624394 h 3313666"/>
              <a:gd name="connsiteX2248" fmla="*/ 2177091 w 2969285"/>
              <a:gd name="connsiteY2248" fmla="*/ 622670 h 3313666"/>
              <a:gd name="connsiteX2249" fmla="*/ 2173643 w 2969285"/>
              <a:gd name="connsiteY2249" fmla="*/ 624394 h 3313666"/>
              <a:gd name="connsiteX2250" fmla="*/ 2170195 w 2969285"/>
              <a:gd name="connsiteY2250" fmla="*/ 626118 h 3313666"/>
              <a:gd name="connsiteX2251" fmla="*/ 2182263 w 2969285"/>
              <a:gd name="connsiteY2251" fmla="*/ 658874 h 3313666"/>
              <a:gd name="connsiteX2252" fmla="*/ 2187435 w 2969285"/>
              <a:gd name="connsiteY2252" fmla="*/ 651978 h 3313666"/>
              <a:gd name="connsiteX2253" fmla="*/ 2196055 w 2969285"/>
              <a:gd name="connsiteY2253" fmla="*/ 645082 h 3313666"/>
              <a:gd name="connsiteX2254" fmla="*/ 2187435 w 2969285"/>
              <a:gd name="connsiteY2254" fmla="*/ 651978 h 3313666"/>
              <a:gd name="connsiteX2255" fmla="*/ 2182263 w 2969285"/>
              <a:gd name="connsiteY2255" fmla="*/ 658874 h 3313666"/>
              <a:gd name="connsiteX2256" fmla="*/ 2333974 w 2969285"/>
              <a:gd name="connsiteY2256" fmla="*/ 829549 h 3313666"/>
              <a:gd name="connsiteX2257" fmla="*/ 2378798 w 2969285"/>
              <a:gd name="connsiteY2257" fmla="*/ 870925 h 3313666"/>
              <a:gd name="connsiteX2258" fmla="*/ 2390866 w 2969285"/>
              <a:gd name="connsiteY2258" fmla="*/ 879545 h 3313666"/>
              <a:gd name="connsiteX2259" fmla="*/ 2427070 w 2969285"/>
              <a:gd name="connsiteY2259" fmla="*/ 886441 h 3313666"/>
              <a:gd name="connsiteX2260" fmla="*/ 2390866 w 2969285"/>
              <a:gd name="connsiteY2260" fmla="*/ 879545 h 3313666"/>
              <a:gd name="connsiteX2261" fmla="*/ 2378798 w 2969285"/>
              <a:gd name="connsiteY2261" fmla="*/ 870925 h 3313666"/>
              <a:gd name="connsiteX2262" fmla="*/ 2333974 w 2969285"/>
              <a:gd name="connsiteY2262" fmla="*/ 829549 h 3313666"/>
              <a:gd name="connsiteX2263" fmla="*/ 2327079 w 2969285"/>
              <a:gd name="connsiteY2263" fmla="*/ 788173 h 3313666"/>
              <a:gd name="connsiteX2264" fmla="*/ 2335698 w 2969285"/>
              <a:gd name="connsiteY2264" fmla="*/ 762313 h 3313666"/>
              <a:gd name="connsiteX2265" fmla="*/ 2335698 w 2969285"/>
              <a:gd name="connsiteY2265" fmla="*/ 762313 h 3313666"/>
              <a:gd name="connsiteX2266" fmla="*/ 2327079 w 2969285"/>
              <a:gd name="connsiteY2266" fmla="*/ 788173 h 3313666"/>
              <a:gd name="connsiteX2267" fmla="*/ 2333974 w 2969285"/>
              <a:gd name="connsiteY2267" fmla="*/ 829549 h 3313666"/>
              <a:gd name="connsiteX2268" fmla="*/ 2402934 w 2969285"/>
              <a:gd name="connsiteY2268" fmla="*/ 850237 h 3313666"/>
              <a:gd name="connsiteX2269" fmla="*/ 2415002 w 2969285"/>
              <a:gd name="connsiteY2269" fmla="*/ 843341 h 3313666"/>
              <a:gd name="connsiteX2270" fmla="*/ 2402934 w 2969285"/>
              <a:gd name="connsiteY2270" fmla="*/ 850237 h 3313666"/>
              <a:gd name="connsiteX2271" fmla="*/ 2402934 w 2969285"/>
              <a:gd name="connsiteY2271" fmla="*/ 850237 h 3313666"/>
              <a:gd name="connsiteX2272" fmla="*/ 2333974 w 2969285"/>
              <a:gd name="connsiteY2272" fmla="*/ 882993 h 3313666"/>
              <a:gd name="connsiteX2273" fmla="*/ 2349490 w 2969285"/>
              <a:gd name="connsiteY2273" fmla="*/ 903680 h 3313666"/>
              <a:gd name="connsiteX2274" fmla="*/ 2333974 w 2969285"/>
              <a:gd name="connsiteY2274" fmla="*/ 882993 h 3313666"/>
              <a:gd name="connsiteX2275" fmla="*/ 2246051 w 2969285"/>
              <a:gd name="connsiteY2275" fmla="*/ 860581 h 3313666"/>
              <a:gd name="connsiteX2276" fmla="*/ 2215019 w 2969285"/>
              <a:gd name="connsiteY2276" fmla="*/ 850237 h 3313666"/>
              <a:gd name="connsiteX2277" fmla="*/ 2246051 w 2969285"/>
              <a:gd name="connsiteY2277" fmla="*/ 860581 h 3313666"/>
              <a:gd name="connsiteX2278" fmla="*/ 2333974 w 2969285"/>
              <a:gd name="connsiteY2278" fmla="*/ 882993 h 3313666"/>
              <a:gd name="connsiteX2279" fmla="*/ 2259843 w 2969285"/>
              <a:gd name="connsiteY2279" fmla="*/ 1041600 h 3313666"/>
              <a:gd name="connsiteX2280" fmla="*/ 2213295 w 2969285"/>
              <a:gd name="connsiteY2280" fmla="*/ 1031256 h 3313666"/>
              <a:gd name="connsiteX2281" fmla="*/ 2151231 w 2969285"/>
              <a:gd name="connsiteY2281" fmla="*/ 1065736 h 3313666"/>
              <a:gd name="connsiteX2282" fmla="*/ 2146059 w 2969285"/>
              <a:gd name="connsiteY2282" fmla="*/ 1065736 h 3313666"/>
              <a:gd name="connsiteX2283" fmla="*/ 2151231 w 2969285"/>
              <a:gd name="connsiteY2283" fmla="*/ 1065736 h 3313666"/>
              <a:gd name="connsiteX2284" fmla="*/ 2213295 w 2969285"/>
              <a:gd name="connsiteY2284" fmla="*/ 1031256 h 3313666"/>
              <a:gd name="connsiteX2285" fmla="*/ 2259843 w 2969285"/>
              <a:gd name="connsiteY2285" fmla="*/ 1041600 h 3313666"/>
              <a:gd name="connsiteX2286" fmla="*/ 2299495 w 2969285"/>
              <a:gd name="connsiteY2286" fmla="*/ 1045048 h 3313666"/>
              <a:gd name="connsiteX2287" fmla="*/ 2304667 w 2969285"/>
              <a:gd name="connsiteY2287" fmla="*/ 1051944 h 3313666"/>
              <a:gd name="connsiteX2288" fmla="*/ 2299495 w 2969285"/>
              <a:gd name="connsiteY2288" fmla="*/ 1045048 h 3313666"/>
              <a:gd name="connsiteX2289" fmla="*/ 2259843 w 2969285"/>
              <a:gd name="connsiteY2289" fmla="*/ 1041600 h 3313666"/>
              <a:gd name="connsiteX2290" fmla="*/ 2330526 w 2969285"/>
              <a:gd name="connsiteY2290" fmla="*/ 1182967 h 3313666"/>
              <a:gd name="connsiteX2291" fmla="*/ 2373626 w 2969285"/>
              <a:gd name="connsiteY2291" fmla="*/ 1193311 h 3313666"/>
              <a:gd name="connsiteX2292" fmla="*/ 2416726 w 2969285"/>
              <a:gd name="connsiteY2292" fmla="*/ 1234687 h 3313666"/>
              <a:gd name="connsiteX2293" fmla="*/ 2430518 w 2969285"/>
              <a:gd name="connsiteY2293" fmla="*/ 1239859 h 3313666"/>
              <a:gd name="connsiteX2294" fmla="*/ 2437414 w 2969285"/>
              <a:gd name="connsiteY2294" fmla="*/ 1234687 h 3313666"/>
              <a:gd name="connsiteX2295" fmla="*/ 2430518 w 2969285"/>
              <a:gd name="connsiteY2295" fmla="*/ 1239859 h 3313666"/>
              <a:gd name="connsiteX2296" fmla="*/ 2416726 w 2969285"/>
              <a:gd name="connsiteY2296" fmla="*/ 1234687 h 3313666"/>
              <a:gd name="connsiteX2297" fmla="*/ 2373626 w 2969285"/>
              <a:gd name="connsiteY2297" fmla="*/ 1193311 h 3313666"/>
              <a:gd name="connsiteX2298" fmla="*/ 2330526 w 2969285"/>
              <a:gd name="connsiteY2298" fmla="*/ 1182967 h 3313666"/>
              <a:gd name="connsiteX2299" fmla="*/ 2282255 w 2969285"/>
              <a:gd name="connsiteY2299" fmla="*/ 1172623 h 3313666"/>
              <a:gd name="connsiteX2300" fmla="*/ 2254671 w 2969285"/>
              <a:gd name="connsiteY2300" fmla="*/ 1157107 h 3313666"/>
              <a:gd name="connsiteX2301" fmla="*/ 2235707 w 2969285"/>
              <a:gd name="connsiteY2301" fmla="*/ 1162279 h 3313666"/>
              <a:gd name="connsiteX2302" fmla="*/ 2254671 w 2969285"/>
              <a:gd name="connsiteY2302" fmla="*/ 1157107 h 3313666"/>
              <a:gd name="connsiteX2303" fmla="*/ 2282255 w 2969285"/>
              <a:gd name="connsiteY2303" fmla="*/ 1172623 h 3313666"/>
              <a:gd name="connsiteX2304" fmla="*/ 2330526 w 2969285"/>
              <a:gd name="connsiteY2304" fmla="*/ 1182967 h 3313666"/>
              <a:gd name="connsiteX2305" fmla="*/ 2230535 w 2969285"/>
              <a:gd name="connsiteY2305" fmla="*/ 1598450 h 3313666"/>
              <a:gd name="connsiteX2306" fmla="*/ 2240879 w 2969285"/>
              <a:gd name="connsiteY2306" fmla="*/ 1612242 h 3313666"/>
              <a:gd name="connsiteX2307" fmla="*/ 2230535 w 2969285"/>
              <a:gd name="connsiteY2307" fmla="*/ 1598450 h 3313666"/>
              <a:gd name="connsiteX2308" fmla="*/ 2218467 w 2969285"/>
              <a:gd name="connsiteY2308" fmla="*/ 1576038 h 3313666"/>
              <a:gd name="connsiteX2309" fmla="*/ 2206399 w 2969285"/>
              <a:gd name="connsiteY2309" fmla="*/ 1570866 h 3313666"/>
              <a:gd name="connsiteX2310" fmla="*/ 2218467 w 2969285"/>
              <a:gd name="connsiteY2310" fmla="*/ 1576038 h 3313666"/>
              <a:gd name="connsiteX2311" fmla="*/ 2230535 w 2969285"/>
              <a:gd name="connsiteY2311" fmla="*/ 1598450 h 3313666"/>
              <a:gd name="connsiteX2312" fmla="*/ 2227087 w 2969285"/>
              <a:gd name="connsiteY2312" fmla="*/ 1457082 h 3313666"/>
              <a:gd name="connsiteX2313" fmla="*/ 2237431 w 2969285"/>
              <a:gd name="connsiteY2313" fmla="*/ 1448462 h 3313666"/>
              <a:gd name="connsiteX2314" fmla="*/ 2237431 w 2969285"/>
              <a:gd name="connsiteY2314" fmla="*/ 1448462 h 3313666"/>
              <a:gd name="connsiteX2315" fmla="*/ 2227087 w 2969285"/>
              <a:gd name="connsiteY2315" fmla="*/ 1457082 h 3313666"/>
              <a:gd name="connsiteX2316" fmla="*/ 2270187 w 2969285"/>
              <a:gd name="connsiteY2316" fmla="*/ 1572590 h 3313666"/>
              <a:gd name="connsiteX2317" fmla="*/ 2270187 w 2969285"/>
              <a:gd name="connsiteY2317" fmla="*/ 1572590 h 3313666"/>
              <a:gd name="connsiteX2318" fmla="*/ 2268463 w 2969285"/>
              <a:gd name="connsiteY2318" fmla="*/ 1591554 h 3313666"/>
              <a:gd name="connsiteX2319" fmla="*/ 2242603 w 2969285"/>
              <a:gd name="connsiteY2319" fmla="*/ 1615689 h 3313666"/>
              <a:gd name="connsiteX2320" fmla="*/ 2227087 w 2969285"/>
              <a:gd name="connsiteY2320" fmla="*/ 1615689 h 3313666"/>
              <a:gd name="connsiteX2321" fmla="*/ 2232259 w 2969285"/>
              <a:gd name="connsiteY2321" fmla="*/ 1627757 h 3313666"/>
              <a:gd name="connsiteX2322" fmla="*/ 2227087 w 2969285"/>
              <a:gd name="connsiteY2322" fmla="*/ 1615689 h 3313666"/>
              <a:gd name="connsiteX2323" fmla="*/ 2227087 w 2969285"/>
              <a:gd name="connsiteY2323" fmla="*/ 1615689 h 3313666"/>
              <a:gd name="connsiteX2324" fmla="*/ 2242603 w 2969285"/>
              <a:gd name="connsiteY2324" fmla="*/ 1615689 h 3313666"/>
              <a:gd name="connsiteX2325" fmla="*/ 2242603 w 2969285"/>
              <a:gd name="connsiteY2325" fmla="*/ 1615689 h 3313666"/>
              <a:gd name="connsiteX2326" fmla="*/ 2268463 w 2969285"/>
              <a:gd name="connsiteY2326" fmla="*/ 1591554 h 3313666"/>
              <a:gd name="connsiteX2327" fmla="*/ 2270187 w 2969285"/>
              <a:gd name="connsiteY2327" fmla="*/ 1572590 h 3313666"/>
              <a:gd name="connsiteX2328" fmla="*/ 2237431 w 2969285"/>
              <a:gd name="connsiteY2328" fmla="*/ 1793261 h 3313666"/>
              <a:gd name="connsiteX2329" fmla="*/ 2246051 w 2969285"/>
              <a:gd name="connsiteY2329" fmla="*/ 1786365 h 3313666"/>
              <a:gd name="connsiteX2330" fmla="*/ 2239155 w 2969285"/>
              <a:gd name="connsiteY2330" fmla="*/ 1779469 h 3313666"/>
              <a:gd name="connsiteX2331" fmla="*/ 2239155 w 2969285"/>
              <a:gd name="connsiteY2331" fmla="*/ 1779469 h 3313666"/>
              <a:gd name="connsiteX2332" fmla="*/ 2246051 w 2969285"/>
              <a:gd name="connsiteY2332" fmla="*/ 1786365 h 3313666"/>
              <a:gd name="connsiteX2333" fmla="*/ 2237431 w 2969285"/>
              <a:gd name="connsiteY2333" fmla="*/ 1793261 h 3313666"/>
              <a:gd name="connsiteX2334" fmla="*/ 2239155 w 2969285"/>
              <a:gd name="connsiteY2334" fmla="*/ 1888080 h 3313666"/>
              <a:gd name="connsiteX2335" fmla="*/ 2233983 w 2969285"/>
              <a:gd name="connsiteY2335" fmla="*/ 1901872 h 3313666"/>
              <a:gd name="connsiteX2336" fmla="*/ 2230535 w 2969285"/>
              <a:gd name="connsiteY2336" fmla="*/ 1915664 h 3313666"/>
              <a:gd name="connsiteX2337" fmla="*/ 2233983 w 2969285"/>
              <a:gd name="connsiteY2337" fmla="*/ 1901872 h 3313666"/>
              <a:gd name="connsiteX2338" fmla="*/ 2239155 w 2969285"/>
              <a:gd name="connsiteY2338" fmla="*/ 1888080 h 3313666"/>
              <a:gd name="connsiteX2339" fmla="*/ 2215019 w 2969285"/>
              <a:gd name="connsiteY2339" fmla="*/ 1736369 h 3313666"/>
              <a:gd name="connsiteX2340" fmla="*/ 2251223 w 2969285"/>
              <a:gd name="connsiteY2340" fmla="*/ 1746713 h 3313666"/>
              <a:gd name="connsiteX2341" fmla="*/ 2282255 w 2969285"/>
              <a:gd name="connsiteY2341" fmla="*/ 1753609 h 3313666"/>
              <a:gd name="connsiteX2342" fmla="*/ 2251223 w 2969285"/>
              <a:gd name="connsiteY2342" fmla="*/ 1746713 h 3313666"/>
              <a:gd name="connsiteX2343" fmla="*/ 2215019 w 2969285"/>
              <a:gd name="connsiteY2343" fmla="*/ 1736369 h 3313666"/>
              <a:gd name="connsiteX2344" fmla="*/ 2102959 w 2969285"/>
              <a:gd name="connsiteY2344" fmla="*/ 1982900 h 3313666"/>
              <a:gd name="connsiteX2345" fmla="*/ 2104684 w 2969285"/>
              <a:gd name="connsiteY2345" fmla="*/ 1993244 h 3313666"/>
              <a:gd name="connsiteX2346" fmla="*/ 2102959 w 2969285"/>
              <a:gd name="connsiteY2346" fmla="*/ 1982900 h 3313666"/>
              <a:gd name="connsiteX2347" fmla="*/ 2104684 w 2969285"/>
              <a:gd name="connsiteY2347" fmla="*/ 1993244 h 3313666"/>
              <a:gd name="connsiteX2348" fmla="*/ 2104684 w 2969285"/>
              <a:gd name="connsiteY2348" fmla="*/ 1993244 h 3313666"/>
              <a:gd name="connsiteX2349" fmla="*/ 2096064 w 2969285"/>
              <a:gd name="connsiteY2349" fmla="*/ 2019104 h 3313666"/>
              <a:gd name="connsiteX2350" fmla="*/ 2104684 w 2969285"/>
              <a:gd name="connsiteY2350" fmla="*/ 1993244 h 3313666"/>
              <a:gd name="connsiteX2351" fmla="*/ 2099512 w 2969285"/>
              <a:gd name="connsiteY2351" fmla="*/ 1922560 h 3313666"/>
              <a:gd name="connsiteX2352" fmla="*/ 2099512 w 2969285"/>
              <a:gd name="connsiteY2352" fmla="*/ 1922560 h 3313666"/>
              <a:gd name="connsiteX2353" fmla="*/ 2092615 w 2969285"/>
              <a:gd name="connsiteY2353" fmla="*/ 1917388 h 3313666"/>
              <a:gd name="connsiteX2354" fmla="*/ 2099512 w 2969285"/>
              <a:gd name="connsiteY2354" fmla="*/ 1922560 h 3313666"/>
              <a:gd name="connsiteX2355" fmla="*/ 2099512 w 2969285"/>
              <a:gd name="connsiteY2355" fmla="*/ 1922560 h 3313666"/>
              <a:gd name="connsiteX2356" fmla="*/ 2111579 w 2969285"/>
              <a:gd name="connsiteY2356" fmla="*/ 1907044 h 3313666"/>
              <a:gd name="connsiteX2357" fmla="*/ 2099512 w 2969285"/>
              <a:gd name="connsiteY2357" fmla="*/ 1922560 h 3313666"/>
              <a:gd name="connsiteX2358" fmla="*/ 2099512 w 2969285"/>
              <a:gd name="connsiteY2358" fmla="*/ 1922560 h 3313666"/>
              <a:gd name="connsiteX2359" fmla="*/ 2092615 w 2969285"/>
              <a:gd name="connsiteY2359" fmla="*/ 2205295 h 3313666"/>
              <a:gd name="connsiteX2360" fmla="*/ 2146059 w 2969285"/>
              <a:gd name="connsiteY2360" fmla="*/ 2193227 h 3313666"/>
              <a:gd name="connsiteX2361" fmla="*/ 2146059 w 2969285"/>
              <a:gd name="connsiteY2361" fmla="*/ 2193227 h 3313666"/>
              <a:gd name="connsiteX2362" fmla="*/ 2092615 w 2969285"/>
              <a:gd name="connsiteY2362" fmla="*/ 2205295 h 3313666"/>
              <a:gd name="connsiteX2363" fmla="*/ 2092615 w 2969285"/>
              <a:gd name="connsiteY2363" fmla="*/ 2205295 h 3313666"/>
              <a:gd name="connsiteX2364" fmla="*/ 2115027 w 2969285"/>
              <a:gd name="connsiteY2364" fmla="*/ 1938076 h 3313666"/>
              <a:gd name="connsiteX2365" fmla="*/ 2102959 w 2969285"/>
              <a:gd name="connsiteY2365" fmla="*/ 1932904 h 3313666"/>
              <a:gd name="connsiteX2366" fmla="*/ 2115027 w 2969285"/>
              <a:gd name="connsiteY2366" fmla="*/ 1938076 h 3313666"/>
              <a:gd name="connsiteX2367" fmla="*/ 2115027 w 2969285"/>
              <a:gd name="connsiteY2367" fmla="*/ 1938076 h 3313666"/>
              <a:gd name="connsiteX2368" fmla="*/ 2058136 w 2969285"/>
              <a:gd name="connsiteY2368" fmla="*/ 1862220 h 3313666"/>
              <a:gd name="connsiteX2369" fmla="*/ 2058136 w 2969285"/>
              <a:gd name="connsiteY2369" fmla="*/ 1862220 h 3313666"/>
              <a:gd name="connsiteX2370" fmla="*/ 2058136 w 2969285"/>
              <a:gd name="connsiteY2370" fmla="*/ 1862220 h 3313666"/>
              <a:gd name="connsiteX2371" fmla="*/ 2058136 w 2969285"/>
              <a:gd name="connsiteY2371" fmla="*/ 1862220 h 3313666"/>
              <a:gd name="connsiteX2372" fmla="*/ 2058136 w 2969285"/>
              <a:gd name="connsiteY2372" fmla="*/ 1862220 h 3313666"/>
              <a:gd name="connsiteX2373" fmla="*/ 2058136 w 2969285"/>
              <a:gd name="connsiteY2373" fmla="*/ 1862220 h 3313666"/>
              <a:gd name="connsiteX2374" fmla="*/ 2130543 w 2969285"/>
              <a:gd name="connsiteY2374" fmla="*/ 1879460 h 3313666"/>
              <a:gd name="connsiteX2375" fmla="*/ 2154679 w 2969285"/>
              <a:gd name="connsiteY2375" fmla="*/ 1900148 h 3313666"/>
              <a:gd name="connsiteX2376" fmla="*/ 2130543 w 2969285"/>
              <a:gd name="connsiteY2376" fmla="*/ 1879460 h 3313666"/>
              <a:gd name="connsiteX2377" fmla="*/ 2058136 w 2969285"/>
              <a:gd name="connsiteY2377" fmla="*/ 1862220 h 3313666"/>
              <a:gd name="connsiteX2378" fmla="*/ 2044344 w 2969285"/>
              <a:gd name="connsiteY2378" fmla="*/ 1731197 h 3313666"/>
              <a:gd name="connsiteX2379" fmla="*/ 2028828 w 2969285"/>
              <a:gd name="connsiteY2379" fmla="*/ 1720853 h 3313666"/>
              <a:gd name="connsiteX2380" fmla="*/ 2042620 w 2969285"/>
              <a:gd name="connsiteY2380" fmla="*/ 1694993 h 3313666"/>
              <a:gd name="connsiteX2381" fmla="*/ 2028828 w 2969285"/>
              <a:gd name="connsiteY2381" fmla="*/ 1720853 h 3313666"/>
              <a:gd name="connsiteX2382" fmla="*/ 2044344 w 2969285"/>
              <a:gd name="connsiteY2382" fmla="*/ 1731197 h 3313666"/>
              <a:gd name="connsiteX2383" fmla="*/ 2090892 w 2969285"/>
              <a:gd name="connsiteY2383" fmla="*/ 1732921 h 3313666"/>
              <a:gd name="connsiteX2384" fmla="*/ 2116751 w 2969285"/>
              <a:gd name="connsiteY2384" fmla="*/ 1744989 h 3313666"/>
              <a:gd name="connsiteX2385" fmla="*/ 2090892 w 2969285"/>
              <a:gd name="connsiteY2385" fmla="*/ 1732921 h 3313666"/>
              <a:gd name="connsiteX2386" fmla="*/ 2044344 w 2969285"/>
              <a:gd name="connsiteY2386" fmla="*/ 1731197 h 3313666"/>
              <a:gd name="connsiteX2387" fmla="*/ 2052964 w 2969285"/>
              <a:gd name="connsiteY2387" fmla="*/ 1820845 h 3313666"/>
              <a:gd name="connsiteX2388" fmla="*/ 2042620 w 2969285"/>
              <a:gd name="connsiteY2388" fmla="*/ 1820845 h 3313666"/>
              <a:gd name="connsiteX2389" fmla="*/ 2042620 w 2969285"/>
              <a:gd name="connsiteY2389" fmla="*/ 1820845 h 3313666"/>
              <a:gd name="connsiteX2390" fmla="*/ 2052964 w 2969285"/>
              <a:gd name="connsiteY2390" fmla="*/ 1820845 h 3313666"/>
              <a:gd name="connsiteX2391" fmla="*/ 2051240 w 2969285"/>
              <a:gd name="connsiteY2391" fmla="*/ 1391570 h 3313666"/>
              <a:gd name="connsiteX2392" fmla="*/ 2042620 w 2969285"/>
              <a:gd name="connsiteY2392" fmla="*/ 1388122 h 3313666"/>
              <a:gd name="connsiteX2393" fmla="*/ 2042620 w 2969285"/>
              <a:gd name="connsiteY2393" fmla="*/ 1388122 h 3313666"/>
              <a:gd name="connsiteX2394" fmla="*/ 2051240 w 2969285"/>
              <a:gd name="connsiteY2394" fmla="*/ 1391570 h 3313666"/>
              <a:gd name="connsiteX2395" fmla="*/ 2047792 w 2969285"/>
              <a:gd name="connsiteY2395" fmla="*/ 1236411 h 3313666"/>
              <a:gd name="connsiteX2396" fmla="*/ 2049516 w 2969285"/>
              <a:gd name="connsiteY2396" fmla="*/ 1232963 h 3313666"/>
              <a:gd name="connsiteX2397" fmla="*/ 2056412 w 2969285"/>
              <a:gd name="connsiteY2397" fmla="*/ 1213999 h 3313666"/>
              <a:gd name="connsiteX2398" fmla="*/ 2049516 w 2969285"/>
              <a:gd name="connsiteY2398" fmla="*/ 1232963 h 3313666"/>
              <a:gd name="connsiteX2399" fmla="*/ 2047792 w 2969285"/>
              <a:gd name="connsiteY2399" fmla="*/ 1236411 h 3313666"/>
              <a:gd name="connsiteX2400" fmla="*/ 2077100 w 2969285"/>
              <a:gd name="connsiteY2400" fmla="*/ 1638101 h 3313666"/>
              <a:gd name="connsiteX2401" fmla="*/ 2082272 w 2969285"/>
              <a:gd name="connsiteY2401" fmla="*/ 1665685 h 3313666"/>
              <a:gd name="connsiteX2402" fmla="*/ 2083995 w 2969285"/>
              <a:gd name="connsiteY2402" fmla="*/ 1684649 h 3313666"/>
              <a:gd name="connsiteX2403" fmla="*/ 2082272 w 2969285"/>
              <a:gd name="connsiteY2403" fmla="*/ 1665685 h 3313666"/>
              <a:gd name="connsiteX2404" fmla="*/ 2077100 w 2969285"/>
              <a:gd name="connsiteY2404" fmla="*/ 1638101 h 3313666"/>
              <a:gd name="connsiteX2405" fmla="*/ 2035724 w 2969285"/>
              <a:gd name="connsiteY2405" fmla="*/ 1605346 h 3313666"/>
              <a:gd name="connsiteX2406" fmla="*/ 2034000 w 2969285"/>
              <a:gd name="connsiteY2406" fmla="*/ 1605346 h 3313666"/>
              <a:gd name="connsiteX2407" fmla="*/ 2035724 w 2969285"/>
              <a:gd name="connsiteY2407" fmla="*/ 1605346 h 3313666"/>
              <a:gd name="connsiteX2408" fmla="*/ 2077100 w 2969285"/>
              <a:gd name="connsiteY2408" fmla="*/ 1638101 h 3313666"/>
              <a:gd name="connsiteX2409" fmla="*/ 2106407 w 2969285"/>
              <a:gd name="connsiteY2409" fmla="*/ 1255375 h 3313666"/>
              <a:gd name="connsiteX2410" fmla="*/ 2094339 w 2969285"/>
              <a:gd name="connsiteY2410" fmla="*/ 1215723 h 3313666"/>
              <a:gd name="connsiteX2411" fmla="*/ 2094339 w 2969285"/>
              <a:gd name="connsiteY2411" fmla="*/ 1215723 h 3313666"/>
              <a:gd name="connsiteX2412" fmla="*/ 2106407 w 2969285"/>
              <a:gd name="connsiteY2412" fmla="*/ 1255375 h 3313666"/>
              <a:gd name="connsiteX2413" fmla="*/ 2071927 w 2969285"/>
              <a:gd name="connsiteY2413" fmla="*/ 1253651 h 3313666"/>
              <a:gd name="connsiteX2414" fmla="*/ 2071927 w 2969285"/>
              <a:gd name="connsiteY2414" fmla="*/ 1253651 h 3313666"/>
              <a:gd name="connsiteX2415" fmla="*/ 2106407 w 2969285"/>
              <a:gd name="connsiteY2415" fmla="*/ 1255375 h 3313666"/>
              <a:gd name="connsiteX2416" fmla="*/ 2077100 w 2969285"/>
              <a:gd name="connsiteY2416" fmla="*/ 912300 h 3313666"/>
              <a:gd name="connsiteX2417" fmla="*/ 2078824 w 2969285"/>
              <a:gd name="connsiteY2417" fmla="*/ 914024 h 3313666"/>
              <a:gd name="connsiteX2418" fmla="*/ 2087444 w 2969285"/>
              <a:gd name="connsiteY2418" fmla="*/ 919196 h 3313666"/>
              <a:gd name="connsiteX2419" fmla="*/ 2078824 w 2969285"/>
              <a:gd name="connsiteY2419" fmla="*/ 914024 h 3313666"/>
              <a:gd name="connsiteX2420" fmla="*/ 2077100 w 2969285"/>
              <a:gd name="connsiteY2420" fmla="*/ 912300 h 3313666"/>
              <a:gd name="connsiteX2421" fmla="*/ 2087444 w 2969285"/>
              <a:gd name="connsiteY2421" fmla="*/ 819205 h 3313666"/>
              <a:gd name="connsiteX2422" fmla="*/ 2089167 w 2969285"/>
              <a:gd name="connsiteY2422" fmla="*/ 822653 h 3313666"/>
              <a:gd name="connsiteX2423" fmla="*/ 2099512 w 2969285"/>
              <a:gd name="connsiteY2423" fmla="*/ 836445 h 3313666"/>
              <a:gd name="connsiteX2424" fmla="*/ 2089167 w 2969285"/>
              <a:gd name="connsiteY2424" fmla="*/ 822653 h 3313666"/>
              <a:gd name="connsiteX2425" fmla="*/ 2087444 w 2969285"/>
              <a:gd name="connsiteY2425" fmla="*/ 819205 h 3313666"/>
              <a:gd name="connsiteX2426" fmla="*/ 2170195 w 2969285"/>
              <a:gd name="connsiteY2426" fmla="*/ 908852 h 3313666"/>
              <a:gd name="connsiteX2427" fmla="*/ 2173643 w 2969285"/>
              <a:gd name="connsiteY2427" fmla="*/ 919196 h 3313666"/>
              <a:gd name="connsiteX2428" fmla="*/ 2170195 w 2969285"/>
              <a:gd name="connsiteY2428" fmla="*/ 926092 h 3313666"/>
              <a:gd name="connsiteX2429" fmla="*/ 2173643 w 2969285"/>
              <a:gd name="connsiteY2429" fmla="*/ 919196 h 3313666"/>
              <a:gd name="connsiteX2430" fmla="*/ 2170195 w 2969285"/>
              <a:gd name="connsiteY2430" fmla="*/ 908852 h 3313666"/>
              <a:gd name="connsiteX2431" fmla="*/ 2106407 w 2969285"/>
              <a:gd name="connsiteY2431" fmla="*/ 901957 h 3313666"/>
              <a:gd name="connsiteX2432" fmla="*/ 2106407 w 2969285"/>
              <a:gd name="connsiteY2432" fmla="*/ 901957 h 3313666"/>
              <a:gd name="connsiteX2433" fmla="*/ 2170195 w 2969285"/>
              <a:gd name="connsiteY2433" fmla="*/ 908852 h 3313666"/>
              <a:gd name="connsiteX2434" fmla="*/ 2120199 w 2969285"/>
              <a:gd name="connsiteY2434" fmla="*/ 853685 h 3313666"/>
              <a:gd name="connsiteX2435" fmla="*/ 2130543 w 2969285"/>
              <a:gd name="connsiteY2435" fmla="*/ 877821 h 3313666"/>
              <a:gd name="connsiteX2436" fmla="*/ 2133991 w 2969285"/>
              <a:gd name="connsiteY2436" fmla="*/ 884717 h 3313666"/>
              <a:gd name="connsiteX2437" fmla="*/ 2130543 w 2969285"/>
              <a:gd name="connsiteY2437" fmla="*/ 877821 h 3313666"/>
              <a:gd name="connsiteX2438" fmla="*/ 2120199 w 2969285"/>
              <a:gd name="connsiteY2438" fmla="*/ 853685 h 3313666"/>
              <a:gd name="connsiteX2439" fmla="*/ 2183987 w 2969285"/>
              <a:gd name="connsiteY2439" fmla="*/ 1407086 h 3313666"/>
              <a:gd name="connsiteX2440" fmla="*/ 2183987 w 2969285"/>
              <a:gd name="connsiteY2440" fmla="*/ 1407086 h 3313666"/>
              <a:gd name="connsiteX2441" fmla="*/ 2154679 w 2969285"/>
              <a:gd name="connsiteY2441" fmla="*/ 1410534 h 3313666"/>
              <a:gd name="connsiteX2442" fmla="*/ 2146059 w 2969285"/>
              <a:gd name="connsiteY2442" fmla="*/ 1407086 h 3313666"/>
              <a:gd name="connsiteX2443" fmla="*/ 2154679 w 2969285"/>
              <a:gd name="connsiteY2443" fmla="*/ 1410534 h 3313666"/>
              <a:gd name="connsiteX2444" fmla="*/ 2183987 w 2969285"/>
              <a:gd name="connsiteY2444" fmla="*/ 1407086 h 3313666"/>
              <a:gd name="connsiteX2445" fmla="*/ 2170195 w 2969285"/>
              <a:gd name="connsiteY2445" fmla="*/ 1355367 h 3313666"/>
              <a:gd name="connsiteX2446" fmla="*/ 2178815 w 2969285"/>
              <a:gd name="connsiteY2446" fmla="*/ 1400190 h 3313666"/>
              <a:gd name="connsiteX2447" fmla="*/ 2170195 w 2969285"/>
              <a:gd name="connsiteY2447" fmla="*/ 1355367 h 3313666"/>
              <a:gd name="connsiteX2448" fmla="*/ 2201227 w 2969285"/>
              <a:gd name="connsiteY2448" fmla="*/ 1498458 h 3313666"/>
              <a:gd name="connsiteX2449" fmla="*/ 2221915 w 2969285"/>
              <a:gd name="connsiteY2449" fmla="*/ 1493286 h 3313666"/>
              <a:gd name="connsiteX2450" fmla="*/ 2201227 w 2969285"/>
              <a:gd name="connsiteY2450" fmla="*/ 1498458 h 3313666"/>
              <a:gd name="connsiteX2451" fmla="*/ 2189159 w 2969285"/>
              <a:gd name="connsiteY2451" fmla="*/ 1495010 h 3313666"/>
              <a:gd name="connsiteX2452" fmla="*/ 2201227 w 2969285"/>
              <a:gd name="connsiteY2452" fmla="*/ 1498458 h 3313666"/>
              <a:gd name="connsiteX2453" fmla="*/ 2192607 w 2969285"/>
              <a:gd name="connsiteY2453" fmla="*/ 1393294 h 3313666"/>
              <a:gd name="connsiteX2454" fmla="*/ 2213295 w 2969285"/>
              <a:gd name="connsiteY2454" fmla="*/ 1382950 h 3313666"/>
              <a:gd name="connsiteX2455" fmla="*/ 2192607 w 2969285"/>
              <a:gd name="connsiteY2455" fmla="*/ 1393294 h 3313666"/>
              <a:gd name="connsiteX2456" fmla="*/ 2192607 w 2969285"/>
              <a:gd name="connsiteY2456" fmla="*/ 1393294 h 3313666"/>
              <a:gd name="connsiteX2457" fmla="*/ 2194331 w 2969285"/>
              <a:gd name="connsiteY2457" fmla="*/ 1565694 h 3313666"/>
              <a:gd name="connsiteX2458" fmla="*/ 2194331 w 2969285"/>
              <a:gd name="connsiteY2458" fmla="*/ 1565694 h 3313666"/>
              <a:gd name="connsiteX2459" fmla="*/ 2194331 w 2969285"/>
              <a:gd name="connsiteY2459" fmla="*/ 1565694 h 3313666"/>
              <a:gd name="connsiteX2460" fmla="*/ 2194331 w 2969285"/>
              <a:gd name="connsiteY2460" fmla="*/ 1565694 h 3313666"/>
              <a:gd name="connsiteX2461" fmla="*/ 2235707 w 2969285"/>
              <a:gd name="connsiteY2461" fmla="*/ 1665685 h 3313666"/>
              <a:gd name="connsiteX2462" fmla="*/ 2204675 w 2969285"/>
              <a:gd name="connsiteY2462" fmla="*/ 1705337 h 3313666"/>
              <a:gd name="connsiteX2463" fmla="*/ 2177091 w 2969285"/>
              <a:gd name="connsiteY2463" fmla="*/ 1726025 h 3313666"/>
              <a:gd name="connsiteX2464" fmla="*/ 2204675 w 2969285"/>
              <a:gd name="connsiteY2464" fmla="*/ 1705337 h 3313666"/>
              <a:gd name="connsiteX2465" fmla="*/ 2235707 w 2969285"/>
              <a:gd name="connsiteY2465" fmla="*/ 1665685 h 3313666"/>
              <a:gd name="connsiteX2466" fmla="*/ 2175367 w 2969285"/>
              <a:gd name="connsiteY2466" fmla="*/ 1634653 h 3313666"/>
              <a:gd name="connsiteX2467" fmla="*/ 2180539 w 2969285"/>
              <a:gd name="connsiteY2467" fmla="*/ 1631205 h 3313666"/>
              <a:gd name="connsiteX2468" fmla="*/ 2175367 w 2969285"/>
              <a:gd name="connsiteY2468" fmla="*/ 1634653 h 3313666"/>
              <a:gd name="connsiteX2469" fmla="*/ 2235707 w 2969285"/>
              <a:gd name="connsiteY2469" fmla="*/ 1665685 h 3313666"/>
              <a:gd name="connsiteX2470" fmla="*/ 2202951 w 2969285"/>
              <a:gd name="connsiteY2470" fmla="*/ 1739817 h 3313666"/>
              <a:gd name="connsiteX2471" fmla="*/ 2202951 w 2969285"/>
              <a:gd name="connsiteY2471" fmla="*/ 1739817 h 3313666"/>
              <a:gd name="connsiteX2472" fmla="*/ 2202951 w 2969285"/>
              <a:gd name="connsiteY2472" fmla="*/ 1739817 h 3313666"/>
              <a:gd name="connsiteX2473" fmla="*/ 2202951 w 2969285"/>
              <a:gd name="connsiteY2473" fmla="*/ 1739817 h 3313666"/>
              <a:gd name="connsiteX2474" fmla="*/ 2201227 w 2969285"/>
              <a:gd name="connsiteY2474" fmla="*/ 1739817 h 3313666"/>
              <a:gd name="connsiteX2475" fmla="*/ 2165023 w 2969285"/>
              <a:gd name="connsiteY2475" fmla="*/ 1727749 h 3313666"/>
              <a:gd name="connsiteX2476" fmla="*/ 2165023 w 2969285"/>
              <a:gd name="connsiteY2476" fmla="*/ 1727749 h 3313666"/>
              <a:gd name="connsiteX2477" fmla="*/ 2201227 w 2969285"/>
              <a:gd name="connsiteY2477" fmla="*/ 1739817 h 3313666"/>
              <a:gd name="connsiteX2478" fmla="*/ 2187435 w 2969285"/>
              <a:gd name="connsiteY2478" fmla="*/ 1520870 h 3313666"/>
              <a:gd name="connsiteX2479" fmla="*/ 2175367 w 2969285"/>
              <a:gd name="connsiteY2479" fmla="*/ 1529490 h 3313666"/>
              <a:gd name="connsiteX2480" fmla="*/ 2187435 w 2969285"/>
              <a:gd name="connsiteY2480" fmla="*/ 1520870 h 3313666"/>
              <a:gd name="connsiteX2481" fmla="*/ 2189159 w 2969285"/>
              <a:gd name="connsiteY2481" fmla="*/ 1519146 h 3313666"/>
              <a:gd name="connsiteX2482" fmla="*/ 2187435 w 2969285"/>
              <a:gd name="connsiteY2482" fmla="*/ 1520870 h 3313666"/>
              <a:gd name="connsiteX2483" fmla="*/ 2142611 w 2969285"/>
              <a:gd name="connsiteY2483" fmla="*/ 1188139 h 3313666"/>
              <a:gd name="connsiteX2484" fmla="*/ 2146059 w 2969285"/>
              <a:gd name="connsiteY2484" fmla="*/ 1158831 h 3313666"/>
              <a:gd name="connsiteX2485" fmla="*/ 2128819 w 2969285"/>
              <a:gd name="connsiteY2485" fmla="*/ 1141591 h 3313666"/>
              <a:gd name="connsiteX2486" fmla="*/ 2128819 w 2969285"/>
              <a:gd name="connsiteY2486" fmla="*/ 1141591 h 3313666"/>
              <a:gd name="connsiteX2487" fmla="*/ 2128819 w 2969285"/>
              <a:gd name="connsiteY2487" fmla="*/ 1141591 h 3313666"/>
              <a:gd name="connsiteX2488" fmla="*/ 2133991 w 2969285"/>
              <a:gd name="connsiteY2488" fmla="*/ 1134695 h 3313666"/>
              <a:gd name="connsiteX2489" fmla="*/ 2128819 w 2969285"/>
              <a:gd name="connsiteY2489" fmla="*/ 1141591 h 3313666"/>
              <a:gd name="connsiteX2490" fmla="*/ 2128819 w 2969285"/>
              <a:gd name="connsiteY2490" fmla="*/ 1141591 h 3313666"/>
              <a:gd name="connsiteX2491" fmla="*/ 2146059 w 2969285"/>
              <a:gd name="connsiteY2491" fmla="*/ 1158831 h 3313666"/>
              <a:gd name="connsiteX2492" fmla="*/ 2142611 w 2969285"/>
              <a:gd name="connsiteY2492" fmla="*/ 1188139 h 3313666"/>
              <a:gd name="connsiteX2493" fmla="*/ 2113304 w 2969285"/>
              <a:gd name="connsiteY2493" fmla="*/ 1048496 h 3313666"/>
              <a:gd name="connsiteX2494" fmla="*/ 2113304 w 2969285"/>
              <a:gd name="connsiteY2494" fmla="*/ 1041600 h 3313666"/>
              <a:gd name="connsiteX2495" fmla="*/ 2113304 w 2969285"/>
              <a:gd name="connsiteY2495" fmla="*/ 1048496 h 3313666"/>
              <a:gd name="connsiteX2496" fmla="*/ 2118475 w 2969285"/>
              <a:gd name="connsiteY2496" fmla="*/ 1048496 h 3313666"/>
              <a:gd name="connsiteX2497" fmla="*/ 2113304 w 2969285"/>
              <a:gd name="connsiteY2497" fmla="*/ 1048496 h 3313666"/>
              <a:gd name="connsiteX2498" fmla="*/ 2113304 w 2969285"/>
              <a:gd name="connsiteY2498" fmla="*/ 1048496 h 3313666"/>
              <a:gd name="connsiteX2499" fmla="*/ 2113304 w 2969285"/>
              <a:gd name="connsiteY2499" fmla="*/ 1048496 h 3313666"/>
              <a:gd name="connsiteX2500" fmla="*/ 2113304 w 2969285"/>
              <a:gd name="connsiteY2500" fmla="*/ 1400190 h 3313666"/>
              <a:gd name="connsiteX2501" fmla="*/ 2127095 w 2969285"/>
              <a:gd name="connsiteY2501" fmla="*/ 1400190 h 3313666"/>
              <a:gd name="connsiteX2502" fmla="*/ 2113304 w 2969285"/>
              <a:gd name="connsiteY2502" fmla="*/ 1400190 h 3313666"/>
              <a:gd name="connsiteX2503" fmla="*/ 2066755 w 2969285"/>
              <a:gd name="connsiteY2503" fmla="*/ 1398466 h 3313666"/>
              <a:gd name="connsiteX2504" fmla="*/ 2113304 w 2969285"/>
              <a:gd name="connsiteY2504" fmla="*/ 1400190 h 3313666"/>
              <a:gd name="connsiteX2505" fmla="*/ 2135715 w 2969285"/>
              <a:gd name="connsiteY2505" fmla="*/ 1826017 h 3313666"/>
              <a:gd name="connsiteX2506" fmla="*/ 2135715 w 2969285"/>
              <a:gd name="connsiteY2506" fmla="*/ 1826017 h 3313666"/>
              <a:gd name="connsiteX2507" fmla="*/ 2121923 w 2969285"/>
              <a:gd name="connsiteY2507" fmla="*/ 1817397 h 3313666"/>
              <a:gd name="connsiteX2508" fmla="*/ 2135715 w 2969285"/>
              <a:gd name="connsiteY2508" fmla="*/ 1826017 h 3313666"/>
              <a:gd name="connsiteX2509" fmla="*/ 2132267 w 2969285"/>
              <a:gd name="connsiteY2509" fmla="*/ 1729473 h 3313666"/>
              <a:gd name="connsiteX2510" fmla="*/ 2144335 w 2969285"/>
              <a:gd name="connsiteY2510" fmla="*/ 1717405 h 3313666"/>
              <a:gd name="connsiteX2511" fmla="*/ 2132267 w 2969285"/>
              <a:gd name="connsiteY2511" fmla="*/ 1729473 h 3313666"/>
              <a:gd name="connsiteX2512" fmla="*/ 2108132 w 2969285"/>
              <a:gd name="connsiteY2512" fmla="*/ 1064012 h 3313666"/>
              <a:gd name="connsiteX2513" fmla="*/ 2111579 w 2969285"/>
              <a:gd name="connsiteY2513" fmla="*/ 1048496 h 3313666"/>
              <a:gd name="connsiteX2514" fmla="*/ 2111579 w 2969285"/>
              <a:gd name="connsiteY2514" fmla="*/ 1048496 h 3313666"/>
              <a:gd name="connsiteX2515" fmla="*/ 2108132 w 2969285"/>
              <a:gd name="connsiteY2515" fmla="*/ 1064012 h 3313666"/>
              <a:gd name="connsiteX2516" fmla="*/ 2104684 w 2969285"/>
              <a:gd name="connsiteY2516" fmla="*/ 1069184 h 3313666"/>
              <a:gd name="connsiteX2517" fmla="*/ 2108132 w 2969285"/>
              <a:gd name="connsiteY2517" fmla="*/ 1064012 h 3313666"/>
              <a:gd name="connsiteX2518" fmla="*/ 2083995 w 2969285"/>
              <a:gd name="connsiteY2518" fmla="*/ 1310543 h 3313666"/>
              <a:gd name="connsiteX2519" fmla="*/ 2071927 w 2969285"/>
              <a:gd name="connsiteY2519" fmla="*/ 1307095 h 3313666"/>
              <a:gd name="connsiteX2520" fmla="*/ 2061584 w 2969285"/>
              <a:gd name="connsiteY2520" fmla="*/ 1305371 h 3313666"/>
              <a:gd name="connsiteX2521" fmla="*/ 2071927 w 2969285"/>
              <a:gd name="connsiteY2521" fmla="*/ 1307095 h 3313666"/>
              <a:gd name="connsiteX2522" fmla="*/ 2083995 w 2969285"/>
              <a:gd name="connsiteY2522" fmla="*/ 1310543 h 3313666"/>
              <a:gd name="connsiteX2523" fmla="*/ 2070204 w 2969285"/>
              <a:gd name="connsiteY2523" fmla="*/ 1495010 h 3313666"/>
              <a:gd name="connsiteX2524" fmla="*/ 2094339 w 2969285"/>
              <a:gd name="connsiteY2524" fmla="*/ 1551902 h 3313666"/>
              <a:gd name="connsiteX2525" fmla="*/ 2075375 w 2969285"/>
              <a:gd name="connsiteY2525" fmla="*/ 1570866 h 3313666"/>
              <a:gd name="connsiteX2526" fmla="*/ 2094339 w 2969285"/>
              <a:gd name="connsiteY2526" fmla="*/ 1551902 h 3313666"/>
              <a:gd name="connsiteX2527" fmla="*/ 2070204 w 2969285"/>
              <a:gd name="connsiteY2527" fmla="*/ 1495010 h 3313666"/>
              <a:gd name="connsiteX2528" fmla="*/ 2061584 w 2969285"/>
              <a:gd name="connsiteY2528" fmla="*/ 1489838 h 3313666"/>
              <a:gd name="connsiteX2529" fmla="*/ 2070204 w 2969285"/>
              <a:gd name="connsiteY2529" fmla="*/ 1495010 h 3313666"/>
              <a:gd name="connsiteX2530" fmla="*/ 2063308 w 2969285"/>
              <a:gd name="connsiteY2530" fmla="*/ 1757057 h 3313666"/>
              <a:gd name="connsiteX2531" fmla="*/ 2054688 w 2969285"/>
              <a:gd name="connsiteY2531" fmla="*/ 1772573 h 3313666"/>
              <a:gd name="connsiteX2532" fmla="*/ 2066755 w 2969285"/>
              <a:gd name="connsiteY2532" fmla="*/ 1798433 h 3313666"/>
              <a:gd name="connsiteX2533" fmla="*/ 2097787 w 2969285"/>
              <a:gd name="connsiteY2533" fmla="*/ 1801881 h 3313666"/>
              <a:gd name="connsiteX2534" fmla="*/ 2097787 w 2969285"/>
              <a:gd name="connsiteY2534" fmla="*/ 1801881 h 3313666"/>
              <a:gd name="connsiteX2535" fmla="*/ 2111579 w 2969285"/>
              <a:gd name="connsiteY2535" fmla="*/ 1808777 h 3313666"/>
              <a:gd name="connsiteX2536" fmla="*/ 2097787 w 2969285"/>
              <a:gd name="connsiteY2536" fmla="*/ 1801881 h 3313666"/>
              <a:gd name="connsiteX2537" fmla="*/ 2066755 w 2969285"/>
              <a:gd name="connsiteY2537" fmla="*/ 1798433 h 3313666"/>
              <a:gd name="connsiteX2538" fmla="*/ 2054688 w 2969285"/>
              <a:gd name="connsiteY2538" fmla="*/ 1772573 h 3313666"/>
              <a:gd name="connsiteX2539" fmla="*/ 2063308 w 2969285"/>
              <a:gd name="connsiteY2539" fmla="*/ 1757057 h 3313666"/>
              <a:gd name="connsiteX2540" fmla="*/ 2140887 w 2969285"/>
              <a:gd name="connsiteY2540" fmla="*/ 1608793 h 3313666"/>
              <a:gd name="connsiteX2541" fmla="*/ 2183987 w 2969285"/>
              <a:gd name="connsiteY2541" fmla="*/ 1579486 h 3313666"/>
              <a:gd name="connsiteX2542" fmla="*/ 2187435 w 2969285"/>
              <a:gd name="connsiteY2542" fmla="*/ 1577762 h 3313666"/>
              <a:gd name="connsiteX2543" fmla="*/ 2183987 w 2969285"/>
              <a:gd name="connsiteY2543" fmla="*/ 1579486 h 3313666"/>
              <a:gd name="connsiteX2544" fmla="*/ 2140887 w 2969285"/>
              <a:gd name="connsiteY2544" fmla="*/ 1608793 h 3313666"/>
              <a:gd name="connsiteX2545" fmla="*/ 2178815 w 2969285"/>
              <a:gd name="connsiteY2545" fmla="*/ 1858772 h 3313666"/>
              <a:gd name="connsiteX2546" fmla="*/ 2183987 w 2969285"/>
              <a:gd name="connsiteY2546" fmla="*/ 1872564 h 3313666"/>
              <a:gd name="connsiteX2547" fmla="*/ 2178815 w 2969285"/>
              <a:gd name="connsiteY2547" fmla="*/ 1858772 h 3313666"/>
              <a:gd name="connsiteX2548" fmla="*/ 2159851 w 2969285"/>
              <a:gd name="connsiteY2548" fmla="*/ 1812225 h 3313666"/>
              <a:gd name="connsiteX2549" fmla="*/ 2178815 w 2969285"/>
              <a:gd name="connsiteY2549" fmla="*/ 1858772 h 3313666"/>
              <a:gd name="connsiteX2550" fmla="*/ 2211571 w 2969285"/>
              <a:gd name="connsiteY2550" fmla="*/ 1924284 h 3313666"/>
              <a:gd name="connsiteX2551" fmla="*/ 2218467 w 2969285"/>
              <a:gd name="connsiteY2551" fmla="*/ 1922560 h 3313666"/>
              <a:gd name="connsiteX2552" fmla="*/ 2218467 w 2969285"/>
              <a:gd name="connsiteY2552" fmla="*/ 1922560 h 3313666"/>
              <a:gd name="connsiteX2553" fmla="*/ 2218467 w 2969285"/>
              <a:gd name="connsiteY2553" fmla="*/ 1922560 h 3313666"/>
              <a:gd name="connsiteX2554" fmla="*/ 2211571 w 2969285"/>
              <a:gd name="connsiteY2554" fmla="*/ 1924284 h 3313666"/>
              <a:gd name="connsiteX2555" fmla="*/ 2168471 w 2969285"/>
              <a:gd name="connsiteY2555" fmla="*/ 1922560 h 3313666"/>
              <a:gd name="connsiteX2556" fmla="*/ 2211571 w 2969285"/>
              <a:gd name="connsiteY2556" fmla="*/ 1924284 h 3313666"/>
              <a:gd name="connsiteX2557" fmla="*/ 2266739 w 2969285"/>
              <a:gd name="connsiteY2557" fmla="*/ 1646721 h 3313666"/>
              <a:gd name="connsiteX2558" fmla="*/ 2258119 w 2969285"/>
              <a:gd name="connsiteY2558" fmla="*/ 1681201 h 3313666"/>
              <a:gd name="connsiteX2559" fmla="*/ 2254671 w 2969285"/>
              <a:gd name="connsiteY2559" fmla="*/ 1701889 h 3313666"/>
              <a:gd name="connsiteX2560" fmla="*/ 2258119 w 2969285"/>
              <a:gd name="connsiteY2560" fmla="*/ 1681201 h 3313666"/>
              <a:gd name="connsiteX2561" fmla="*/ 2266739 w 2969285"/>
              <a:gd name="connsiteY2561" fmla="*/ 1646721 h 3313666"/>
              <a:gd name="connsiteX2562" fmla="*/ 2221915 w 2969285"/>
              <a:gd name="connsiteY2562" fmla="*/ 1320887 h 3313666"/>
              <a:gd name="connsiteX2563" fmla="*/ 2183987 w 2969285"/>
              <a:gd name="connsiteY2563" fmla="*/ 1324335 h 3313666"/>
              <a:gd name="connsiteX2564" fmla="*/ 2166747 w 2969285"/>
              <a:gd name="connsiteY2564" fmla="*/ 1346747 h 3313666"/>
              <a:gd name="connsiteX2565" fmla="*/ 2166747 w 2969285"/>
              <a:gd name="connsiteY2565" fmla="*/ 1346747 h 3313666"/>
              <a:gd name="connsiteX2566" fmla="*/ 2183987 w 2969285"/>
              <a:gd name="connsiteY2566" fmla="*/ 1324335 h 3313666"/>
              <a:gd name="connsiteX2567" fmla="*/ 2221915 w 2969285"/>
              <a:gd name="connsiteY2567" fmla="*/ 1320887 h 3313666"/>
              <a:gd name="connsiteX2568" fmla="*/ 2237431 w 2969285"/>
              <a:gd name="connsiteY2568" fmla="*/ 1320887 h 3313666"/>
              <a:gd name="connsiteX2569" fmla="*/ 2221915 w 2969285"/>
              <a:gd name="connsiteY2569" fmla="*/ 1320887 h 3313666"/>
              <a:gd name="connsiteX2570" fmla="*/ 2166747 w 2969285"/>
              <a:gd name="connsiteY2570" fmla="*/ 1238135 h 3313666"/>
              <a:gd name="connsiteX2571" fmla="*/ 2206399 w 2969285"/>
              <a:gd name="connsiteY2571" fmla="*/ 1215723 h 3313666"/>
              <a:gd name="connsiteX2572" fmla="*/ 2166747 w 2969285"/>
              <a:gd name="connsiteY2572" fmla="*/ 1238135 h 3313666"/>
              <a:gd name="connsiteX2573" fmla="*/ 2166747 w 2969285"/>
              <a:gd name="connsiteY2573" fmla="*/ 1238135 h 3313666"/>
              <a:gd name="connsiteX2574" fmla="*/ 2215019 w 2969285"/>
              <a:gd name="connsiteY2574" fmla="*/ 1198483 h 3313666"/>
              <a:gd name="connsiteX2575" fmla="*/ 2233983 w 2969285"/>
              <a:gd name="connsiteY2575" fmla="*/ 1174347 h 3313666"/>
              <a:gd name="connsiteX2576" fmla="*/ 2215019 w 2969285"/>
              <a:gd name="connsiteY2576" fmla="*/ 1198483 h 3313666"/>
              <a:gd name="connsiteX2577" fmla="*/ 2221915 w 2969285"/>
              <a:gd name="connsiteY2577" fmla="*/ 927816 h 3313666"/>
              <a:gd name="connsiteX2578" fmla="*/ 2223639 w 2969285"/>
              <a:gd name="connsiteY2578" fmla="*/ 936436 h 3313666"/>
              <a:gd name="connsiteX2579" fmla="*/ 2221915 w 2969285"/>
              <a:gd name="connsiteY2579" fmla="*/ 927816 h 3313666"/>
              <a:gd name="connsiteX2580" fmla="*/ 2258119 w 2969285"/>
              <a:gd name="connsiteY2580" fmla="*/ 922644 h 3313666"/>
              <a:gd name="connsiteX2581" fmla="*/ 2296047 w 2969285"/>
              <a:gd name="connsiteY2581" fmla="*/ 905405 h 3313666"/>
              <a:gd name="connsiteX2582" fmla="*/ 2296047 w 2969285"/>
              <a:gd name="connsiteY2582" fmla="*/ 905405 h 3313666"/>
              <a:gd name="connsiteX2583" fmla="*/ 2258119 w 2969285"/>
              <a:gd name="connsiteY2583" fmla="*/ 922644 h 3313666"/>
              <a:gd name="connsiteX2584" fmla="*/ 2221915 w 2969285"/>
              <a:gd name="connsiteY2584" fmla="*/ 927816 h 3313666"/>
              <a:gd name="connsiteX2585" fmla="*/ 2252947 w 2969285"/>
              <a:gd name="connsiteY2585" fmla="*/ 1001948 h 3313666"/>
              <a:gd name="connsiteX2586" fmla="*/ 2233983 w 2969285"/>
              <a:gd name="connsiteY2586" fmla="*/ 984708 h 3313666"/>
              <a:gd name="connsiteX2587" fmla="*/ 2230535 w 2969285"/>
              <a:gd name="connsiteY2587" fmla="*/ 981260 h 3313666"/>
              <a:gd name="connsiteX2588" fmla="*/ 2233983 w 2969285"/>
              <a:gd name="connsiteY2588" fmla="*/ 984708 h 3313666"/>
              <a:gd name="connsiteX2589" fmla="*/ 2252947 w 2969285"/>
              <a:gd name="connsiteY2589" fmla="*/ 1001948 h 3313666"/>
              <a:gd name="connsiteX2590" fmla="*/ 2235707 w 2969285"/>
              <a:gd name="connsiteY2590" fmla="*/ 948504 h 3313666"/>
              <a:gd name="connsiteX2591" fmla="*/ 2233983 w 2969285"/>
              <a:gd name="connsiteY2591" fmla="*/ 941608 h 3313666"/>
              <a:gd name="connsiteX2592" fmla="*/ 2235707 w 2969285"/>
              <a:gd name="connsiteY2592" fmla="*/ 948504 h 3313666"/>
              <a:gd name="connsiteX2593" fmla="*/ 2211571 w 2969285"/>
              <a:gd name="connsiteY2593" fmla="*/ 967468 h 3313666"/>
              <a:gd name="connsiteX2594" fmla="*/ 2216743 w 2969285"/>
              <a:gd name="connsiteY2594" fmla="*/ 970916 h 3313666"/>
              <a:gd name="connsiteX2595" fmla="*/ 2211571 w 2969285"/>
              <a:gd name="connsiteY2595" fmla="*/ 967468 h 3313666"/>
              <a:gd name="connsiteX2596" fmla="*/ 2235707 w 2969285"/>
              <a:gd name="connsiteY2596" fmla="*/ 948504 h 3313666"/>
              <a:gd name="connsiteX2597" fmla="*/ 2192607 w 2969285"/>
              <a:gd name="connsiteY2597" fmla="*/ 784725 h 3313666"/>
              <a:gd name="connsiteX2598" fmla="*/ 2173643 w 2969285"/>
              <a:gd name="connsiteY2598" fmla="*/ 777829 h 3313666"/>
              <a:gd name="connsiteX2599" fmla="*/ 2120199 w 2969285"/>
              <a:gd name="connsiteY2599" fmla="*/ 789897 h 3313666"/>
              <a:gd name="connsiteX2600" fmla="*/ 2092615 w 2969285"/>
              <a:gd name="connsiteY2600" fmla="*/ 800241 h 3313666"/>
              <a:gd name="connsiteX2601" fmla="*/ 2058136 w 2969285"/>
              <a:gd name="connsiteY2601" fmla="*/ 817481 h 3313666"/>
              <a:gd name="connsiteX2602" fmla="*/ 2032276 w 2969285"/>
              <a:gd name="connsiteY2602" fmla="*/ 846789 h 3313666"/>
              <a:gd name="connsiteX2603" fmla="*/ 2037448 w 2969285"/>
              <a:gd name="connsiteY2603" fmla="*/ 855409 h 3313666"/>
              <a:gd name="connsiteX2604" fmla="*/ 2032276 w 2969285"/>
              <a:gd name="connsiteY2604" fmla="*/ 846789 h 3313666"/>
              <a:gd name="connsiteX2605" fmla="*/ 2001244 w 2969285"/>
              <a:gd name="connsiteY2605" fmla="*/ 839893 h 3313666"/>
              <a:gd name="connsiteX2606" fmla="*/ 2034000 w 2969285"/>
              <a:gd name="connsiteY2606" fmla="*/ 846789 h 3313666"/>
              <a:gd name="connsiteX2607" fmla="*/ 2059860 w 2969285"/>
              <a:gd name="connsiteY2607" fmla="*/ 817481 h 3313666"/>
              <a:gd name="connsiteX2608" fmla="*/ 2094339 w 2969285"/>
              <a:gd name="connsiteY2608" fmla="*/ 800241 h 3313666"/>
              <a:gd name="connsiteX2609" fmla="*/ 2121923 w 2969285"/>
              <a:gd name="connsiteY2609" fmla="*/ 789897 h 3313666"/>
              <a:gd name="connsiteX2610" fmla="*/ 2175367 w 2969285"/>
              <a:gd name="connsiteY2610" fmla="*/ 777829 h 3313666"/>
              <a:gd name="connsiteX2611" fmla="*/ 2192607 w 2969285"/>
              <a:gd name="connsiteY2611" fmla="*/ 784725 h 3313666"/>
              <a:gd name="connsiteX2612" fmla="*/ 2220191 w 2969285"/>
              <a:gd name="connsiteY2612" fmla="*/ 795069 h 3313666"/>
              <a:gd name="connsiteX2613" fmla="*/ 2192607 w 2969285"/>
              <a:gd name="connsiteY2613" fmla="*/ 784725 h 3313666"/>
              <a:gd name="connsiteX2614" fmla="*/ 2020208 w 2969285"/>
              <a:gd name="connsiteY2614" fmla="*/ 1462254 h 3313666"/>
              <a:gd name="connsiteX2615" fmla="*/ 2040896 w 2969285"/>
              <a:gd name="connsiteY2615" fmla="*/ 1477770 h 3313666"/>
              <a:gd name="connsiteX2616" fmla="*/ 2020208 w 2969285"/>
              <a:gd name="connsiteY2616" fmla="*/ 1462254 h 3313666"/>
              <a:gd name="connsiteX2617" fmla="*/ 2020208 w 2969285"/>
              <a:gd name="connsiteY2617" fmla="*/ 1413982 h 3313666"/>
              <a:gd name="connsiteX2618" fmla="*/ 2037448 w 2969285"/>
              <a:gd name="connsiteY2618" fmla="*/ 1400190 h 3313666"/>
              <a:gd name="connsiteX2619" fmla="*/ 2020208 w 2969285"/>
              <a:gd name="connsiteY2619" fmla="*/ 1413982 h 3313666"/>
              <a:gd name="connsiteX2620" fmla="*/ 2020208 w 2969285"/>
              <a:gd name="connsiteY2620" fmla="*/ 1462254 h 3313666"/>
              <a:gd name="connsiteX2621" fmla="*/ 2023656 w 2969285"/>
              <a:gd name="connsiteY2621" fmla="*/ 1381226 h 3313666"/>
              <a:gd name="connsiteX2622" fmla="*/ 1959868 w 2969285"/>
              <a:gd name="connsiteY2622" fmla="*/ 1369159 h 3313666"/>
              <a:gd name="connsiteX2623" fmla="*/ 2023656 w 2969285"/>
              <a:gd name="connsiteY2623" fmla="*/ 1381226 h 3313666"/>
              <a:gd name="connsiteX2624" fmla="*/ 2042620 w 2969285"/>
              <a:gd name="connsiteY2624" fmla="*/ 1388122 h 3313666"/>
              <a:gd name="connsiteX2625" fmla="*/ 2042620 w 2969285"/>
              <a:gd name="connsiteY2625" fmla="*/ 1388122 h 3313666"/>
              <a:gd name="connsiteX2626" fmla="*/ 2023656 w 2969285"/>
              <a:gd name="connsiteY2626" fmla="*/ 1381226 h 3313666"/>
              <a:gd name="connsiteX2627" fmla="*/ 1965040 w 2969285"/>
              <a:gd name="connsiteY2627" fmla="*/ 1326059 h 3313666"/>
              <a:gd name="connsiteX2628" fmla="*/ 1980556 w 2969285"/>
              <a:gd name="connsiteY2628" fmla="*/ 1300199 h 3313666"/>
              <a:gd name="connsiteX2629" fmla="*/ 1987452 w 2969285"/>
              <a:gd name="connsiteY2629" fmla="*/ 1291579 h 3313666"/>
              <a:gd name="connsiteX2630" fmla="*/ 1980556 w 2969285"/>
              <a:gd name="connsiteY2630" fmla="*/ 1300199 h 3313666"/>
              <a:gd name="connsiteX2631" fmla="*/ 1965040 w 2969285"/>
              <a:gd name="connsiteY2631" fmla="*/ 1326059 h 3313666"/>
              <a:gd name="connsiteX2632" fmla="*/ 1999520 w 2969285"/>
              <a:gd name="connsiteY2632" fmla="*/ 1250203 h 3313666"/>
              <a:gd name="connsiteX2633" fmla="*/ 1999520 w 2969285"/>
              <a:gd name="connsiteY2633" fmla="*/ 1229515 h 3313666"/>
              <a:gd name="connsiteX2634" fmla="*/ 1999520 w 2969285"/>
              <a:gd name="connsiteY2634" fmla="*/ 1250203 h 3313666"/>
              <a:gd name="connsiteX2635" fmla="*/ 1992624 w 2969285"/>
              <a:gd name="connsiteY2635" fmla="*/ 1286407 h 3313666"/>
              <a:gd name="connsiteX2636" fmla="*/ 1999520 w 2969285"/>
              <a:gd name="connsiteY2636" fmla="*/ 1250203 h 3313666"/>
              <a:gd name="connsiteX2637" fmla="*/ 2028828 w 2969285"/>
              <a:gd name="connsiteY2637" fmla="*/ 1136420 h 3313666"/>
              <a:gd name="connsiteX2638" fmla="*/ 2016760 w 2969285"/>
              <a:gd name="connsiteY2638" fmla="*/ 1126076 h 3313666"/>
              <a:gd name="connsiteX2639" fmla="*/ 2028828 w 2969285"/>
              <a:gd name="connsiteY2639" fmla="*/ 1136420 h 3313666"/>
              <a:gd name="connsiteX2640" fmla="*/ 2028828 w 2969285"/>
              <a:gd name="connsiteY2640" fmla="*/ 1095044 h 3313666"/>
              <a:gd name="connsiteX2641" fmla="*/ 2032276 w 2969285"/>
              <a:gd name="connsiteY2641" fmla="*/ 1098492 h 3313666"/>
              <a:gd name="connsiteX2642" fmla="*/ 2040896 w 2969285"/>
              <a:gd name="connsiteY2642" fmla="*/ 1110560 h 3313666"/>
              <a:gd name="connsiteX2643" fmla="*/ 2032276 w 2969285"/>
              <a:gd name="connsiteY2643" fmla="*/ 1098492 h 3313666"/>
              <a:gd name="connsiteX2644" fmla="*/ 2028828 w 2969285"/>
              <a:gd name="connsiteY2644" fmla="*/ 1095044 h 3313666"/>
              <a:gd name="connsiteX2645" fmla="*/ 2011588 w 2969285"/>
              <a:gd name="connsiteY2645" fmla="*/ 872649 h 3313666"/>
              <a:gd name="connsiteX2646" fmla="*/ 2011588 w 2969285"/>
              <a:gd name="connsiteY2646" fmla="*/ 872649 h 3313666"/>
              <a:gd name="connsiteX2647" fmla="*/ 2018484 w 2969285"/>
              <a:gd name="connsiteY2647" fmla="*/ 874373 h 3313666"/>
              <a:gd name="connsiteX2648" fmla="*/ 2011588 w 2969285"/>
              <a:gd name="connsiteY2648" fmla="*/ 872649 h 3313666"/>
              <a:gd name="connsiteX2649" fmla="*/ 2004692 w 2969285"/>
              <a:gd name="connsiteY2649" fmla="*/ 858857 h 3313666"/>
              <a:gd name="connsiteX2650" fmla="*/ 1968488 w 2969285"/>
              <a:gd name="connsiteY2650" fmla="*/ 853685 h 3313666"/>
              <a:gd name="connsiteX2651" fmla="*/ 1968488 w 2969285"/>
              <a:gd name="connsiteY2651" fmla="*/ 853685 h 3313666"/>
              <a:gd name="connsiteX2652" fmla="*/ 2004692 w 2969285"/>
              <a:gd name="connsiteY2652" fmla="*/ 858857 h 3313666"/>
              <a:gd name="connsiteX2653" fmla="*/ 1975384 w 2969285"/>
              <a:gd name="connsiteY2653" fmla="*/ 653702 h 3313666"/>
              <a:gd name="connsiteX2654" fmla="*/ 1908148 w 2969285"/>
              <a:gd name="connsiteY2654" fmla="*/ 638186 h 3313666"/>
              <a:gd name="connsiteX2655" fmla="*/ 1890908 w 2969285"/>
              <a:gd name="connsiteY2655" fmla="*/ 622670 h 3313666"/>
              <a:gd name="connsiteX2656" fmla="*/ 1816777 w 2969285"/>
              <a:gd name="connsiteY2656" fmla="*/ 564054 h 3313666"/>
              <a:gd name="connsiteX2657" fmla="*/ 1816777 w 2969285"/>
              <a:gd name="connsiteY2657" fmla="*/ 564054 h 3313666"/>
              <a:gd name="connsiteX2658" fmla="*/ 1890908 w 2969285"/>
              <a:gd name="connsiteY2658" fmla="*/ 622670 h 3313666"/>
              <a:gd name="connsiteX2659" fmla="*/ 1908148 w 2969285"/>
              <a:gd name="connsiteY2659" fmla="*/ 638186 h 3313666"/>
              <a:gd name="connsiteX2660" fmla="*/ 1975384 w 2969285"/>
              <a:gd name="connsiteY2660" fmla="*/ 653702 h 3313666"/>
              <a:gd name="connsiteX2661" fmla="*/ 1977108 w 2969285"/>
              <a:gd name="connsiteY2661" fmla="*/ 653702 h 3313666"/>
              <a:gd name="connsiteX2662" fmla="*/ 1975384 w 2969285"/>
              <a:gd name="connsiteY2662" fmla="*/ 653702 h 3313666"/>
              <a:gd name="connsiteX2663" fmla="*/ 1949524 w 2969285"/>
              <a:gd name="connsiteY2663" fmla="*/ 712317 h 3313666"/>
              <a:gd name="connsiteX2664" fmla="*/ 1949524 w 2969285"/>
              <a:gd name="connsiteY2664" fmla="*/ 712317 h 3313666"/>
              <a:gd name="connsiteX2665" fmla="*/ 1913320 w 2969285"/>
              <a:gd name="connsiteY2665" fmla="*/ 701973 h 3313666"/>
              <a:gd name="connsiteX2666" fmla="*/ 1902976 w 2969285"/>
              <a:gd name="connsiteY2666" fmla="*/ 698525 h 3313666"/>
              <a:gd name="connsiteX2667" fmla="*/ 1902976 w 2969285"/>
              <a:gd name="connsiteY2667" fmla="*/ 698525 h 3313666"/>
              <a:gd name="connsiteX2668" fmla="*/ 1913320 w 2969285"/>
              <a:gd name="connsiteY2668" fmla="*/ 701973 h 3313666"/>
              <a:gd name="connsiteX2669" fmla="*/ 1949524 w 2969285"/>
              <a:gd name="connsiteY2669" fmla="*/ 712317 h 3313666"/>
              <a:gd name="connsiteX2670" fmla="*/ 1780573 w 2969285"/>
              <a:gd name="connsiteY2670" fmla="*/ 1626033 h 3313666"/>
              <a:gd name="connsiteX2671" fmla="*/ 1773677 w 2969285"/>
              <a:gd name="connsiteY2671" fmla="*/ 1639825 h 3313666"/>
              <a:gd name="connsiteX2672" fmla="*/ 1777125 w 2969285"/>
              <a:gd name="connsiteY2672" fmla="*/ 1679477 h 3313666"/>
              <a:gd name="connsiteX2673" fmla="*/ 1773677 w 2969285"/>
              <a:gd name="connsiteY2673" fmla="*/ 1639825 h 3313666"/>
              <a:gd name="connsiteX2674" fmla="*/ 1780573 w 2969285"/>
              <a:gd name="connsiteY2674" fmla="*/ 1626033 h 3313666"/>
              <a:gd name="connsiteX2675" fmla="*/ 1854704 w 2969285"/>
              <a:gd name="connsiteY2675" fmla="*/ 1631205 h 3313666"/>
              <a:gd name="connsiteX2676" fmla="*/ 1889184 w 2969285"/>
              <a:gd name="connsiteY2676" fmla="*/ 1646721 h 3313666"/>
              <a:gd name="connsiteX2677" fmla="*/ 1906424 w 2969285"/>
              <a:gd name="connsiteY2677" fmla="*/ 1641549 h 3313666"/>
              <a:gd name="connsiteX2678" fmla="*/ 1889184 w 2969285"/>
              <a:gd name="connsiteY2678" fmla="*/ 1646721 h 3313666"/>
              <a:gd name="connsiteX2679" fmla="*/ 1854704 w 2969285"/>
              <a:gd name="connsiteY2679" fmla="*/ 1631205 h 3313666"/>
              <a:gd name="connsiteX2680" fmla="*/ 1780573 w 2969285"/>
              <a:gd name="connsiteY2680" fmla="*/ 1626033 h 3313666"/>
              <a:gd name="connsiteX2681" fmla="*/ 1787469 w 2969285"/>
              <a:gd name="connsiteY2681" fmla="*/ 1760505 h 3313666"/>
              <a:gd name="connsiteX2682" fmla="*/ 1787469 w 2969285"/>
              <a:gd name="connsiteY2682" fmla="*/ 1777745 h 3313666"/>
              <a:gd name="connsiteX2683" fmla="*/ 1787469 w 2969285"/>
              <a:gd name="connsiteY2683" fmla="*/ 1777745 h 3313666"/>
              <a:gd name="connsiteX2684" fmla="*/ 1787469 w 2969285"/>
              <a:gd name="connsiteY2684" fmla="*/ 1760505 h 3313666"/>
              <a:gd name="connsiteX2685" fmla="*/ 1787469 w 2969285"/>
              <a:gd name="connsiteY2685" fmla="*/ 1760505 h 3313666"/>
              <a:gd name="connsiteX2686" fmla="*/ 1768505 w 2969285"/>
              <a:gd name="connsiteY2686" fmla="*/ 1750161 h 3313666"/>
              <a:gd name="connsiteX2687" fmla="*/ 1759885 w 2969285"/>
              <a:gd name="connsiteY2687" fmla="*/ 1776021 h 3313666"/>
              <a:gd name="connsiteX2688" fmla="*/ 1725405 w 2969285"/>
              <a:gd name="connsiteY2688" fmla="*/ 1769125 h 3313666"/>
              <a:gd name="connsiteX2689" fmla="*/ 1701269 w 2969285"/>
              <a:gd name="connsiteY2689" fmla="*/ 1758781 h 3313666"/>
              <a:gd name="connsiteX2690" fmla="*/ 1725405 w 2969285"/>
              <a:gd name="connsiteY2690" fmla="*/ 1769125 h 3313666"/>
              <a:gd name="connsiteX2691" fmla="*/ 1759885 w 2969285"/>
              <a:gd name="connsiteY2691" fmla="*/ 1776021 h 3313666"/>
              <a:gd name="connsiteX2692" fmla="*/ 1768505 w 2969285"/>
              <a:gd name="connsiteY2692" fmla="*/ 1750161 h 3313666"/>
              <a:gd name="connsiteX2693" fmla="*/ 1787469 w 2969285"/>
              <a:gd name="connsiteY2693" fmla="*/ 1724301 h 3313666"/>
              <a:gd name="connsiteX2694" fmla="*/ 1768505 w 2969285"/>
              <a:gd name="connsiteY2694" fmla="*/ 1750161 h 3313666"/>
              <a:gd name="connsiteX2695" fmla="*/ 1780573 w 2969285"/>
              <a:gd name="connsiteY2695" fmla="*/ 1844981 h 3313666"/>
              <a:gd name="connsiteX2696" fmla="*/ 1777125 w 2969285"/>
              <a:gd name="connsiteY2696" fmla="*/ 1829465 h 3313666"/>
              <a:gd name="connsiteX2697" fmla="*/ 1773677 w 2969285"/>
              <a:gd name="connsiteY2697" fmla="*/ 1807053 h 3313666"/>
              <a:gd name="connsiteX2698" fmla="*/ 1777125 w 2969285"/>
              <a:gd name="connsiteY2698" fmla="*/ 1829465 h 3313666"/>
              <a:gd name="connsiteX2699" fmla="*/ 1780573 w 2969285"/>
              <a:gd name="connsiteY2699" fmla="*/ 1844981 h 3313666"/>
              <a:gd name="connsiteX2700" fmla="*/ 1675409 w 2969285"/>
              <a:gd name="connsiteY2700" fmla="*/ 1977728 h 3313666"/>
              <a:gd name="connsiteX2701" fmla="*/ 1701269 w 2969285"/>
              <a:gd name="connsiteY2701" fmla="*/ 1993244 h 3313666"/>
              <a:gd name="connsiteX2702" fmla="*/ 1723681 w 2969285"/>
              <a:gd name="connsiteY2702" fmla="*/ 2007036 h 3313666"/>
              <a:gd name="connsiteX2703" fmla="*/ 1701269 w 2969285"/>
              <a:gd name="connsiteY2703" fmla="*/ 1993244 h 3313666"/>
              <a:gd name="connsiteX2704" fmla="*/ 1675409 w 2969285"/>
              <a:gd name="connsiteY2704" fmla="*/ 1977728 h 3313666"/>
              <a:gd name="connsiteX2705" fmla="*/ 1677133 w 2969285"/>
              <a:gd name="connsiteY2705" fmla="*/ 2013932 h 3313666"/>
              <a:gd name="connsiteX2706" fmla="*/ 1677133 w 2969285"/>
              <a:gd name="connsiteY2706" fmla="*/ 2013932 h 3313666"/>
              <a:gd name="connsiteX2707" fmla="*/ 1677133 w 2969285"/>
              <a:gd name="connsiteY2707" fmla="*/ 2013932 h 3313666"/>
              <a:gd name="connsiteX2708" fmla="*/ 1677133 w 2969285"/>
              <a:gd name="connsiteY2708" fmla="*/ 2013932 h 3313666"/>
              <a:gd name="connsiteX2709" fmla="*/ 1682305 w 2969285"/>
              <a:gd name="connsiteY2709" fmla="*/ 1917388 h 3313666"/>
              <a:gd name="connsiteX2710" fmla="*/ 1668513 w 2969285"/>
              <a:gd name="connsiteY2710" fmla="*/ 1912216 h 3313666"/>
              <a:gd name="connsiteX2711" fmla="*/ 1668513 w 2969285"/>
              <a:gd name="connsiteY2711" fmla="*/ 1912216 h 3313666"/>
              <a:gd name="connsiteX2712" fmla="*/ 1682305 w 2969285"/>
              <a:gd name="connsiteY2712" fmla="*/ 1917388 h 3313666"/>
              <a:gd name="connsiteX2713" fmla="*/ 1677133 w 2969285"/>
              <a:gd name="connsiteY2713" fmla="*/ 1741541 h 3313666"/>
              <a:gd name="connsiteX2714" fmla="*/ 1678857 w 2969285"/>
              <a:gd name="connsiteY2714" fmla="*/ 1717405 h 3313666"/>
              <a:gd name="connsiteX2715" fmla="*/ 1677133 w 2969285"/>
              <a:gd name="connsiteY2715" fmla="*/ 1741541 h 3313666"/>
              <a:gd name="connsiteX2716" fmla="*/ 1677133 w 2969285"/>
              <a:gd name="connsiteY2716" fmla="*/ 1741541 h 3313666"/>
              <a:gd name="connsiteX2717" fmla="*/ 1678857 w 2969285"/>
              <a:gd name="connsiteY2717" fmla="*/ 1713957 h 3313666"/>
              <a:gd name="connsiteX2718" fmla="*/ 1680581 w 2969285"/>
              <a:gd name="connsiteY2718" fmla="*/ 1708785 h 3313666"/>
              <a:gd name="connsiteX2719" fmla="*/ 1680581 w 2969285"/>
              <a:gd name="connsiteY2719" fmla="*/ 1708785 h 3313666"/>
              <a:gd name="connsiteX2720" fmla="*/ 1678857 w 2969285"/>
              <a:gd name="connsiteY2720" fmla="*/ 1713957 h 3313666"/>
              <a:gd name="connsiteX2721" fmla="*/ 1637481 w 2969285"/>
              <a:gd name="connsiteY2721" fmla="*/ 1308819 h 3313666"/>
              <a:gd name="connsiteX2722" fmla="*/ 1652997 w 2969285"/>
              <a:gd name="connsiteY2722" fmla="*/ 1331231 h 3313666"/>
              <a:gd name="connsiteX2723" fmla="*/ 1637481 w 2969285"/>
              <a:gd name="connsiteY2723" fmla="*/ 1308819 h 3313666"/>
              <a:gd name="connsiteX2724" fmla="*/ 1647825 w 2969285"/>
              <a:gd name="connsiteY2724" fmla="*/ 1276063 h 3313666"/>
              <a:gd name="connsiteX2725" fmla="*/ 1728853 w 2969285"/>
              <a:gd name="connsiteY2725" fmla="*/ 1257099 h 3313666"/>
              <a:gd name="connsiteX2726" fmla="*/ 1734025 w 2969285"/>
              <a:gd name="connsiteY2726" fmla="*/ 1258823 h 3313666"/>
              <a:gd name="connsiteX2727" fmla="*/ 1728853 w 2969285"/>
              <a:gd name="connsiteY2727" fmla="*/ 1257099 h 3313666"/>
              <a:gd name="connsiteX2728" fmla="*/ 1647825 w 2969285"/>
              <a:gd name="connsiteY2728" fmla="*/ 1276063 h 3313666"/>
              <a:gd name="connsiteX2729" fmla="*/ 1637481 w 2969285"/>
              <a:gd name="connsiteY2729" fmla="*/ 1308819 h 3313666"/>
              <a:gd name="connsiteX2730" fmla="*/ 1671961 w 2969285"/>
              <a:gd name="connsiteY2730" fmla="*/ 1120904 h 3313666"/>
              <a:gd name="connsiteX2731" fmla="*/ 1661617 w 2969285"/>
              <a:gd name="connsiteY2731" fmla="*/ 1103664 h 3313666"/>
              <a:gd name="connsiteX2732" fmla="*/ 1671961 w 2969285"/>
              <a:gd name="connsiteY2732" fmla="*/ 1120904 h 3313666"/>
              <a:gd name="connsiteX2733" fmla="*/ 1666789 w 2969285"/>
              <a:gd name="connsiteY2733" fmla="*/ 1060564 h 3313666"/>
              <a:gd name="connsiteX2734" fmla="*/ 1687477 w 2969285"/>
              <a:gd name="connsiteY2734" fmla="*/ 1089872 h 3313666"/>
              <a:gd name="connsiteX2735" fmla="*/ 1687477 w 2969285"/>
              <a:gd name="connsiteY2735" fmla="*/ 1089872 h 3313666"/>
              <a:gd name="connsiteX2736" fmla="*/ 1666789 w 2969285"/>
              <a:gd name="connsiteY2736" fmla="*/ 1060564 h 3313666"/>
              <a:gd name="connsiteX2737" fmla="*/ 1721957 w 2969285"/>
              <a:gd name="connsiteY2737" fmla="*/ 984708 h 3313666"/>
              <a:gd name="connsiteX2738" fmla="*/ 1727129 w 2969285"/>
              <a:gd name="connsiteY2738" fmla="*/ 991604 h 3313666"/>
              <a:gd name="connsiteX2739" fmla="*/ 1721957 w 2969285"/>
              <a:gd name="connsiteY2739" fmla="*/ 984708 h 3313666"/>
              <a:gd name="connsiteX2740" fmla="*/ 1715061 w 2969285"/>
              <a:gd name="connsiteY2740" fmla="*/ 964020 h 3313666"/>
              <a:gd name="connsiteX2741" fmla="*/ 1721957 w 2969285"/>
              <a:gd name="connsiteY2741" fmla="*/ 984708 h 3313666"/>
              <a:gd name="connsiteX2742" fmla="*/ 1715061 w 2969285"/>
              <a:gd name="connsiteY2742" fmla="*/ 962296 h 3313666"/>
              <a:gd name="connsiteX2743" fmla="*/ 1723681 w 2969285"/>
              <a:gd name="connsiteY2743" fmla="*/ 955400 h 3313666"/>
              <a:gd name="connsiteX2744" fmla="*/ 1727129 w 2969285"/>
              <a:gd name="connsiteY2744" fmla="*/ 951952 h 3313666"/>
              <a:gd name="connsiteX2745" fmla="*/ 1723681 w 2969285"/>
              <a:gd name="connsiteY2745" fmla="*/ 955400 h 3313666"/>
              <a:gd name="connsiteX2746" fmla="*/ 1715061 w 2969285"/>
              <a:gd name="connsiteY2746" fmla="*/ 962296 h 3313666"/>
              <a:gd name="connsiteX2747" fmla="*/ 1727129 w 2969285"/>
              <a:gd name="connsiteY2747" fmla="*/ 953676 h 3313666"/>
              <a:gd name="connsiteX2748" fmla="*/ 1730577 w 2969285"/>
              <a:gd name="connsiteY2748" fmla="*/ 938160 h 3313666"/>
              <a:gd name="connsiteX2749" fmla="*/ 1704717 w 2969285"/>
              <a:gd name="connsiteY2749" fmla="*/ 920920 h 3313666"/>
              <a:gd name="connsiteX2750" fmla="*/ 1730577 w 2969285"/>
              <a:gd name="connsiteY2750" fmla="*/ 938160 h 3313666"/>
              <a:gd name="connsiteX2751" fmla="*/ 1727129 w 2969285"/>
              <a:gd name="connsiteY2751" fmla="*/ 953676 h 3313666"/>
              <a:gd name="connsiteX2752" fmla="*/ 1708165 w 2969285"/>
              <a:gd name="connsiteY2752" fmla="*/ 1201931 h 3313666"/>
              <a:gd name="connsiteX2753" fmla="*/ 1702993 w 2969285"/>
              <a:gd name="connsiteY2753" fmla="*/ 1210551 h 3313666"/>
              <a:gd name="connsiteX2754" fmla="*/ 1699545 w 2969285"/>
              <a:gd name="connsiteY2754" fmla="*/ 1213999 h 3313666"/>
              <a:gd name="connsiteX2755" fmla="*/ 1702993 w 2969285"/>
              <a:gd name="connsiteY2755" fmla="*/ 1210551 h 3313666"/>
              <a:gd name="connsiteX2756" fmla="*/ 1708165 w 2969285"/>
              <a:gd name="connsiteY2756" fmla="*/ 1201931 h 3313666"/>
              <a:gd name="connsiteX2757" fmla="*/ 1754713 w 2969285"/>
              <a:gd name="connsiteY2757" fmla="*/ 996776 h 3313666"/>
              <a:gd name="connsiteX2758" fmla="*/ 1754713 w 2969285"/>
              <a:gd name="connsiteY2758" fmla="*/ 996776 h 3313666"/>
              <a:gd name="connsiteX2759" fmla="*/ 1763333 w 2969285"/>
              <a:gd name="connsiteY2759" fmla="*/ 979536 h 3313666"/>
              <a:gd name="connsiteX2760" fmla="*/ 1792641 w 2969285"/>
              <a:gd name="connsiteY2760" fmla="*/ 970916 h 3313666"/>
              <a:gd name="connsiteX2761" fmla="*/ 1811605 w 2969285"/>
              <a:gd name="connsiteY2761" fmla="*/ 953676 h 3313666"/>
              <a:gd name="connsiteX2762" fmla="*/ 1811605 w 2969285"/>
              <a:gd name="connsiteY2762" fmla="*/ 936436 h 3313666"/>
              <a:gd name="connsiteX2763" fmla="*/ 1811605 w 2969285"/>
              <a:gd name="connsiteY2763" fmla="*/ 936436 h 3313666"/>
              <a:gd name="connsiteX2764" fmla="*/ 1811605 w 2969285"/>
              <a:gd name="connsiteY2764" fmla="*/ 953676 h 3313666"/>
              <a:gd name="connsiteX2765" fmla="*/ 1835741 w 2969285"/>
              <a:gd name="connsiteY2765" fmla="*/ 946780 h 3313666"/>
              <a:gd name="connsiteX2766" fmla="*/ 1854704 w 2969285"/>
              <a:gd name="connsiteY2766" fmla="*/ 917472 h 3313666"/>
              <a:gd name="connsiteX2767" fmla="*/ 1866772 w 2969285"/>
              <a:gd name="connsiteY2767" fmla="*/ 900232 h 3313666"/>
              <a:gd name="connsiteX2768" fmla="*/ 1854704 w 2969285"/>
              <a:gd name="connsiteY2768" fmla="*/ 917472 h 3313666"/>
              <a:gd name="connsiteX2769" fmla="*/ 1835741 w 2969285"/>
              <a:gd name="connsiteY2769" fmla="*/ 946780 h 3313666"/>
              <a:gd name="connsiteX2770" fmla="*/ 1811605 w 2969285"/>
              <a:gd name="connsiteY2770" fmla="*/ 953676 h 3313666"/>
              <a:gd name="connsiteX2771" fmla="*/ 1792641 w 2969285"/>
              <a:gd name="connsiteY2771" fmla="*/ 970916 h 3313666"/>
              <a:gd name="connsiteX2772" fmla="*/ 1763333 w 2969285"/>
              <a:gd name="connsiteY2772" fmla="*/ 979536 h 3313666"/>
              <a:gd name="connsiteX2773" fmla="*/ 1754713 w 2969285"/>
              <a:gd name="connsiteY2773" fmla="*/ 996776 h 3313666"/>
              <a:gd name="connsiteX2774" fmla="*/ 1730577 w 2969285"/>
              <a:gd name="connsiteY2774" fmla="*/ 996776 h 3313666"/>
              <a:gd name="connsiteX2775" fmla="*/ 1730577 w 2969285"/>
              <a:gd name="connsiteY2775" fmla="*/ 996776 h 3313666"/>
              <a:gd name="connsiteX2776" fmla="*/ 1754713 w 2969285"/>
              <a:gd name="connsiteY2776" fmla="*/ 996776 h 3313666"/>
              <a:gd name="connsiteX2777" fmla="*/ 1754713 w 2969285"/>
              <a:gd name="connsiteY2777" fmla="*/ 960572 h 3313666"/>
              <a:gd name="connsiteX2778" fmla="*/ 1754713 w 2969285"/>
              <a:gd name="connsiteY2778" fmla="*/ 945056 h 3313666"/>
              <a:gd name="connsiteX2779" fmla="*/ 1754713 w 2969285"/>
              <a:gd name="connsiteY2779" fmla="*/ 960572 h 3313666"/>
              <a:gd name="connsiteX2780" fmla="*/ 1773677 w 2969285"/>
              <a:gd name="connsiteY2780" fmla="*/ 938160 h 3313666"/>
              <a:gd name="connsiteX2781" fmla="*/ 1778849 w 2969285"/>
              <a:gd name="connsiteY2781" fmla="*/ 938160 h 3313666"/>
              <a:gd name="connsiteX2782" fmla="*/ 1794365 w 2969285"/>
              <a:gd name="connsiteY2782" fmla="*/ 907128 h 3313666"/>
              <a:gd name="connsiteX2783" fmla="*/ 1778849 w 2969285"/>
              <a:gd name="connsiteY2783" fmla="*/ 938160 h 3313666"/>
              <a:gd name="connsiteX2784" fmla="*/ 1773677 w 2969285"/>
              <a:gd name="connsiteY2784" fmla="*/ 938160 h 3313666"/>
              <a:gd name="connsiteX2785" fmla="*/ 1849533 w 2969285"/>
              <a:gd name="connsiteY2785" fmla="*/ 848513 h 3313666"/>
              <a:gd name="connsiteX2786" fmla="*/ 1849533 w 2969285"/>
              <a:gd name="connsiteY2786" fmla="*/ 838169 h 3313666"/>
              <a:gd name="connsiteX2787" fmla="*/ 1849533 w 2969285"/>
              <a:gd name="connsiteY2787" fmla="*/ 838169 h 3313666"/>
              <a:gd name="connsiteX2788" fmla="*/ 1856428 w 2969285"/>
              <a:gd name="connsiteY2788" fmla="*/ 836445 h 3313666"/>
              <a:gd name="connsiteX2789" fmla="*/ 1849533 w 2969285"/>
              <a:gd name="connsiteY2789" fmla="*/ 838169 h 3313666"/>
              <a:gd name="connsiteX2790" fmla="*/ 1849533 w 2969285"/>
              <a:gd name="connsiteY2790" fmla="*/ 848513 h 3313666"/>
              <a:gd name="connsiteX2791" fmla="*/ 1866772 w 2969285"/>
              <a:gd name="connsiteY2791" fmla="*/ 891613 h 3313666"/>
              <a:gd name="connsiteX2792" fmla="*/ 1866772 w 2969285"/>
              <a:gd name="connsiteY2792" fmla="*/ 886441 h 3313666"/>
              <a:gd name="connsiteX2793" fmla="*/ 1866772 w 2969285"/>
              <a:gd name="connsiteY2793" fmla="*/ 886441 h 3313666"/>
              <a:gd name="connsiteX2794" fmla="*/ 1866772 w 2969285"/>
              <a:gd name="connsiteY2794" fmla="*/ 886441 h 3313666"/>
              <a:gd name="connsiteX2795" fmla="*/ 1866772 w 2969285"/>
              <a:gd name="connsiteY2795" fmla="*/ 891613 h 3313666"/>
              <a:gd name="connsiteX2796" fmla="*/ 1866772 w 2969285"/>
              <a:gd name="connsiteY2796" fmla="*/ 1296751 h 3313666"/>
              <a:gd name="connsiteX2797" fmla="*/ 1858153 w 2969285"/>
              <a:gd name="connsiteY2797" fmla="*/ 1296751 h 3313666"/>
              <a:gd name="connsiteX2798" fmla="*/ 1808157 w 2969285"/>
              <a:gd name="connsiteY2798" fmla="*/ 1300199 h 3313666"/>
              <a:gd name="connsiteX2799" fmla="*/ 1778849 w 2969285"/>
              <a:gd name="connsiteY2799" fmla="*/ 1303647 h 3313666"/>
              <a:gd name="connsiteX2800" fmla="*/ 1754713 w 2969285"/>
              <a:gd name="connsiteY2800" fmla="*/ 1307095 h 3313666"/>
              <a:gd name="connsiteX2801" fmla="*/ 1778849 w 2969285"/>
              <a:gd name="connsiteY2801" fmla="*/ 1303647 h 3313666"/>
              <a:gd name="connsiteX2802" fmla="*/ 1808157 w 2969285"/>
              <a:gd name="connsiteY2802" fmla="*/ 1300199 h 3313666"/>
              <a:gd name="connsiteX2803" fmla="*/ 1858153 w 2969285"/>
              <a:gd name="connsiteY2803" fmla="*/ 1296751 h 3313666"/>
              <a:gd name="connsiteX2804" fmla="*/ 1866772 w 2969285"/>
              <a:gd name="connsiteY2804" fmla="*/ 1296751 h 3313666"/>
              <a:gd name="connsiteX2805" fmla="*/ 1790917 w 2969285"/>
              <a:gd name="connsiteY2805" fmla="*/ 1053668 h 3313666"/>
              <a:gd name="connsiteX2806" fmla="*/ 1787469 w 2969285"/>
              <a:gd name="connsiteY2806" fmla="*/ 1041600 h 3313666"/>
              <a:gd name="connsiteX2807" fmla="*/ 1789193 w 2969285"/>
              <a:gd name="connsiteY2807" fmla="*/ 1031256 h 3313666"/>
              <a:gd name="connsiteX2808" fmla="*/ 1773677 w 2969285"/>
              <a:gd name="connsiteY2808" fmla="*/ 1014016 h 3313666"/>
              <a:gd name="connsiteX2809" fmla="*/ 1766781 w 2969285"/>
              <a:gd name="connsiteY2809" fmla="*/ 1012292 h 3313666"/>
              <a:gd name="connsiteX2810" fmla="*/ 1773677 w 2969285"/>
              <a:gd name="connsiteY2810" fmla="*/ 1014016 h 3313666"/>
              <a:gd name="connsiteX2811" fmla="*/ 1789193 w 2969285"/>
              <a:gd name="connsiteY2811" fmla="*/ 1031256 h 3313666"/>
              <a:gd name="connsiteX2812" fmla="*/ 1787469 w 2969285"/>
              <a:gd name="connsiteY2812" fmla="*/ 1041600 h 3313666"/>
              <a:gd name="connsiteX2813" fmla="*/ 1790917 w 2969285"/>
              <a:gd name="connsiteY2813" fmla="*/ 1053668 h 3313666"/>
              <a:gd name="connsiteX2814" fmla="*/ 1778849 w 2969285"/>
              <a:gd name="connsiteY2814" fmla="*/ 1082976 h 3313666"/>
              <a:gd name="connsiteX2815" fmla="*/ 1778849 w 2969285"/>
              <a:gd name="connsiteY2815" fmla="*/ 1082976 h 3313666"/>
              <a:gd name="connsiteX2816" fmla="*/ 1778849 w 2969285"/>
              <a:gd name="connsiteY2816" fmla="*/ 1082976 h 3313666"/>
              <a:gd name="connsiteX2817" fmla="*/ 1740921 w 2969285"/>
              <a:gd name="connsiteY2817" fmla="*/ 1027808 h 3313666"/>
              <a:gd name="connsiteX2818" fmla="*/ 1730577 w 2969285"/>
              <a:gd name="connsiteY2818" fmla="*/ 1005396 h 3313666"/>
              <a:gd name="connsiteX2819" fmla="*/ 1740921 w 2969285"/>
              <a:gd name="connsiteY2819" fmla="*/ 1027808 h 3313666"/>
              <a:gd name="connsiteX2820" fmla="*/ 1778849 w 2969285"/>
              <a:gd name="connsiteY2820" fmla="*/ 1082976 h 3313666"/>
              <a:gd name="connsiteX2821" fmla="*/ 1847808 w 2969285"/>
              <a:gd name="connsiteY2821" fmla="*/ 1095044 h 3313666"/>
              <a:gd name="connsiteX2822" fmla="*/ 1852981 w 2969285"/>
              <a:gd name="connsiteY2822" fmla="*/ 1105388 h 3313666"/>
              <a:gd name="connsiteX2823" fmla="*/ 1847808 w 2969285"/>
              <a:gd name="connsiteY2823" fmla="*/ 1095044 h 3313666"/>
              <a:gd name="connsiteX2824" fmla="*/ 1834017 w 2969285"/>
              <a:gd name="connsiteY2824" fmla="*/ 1065736 h 3313666"/>
              <a:gd name="connsiteX2825" fmla="*/ 1827121 w 2969285"/>
              <a:gd name="connsiteY2825" fmla="*/ 1065736 h 3313666"/>
              <a:gd name="connsiteX2826" fmla="*/ 1834017 w 2969285"/>
              <a:gd name="connsiteY2826" fmla="*/ 1065736 h 3313666"/>
              <a:gd name="connsiteX2827" fmla="*/ 1834017 w 2969285"/>
              <a:gd name="connsiteY2827" fmla="*/ 1065736 h 3313666"/>
              <a:gd name="connsiteX2828" fmla="*/ 1847808 w 2969285"/>
              <a:gd name="connsiteY2828" fmla="*/ 1095044 h 3313666"/>
              <a:gd name="connsiteX2829" fmla="*/ 1840913 w 2969285"/>
              <a:gd name="connsiteY2829" fmla="*/ 1186415 h 3313666"/>
              <a:gd name="connsiteX2830" fmla="*/ 1835741 w 2969285"/>
              <a:gd name="connsiteY2830" fmla="*/ 1207103 h 3313666"/>
              <a:gd name="connsiteX2831" fmla="*/ 1834017 w 2969285"/>
              <a:gd name="connsiteY2831" fmla="*/ 1215723 h 3313666"/>
              <a:gd name="connsiteX2832" fmla="*/ 1835741 w 2969285"/>
              <a:gd name="connsiteY2832" fmla="*/ 1207103 h 3313666"/>
              <a:gd name="connsiteX2833" fmla="*/ 1840913 w 2969285"/>
              <a:gd name="connsiteY2833" fmla="*/ 1186415 h 3313666"/>
              <a:gd name="connsiteX2834" fmla="*/ 1720233 w 2969285"/>
              <a:gd name="connsiteY2834" fmla="*/ 1363987 h 3313666"/>
              <a:gd name="connsiteX2835" fmla="*/ 1756437 w 2969285"/>
              <a:gd name="connsiteY2835" fmla="*/ 1388122 h 3313666"/>
              <a:gd name="connsiteX2836" fmla="*/ 1720233 w 2969285"/>
              <a:gd name="connsiteY2836" fmla="*/ 1363987 h 3313666"/>
              <a:gd name="connsiteX2837" fmla="*/ 1680581 w 2969285"/>
              <a:gd name="connsiteY2837" fmla="*/ 1331231 h 3313666"/>
              <a:gd name="connsiteX2838" fmla="*/ 1720233 w 2969285"/>
              <a:gd name="connsiteY2838" fmla="*/ 1363987 h 3313666"/>
              <a:gd name="connsiteX2839" fmla="*/ 1734025 w 2969285"/>
              <a:gd name="connsiteY2839" fmla="*/ 1429498 h 3313666"/>
              <a:gd name="connsiteX2840" fmla="*/ 1766781 w 2969285"/>
              <a:gd name="connsiteY2840" fmla="*/ 1424326 h 3313666"/>
              <a:gd name="connsiteX2841" fmla="*/ 1809881 w 2969285"/>
              <a:gd name="connsiteY2841" fmla="*/ 1415706 h 3313666"/>
              <a:gd name="connsiteX2842" fmla="*/ 1844361 w 2969285"/>
              <a:gd name="connsiteY2842" fmla="*/ 1413982 h 3313666"/>
              <a:gd name="connsiteX2843" fmla="*/ 1856428 w 2969285"/>
              <a:gd name="connsiteY2843" fmla="*/ 1422602 h 3313666"/>
              <a:gd name="connsiteX2844" fmla="*/ 1856428 w 2969285"/>
              <a:gd name="connsiteY2844" fmla="*/ 1429498 h 3313666"/>
              <a:gd name="connsiteX2845" fmla="*/ 1856428 w 2969285"/>
              <a:gd name="connsiteY2845" fmla="*/ 1422602 h 3313666"/>
              <a:gd name="connsiteX2846" fmla="*/ 1844361 w 2969285"/>
              <a:gd name="connsiteY2846" fmla="*/ 1413982 h 3313666"/>
              <a:gd name="connsiteX2847" fmla="*/ 1809881 w 2969285"/>
              <a:gd name="connsiteY2847" fmla="*/ 1415706 h 3313666"/>
              <a:gd name="connsiteX2848" fmla="*/ 1766781 w 2969285"/>
              <a:gd name="connsiteY2848" fmla="*/ 1424326 h 3313666"/>
              <a:gd name="connsiteX2849" fmla="*/ 1734025 w 2969285"/>
              <a:gd name="connsiteY2849" fmla="*/ 1429498 h 3313666"/>
              <a:gd name="connsiteX2850" fmla="*/ 1687477 w 2969285"/>
              <a:gd name="connsiteY2850" fmla="*/ 1417430 h 3313666"/>
              <a:gd name="connsiteX2851" fmla="*/ 1687477 w 2969285"/>
              <a:gd name="connsiteY2851" fmla="*/ 1417430 h 3313666"/>
              <a:gd name="connsiteX2852" fmla="*/ 1734025 w 2969285"/>
              <a:gd name="connsiteY2852" fmla="*/ 1429498 h 3313666"/>
              <a:gd name="connsiteX2853" fmla="*/ 1790917 w 2969285"/>
              <a:gd name="connsiteY2853" fmla="*/ 1486390 h 3313666"/>
              <a:gd name="connsiteX2854" fmla="*/ 1789193 w 2969285"/>
              <a:gd name="connsiteY2854" fmla="*/ 1491562 h 3313666"/>
              <a:gd name="connsiteX2855" fmla="*/ 1787469 w 2969285"/>
              <a:gd name="connsiteY2855" fmla="*/ 1498458 h 3313666"/>
              <a:gd name="connsiteX2856" fmla="*/ 1789193 w 2969285"/>
              <a:gd name="connsiteY2856" fmla="*/ 1491562 h 3313666"/>
              <a:gd name="connsiteX2857" fmla="*/ 1790917 w 2969285"/>
              <a:gd name="connsiteY2857" fmla="*/ 1486390 h 3313666"/>
              <a:gd name="connsiteX2858" fmla="*/ 1782297 w 2969285"/>
              <a:gd name="connsiteY2858" fmla="*/ 1539834 h 3313666"/>
              <a:gd name="connsiteX2859" fmla="*/ 1782297 w 2969285"/>
              <a:gd name="connsiteY2859" fmla="*/ 1539834 h 3313666"/>
              <a:gd name="connsiteX2860" fmla="*/ 1759885 w 2969285"/>
              <a:gd name="connsiteY2860" fmla="*/ 1517422 h 3313666"/>
              <a:gd name="connsiteX2861" fmla="*/ 1759885 w 2969285"/>
              <a:gd name="connsiteY2861" fmla="*/ 1517422 h 3313666"/>
              <a:gd name="connsiteX2862" fmla="*/ 1782297 w 2969285"/>
              <a:gd name="connsiteY2862" fmla="*/ 1539834 h 3313666"/>
              <a:gd name="connsiteX2863" fmla="*/ 1752989 w 2969285"/>
              <a:gd name="connsiteY2863" fmla="*/ 1545006 h 3313666"/>
              <a:gd name="connsiteX2864" fmla="*/ 1752989 w 2969285"/>
              <a:gd name="connsiteY2864" fmla="*/ 1545006 h 3313666"/>
              <a:gd name="connsiteX2865" fmla="*/ 1756437 w 2969285"/>
              <a:gd name="connsiteY2865" fmla="*/ 1574314 h 3313666"/>
              <a:gd name="connsiteX2866" fmla="*/ 1752989 w 2969285"/>
              <a:gd name="connsiteY2866" fmla="*/ 1545006 h 3313666"/>
              <a:gd name="connsiteX2867" fmla="*/ 1742645 w 2969285"/>
              <a:gd name="connsiteY2867" fmla="*/ 1681201 h 3313666"/>
              <a:gd name="connsiteX2868" fmla="*/ 1737473 w 2969285"/>
              <a:gd name="connsiteY2868" fmla="*/ 1655341 h 3313666"/>
              <a:gd name="connsiteX2869" fmla="*/ 1728853 w 2969285"/>
              <a:gd name="connsiteY2869" fmla="*/ 1634653 h 3313666"/>
              <a:gd name="connsiteX2870" fmla="*/ 1737473 w 2969285"/>
              <a:gd name="connsiteY2870" fmla="*/ 1655341 h 3313666"/>
              <a:gd name="connsiteX2871" fmla="*/ 1742645 w 2969285"/>
              <a:gd name="connsiteY2871" fmla="*/ 1681201 h 3313666"/>
              <a:gd name="connsiteX2872" fmla="*/ 1751265 w 2969285"/>
              <a:gd name="connsiteY2872" fmla="*/ 1703613 h 3313666"/>
              <a:gd name="connsiteX2873" fmla="*/ 1742645 w 2969285"/>
              <a:gd name="connsiteY2873" fmla="*/ 1681201 h 3313666"/>
              <a:gd name="connsiteX2874" fmla="*/ 1718509 w 2969285"/>
              <a:gd name="connsiteY2874" fmla="*/ 1455358 h 3313666"/>
              <a:gd name="connsiteX2875" fmla="*/ 1718509 w 2969285"/>
              <a:gd name="connsiteY2875" fmla="*/ 1455358 h 3313666"/>
              <a:gd name="connsiteX2876" fmla="*/ 1718509 w 2969285"/>
              <a:gd name="connsiteY2876" fmla="*/ 1455358 h 3313666"/>
              <a:gd name="connsiteX2877" fmla="*/ 1718509 w 2969285"/>
              <a:gd name="connsiteY2877" fmla="*/ 1455358 h 3313666"/>
              <a:gd name="connsiteX2878" fmla="*/ 1882288 w 2969285"/>
              <a:gd name="connsiteY2878" fmla="*/ 1124352 h 3313666"/>
              <a:gd name="connsiteX2879" fmla="*/ 1882288 w 2969285"/>
              <a:gd name="connsiteY2879" fmla="*/ 1124352 h 3313666"/>
              <a:gd name="connsiteX2880" fmla="*/ 1882288 w 2969285"/>
              <a:gd name="connsiteY2880" fmla="*/ 1124352 h 3313666"/>
              <a:gd name="connsiteX2881" fmla="*/ 1882288 w 2969285"/>
              <a:gd name="connsiteY2881" fmla="*/ 1115732 h 3313666"/>
              <a:gd name="connsiteX2882" fmla="*/ 1882288 w 2969285"/>
              <a:gd name="connsiteY2882" fmla="*/ 1115732 h 3313666"/>
              <a:gd name="connsiteX2883" fmla="*/ 1877116 w 2969285"/>
              <a:gd name="connsiteY2883" fmla="*/ 1045048 h 3313666"/>
              <a:gd name="connsiteX2884" fmla="*/ 1877116 w 2969285"/>
              <a:gd name="connsiteY2884" fmla="*/ 1045048 h 3313666"/>
              <a:gd name="connsiteX2885" fmla="*/ 1882288 w 2969285"/>
              <a:gd name="connsiteY2885" fmla="*/ 1115732 h 3313666"/>
              <a:gd name="connsiteX2886" fmla="*/ 1882288 w 2969285"/>
              <a:gd name="connsiteY2886" fmla="*/ 1124352 h 3313666"/>
              <a:gd name="connsiteX2887" fmla="*/ 1887460 w 2969285"/>
              <a:gd name="connsiteY2887" fmla="*/ 886441 h 3313666"/>
              <a:gd name="connsiteX2888" fmla="*/ 1865048 w 2969285"/>
              <a:gd name="connsiteY2888" fmla="*/ 881269 h 3313666"/>
              <a:gd name="connsiteX2889" fmla="*/ 1865048 w 2969285"/>
              <a:gd name="connsiteY2889" fmla="*/ 881269 h 3313666"/>
              <a:gd name="connsiteX2890" fmla="*/ 1887460 w 2969285"/>
              <a:gd name="connsiteY2890" fmla="*/ 886441 h 3313666"/>
              <a:gd name="connsiteX2891" fmla="*/ 1930560 w 2969285"/>
              <a:gd name="connsiteY2891" fmla="*/ 886441 h 3313666"/>
              <a:gd name="connsiteX2892" fmla="*/ 1946076 w 2969285"/>
              <a:gd name="connsiteY2892" fmla="*/ 877821 h 3313666"/>
              <a:gd name="connsiteX2893" fmla="*/ 1930560 w 2969285"/>
              <a:gd name="connsiteY2893" fmla="*/ 886441 h 3313666"/>
              <a:gd name="connsiteX2894" fmla="*/ 1887460 w 2969285"/>
              <a:gd name="connsiteY2894" fmla="*/ 886441 h 3313666"/>
              <a:gd name="connsiteX2895" fmla="*/ 1871944 w 2969285"/>
              <a:gd name="connsiteY2895" fmla="*/ 865753 h 3313666"/>
              <a:gd name="connsiteX2896" fmla="*/ 1884012 w 2969285"/>
              <a:gd name="connsiteY2896" fmla="*/ 862305 h 3313666"/>
              <a:gd name="connsiteX2897" fmla="*/ 1894356 w 2969285"/>
              <a:gd name="connsiteY2897" fmla="*/ 857133 h 3313666"/>
              <a:gd name="connsiteX2898" fmla="*/ 1884012 w 2969285"/>
              <a:gd name="connsiteY2898" fmla="*/ 862305 h 3313666"/>
              <a:gd name="connsiteX2899" fmla="*/ 1871944 w 2969285"/>
              <a:gd name="connsiteY2899" fmla="*/ 865753 h 3313666"/>
              <a:gd name="connsiteX2900" fmla="*/ 1911596 w 2969285"/>
              <a:gd name="connsiteY2900" fmla="*/ 845065 h 3313666"/>
              <a:gd name="connsiteX2901" fmla="*/ 1915044 w 2969285"/>
              <a:gd name="connsiteY2901" fmla="*/ 845065 h 3313666"/>
              <a:gd name="connsiteX2902" fmla="*/ 1916768 w 2969285"/>
              <a:gd name="connsiteY2902" fmla="*/ 834721 h 3313666"/>
              <a:gd name="connsiteX2903" fmla="*/ 1915044 w 2969285"/>
              <a:gd name="connsiteY2903" fmla="*/ 845065 h 3313666"/>
              <a:gd name="connsiteX2904" fmla="*/ 1911596 w 2969285"/>
              <a:gd name="connsiteY2904" fmla="*/ 845065 h 3313666"/>
              <a:gd name="connsiteX2905" fmla="*/ 1934008 w 2969285"/>
              <a:gd name="connsiteY2905" fmla="*/ 857133 h 3313666"/>
              <a:gd name="connsiteX2906" fmla="*/ 1944352 w 2969285"/>
              <a:gd name="connsiteY2906" fmla="*/ 864029 h 3313666"/>
              <a:gd name="connsiteX2907" fmla="*/ 1934008 w 2969285"/>
              <a:gd name="connsiteY2907" fmla="*/ 857133 h 3313666"/>
              <a:gd name="connsiteX2908" fmla="*/ 1927112 w 2969285"/>
              <a:gd name="connsiteY2908" fmla="*/ 1336403 h 3313666"/>
              <a:gd name="connsiteX2909" fmla="*/ 1928836 w 2969285"/>
              <a:gd name="connsiteY2909" fmla="*/ 1367434 h 3313666"/>
              <a:gd name="connsiteX2910" fmla="*/ 1946076 w 2969285"/>
              <a:gd name="connsiteY2910" fmla="*/ 1377779 h 3313666"/>
              <a:gd name="connsiteX2911" fmla="*/ 1928836 w 2969285"/>
              <a:gd name="connsiteY2911" fmla="*/ 1367434 h 3313666"/>
              <a:gd name="connsiteX2912" fmla="*/ 1927112 w 2969285"/>
              <a:gd name="connsiteY2912" fmla="*/ 1336403 h 3313666"/>
              <a:gd name="connsiteX2913" fmla="*/ 1944352 w 2969285"/>
              <a:gd name="connsiteY2913" fmla="*/ 1160555 h 3313666"/>
              <a:gd name="connsiteX2914" fmla="*/ 1932284 w 2969285"/>
              <a:gd name="connsiteY2914" fmla="*/ 1136420 h 3313666"/>
              <a:gd name="connsiteX2915" fmla="*/ 1944352 w 2969285"/>
              <a:gd name="connsiteY2915" fmla="*/ 1160555 h 3313666"/>
              <a:gd name="connsiteX2916" fmla="*/ 1954696 w 2969285"/>
              <a:gd name="connsiteY2916" fmla="*/ 1176071 h 3313666"/>
              <a:gd name="connsiteX2917" fmla="*/ 1944352 w 2969285"/>
              <a:gd name="connsiteY2917" fmla="*/ 1160555 h 3313666"/>
              <a:gd name="connsiteX2918" fmla="*/ 1606450 w 2969285"/>
              <a:gd name="connsiteY2918" fmla="*/ 1157107 h 3313666"/>
              <a:gd name="connsiteX2919" fmla="*/ 1603002 w 2969285"/>
              <a:gd name="connsiteY2919" fmla="*/ 1167451 h 3313666"/>
              <a:gd name="connsiteX2920" fmla="*/ 1601278 w 2969285"/>
              <a:gd name="connsiteY2920" fmla="*/ 1172623 h 3313666"/>
              <a:gd name="connsiteX2921" fmla="*/ 1603002 w 2969285"/>
              <a:gd name="connsiteY2921" fmla="*/ 1167451 h 3313666"/>
              <a:gd name="connsiteX2922" fmla="*/ 1606450 w 2969285"/>
              <a:gd name="connsiteY2922" fmla="*/ 1157107 h 3313666"/>
              <a:gd name="connsiteX2923" fmla="*/ 1611622 w 2969285"/>
              <a:gd name="connsiteY2923" fmla="*/ 1310543 h 3313666"/>
              <a:gd name="connsiteX2924" fmla="*/ 1611622 w 2969285"/>
              <a:gd name="connsiteY2924" fmla="*/ 1310543 h 3313666"/>
              <a:gd name="connsiteX2925" fmla="*/ 1618518 w 2969285"/>
              <a:gd name="connsiteY2925" fmla="*/ 1369159 h 3313666"/>
              <a:gd name="connsiteX2926" fmla="*/ 1604726 w 2969285"/>
              <a:gd name="connsiteY2926" fmla="*/ 1377779 h 3313666"/>
              <a:gd name="connsiteX2927" fmla="*/ 1618518 w 2969285"/>
              <a:gd name="connsiteY2927" fmla="*/ 1369159 h 3313666"/>
              <a:gd name="connsiteX2928" fmla="*/ 1611622 w 2969285"/>
              <a:gd name="connsiteY2928" fmla="*/ 1310543 h 3313666"/>
              <a:gd name="connsiteX2929" fmla="*/ 1571970 w 2969285"/>
              <a:gd name="connsiteY2929" fmla="*/ 1307095 h 3313666"/>
              <a:gd name="connsiteX2930" fmla="*/ 1565074 w 2969285"/>
              <a:gd name="connsiteY2930" fmla="*/ 1298475 h 3313666"/>
              <a:gd name="connsiteX2931" fmla="*/ 1559902 w 2969285"/>
              <a:gd name="connsiteY2931" fmla="*/ 1291579 h 3313666"/>
              <a:gd name="connsiteX2932" fmla="*/ 1565074 w 2969285"/>
              <a:gd name="connsiteY2932" fmla="*/ 1298475 h 3313666"/>
              <a:gd name="connsiteX2933" fmla="*/ 1571970 w 2969285"/>
              <a:gd name="connsiteY2933" fmla="*/ 1307095 h 3313666"/>
              <a:gd name="connsiteX2934" fmla="*/ 1494390 w 2969285"/>
              <a:gd name="connsiteY2934" fmla="*/ 1208827 h 3313666"/>
              <a:gd name="connsiteX2935" fmla="*/ 1494390 w 2969285"/>
              <a:gd name="connsiteY2935" fmla="*/ 1200207 h 3313666"/>
              <a:gd name="connsiteX2936" fmla="*/ 1497838 w 2969285"/>
              <a:gd name="connsiteY2936" fmla="*/ 1186415 h 3313666"/>
              <a:gd name="connsiteX2937" fmla="*/ 1494390 w 2969285"/>
              <a:gd name="connsiteY2937" fmla="*/ 1200207 h 3313666"/>
              <a:gd name="connsiteX2938" fmla="*/ 1494390 w 2969285"/>
              <a:gd name="connsiteY2938" fmla="*/ 1208827 h 3313666"/>
              <a:gd name="connsiteX2939" fmla="*/ 1515078 w 2969285"/>
              <a:gd name="connsiteY2939" fmla="*/ 1272615 h 3313666"/>
              <a:gd name="connsiteX2940" fmla="*/ 1530594 w 2969285"/>
              <a:gd name="connsiteY2940" fmla="*/ 1276063 h 3313666"/>
              <a:gd name="connsiteX2941" fmla="*/ 1515078 w 2969285"/>
              <a:gd name="connsiteY2941" fmla="*/ 1272615 h 3313666"/>
              <a:gd name="connsiteX2942" fmla="*/ 1490942 w 2969285"/>
              <a:gd name="connsiteY2942" fmla="*/ 1269167 h 3313666"/>
              <a:gd name="connsiteX2943" fmla="*/ 1515078 w 2969285"/>
              <a:gd name="connsiteY2943" fmla="*/ 1272615 h 3313666"/>
              <a:gd name="connsiteX2944" fmla="*/ 1661617 w 2969285"/>
              <a:gd name="connsiteY2944" fmla="*/ 1741541 h 3313666"/>
              <a:gd name="connsiteX2945" fmla="*/ 1661617 w 2969285"/>
              <a:gd name="connsiteY2945" fmla="*/ 1741541 h 3313666"/>
              <a:gd name="connsiteX2946" fmla="*/ 1658169 w 2969285"/>
              <a:gd name="connsiteY2946" fmla="*/ 1726025 h 3313666"/>
              <a:gd name="connsiteX2947" fmla="*/ 1661617 w 2969285"/>
              <a:gd name="connsiteY2947" fmla="*/ 1741541 h 3313666"/>
              <a:gd name="connsiteX2948" fmla="*/ 1628861 w 2969285"/>
              <a:gd name="connsiteY2948" fmla="*/ 1948420 h 3313666"/>
              <a:gd name="connsiteX2949" fmla="*/ 1642653 w 2969285"/>
              <a:gd name="connsiteY2949" fmla="*/ 1950144 h 3313666"/>
              <a:gd name="connsiteX2950" fmla="*/ 1628861 w 2969285"/>
              <a:gd name="connsiteY2950" fmla="*/ 1948420 h 3313666"/>
              <a:gd name="connsiteX2951" fmla="*/ 1596106 w 2969285"/>
              <a:gd name="connsiteY2951" fmla="*/ 1936352 h 3313666"/>
              <a:gd name="connsiteX2952" fmla="*/ 1628861 w 2969285"/>
              <a:gd name="connsiteY2952" fmla="*/ 1948420 h 3313666"/>
              <a:gd name="connsiteX2953" fmla="*/ 1584038 w 2969285"/>
              <a:gd name="connsiteY2953" fmla="*/ 1629481 h 3313666"/>
              <a:gd name="connsiteX2954" fmla="*/ 1577142 w 2969285"/>
              <a:gd name="connsiteY2954" fmla="*/ 1615689 h 3313666"/>
              <a:gd name="connsiteX2955" fmla="*/ 1584038 w 2969285"/>
              <a:gd name="connsiteY2955" fmla="*/ 1629481 h 3313666"/>
              <a:gd name="connsiteX2956" fmla="*/ 1601278 w 2969285"/>
              <a:gd name="connsiteY2956" fmla="*/ 1662237 h 3313666"/>
              <a:gd name="connsiteX2957" fmla="*/ 1584038 w 2969285"/>
              <a:gd name="connsiteY2957" fmla="*/ 1629481 h 3313666"/>
              <a:gd name="connsiteX2958" fmla="*/ 1635757 w 2969285"/>
              <a:gd name="connsiteY2958" fmla="*/ 1760505 h 3313666"/>
              <a:gd name="connsiteX2959" fmla="*/ 1615069 w 2969285"/>
              <a:gd name="connsiteY2959" fmla="*/ 1772573 h 3313666"/>
              <a:gd name="connsiteX2960" fmla="*/ 1635757 w 2969285"/>
              <a:gd name="connsiteY2960" fmla="*/ 1760505 h 3313666"/>
              <a:gd name="connsiteX2961" fmla="*/ 1652997 w 2969285"/>
              <a:gd name="connsiteY2961" fmla="*/ 1743265 h 3313666"/>
              <a:gd name="connsiteX2962" fmla="*/ 1635757 w 2969285"/>
              <a:gd name="connsiteY2962" fmla="*/ 1760505 h 3313666"/>
              <a:gd name="connsiteX2963" fmla="*/ 1615069 w 2969285"/>
              <a:gd name="connsiteY2963" fmla="*/ 1674305 h 3313666"/>
              <a:gd name="connsiteX2964" fmla="*/ 1623689 w 2969285"/>
              <a:gd name="connsiteY2964" fmla="*/ 1710509 h 3313666"/>
              <a:gd name="connsiteX2965" fmla="*/ 1623689 w 2969285"/>
              <a:gd name="connsiteY2965" fmla="*/ 1710509 h 3313666"/>
              <a:gd name="connsiteX2966" fmla="*/ 1615069 w 2969285"/>
              <a:gd name="connsiteY2966" fmla="*/ 1674305 h 3313666"/>
              <a:gd name="connsiteX2967" fmla="*/ 1487494 w 2969285"/>
              <a:gd name="connsiteY2967" fmla="*/ 2488030 h 3313666"/>
              <a:gd name="connsiteX2968" fmla="*/ 1487494 w 2969285"/>
              <a:gd name="connsiteY2968" fmla="*/ 2488030 h 3313666"/>
              <a:gd name="connsiteX2969" fmla="*/ 1487494 w 2969285"/>
              <a:gd name="connsiteY2969" fmla="*/ 2488030 h 3313666"/>
              <a:gd name="connsiteX2970" fmla="*/ 1492666 w 2969285"/>
              <a:gd name="connsiteY2970" fmla="*/ 2500098 h 3313666"/>
              <a:gd name="connsiteX2971" fmla="*/ 1487494 w 2969285"/>
              <a:gd name="connsiteY2971" fmla="*/ 2488030 h 3313666"/>
              <a:gd name="connsiteX2972" fmla="*/ 1490942 w 2969285"/>
              <a:gd name="connsiteY2972" fmla="*/ 2577677 h 3313666"/>
              <a:gd name="connsiteX2973" fmla="*/ 1487494 w 2969285"/>
              <a:gd name="connsiteY2973" fmla="*/ 2575953 h 3313666"/>
              <a:gd name="connsiteX2974" fmla="*/ 1480598 w 2969285"/>
              <a:gd name="connsiteY2974" fmla="*/ 2572506 h 3313666"/>
              <a:gd name="connsiteX2975" fmla="*/ 1487494 w 2969285"/>
              <a:gd name="connsiteY2975" fmla="*/ 2575953 h 3313666"/>
              <a:gd name="connsiteX2976" fmla="*/ 1490942 w 2969285"/>
              <a:gd name="connsiteY2976" fmla="*/ 2577677 h 3313666"/>
              <a:gd name="connsiteX2977" fmla="*/ 1485770 w 2969285"/>
              <a:gd name="connsiteY2977" fmla="*/ 2444930 h 3313666"/>
              <a:gd name="connsiteX2978" fmla="*/ 1458186 w 2969285"/>
              <a:gd name="connsiteY2978" fmla="*/ 2410450 h 3313666"/>
              <a:gd name="connsiteX2979" fmla="*/ 1485770 w 2969285"/>
              <a:gd name="connsiteY2979" fmla="*/ 2444930 h 3313666"/>
              <a:gd name="connsiteX2980" fmla="*/ 1503010 w 2969285"/>
              <a:gd name="connsiteY2980" fmla="*/ 2456998 h 3313666"/>
              <a:gd name="connsiteX2981" fmla="*/ 1485770 w 2969285"/>
              <a:gd name="connsiteY2981" fmla="*/ 2444930 h 3313666"/>
              <a:gd name="connsiteX2982" fmla="*/ 1349575 w 2969285"/>
              <a:gd name="connsiteY2982" fmla="*/ 2644913 h 3313666"/>
              <a:gd name="connsiteX2983" fmla="*/ 1342679 w 2969285"/>
              <a:gd name="connsiteY2983" fmla="*/ 2643189 h 3313666"/>
              <a:gd name="connsiteX2984" fmla="*/ 1347851 w 2969285"/>
              <a:gd name="connsiteY2984" fmla="*/ 2639741 h 3313666"/>
              <a:gd name="connsiteX2985" fmla="*/ 1342679 w 2969285"/>
              <a:gd name="connsiteY2985" fmla="*/ 2643189 h 3313666"/>
              <a:gd name="connsiteX2986" fmla="*/ 1349575 w 2969285"/>
              <a:gd name="connsiteY2986" fmla="*/ 2644913 h 3313666"/>
              <a:gd name="connsiteX2987" fmla="*/ 1335783 w 2969285"/>
              <a:gd name="connsiteY2987" fmla="*/ 2605261 h 3313666"/>
              <a:gd name="connsiteX2988" fmla="*/ 1335783 w 2969285"/>
              <a:gd name="connsiteY2988" fmla="*/ 2605261 h 3313666"/>
              <a:gd name="connsiteX2989" fmla="*/ 1327163 w 2969285"/>
              <a:gd name="connsiteY2989" fmla="*/ 2605261 h 3313666"/>
              <a:gd name="connsiteX2990" fmla="*/ 1327163 w 2969285"/>
              <a:gd name="connsiteY2990" fmla="*/ 2605261 h 3313666"/>
              <a:gd name="connsiteX2991" fmla="*/ 1335783 w 2969285"/>
              <a:gd name="connsiteY2991" fmla="*/ 2605261 h 3313666"/>
              <a:gd name="connsiteX2992" fmla="*/ 1366815 w 2969285"/>
              <a:gd name="connsiteY2992" fmla="*/ 2579401 h 3313666"/>
              <a:gd name="connsiteX2993" fmla="*/ 1366815 w 2969285"/>
              <a:gd name="connsiteY2993" fmla="*/ 2570781 h 3313666"/>
              <a:gd name="connsiteX2994" fmla="*/ 1356471 w 2969285"/>
              <a:gd name="connsiteY2994" fmla="*/ 2532854 h 3313666"/>
              <a:gd name="connsiteX2995" fmla="*/ 1366815 w 2969285"/>
              <a:gd name="connsiteY2995" fmla="*/ 2570781 h 3313666"/>
              <a:gd name="connsiteX2996" fmla="*/ 1366815 w 2969285"/>
              <a:gd name="connsiteY2996" fmla="*/ 2570781 h 3313666"/>
              <a:gd name="connsiteX2997" fmla="*/ 1366815 w 2969285"/>
              <a:gd name="connsiteY2997" fmla="*/ 2579401 h 3313666"/>
              <a:gd name="connsiteX2998" fmla="*/ 1366815 w 2969285"/>
              <a:gd name="connsiteY2998" fmla="*/ 2579401 h 3313666"/>
              <a:gd name="connsiteX2999" fmla="*/ 1335783 w 2969285"/>
              <a:gd name="connsiteY2999" fmla="*/ 2605261 h 3313666"/>
              <a:gd name="connsiteX3000" fmla="*/ 1216827 w 2969285"/>
              <a:gd name="connsiteY3000" fmla="*/ 2858688 h 3313666"/>
              <a:gd name="connsiteX3001" fmla="*/ 1218551 w 2969285"/>
              <a:gd name="connsiteY3001" fmla="*/ 2867308 h 3313666"/>
              <a:gd name="connsiteX3002" fmla="*/ 1216827 w 2969285"/>
              <a:gd name="connsiteY3002" fmla="*/ 2858688 h 3313666"/>
              <a:gd name="connsiteX3003" fmla="*/ 1216827 w 2969285"/>
              <a:gd name="connsiteY3003" fmla="*/ 2858688 h 3313666"/>
              <a:gd name="connsiteX3004" fmla="*/ 1232343 w 2969285"/>
              <a:gd name="connsiteY3004" fmla="*/ 2858688 h 3313666"/>
              <a:gd name="connsiteX3005" fmla="*/ 1242687 w 2969285"/>
              <a:gd name="connsiteY3005" fmla="*/ 2853516 h 3313666"/>
              <a:gd name="connsiteX3006" fmla="*/ 1232343 w 2969285"/>
              <a:gd name="connsiteY3006" fmla="*/ 2858688 h 3313666"/>
              <a:gd name="connsiteX3007" fmla="*/ 1232343 w 2969285"/>
              <a:gd name="connsiteY3007" fmla="*/ 2858688 h 3313666"/>
              <a:gd name="connsiteX3008" fmla="*/ 1216827 w 2969285"/>
              <a:gd name="connsiteY3008" fmla="*/ 2858688 h 3313666"/>
              <a:gd name="connsiteX3009" fmla="*/ 1216827 w 2969285"/>
              <a:gd name="connsiteY3009" fmla="*/ 2858688 h 3313666"/>
              <a:gd name="connsiteX3010" fmla="*/ 1230619 w 2969285"/>
              <a:gd name="connsiteY3010" fmla="*/ 2750077 h 3313666"/>
              <a:gd name="connsiteX3011" fmla="*/ 1228895 w 2969285"/>
              <a:gd name="connsiteY3011" fmla="*/ 2758697 h 3313666"/>
              <a:gd name="connsiteX3012" fmla="*/ 1230619 w 2969285"/>
              <a:gd name="connsiteY3012" fmla="*/ 2750077 h 3313666"/>
              <a:gd name="connsiteX3013" fmla="*/ 1247859 w 2969285"/>
              <a:gd name="connsiteY3013" fmla="*/ 2748353 h 3313666"/>
              <a:gd name="connsiteX3014" fmla="*/ 1247859 w 2969285"/>
              <a:gd name="connsiteY3014" fmla="*/ 2748353 h 3313666"/>
              <a:gd name="connsiteX3015" fmla="*/ 1230619 w 2969285"/>
              <a:gd name="connsiteY3015" fmla="*/ 2750077 h 3313666"/>
              <a:gd name="connsiteX3016" fmla="*/ 1123732 w 2969285"/>
              <a:gd name="connsiteY3016" fmla="*/ 2275979 h 3313666"/>
              <a:gd name="connsiteX3017" fmla="*/ 1108216 w 2969285"/>
              <a:gd name="connsiteY3017" fmla="*/ 2289771 h 3313666"/>
              <a:gd name="connsiteX3018" fmla="*/ 1123732 w 2969285"/>
              <a:gd name="connsiteY3018" fmla="*/ 2275979 h 3313666"/>
              <a:gd name="connsiteX3019" fmla="*/ 1128904 w 2969285"/>
              <a:gd name="connsiteY3019" fmla="*/ 2269083 h 3313666"/>
              <a:gd name="connsiteX3020" fmla="*/ 1142696 w 2969285"/>
              <a:gd name="connsiteY3020" fmla="*/ 2251843 h 3313666"/>
              <a:gd name="connsiteX3021" fmla="*/ 1128904 w 2969285"/>
              <a:gd name="connsiteY3021" fmla="*/ 2269083 h 3313666"/>
              <a:gd name="connsiteX3022" fmla="*/ 1123732 w 2969285"/>
              <a:gd name="connsiteY3022" fmla="*/ 2275979 h 3313666"/>
              <a:gd name="connsiteX3023" fmla="*/ 1127180 w 2969285"/>
              <a:gd name="connsiteY3023" fmla="*/ 2360454 h 3313666"/>
              <a:gd name="connsiteX3024" fmla="*/ 1120284 w 2969285"/>
              <a:gd name="connsiteY3024" fmla="*/ 2360454 h 3313666"/>
              <a:gd name="connsiteX3025" fmla="*/ 1120284 w 2969285"/>
              <a:gd name="connsiteY3025" fmla="*/ 2372522 h 3313666"/>
              <a:gd name="connsiteX3026" fmla="*/ 1120284 w 2969285"/>
              <a:gd name="connsiteY3026" fmla="*/ 2360454 h 3313666"/>
              <a:gd name="connsiteX3027" fmla="*/ 1127180 w 2969285"/>
              <a:gd name="connsiteY3027" fmla="*/ 2360454 h 3313666"/>
              <a:gd name="connsiteX3028" fmla="*/ 1087528 w 2969285"/>
              <a:gd name="connsiteY3028" fmla="*/ 2103579 h 3313666"/>
              <a:gd name="connsiteX3029" fmla="*/ 1008224 w 2969285"/>
              <a:gd name="connsiteY3029" fmla="*/ 2088063 h 3313666"/>
              <a:gd name="connsiteX3030" fmla="*/ 1008224 w 2969285"/>
              <a:gd name="connsiteY3030" fmla="*/ 2088063 h 3313666"/>
              <a:gd name="connsiteX3031" fmla="*/ 1008224 w 2969285"/>
              <a:gd name="connsiteY3031" fmla="*/ 2088063 h 3313666"/>
              <a:gd name="connsiteX3032" fmla="*/ 1087528 w 2969285"/>
              <a:gd name="connsiteY3032" fmla="*/ 2103579 h 3313666"/>
              <a:gd name="connsiteX3033" fmla="*/ 1123732 w 2969285"/>
              <a:gd name="connsiteY3033" fmla="*/ 2124267 h 3313666"/>
              <a:gd name="connsiteX3034" fmla="*/ 1168556 w 2969285"/>
              <a:gd name="connsiteY3034" fmla="*/ 2172539 h 3313666"/>
              <a:gd name="connsiteX3035" fmla="*/ 1189243 w 2969285"/>
              <a:gd name="connsiteY3035" fmla="*/ 2155299 h 3313666"/>
              <a:gd name="connsiteX3036" fmla="*/ 1168556 w 2969285"/>
              <a:gd name="connsiteY3036" fmla="*/ 2172539 h 3313666"/>
              <a:gd name="connsiteX3037" fmla="*/ 1168556 w 2969285"/>
              <a:gd name="connsiteY3037" fmla="*/ 2172539 h 3313666"/>
              <a:gd name="connsiteX3038" fmla="*/ 1123732 w 2969285"/>
              <a:gd name="connsiteY3038" fmla="*/ 2124267 h 3313666"/>
              <a:gd name="connsiteX3039" fmla="*/ 1087528 w 2969285"/>
              <a:gd name="connsiteY3039" fmla="*/ 2103579 h 3313666"/>
              <a:gd name="connsiteX3040" fmla="*/ 1089252 w 2969285"/>
              <a:gd name="connsiteY3040" fmla="*/ 2420794 h 3313666"/>
              <a:gd name="connsiteX3041" fmla="*/ 1082356 w 2969285"/>
              <a:gd name="connsiteY3041" fmla="*/ 2424242 h 3313666"/>
              <a:gd name="connsiteX3042" fmla="*/ 1054772 w 2969285"/>
              <a:gd name="connsiteY3042" fmla="*/ 2438034 h 3313666"/>
              <a:gd name="connsiteX3043" fmla="*/ 1082356 w 2969285"/>
              <a:gd name="connsiteY3043" fmla="*/ 2424242 h 3313666"/>
              <a:gd name="connsiteX3044" fmla="*/ 1089252 w 2969285"/>
              <a:gd name="connsiteY3044" fmla="*/ 2420794 h 3313666"/>
              <a:gd name="connsiteX3045" fmla="*/ 935817 w 2969285"/>
              <a:gd name="connsiteY3045" fmla="*/ 2100131 h 3313666"/>
              <a:gd name="connsiteX3046" fmla="*/ 916852 w 2969285"/>
              <a:gd name="connsiteY3046" fmla="*/ 2098408 h 3313666"/>
              <a:gd name="connsiteX3047" fmla="*/ 935817 w 2969285"/>
              <a:gd name="connsiteY3047" fmla="*/ 2100131 h 3313666"/>
              <a:gd name="connsiteX3048" fmla="*/ 999604 w 2969285"/>
              <a:gd name="connsiteY3048" fmla="*/ 2094959 h 3313666"/>
              <a:gd name="connsiteX3049" fmla="*/ 935817 w 2969285"/>
              <a:gd name="connsiteY3049" fmla="*/ 2100131 h 3313666"/>
              <a:gd name="connsiteX3050" fmla="*/ 970296 w 2969285"/>
              <a:gd name="connsiteY3050" fmla="*/ 2263911 h 3313666"/>
              <a:gd name="connsiteX3051" fmla="*/ 947884 w 2969285"/>
              <a:gd name="connsiteY3051" fmla="*/ 2279427 h 3313666"/>
              <a:gd name="connsiteX3052" fmla="*/ 947884 w 2969285"/>
              <a:gd name="connsiteY3052" fmla="*/ 2279427 h 3313666"/>
              <a:gd name="connsiteX3053" fmla="*/ 970296 w 2969285"/>
              <a:gd name="connsiteY3053" fmla="*/ 2263911 h 3313666"/>
              <a:gd name="connsiteX3054" fmla="*/ 887545 w 2969285"/>
              <a:gd name="connsiteY3054" fmla="*/ 2415622 h 3313666"/>
              <a:gd name="connsiteX3055" fmla="*/ 882373 w 2969285"/>
              <a:gd name="connsiteY3055" fmla="*/ 2401830 h 3313666"/>
              <a:gd name="connsiteX3056" fmla="*/ 882373 w 2969285"/>
              <a:gd name="connsiteY3056" fmla="*/ 2401830 h 3313666"/>
              <a:gd name="connsiteX3057" fmla="*/ 890993 w 2969285"/>
              <a:gd name="connsiteY3057" fmla="*/ 2403554 h 3313666"/>
              <a:gd name="connsiteX3058" fmla="*/ 882373 w 2969285"/>
              <a:gd name="connsiteY3058" fmla="*/ 2401830 h 3313666"/>
              <a:gd name="connsiteX3059" fmla="*/ 887545 w 2969285"/>
              <a:gd name="connsiteY3059" fmla="*/ 2415622 h 3313666"/>
              <a:gd name="connsiteX3060" fmla="*/ 823757 w 2969285"/>
              <a:gd name="connsiteY3060" fmla="*/ 1876012 h 3313666"/>
              <a:gd name="connsiteX3061" fmla="*/ 859961 w 2969285"/>
              <a:gd name="connsiteY3061" fmla="*/ 1884632 h 3313666"/>
              <a:gd name="connsiteX3062" fmla="*/ 866857 w 2969285"/>
              <a:gd name="connsiteY3062" fmla="*/ 1908768 h 3313666"/>
              <a:gd name="connsiteX3063" fmla="*/ 875477 w 2969285"/>
              <a:gd name="connsiteY3063" fmla="*/ 1922560 h 3313666"/>
              <a:gd name="connsiteX3064" fmla="*/ 892717 w 2969285"/>
              <a:gd name="connsiteY3064" fmla="*/ 1922560 h 3313666"/>
              <a:gd name="connsiteX3065" fmla="*/ 875477 w 2969285"/>
              <a:gd name="connsiteY3065" fmla="*/ 1922560 h 3313666"/>
              <a:gd name="connsiteX3066" fmla="*/ 866857 w 2969285"/>
              <a:gd name="connsiteY3066" fmla="*/ 1908768 h 3313666"/>
              <a:gd name="connsiteX3067" fmla="*/ 859961 w 2969285"/>
              <a:gd name="connsiteY3067" fmla="*/ 1884632 h 3313666"/>
              <a:gd name="connsiteX3068" fmla="*/ 823757 w 2969285"/>
              <a:gd name="connsiteY3068" fmla="*/ 1876012 h 3313666"/>
              <a:gd name="connsiteX3069" fmla="*/ 859961 w 2969285"/>
              <a:gd name="connsiteY3069" fmla="*/ 2236327 h 3313666"/>
              <a:gd name="connsiteX3070" fmla="*/ 858237 w 2969285"/>
              <a:gd name="connsiteY3070" fmla="*/ 2239775 h 3313666"/>
              <a:gd name="connsiteX3071" fmla="*/ 858237 w 2969285"/>
              <a:gd name="connsiteY3071" fmla="*/ 2239775 h 3313666"/>
              <a:gd name="connsiteX3072" fmla="*/ 859961 w 2969285"/>
              <a:gd name="connsiteY3072" fmla="*/ 2236327 h 3313666"/>
              <a:gd name="connsiteX3073" fmla="*/ 758245 w 2969285"/>
              <a:gd name="connsiteY3073" fmla="*/ 2119095 h 3313666"/>
              <a:gd name="connsiteX3074" fmla="*/ 716869 w 2969285"/>
              <a:gd name="connsiteY3074" fmla="*/ 2101855 h 3313666"/>
              <a:gd name="connsiteX3075" fmla="*/ 716869 w 2969285"/>
              <a:gd name="connsiteY3075" fmla="*/ 2101855 h 3313666"/>
              <a:gd name="connsiteX3076" fmla="*/ 758245 w 2969285"/>
              <a:gd name="connsiteY3076" fmla="*/ 2119095 h 3313666"/>
              <a:gd name="connsiteX3077" fmla="*/ 746177 w 2969285"/>
              <a:gd name="connsiteY3077" fmla="*/ 2144955 h 3313666"/>
              <a:gd name="connsiteX3078" fmla="*/ 758245 w 2969285"/>
              <a:gd name="connsiteY3078" fmla="*/ 2119095 h 3313666"/>
              <a:gd name="connsiteX3079" fmla="*/ 708249 w 2969285"/>
              <a:gd name="connsiteY3079" fmla="*/ 1557074 h 3313666"/>
              <a:gd name="connsiteX3080" fmla="*/ 708249 w 2969285"/>
              <a:gd name="connsiteY3080" fmla="*/ 1557074 h 3313666"/>
              <a:gd name="connsiteX3081" fmla="*/ 706525 w 2969285"/>
              <a:gd name="connsiteY3081" fmla="*/ 1553626 h 3313666"/>
              <a:gd name="connsiteX3082" fmla="*/ 706525 w 2969285"/>
              <a:gd name="connsiteY3082" fmla="*/ 1553626 h 3313666"/>
              <a:gd name="connsiteX3083" fmla="*/ 706525 w 2969285"/>
              <a:gd name="connsiteY3083" fmla="*/ 1553626 h 3313666"/>
              <a:gd name="connsiteX3084" fmla="*/ 708249 w 2969285"/>
              <a:gd name="connsiteY3084" fmla="*/ 1557074 h 3313666"/>
              <a:gd name="connsiteX3085" fmla="*/ 739281 w 2969285"/>
              <a:gd name="connsiteY3085" fmla="*/ 1829465 h 3313666"/>
              <a:gd name="connsiteX3086" fmla="*/ 691009 w 2969285"/>
              <a:gd name="connsiteY3086" fmla="*/ 1834637 h 3313666"/>
              <a:gd name="connsiteX3087" fmla="*/ 739281 w 2969285"/>
              <a:gd name="connsiteY3087" fmla="*/ 1829465 h 3313666"/>
              <a:gd name="connsiteX3088" fmla="*/ 709973 w 2969285"/>
              <a:gd name="connsiteY3088" fmla="*/ 1553626 h 3313666"/>
              <a:gd name="connsiteX3089" fmla="*/ 709973 w 2969285"/>
              <a:gd name="connsiteY3089" fmla="*/ 1553626 h 3313666"/>
              <a:gd name="connsiteX3090" fmla="*/ 709973 w 2969285"/>
              <a:gd name="connsiteY3090" fmla="*/ 1553626 h 3313666"/>
              <a:gd name="connsiteX3091" fmla="*/ 708249 w 2969285"/>
              <a:gd name="connsiteY3091" fmla="*/ 1557074 h 3313666"/>
              <a:gd name="connsiteX3092" fmla="*/ 709973 w 2969285"/>
              <a:gd name="connsiteY3092" fmla="*/ 1553626 h 3313666"/>
              <a:gd name="connsiteX3093" fmla="*/ 709973 w 2969285"/>
              <a:gd name="connsiteY3093" fmla="*/ 1553626 h 3313666"/>
              <a:gd name="connsiteX3094" fmla="*/ 709973 w 2969285"/>
              <a:gd name="connsiteY3094" fmla="*/ 1553626 h 3313666"/>
              <a:gd name="connsiteX3095" fmla="*/ 618602 w 2969285"/>
              <a:gd name="connsiteY3095" fmla="*/ 1327783 h 3313666"/>
              <a:gd name="connsiteX3096" fmla="*/ 623774 w 2969285"/>
              <a:gd name="connsiteY3096" fmla="*/ 1341575 h 3313666"/>
              <a:gd name="connsiteX3097" fmla="*/ 618602 w 2969285"/>
              <a:gd name="connsiteY3097" fmla="*/ 1327783 h 3313666"/>
              <a:gd name="connsiteX3098" fmla="*/ 642738 w 2969285"/>
              <a:gd name="connsiteY3098" fmla="*/ 1305371 h 3313666"/>
              <a:gd name="connsiteX3099" fmla="*/ 642738 w 2969285"/>
              <a:gd name="connsiteY3099" fmla="*/ 1305371 h 3313666"/>
              <a:gd name="connsiteX3100" fmla="*/ 618602 w 2969285"/>
              <a:gd name="connsiteY3100" fmla="*/ 1327783 h 3313666"/>
              <a:gd name="connsiteX3101" fmla="*/ 620326 w 2969285"/>
              <a:gd name="connsiteY3101" fmla="*/ 1215723 h 3313666"/>
              <a:gd name="connsiteX3102" fmla="*/ 603086 w 2969285"/>
              <a:gd name="connsiteY3102" fmla="*/ 1236411 h 3313666"/>
              <a:gd name="connsiteX3103" fmla="*/ 620326 w 2969285"/>
              <a:gd name="connsiteY3103" fmla="*/ 1215723 h 3313666"/>
              <a:gd name="connsiteX3104" fmla="*/ 654806 w 2969285"/>
              <a:gd name="connsiteY3104" fmla="*/ 1193311 h 3313666"/>
              <a:gd name="connsiteX3105" fmla="*/ 656530 w 2969285"/>
              <a:gd name="connsiteY3105" fmla="*/ 1193311 h 3313666"/>
              <a:gd name="connsiteX3106" fmla="*/ 654806 w 2969285"/>
              <a:gd name="connsiteY3106" fmla="*/ 1193311 h 3313666"/>
              <a:gd name="connsiteX3107" fmla="*/ 620326 w 2969285"/>
              <a:gd name="connsiteY3107" fmla="*/ 1215723 h 3313666"/>
              <a:gd name="connsiteX3108" fmla="*/ 778933 w 2969285"/>
              <a:gd name="connsiteY3108" fmla="*/ 1093320 h 3313666"/>
              <a:gd name="connsiteX3109" fmla="*/ 780657 w 2969285"/>
              <a:gd name="connsiteY3109" fmla="*/ 1096768 h 3313666"/>
              <a:gd name="connsiteX3110" fmla="*/ 737557 w 2969285"/>
              <a:gd name="connsiteY3110" fmla="*/ 1169175 h 3313666"/>
              <a:gd name="connsiteX3111" fmla="*/ 739281 w 2969285"/>
              <a:gd name="connsiteY3111" fmla="*/ 1186415 h 3313666"/>
              <a:gd name="connsiteX3112" fmla="*/ 737557 w 2969285"/>
              <a:gd name="connsiteY3112" fmla="*/ 1169175 h 3313666"/>
              <a:gd name="connsiteX3113" fmla="*/ 780657 w 2969285"/>
              <a:gd name="connsiteY3113" fmla="*/ 1096768 h 3313666"/>
              <a:gd name="connsiteX3114" fmla="*/ 778933 w 2969285"/>
              <a:gd name="connsiteY3114" fmla="*/ 1093320 h 3313666"/>
              <a:gd name="connsiteX3115" fmla="*/ 801345 w 2969285"/>
              <a:gd name="connsiteY3115" fmla="*/ 981260 h 3313666"/>
              <a:gd name="connsiteX3116" fmla="*/ 877201 w 2969285"/>
              <a:gd name="connsiteY3116" fmla="*/ 986432 h 3313666"/>
              <a:gd name="connsiteX3117" fmla="*/ 920301 w 2969285"/>
              <a:gd name="connsiteY3117" fmla="*/ 974364 h 3313666"/>
              <a:gd name="connsiteX3118" fmla="*/ 963400 w 2969285"/>
              <a:gd name="connsiteY3118" fmla="*/ 982984 h 3313666"/>
              <a:gd name="connsiteX3119" fmla="*/ 973744 w 2969285"/>
              <a:gd name="connsiteY3119" fmla="*/ 969192 h 3313666"/>
              <a:gd name="connsiteX3120" fmla="*/ 965124 w 2969285"/>
              <a:gd name="connsiteY3120" fmla="*/ 953676 h 3313666"/>
              <a:gd name="connsiteX3121" fmla="*/ 973744 w 2969285"/>
              <a:gd name="connsiteY3121" fmla="*/ 969192 h 3313666"/>
              <a:gd name="connsiteX3122" fmla="*/ 973744 w 2969285"/>
              <a:gd name="connsiteY3122" fmla="*/ 969192 h 3313666"/>
              <a:gd name="connsiteX3123" fmla="*/ 973744 w 2969285"/>
              <a:gd name="connsiteY3123" fmla="*/ 969192 h 3313666"/>
              <a:gd name="connsiteX3124" fmla="*/ 963400 w 2969285"/>
              <a:gd name="connsiteY3124" fmla="*/ 982984 h 3313666"/>
              <a:gd name="connsiteX3125" fmla="*/ 920301 w 2969285"/>
              <a:gd name="connsiteY3125" fmla="*/ 974364 h 3313666"/>
              <a:gd name="connsiteX3126" fmla="*/ 877201 w 2969285"/>
              <a:gd name="connsiteY3126" fmla="*/ 986432 h 3313666"/>
              <a:gd name="connsiteX3127" fmla="*/ 801345 w 2969285"/>
              <a:gd name="connsiteY3127" fmla="*/ 981260 h 3313666"/>
              <a:gd name="connsiteX3128" fmla="*/ 778933 w 2969285"/>
              <a:gd name="connsiteY3128" fmla="*/ 964020 h 3313666"/>
              <a:gd name="connsiteX3129" fmla="*/ 778933 w 2969285"/>
              <a:gd name="connsiteY3129" fmla="*/ 964020 h 3313666"/>
              <a:gd name="connsiteX3130" fmla="*/ 801345 w 2969285"/>
              <a:gd name="connsiteY3130" fmla="*/ 981260 h 3313666"/>
              <a:gd name="connsiteX3131" fmla="*/ 787553 w 2969285"/>
              <a:gd name="connsiteY3131" fmla="*/ 926092 h 3313666"/>
              <a:gd name="connsiteX3132" fmla="*/ 787553 w 2969285"/>
              <a:gd name="connsiteY3132" fmla="*/ 926092 h 3313666"/>
              <a:gd name="connsiteX3133" fmla="*/ 803069 w 2969285"/>
              <a:gd name="connsiteY3133" fmla="*/ 945056 h 3313666"/>
              <a:gd name="connsiteX3134" fmla="*/ 787553 w 2969285"/>
              <a:gd name="connsiteY3134" fmla="*/ 926092 h 3313666"/>
              <a:gd name="connsiteX3135" fmla="*/ 916852 w 2969285"/>
              <a:gd name="connsiteY3135" fmla="*/ 945056 h 3313666"/>
              <a:gd name="connsiteX3136" fmla="*/ 916852 w 2969285"/>
              <a:gd name="connsiteY3136" fmla="*/ 922644 h 3313666"/>
              <a:gd name="connsiteX3137" fmla="*/ 913405 w 2969285"/>
              <a:gd name="connsiteY3137" fmla="*/ 901957 h 3313666"/>
              <a:gd name="connsiteX3138" fmla="*/ 916852 w 2969285"/>
              <a:gd name="connsiteY3138" fmla="*/ 922644 h 3313666"/>
              <a:gd name="connsiteX3139" fmla="*/ 916852 w 2969285"/>
              <a:gd name="connsiteY3139" fmla="*/ 945056 h 3313666"/>
              <a:gd name="connsiteX3140" fmla="*/ 1003052 w 2969285"/>
              <a:gd name="connsiteY3140" fmla="*/ 1189863 h 3313666"/>
              <a:gd name="connsiteX3141" fmla="*/ 1013396 w 2969285"/>
              <a:gd name="connsiteY3141" fmla="*/ 1181243 h 3313666"/>
              <a:gd name="connsiteX3142" fmla="*/ 1003052 w 2969285"/>
              <a:gd name="connsiteY3142" fmla="*/ 1189863 h 3313666"/>
              <a:gd name="connsiteX3143" fmla="*/ 996156 w 2969285"/>
              <a:gd name="connsiteY3143" fmla="*/ 1196759 h 3313666"/>
              <a:gd name="connsiteX3144" fmla="*/ 1003052 w 2969285"/>
              <a:gd name="connsiteY3144" fmla="*/ 1189863 h 3313666"/>
              <a:gd name="connsiteX3145" fmla="*/ 999604 w 2969285"/>
              <a:gd name="connsiteY3145" fmla="*/ 970916 h 3313666"/>
              <a:gd name="connsiteX3146" fmla="*/ 1001328 w 2969285"/>
              <a:gd name="connsiteY3146" fmla="*/ 970916 h 3313666"/>
              <a:gd name="connsiteX3147" fmla="*/ 1009948 w 2969285"/>
              <a:gd name="connsiteY3147" fmla="*/ 970916 h 3313666"/>
              <a:gd name="connsiteX3148" fmla="*/ 1001328 w 2969285"/>
              <a:gd name="connsiteY3148" fmla="*/ 970916 h 3313666"/>
              <a:gd name="connsiteX3149" fmla="*/ 999604 w 2969285"/>
              <a:gd name="connsiteY3149" fmla="*/ 970916 h 3313666"/>
              <a:gd name="connsiteX3150" fmla="*/ 1046152 w 2969285"/>
              <a:gd name="connsiteY3150" fmla="*/ 1282959 h 3313666"/>
              <a:gd name="connsiteX3151" fmla="*/ 1051324 w 2969285"/>
              <a:gd name="connsiteY3151" fmla="*/ 1307095 h 3313666"/>
              <a:gd name="connsiteX3152" fmla="*/ 966848 w 2969285"/>
              <a:gd name="connsiteY3152" fmla="*/ 1276063 h 3313666"/>
              <a:gd name="connsiteX3153" fmla="*/ 939264 w 2969285"/>
              <a:gd name="connsiteY3153" fmla="*/ 1274339 h 3313666"/>
              <a:gd name="connsiteX3154" fmla="*/ 854789 w 2969285"/>
              <a:gd name="connsiteY3154" fmla="*/ 1260547 h 3313666"/>
              <a:gd name="connsiteX3155" fmla="*/ 815137 w 2969285"/>
              <a:gd name="connsiteY3155" fmla="*/ 1258823 h 3313666"/>
              <a:gd name="connsiteX3156" fmla="*/ 818585 w 2969285"/>
              <a:gd name="connsiteY3156" fmla="*/ 1265719 h 3313666"/>
              <a:gd name="connsiteX3157" fmla="*/ 815137 w 2969285"/>
              <a:gd name="connsiteY3157" fmla="*/ 1258823 h 3313666"/>
              <a:gd name="connsiteX3158" fmla="*/ 789277 w 2969285"/>
              <a:gd name="connsiteY3158" fmla="*/ 1263995 h 3313666"/>
              <a:gd name="connsiteX3159" fmla="*/ 766865 w 2969285"/>
              <a:gd name="connsiteY3159" fmla="*/ 1234687 h 3313666"/>
              <a:gd name="connsiteX3160" fmla="*/ 763417 w 2969285"/>
              <a:gd name="connsiteY3160" fmla="*/ 1213999 h 3313666"/>
              <a:gd name="connsiteX3161" fmla="*/ 766865 w 2969285"/>
              <a:gd name="connsiteY3161" fmla="*/ 1232963 h 3313666"/>
              <a:gd name="connsiteX3162" fmla="*/ 766865 w 2969285"/>
              <a:gd name="connsiteY3162" fmla="*/ 1232963 h 3313666"/>
              <a:gd name="connsiteX3163" fmla="*/ 789277 w 2969285"/>
              <a:gd name="connsiteY3163" fmla="*/ 1262271 h 3313666"/>
              <a:gd name="connsiteX3164" fmla="*/ 815137 w 2969285"/>
              <a:gd name="connsiteY3164" fmla="*/ 1257099 h 3313666"/>
              <a:gd name="connsiteX3165" fmla="*/ 854789 w 2969285"/>
              <a:gd name="connsiteY3165" fmla="*/ 1258823 h 3313666"/>
              <a:gd name="connsiteX3166" fmla="*/ 937540 w 2969285"/>
              <a:gd name="connsiteY3166" fmla="*/ 1274339 h 3313666"/>
              <a:gd name="connsiteX3167" fmla="*/ 965124 w 2969285"/>
              <a:gd name="connsiteY3167" fmla="*/ 1276063 h 3313666"/>
              <a:gd name="connsiteX3168" fmla="*/ 1049600 w 2969285"/>
              <a:gd name="connsiteY3168" fmla="*/ 1307095 h 3313666"/>
              <a:gd name="connsiteX3169" fmla="*/ 1046152 w 2969285"/>
              <a:gd name="connsiteY3169" fmla="*/ 1282959 h 3313666"/>
              <a:gd name="connsiteX3170" fmla="*/ 1032360 w 2969285"/>
              <a:gd name="connsiteY3170" fmla="*/ 1096768 h 3313666"/>
              <a:gd name="connsiteX3171" fmla="*/ 1049600 w 2969285"/>
              <a:gd name="connsiteY3171" fmla="*/ 1103664 h 3313666"/>
              <a:gd name="connsiteX3172" fmla="*/ 1053048 w 2969285"/>
              <a:gd name="connsiteY3172" fmla="*/ 1095044 h 3313666"/>
              <a:gd name="connsiteX3173" fmla="*/ 1049600 w 2969285"/>
              <a:gd name="connsiteY3173" fmla="*/ 1103664 h 3313666"/>
              <a:gd name="connsiteX3174" fmla="*/ 1032360 w 2969285"/>
              <a:gd name="connsiteY3174" fmla="*/ 1096768 h 3313666"/>
              <a:gd name="connsiteX3175" fmla="*/ 1122008 w 2969285"/>
              <a:gd name="connsiteY3175" fmla="*/ 1441566 h 3313666"/>
              <a:gd name="connsiteX3176" fmla="*/ 1118560 w 2969285"/>
              <a:gd name="connsiteY3176" fmla="*/ 1429498 h 3313666"/>
              <a:gd name="connsiteX3177" fmla="*/ 1118560 w 2969285"/>
              <a:gd name="connsiteY3177" fmla="*/ 1429498 h 3313666"/>
              <a:gd name="connsiteX3178" fmla="*/ 1113388 w 2969285"/>
              <a:gd name="connsiteY3178" fmla="*/ 1429498 h 3313666"/>
              <a:gd name="connsiteX3179" fmla="*/ 1118560 w 2969285"/>
              <a:gd name="connsiteY3179" fmla="*/ 1429498 h 3313666"/>
              <a:gd name="connsiteX3180" fmla="*/ 1122008 w 2969285"/>
              <a:gd name="connsiteY3180" fmla="*/ 1441566 h 3313666"/>
              <a:gd name="connsiteX3181" fmla="*/ 1108216 w 2969285"/>
              <a:gd name="connsiteY3181" fmla="*/ 1493286 h 3313666"/>
              <a:gd name="connsiteX3182" fmla="*/ 1108216 w 2969285"/>
              <a:gd name="connsiteY3182" fmla="*/ 1496734 h 3313666"/>
              <a:gd name="connsiteX3183" fmla="*/ 1108216 w 2969285"/>
              <a:gd name="connsiteY3183" fmla="*/ 1493286 h 3313666"/>
              <a:gd name="connsiteX3184" fmla="*/ 1122008 w 2969285"/>
              <a:gd name="connsiteY3184" fmla="*/ 1441566 h 3313666"/>
              <a:gd name="connsiteX3185" fmla="*/ 1201311 w 2969285"/>
              <a:gd name="connsiteY3185" fmla="*/ 1495010 h 3313666"/>
              <a:gd name="connsiteX3186" fmla="*/ 1211655 w 2969285"/>
              <a:gd name="connsiteY3186" fmla="*/ 1484666 h 3313666"/>
              <a:gd name="connsiteX3187" fmla="*/ 1206483 w 2969285"/>
              <a:gd name="connsiteY3187" fmla="*/ 1472598 h 3313666"/>
              <a:gd name="connsiteX3188" fmla="*/ 1211655 w 2969285"/>
              <a:gd name="connsiteY3188" fmla="*/ 1484666 h 3313666"/>
              <a:gd name="connsiteX3189" fmla="*/ 1201311 w 2969285"/>
              <a:gd name="connsiteY3189" fmla="*/ 1495010 h 3313666"/>
              <a:gd name="connsiteX3190" fmla="*/ 1168556 w 2969285"/>
              <a:gd name="connsiteY3190" fmla="*/ 1501906 h 3313666"/>
              <a:gd name="connsiteX3191" fmla="*/ 1175451 w 2969285"/>
              <a:gd name="connsiteY3191" fmla="*/ 1522594 h 3313666"/>
              <a:gd name="connsiteX3192" fmla="*/ 1168556 w 2969285"/>
              <a:gd name="connsiteY3192" fmla="*/ 1501906 h 3313666"/>
              <a:gd name="connsiteX3193" fmla="*/ 1201311 w 2969285"/>
              <a:gd name="connsiteY3193" fmla="*/ 1495010 h 3313666"/>
              <a:gd name="connsiteX3194" fmla="*/ 1170279 w 2969285"/>
              <a:gd name="connsiteY3194" fmla="*/ 1441566 h 3313666"/>
              <a:gd name="connsiteX3195" fmla="*/ 1175451 w 2969285"/>
              <a:gd name="connsiteY3195" fmla="*/ 1448462 h 3313666"/>
              <a:gd name="connsiteX3196" fmla="*/ 1187519 w 2969285"/>
              <a:gd name="connsiteY3196" fmla="*/ 1465702 h 3313666"/>
              <a:gd name="connsiteX3197" fmla="*/ 1175451 w 2969285"/>
              <a:gd name="connsiteY3197" fmla="*/ 1448462 h 3313666"/>
              <a:gd name="connsiteX3198" fmla="*/ 1170279 w 2969285"/>
              <a:gd name="connsiteY3198" fmla="*/ 1441566 h 3313666"/>
              <a:gd name="connsiteX3199" fmla="*/ 1332335 w 2969285"/>
              <a:gd name="connsiteY3199" fmla="*/ 1412258 h 3313666"/>
              <a:gd name="connsiteX3200" fmla="*/ 1332335 w 2969285"/>
              <a:gd name="connsiteY3200" fmla="*/ 1412258 h 3313666"/>
              <a:gd name="connsiteX3201" fmla="*/ 1332335 w 2969285"/>
              <a:gd name="connsiteY3201" fmla="*/ 1412258 h 3313666"/>
              <a:gd name="connsiteX3202" fmla="*/ 1321991 w 2969285"/>
              <a:gd name="connsiteY3202" fmla="*/ 1482942 h 3313666"/>
              <a:gd name="connsiteX3203" fmla="*/ 1313371 w 2969285"/>
              <a:gd name="connsiteY3203" fmla="*/ 1489838 h 3313666"/>
              <a:gd name="connsiteX3204" fmla="*/ 1303027 w 2969285"/>
              <a:gd name="connsiteY3204" fmla="*/ 1550178 h 3313666"/>
              <a:gd name="connsiteX3205" fmla="*/ 1303027 w 2969285"/>
              <a:gd name="connsiteY3205" fmla="*/ 1550178 h 3313666"/>
              <a:gd name="connsiteX3206" fmla="*/ 1313371 w 2969285"/>
              <a:gd name="connsiteY3206" fmla="*/ 1489838 h 3313666"/>
              <a:gd name="connsiteX3207" fmla="*/ 1321991 w 2969285"/>
              <a:gd name="connsiteY3207" fmla="*/ 1482942 h 3313666"/>
              <a:gd name="connsiteX3208" fmla="*/ 1332335 w 2969285"/>
              <a:gd name="connsiteY3208" fmla="*/ 1412258 h 3313666"/>
              <a:gd name="connsiteX3209" fmla="*/ 1308199 w 2969285"/>
              <a:gd name="connsiteY3209" fmla="*/ 1739817 h 3313666"/>
              <a:gd name="connsiteX3210" fmla="*/ 1313371 w 2969285"/>
              <a:gd name="connsiteY3210" fmla="*/ 1753609 h 3313666"/>
              <a:gd name="connsiteX3211" fmla="*/ 1316819 w 2969285"/>
              <a:gd name="connsiteY3211" fmla="*/ 1753609 h 3313666"/>
              <a:gd name="connsiteX3212" fmla="*/ 1313371 w 2969285"/>
              <a:gd name="connsiteY3212" fmla="*/ 1753609 h 3313666"/>
              <a:gd name="connsiteX3213" fmla="*/ 1308199 w 2969285"/>
              <a:gd name="connsiteY3213" fmla="*/ 1739817 h 3313666"/>
              <a:gd name="connsiteX3214" fmla="*/ 1315095 w 2969285"/>
              <a:gd name="connsiteY3214" fmla="*/ 1712233 h 3313666"/>
              <a:gd name="connsiteX3215" fmla="*/ 1308199 w 2969285"/>
              <a:gd name="connsiteY3215" fmla="*/ 1739817 h 3313666"/>
              <a:gd name="connsiteX3216" fmla="*/ 1309923 w 2969285"/>
              <a:gd name="connsiteY3216" fmla="*/ 1382950 h 3313666"/>
              <a:gd name="connsiteX3217" fmla="*/ 1294407 w 2969285"/>
              <a:gd name="connsiteY3217" fmla="*/ 1346747 h 3313666"/>
              <a:gd name="connsiteX3218" fmla="*/ 1309923 w 2969285"/>
              <a:gd name="connsiteY3218" fmla="*/ 1382950 h 3313666"/>
              <a:gd name="connsiteX3219" fmla="*/ 1315095 w 2969285"/>
              <a:gd name="connsiteY3219" fmla="*/ 1407086 h 3313666"/>
              <a:gd name="connsiteX3220" fmla="*/ 1309923 w 2969285"/>
              <a:gd name="connsiteY3220" fmla="*/ 1382950 h 3313666"/>
              <a:gd name="connsiteX3221" fmla="*/ 1358195 w 2969285"/>
              <a:gd name="connsiteY3221" fmla="*/ 1769125 h 3313666"/>
              <a:gd name="connsiteX3222" fmla="*/ 1346127 w 2969285"/>
              <a:gd name="connsiteY3222" fmla="*/ 1751885 h 3313666"/>
              <a:gd name="connsiteX3223" fmla="*/ 1358195 w 2969285"/>
              <a:gd name="connsiteY3223" fmla="*/ 1769125 h 3313666"/>
              <a:gd name="connsiteX3224" fmla="*/ 1280615 w 2969285"/>
              <a:gd name="connsiteY3224" fmla="*/ 1801881 h 3313666"/>
              <a:gd name="connsiteX3225" fmla="*/ 1266823 w 2969285"/>
              <a:gd name="connsiteY3225" fmla="*/ 1808777 h 3313666"/>
              <a:gd name="connsiteX3226" fmla="*/ 1280615 w 2969285"/>
              <a:gd name="connsiteY3226" fmla="*/ 1801881 h 3313666"/>
              <a:gd name="connsiteX3227" fmla="*/ 1358195 w 2969285"/>
              <a:gd name="connsiteY3227" fmla="*/ 1769125 h 3313666"/>
              <a:gd name="connsiteX3228" fmla="*/ 1389226 w 2969285"/>
              <a:gd name="connsiteY3228" fmla="*/ 1660513 h 3313666"/>
              <a:gd name="connsiteX3229" fmla="*/ 1354747 w 2969285"/>
              <a:gd name="connsiteY3229" fmla="*/ 1674305 h 3313666"/>
              <a:gd name="connsiteX3230" fmla="*/ 1332335 w 2969285"/>
              <a:gd name="connsiteY3230" fmla="*/ 1679477 h 3313666"/>
              <a:gd name="connsiteX3231" fmla="*/ 1354747 w 2969285"/>
              <a:gd name="connsiteY3231" fmla="*/ 1674305 h 3313666"/>
              <a:gd name="connsiteX3232" fmla="*/ 1389226 w 2969285"/>
              <a:gd name="connsiteY3232" fmla="*/ 1660513 h 3313666"/>
              <a:gd name="connsiteX3233" fmla="*/ 1380607 w 2969285"/>
              <a:gd name="connsiteY3233" fmla="*/ 1557074 h 3313666"/>
              <a:gd name="connsiteX3234" fmla="*/ 1382330 w 2969285"/>
              <a:gd name="connsiteY3234" fmla="*/ 1569142 h 3313666"/>
              <a:gd name="connsiteX3235" fmla="*/ 1387503 w 2969285"/>
              <a:gd name="connsiteY3235" fmla="*/ 1586382 h 3313666"/>
              <a:gd name="connsiteX3236" fmla="*/ 1382330 w 2969285"/>
              <a:gd name="connsiteY3236" fmla="*/ 1569142 h 3313666"/>
              <a:gd name="connsiteX3237" fmla="*/ 1380607 w 2969285"/>
              <a:gd name="connsiteY3237" fmla="*/ 1557074 h 3313666"/>
              <a:gd name="connsiteX3238" fmla="*/ 1456462 w 2969285"/>
              <a:gd name="connsiteY3238" fmla="*/ 1819121 h 3313666"/>
              <a:gd name="connsiteX3239" fmla="*/ 1453014 w 2969285"/>
              <a:gd name="connsiteY3239" fmla="*/ 1819121 h 3313666"/>
              <a:gd name="connsiteX3240" fmla="*/ 1437498 w 2969285"/>
              <a:gd name="connsiteY3240" fmla="*/ 1853600 h 3313666"/>
              <a:gd name="connsiteX3241" fmla="*/ 1449566 w 2969285"/>
              <a:gd name="connsiteY3241" fmla="*/ 1876012 h 3313666"/>
              <a:gd name="connsiteX3242" fmla="*/ 1473702 w 2969285"/>
              <a:gd name="connsiteY3242" fmla="*/ 1932904 h 3313666"/>
              <a:gd name="connsiteX3243" fmla="*/ 1444394 w 2969285"/>
              <a:gd name="connsiteY3243" fmla="*/ 1962212 h 3313666"/>
              <a:gd name="connsiteX3244" fmla="*/ 1473702 w 2969285"/>
              <a:gd name="connsiteY3244" fmla="*/ 1932904 h 3313666"/>
              <a:gd name="connsiteX3245" fmla="*/ 1449566 w 2969285"/>
              <a:gd name="connsiteY3245" fmla="*/ 1876012 h 3313666"/>
              <a:gd name="connsiteX3246" fmla="*/ 1437498 w 2969285"/>
              <a:gd name="connsiteY3246" fmla="*/ 1853600 h 3313666"/>
              <a:gd name="connsiteX3247" fmla="*/ 1437498 w 2969285"/>
              <a:gd name="connsiteY3247" fmla="*/ 1853600 h 3313666"/>
              <a:gd name="connsiteX3248" fmla="*/ 1453014 w 2969285"/>
              <a:gd name="connsiteY3248" fmla="*/ 1819121 h 3313666"/>
              <a:gd name="connsiteX3249" fmla="*/ 1454738 w 2969285"/>
              <a:gd name="connsiteY3249" fmla="*/ 1810501 h 3313666"/>
              <a:gd name="connsiteX3250" fmla="*/ 1453014 w 2969285"/>
              <a:gd name="connsiteY3250" fmla="*/ 1819121 h 3313666"/>
              <a:gd name="connsiteX3251" fmla="*/ 1456462 w 2969285"/>
              <a:gd name="connsiteY3251" fmla="*/ 1819121 h 3313666"/>
              <a:gd name="connsiteX3252" fmla="*/ 1509906 w 2969285"/>
              <a:gd name="connsiteY3252" fmla="*/ 1682925 h 3313666"/>
              <a:gd name="connsiteX3253" fmla="*/ 1499562 w 2969285"/>
              <a:gd name="connsiteY3253" fmla="*/ 1681201 h 3313666"/>
              <a:gd name="connsiteX3254" fmla="*/ 1509906 w 2969285"/>
              <a:gd name="connsiteY3254" fmla="*/ 1682925 h 3313666"/>
              <a:gd name="connsiteX3255" fmla="*/ 1549558 w 2969285"/>
              <a:gd name="connsiteY3255" fmla="*/ 1681201 h 3313666"/>
              <a:gd name="connsiteX3256" fmla="*/ 1566798 w 2969285"/>
              <a:gd name="connsiteY3256" fmla="*/ 1682925 h 3313666"/>
              <a:gd name="connsiteX3257" fmla="*/ 1549558 w 2969285"/>
              <a:gd name="connsiteY3257" fmla="*/ 1681201 h 3313666"/>
              <a:gd name="connsiteX3258" fmla="*/ 1509906 w 2969285"/>
              <a:gd name="connsiteY3258" fmla="*/ 1682925 h 3313666"/>
              <a:gd name="connsiteX3259" fmla="*/ 1549558 w 2969285"/>
              <a:gd name="connsiteY3259" fmla="*/ 1753609 h 3313666"/>
              <a:gd name="connsiteX3260" fmla="*/ 1546110 w 2969285"/>
              <a:gd name="connsiteY3260" fmla="*/ 1753609 h 3313666"/>
              <a:gd name="connsiteX3261" fmla="*/ 1535766 w 2969285"/>
              <a:gd name="connsiteY3261" fmla="*/ 1751885 h 3313666"/>
              <a:gd name="connsiteX3262" fmla="*/ 1546110 w 2969285"/>
              <a:gd name="connsiteY3262" fmla="*/ 1753609 h 3313666"/>
              <a:gd name="connsiteX3263" fmla="*/ 1549558 w 2969285"/>
              <a:gd name="connsiteY3263" fmla="*/ 1753609 h 3313666"/>
              <a:gd name="connsiteX3264" fmla="*/ 1532318 w 2969285"/>
              <a:gd name="connsiteY3264" fmla="*/ 1919112 h 3313666"/>
              <a:gd name="connsiteX3265" fmla="*/ 1540938 w 2969285"/>
              <a:gd name="connsiteY3265" fmla="*/ 1919112 h 3313666"/>
              <a:gd name="connsiteX3266" fmla="*/ 1532318 w 2969285"/>
              <a:gd name="connsiteY3266" fmla="*/ 1919112 h 3313666"/>
              <a:gd name="connsiteX3267" fmla="*/ 1516802 w 2969285"/>
              <a:gd name="connsiteY3267" fmla="*/ 1903596 h 3313666"/>
              <a:gd name="connsiteX3268" fmla="*/ 1516802 w 2969285"/>
              <a:gd name="connsiteY3268" fmla="*/ 1903596 h 3313666"/>
              <a:gd name="connsiteX3269" fmla="*/ 1503010 w 2969285"/>
              <a:gd name="connsiteY3269" fmla="*/ 1907044 h 3313666"/>
              <a:gd name="connsiteX3270" fmla="*/ 1516802 w 2969285"/>
              <a:gd name="connsiteY3270" fmla="*/ 1903596 h 3313666"/>
              <a:gd name="connsiteX3271" fmla="*/ 1516802 w 2969285"/>
              <a:gd name="connsiteY3271" fmla="*/ 1903596 h 3313666"/>
              <a:gd name="connsiteX3272" fmla="*/ 1516802 w 2969285"/>
              <a:gd name="connsiteY3272" fmla="*/ 1903596 h 3313666"/>
              <a:gd name="connsiteX3273" fmla="*/ 1532318 w 2969285"/>
              <a:gd name="connsiteY3273" fmla="*/ 1919112 h 3313666"/>
              <a:gd name="connsiteX3274" fmla="*/ 1501286 w 2969285"/>
              <a:gd name="connsiteY3274" fmla="*/ 1572590 h 3313666"/>
              <a:gd name="connsiteX3275" fmla="*/ 1497838 w 2969285"/>
              <a:gd name="connsiteY3275" fmla="*/ 1567418 h 3313666"/>
              <a:gd name="connsiteX3276" fmla="*/ 1501286 w 2969285"/>
              <a:gd name="connsiteY3276" fmla="*/ 1572590 h 3313666"/>
              <a:gd name="connsiteX3277" fmla="*/ 1511630 w 2969285"/>
              <a:gd name="connsiteY3277" fmla="*/ 1591554 h 3313666"/>
              <a:gd name="connsiteX3278" fmla="*/ 1501286 w 2969285"/>
              <a:gd name="connsiteY3278" fmla="*/ 1572590 h 3313666"/>
              <a:gd name="connsiteX3279" fmla="*/ 1506458 w 2969285"/>
              <a:gd name="connsiteY3279" fmla="*/ 1776021 h 3313666"/>
              <a:gd name="connsiteX3280" fmla="*/ 1494390 w 2969285"/>
              <a:gd name="connsiteY3280" fmla="*/ 1781193 h 3313666"/>
              <a:gd name="connsiteX3281" fmla="*/ 1506458 w 2969285"/>
              <a:gd name="connsiteY3281" fmla="*/ 1776021 h 3313666"/>
              <a:gd name="connsiteX3282" fmla="*/ 1463358 w 2969285"/>
              <a:gd name="connsiteY3282" fmla="*/ 1753609 h 3313666"/>
              <a:gd name="connsiteX3283" fmla="*/ 1456462 w 2969285"/>
              <a:gd name="connsiteY3283" fmla="*/ 1751885 h 3313666"/>
              <a:gd name="connsiteX3284" fmla="*/ 1463358 w 2969285"/>
              <a:gd name="connsiteY3284" fmla="*/ 1753609 h 3313666"/>
              <a:gd name="connsiteX3285" fmla="*/ 1506458 w 2969285"/>
              <a:gd name="connsiteY3285" fmla="*/ 1776021 h 3313666"/>
              <a:gd name="connsiteX3286" fmla="*/ 1461634 w 2969285"/>
              <a:gd name="connsiteY3286" fmla="*/ 2046688 h 3313666"/>
              <a:gd name="connsiteX3287" fmla="*/ 1461634 w 2969285"/>
              <a:gd name="connsiteY3287" fmla="*/ 2046688 h 3313666"/>
              <a:gd name="connsiteX3288" fmla="*/ 1458186 w 2969285"/>
              <a:gd name="connsiteY3288" fmla="*/ 2043240 h 3313666"/>
              <a:gd name="connsiteX3289" fmla="*/ 1461634 w 2969285"/>
              <a:gd name="connsiteY3289" fmla="*/ 2046688 h 3313666"/>
              <a:gd name="connsiteX3290" fmla="*/ 1461634 w 2969285"/>
              <a:gd name="connsiteY3290" fmla="*/ 2046688 h 3313666"/>
              <a:gd name="connsiteX3291" fmla="*/ 1475426 w 2969285"/>
              <a:gd name="connsiteY3291" fmla="*/ 2051859 h 3313666"/>
              <a:gd name="connsiteX3292" fmla="*/ 1482322 w 2969285"/>
              <a:gd name="connsiteY3292" fmla="*/ 2062204 h 3313666"/>
              <a:gd name="connsiteX3293" fmla="*/ 1475426 w 2969285"/>
              <a:gd name="connsiteY3293" fmla="*/ 2051859 h 3313666"/>
              <a:gd name="connsiteX3294" fmla="*/ 1461634 w 2969285"/>
              <a:gd name="connsiteY3294" fmla="*/ 2046688 h 3313666"/>
              <a:gd name="connsiteX3295" fmla="*/ 1461634 w 2969285"/>
              <a:gd name="connsiteY3295" fmla="*/ 2046688 h 3313666"/>
              <a:gd name="connsiteX3296" fmla="*/ 1461634 w 2969285"/>
              <a:gd name="connsiteY3296" fmla="*/ 2046688 h 3313666"/>
              <a:gd name="connsiteX3297" fmla="*/ 1461634 w 2969285"/>
              <a:gd name="connsiteY3297" fmla="*/ 2046688 h 3313666"/>
              <a:gd name="connsiteX3298" fmla="*/ 1480598 w 2969285"/>
              <a:gd name="connsiteY3298" fmla="*/ 2113923 h 3313666"/>
              <a:gd name="connsiteX3299" fmla="*/ 1496114 w 2969285"/>
              <a:gd name="connsiteY3299" fmla="*/ 2113923 h 3313666"/>
              <a:gd name="connsiteX3300" fmla="*/ 1480598 w 2969285"/>
              <a:gd name="connsiteY3300" fmla="*/ 2113923 h 3313666"/>
              <a:gd name="connsiteX3301" fmla="*/ 1437498 w 2969285"/>
              <a:gd name="connsiteY3301" fmla="*/ 2096683 h 3313666"/>
              <a:gd name="connsiteX3302" fmla="*/ 1428878 w 2969285"/>
              <a:gd name="connsiteY3302" fmla="*/ 2093235 h 3313666"/>
              <a:gd name="connsiteX3303" fmla="*/ 1437498 w 2969285"/>
              <a:gd name="connsiteY3303" fmla="*/ 2096683 h 3313666"/>
              <a:gd name="connsiteX3304" fmla="*/ 1480598 w 2969285"/>
              <a:gd name="connsiteY3304" fmla="*/ 2113923 h 3313666"/>
              <a:gd name="connsiteX3305" fmla="*/ 1484046 w 2969285"/>
              <a:gd name="connsiteY3305" fmla="*/ 1832912 h 3313666"/>
              <a:gd name="connsiteX3306" fmla="*/ 1473702 w 2969285"/>
              <a:gd name="connsiteY3306" fmla="*/ 1843257 h 3313666"/>
              <a:gd name="connsiteX3307" fmla="*/ 1484046 w 2969285"/>
              <a:gd name="connsiteY3307" fmla="*/ 1832912 h 3313666"/>
              <a:gd name="connsiteX3308" fmla="*/ 1497838 w 2969285"/>
              <a:gd name="connsiteY3308" fmla="*/ 1819121 h 3313666"/>
              <a:gd name="connsiteX3309" fmla="*/ 1484046 w 2969285"/>
              <a:gd name="connsiteY3309" fmla="*/ 1832912 h 3313666"/>
              <a:gd name="connsiteX3310" fmla="*/ 1470254 w 2969285"/>
              <a:gd name="connsiteY3310" fmla="*/ 1793261 h 3313666"/>
              <a:gd name="connsiteX3311" fmla="*/ 1470254 w 2969285"/>
              <a:gd name="connsiteY3311" fmla="*/ 1793261 h 3313666"/>
              <a:gd name="connsiteX3312" fmla="*/ 1484046 w 2969285"/>
              <a:gd name="connsiteY3312" fmla="*/ 1779469 h 3313666"/>
              <a:gd name="connsiteX3313" fmla="*/ 1470254 w 2969285"/>
              <a:gd name="connsiteY3313" fmla="*/ 1793261 h 3313666"/>
              <a:gd name="connsiteX3314" fmla="*/ 1501286 w 2969285"/>
              <a:gd name="connsiteY3314" fmla="*/ 1801881 h 3313666"/>
              <a:gd name="connsiteX3315" fmla="*/ 1470254 w 2969285"/>
              <a:gd name="connsiteY3315" fmla="*/ 1793261 h 3313666"/>
              <a:gd name="connsiteX3316" fmla="*/ 1408190 w 2969285"/>
              <a:gd name="connsiteY3316" fmla="*/ 1784641 h 3313666"/>
              <a:gd name="connsiteX3317" fmla="*/ 1427154 w 2969285"/>
              <a:gd name="connsiteY3317" fmla="*/ 1788089 h 3313666"/>
              <a:gd name="connsiteX3318" fmla="*/ 1439222 w 2969285"/>
              <a:gd name="connsiteY3318" fmla="*/ 1789813 h 3313666"/>
              <a:gd name="connsiteX3319" fmla="*/ 1427154 w 2969285"/>
              <a:gd name="connsiteY3319" fmla="*/ 1788089 h 3313666"/>
              <a:gd name="connsiteX3320" fmla="*/ 1408190 w 2969285"/>
              <a:gd name="connsiteY3320" fmla="*/ 1784641 h 3313666"/>
              <a:gd name="connsiteX3321" fmla="*/ 1421982 w 2969285"/>
              <a:gd name="connsiteY3321" fmla="*/ 1962212 h 3313666"/>
              <a:gd name="connsiteX3322" fmla="*/ 1401295 w 2969285"/>
              <a:gd name="connsiteY3322" fmla="*/ 1979452 h 3313666"/>
              <a:gd name="connsiteX3323" fmla="*/ 1421982 w 2969285"/>
              <a:gd name="connsiteY3323" fmla="*/ 1962212 h 3313666"/>
              <a:gd name="connsiteX3324" fmla="*/ 1421982 w 2969285"/>
              <a:gd name="connsiteY3324" fmla="*/ 1962212 h 3313666"/>
              <a:gd name="connsiteX3325" fmla="*/ 1421982 w 2969285"/>
              <a:gd name="connsiteY3325" fmla="*/ 1962212 h 3313666"/>
              <a:gd name="connsiteX3326" fmla="*/ 1421982 w 2969285"/>
              <a:gd name="connsiteY3326" fmla="*/ 1962212 h 3313666"/>
              <a:gd name="connsiteX3327" fmla="*/ 1437498 w 2969285"/>
              <a:gd name="connsiteY3327" fmla="*/ 1962212 h 3313666"/>
              <a:gd name="connsiteX3328" fmla="*/ 1437498 w 2969285"/>
              <a:gd name="connsiteY3328" fmla="*/ 1962212 h 3313666"/>
              <a:gd name="connsiteX3329" fmla="*/ 1432326 w 2969285"/>
              <a:gd name="connsiteY3329" fmla="*/ 1951868 h 3313666"/>
              <a:gd name="connsiteX3330" fmla="*/ 1437498 w 2969285"/>
              <a:gd name="connsiteY3330" fmla="*/ 1962212 h 3313666"/>
              <a:gd name="connsiteX3331" fmla="*/ 1430602 w 2969285"/>
              <a:gd name="connsiteY3331" fmla="*/ 1638101 h 3313666"/>
              <a:gd name="connsiteX3332" fmla="*/ 1406466 w 2969285"/>
              <a:gd name="connsiteY3332" fmla="*/ 1663961 h 3313666"/>
              <a:gd name="connsiteX3333" fmla="*/ 1430602 w 2969285"/>
              <a:gd name="connsiteY3333" fmla="*/ 1638101 h 3313666"/>
              <a:gd name="connsiteX3334" fmla="*/ 1446118 w 2969285"/>
              <a:gd name="connsiteY3334" fmla="*/ 1617413 h 3313666"/>
              <a:gd name="connsiteX3335" fmla="*/ 1430602 w 2969285"/>
              <a:gd name="connsiteY3335" fmla="*/ 1638101 h 3313666"/>
              <a:gd name="connsiteX3336" fmla="*/ 1401295 w 2969285"/>
              <a:gd name="connsiteY3336" fmla="*/ 1357091 h 3313666"/>
              <a:gd name="connsiteX3337" fmla="*/ 1401295 w 2969285"/>
              <a:gd name="connsiteY3337" fmla="*/ 1357091 h 3313666"/>
              <a:gd name="connsiteX3338" fmla="*/ 1444394 w 2969285"/>
              <a:gd name="connsiteY3338" fmla="*/ 1360539 h 3313666"/>
              <a:gd name="connsiteX3339" fmla="*/ 1444394 w 2969285"/>
              <a:gd name="connsiteY3339" fmla="*/ 1360539 h 3313666"/>
              <a:gd name="connsiteX3340" fmla="*/ 1444394 w 2969285"/>
              <a:gd name="connsiteY3340" fmla="*/ 1360539 h 3313666"/>
              <a:gd name="connsiteX3341" fmla="*/ 1401295 w 2969285"/>
              <a:gd name="connsiteY3341" fmla="*/ 1357091 h 3313666"/>
              <a:gd name="connsiteX3342" fmla="*/ 1409914 w 2969285"/>
              <a:gd name="connsiteY3342" fmla="*/ 1705337 h 3313666"/>
              <a:gd name="connsiteX3343" fmla="*/ 1434050 w 2969285"/>
              <a:gd name="connsiteY3343" fmla="*/ 1693269 h 3313666"/>
              <a:gd name="connsiteX3344" fmla="*/ 1409914 w 2969285"/>
              <a:gd name="connsiteY3344" fmla="*/ 1705337 h 3313666"/>
              <a:gd name="connsiteX3345" fmla="*/ 1399570 w 2969285"/>
              <a:gd name="connsiteY3345" fmla="*/ 1707061 h 3313666"/>
              <a:gd name="connsiteX3346" fmla="*/ 1409914 w 2969285"/>
              <a:gd name="connsiteY3346" fmla="*/ 1705337 h 3313666"/>
              <a:gd name="connsiteX3347" fmla="*/ 1430602 w 2969285"/>
              <a:gd name="connsiteY3347" fmla="*/ 2039792 h 3313666"/>
              <a:gd name="connsiteX3348" fmla="*/ 1428878 w 2969285"/>
              <a:gd name="connsiteY3348" fmla="*/ 2070824 h 3313666"/>
              <a:gd name="connsiteX3349" fmla="*/ 1390950 w 2969285"/>
              <a:gd name="connsiteY3349" fmla="*/ 2141507 h 3313666"/>
              <a:gd name="connsiteX3350" fmla="*/ 1396122 w 2969285"/>
              <a:gd name="connsiteY3350" fmla="*/ 2141507 h 3313666"/>
              <a:gd name="connsiteX3351" fmla="*/ 1390950 w 2969285"/>
              <a:gd name="connsiteY3351" fmla="*/ 2141507 h 3313666"/>
              <a:gd name="connsiteX3352" fmla="*/ 1363367 w 2969285"/>
              <a:gd name="connsiteY3352" fmla="*/ 2172539 h 3313666"/>
              <a:gd name="connsiteX3353" fmla="*/ 1328887 w 2969285"/>
              <a:gd name="connsiteY3353" fmla="*/ 2201847 h 3313666"/>
              <a:gd name="connsiteX3354" fmla="*/ 1303027 w 2969285"/>
              <a:gd name="connsiteY3354" fmla="*/ 2208743 h 3313666"/>
              <a:gd name="connsiteX3355" fmla="*/ 1303027 w 2969285"/>
              <a:gd name="connsiteY3355" fmla="*/ 2213915 h 3313666"/>
              <a:gd name="connsiteX3356" fmla="*/ 1303027 w 2969285"/>
              <a:gd name="connsiteY3356" fmla="*/ 2208743 h 3313666"/>
              <a:gd name="connsiteX3357" fmla="*/ 1303027 w 2969285"/>
              <a:gd name="connsiteY3357" fmla="*/ 2208743 h 3313666"/>
              <a:gd name="connsiteX3358" fmla="*/ 1328887 w 2969285"/>
              <a:gd name="connsiteY3358" fmla="*/ 2201847 h 3313666"/>
              <a:gd name="connsiteX3359" fmla="*/ 1363367 w 2969285"/>
              <a:gd name="connsiteY3359" fmla="*/ 2172539 h 3313666"/>
              <a:gd name="connsiteX3360" fmla="*/ 1390950 w 2969285"/>
              <a:gd name="connsiteY3360" fmla="*/ 2141507 h 3313666"/>
              <a:gd name="connsiteX3361" fmla="*/ 1428878 w 2969285"/>
              <a:gd name="connsiteY3361" fmla="*/ 2070824 h 3313666"/>
              <a:gd name="connsiteX3362" fmla="*/ 1430602 w 2969285"/>
              <a:gd name="connsiteY3362" fmla="*/ 2039792 h 3313666"/>
              <a:gd name="connsiteX3363" fmla="*/ 1377159 w 2969285"/>
              <a:gd name="connsiteY3363" fmla="*/ 2020828 h 3313666"/>
              <a:gd name="connsiteX3364" fmla="*/ 1430602 w 2969285"/>
              <a:gd name="connsiteY3364" fmla="*/ 2039792 h 3313666"/>
              <a:gd name="connsiteX3365" fmla="*/ 1404742 w 2969285"/>
              <a:gd name="connsiteY3365" fmla="*/ 2365626 h 3313666"/>
              <a:gd name="connsiteX3366" fmla="*/ 1401295 w 2969285"/>
              <a:gd name="connsiteY3366" fmla="*/ 2353558 h 3313666"/>
              <a:gd name="connsiteX3367" fmla="*/ 1404742 w 2969285"/>
              <a:gd name="connsiteY3367" fmla="*/ 2365626 h 3313666"/>
              <a:gd name="connsiteX3368" fmla="*/ 1385779 w 2969285"/>
              <a:gd name="connsiteY3368" fmla="*/ 2398382 h 3313666"/>
              <a:gd name="connsiteX3369" fmla="*/ 1385779 w 2969285"/>
              <a:gd name="connsiteY3369" fmla="*/ 2398382 h 3313666"/>
              <a:gd name="connsiteX3370" fmla="*/ 1404742 w 2969285"/>
              <a:gd name="connsiteY3370" fmla="*/ 2365626 h 3313666"/>
              <a:gd name="connsiteX3371" fmla="*/ 1361643 w 2969285"/>
              <a:gd name="connsiteY3371" fmla="*/ 2327698 h 3313666"/>
              <a:gd name="connsiteX3372" fmla="*/ 1359919 w 2969285"/>
              <a:gd name="connsiteY3372" fmla="*/ 2331147 h 3313666"/>
              <a:gd name="connsiteX3373" fmla="*/ 1354747 w 2969285"/>
              <a:gd name="connsiteY3373" fmla="*/ 2343214 h 3313666"/>
              <a:gd name="connsiteX3374" fmla="*/ 1359919 w 2969285"/>
              <a:gd name="connsiteY3374" fmla="*/ 2331147 h 3313666"/>
              <a:gd name="connsiteX3375" fmla="*/ 1361643 w 2969285"/>
              <a:gd name="connsiteY3375" fmla="*/ 2327698 h 3313666"/>
              <a:gd name="connsiteX3376" fmla="*/ 1358195 w 2969285"/>
              <a:gd name="connsiteY3376" fmla="*/ 1707061 h 3313666"/>
              <a:gd name="connsiteX3377" fmla="*/ 1337507 w 2969285"/>
              <a:gd name="connsiteY3377" fmla="*/ 1715681 h 3313666"/>
              <a:gd name="connsiteX3378" fmla="*/ 1358195 w 2969285"/>
              <a:gd name="connsiteY3378" fmla="*/ 1707061 h 3313666"/>
              <a:gd name="connsiteX3379" fmla="*/ 1375435 w 2969285"/>
              <a:gd name="connsiteY3379" fmla="*/ 1700165 h 3313666"/>
              <a:gd name="connsiteX3380" fmla="*/ 1358195 w 2969285"/>
              <a:gd name="connsiteY3380" fmla="*/ 1707061 h 3313666"/>
              <a:gd name="connsiteX3381" fmla="*/ 1339231 w 2969285"/>
              <a:gd name="connsiteY3381" fmla="*/ 1893252 h 3313666"/>
              <a:gd name="connsiteX3382" fmla="*/ 1335783 w 2969285"/>
              <a:gd name="connsiteY3382" fmla="*/ 1891528 h 3313666"/>
              <a:gd name="connsiteX3383" fmla="*/ 1320267 w 2969285"/>
              <a:gd name="connsiteY3383" fmla="*/ 1888080 h 3313666"/>
              <a:gd name="connsiteX3384" fmla="*/ 1335783 w 2969285"/>
              <a:gd name="connsiteY3384" fmla="*/ 1891528 h 3313666"/>
              <a:gd name="connsiteX3385" fmla="*/ 1339231 w 2969285"/>
              <a:gd name="connsiteY3385" fmla="*/ 1893252 h 3313666"/>
              <a:gd name="connsiteX3386" fmla="*/ 1265099 w 2969285"/>
              <a:gd name="connsiteY3386" fmla="*/ 1481218 h 3313666"/>
              <a:gd name="connsiteX3387" fmla="*/ 1273719 w 2969285"/>
              <a:gd name="connsiteY3387" fmla="*/ 1496734 h 3313666"/>
              <a:gd name="connsiteX3388" fmla="*/ 1265099 w 2969285"/>
              <a:gd name="connsiteY3388" fmla="*/ 1481218 h 3313666"/>
              <a:gd name="connsiteX3389" fmla="*/ 1268547 w 2969285"/>
              <a:gd name="connsiteY3389" fmla="*/ 1526042 h 3313666"/>
              <a:gd name="connsiteX3390" fmla="*/ 1265099 w 2969285"/>
              <a:gd name="connsiteY3390" fmla="*/ 1519146 h 3313666"/>
              <a:gd name="connsiteX3391" fmla="*/ 1265099 w 2969285"/>
              <a:gd name="connsiteY3391" fmla="*/ 1519146 h 3313666"/>
              <a:gd name="connsiteX3392" fmla="*/ 1268547 w 2969285"/>
              <a:gd name="connsiteY3392" fmla="*/ 1526042 h 3313666"/>
              <a:gd name="connsiteX3393" fmla="*/ 1261651 w 2969285"/>
              <a:gd name="connsiteY3393" fmla="*/ 1476046 h 3313666"/>
              <a:gd name="connsiteX3394" fmla="*/ 1258203 w 2969285"/>
              <a:gd name="connsiteY3394" fmla="*/ 1469150 h 3313666"/>
              <a:gd name="connsiteX3395" fmla="*/ 1261651 w 2969285"/>
              <a:gd name="connsiteY3395" fmla="*/ 1476046 h 3313666"/>
              <a:gd name="connsiteX3396" fmla="*/ 1265099 w 2969285"/>
              <a:gd name="connsiteY3396" fmla="*/ 1481218 h 3313666"/>
              <a:gd name="connsiteX3397" fmla="*/ 1261651 w 2969285"/>
              <a:gd name="connsiteY3397" fmla="*/ 1476046 h 3313666"/>
              <a:gd name="connsiteX3398" fmla="*/ 1259927 w 2969285"/>
              <a:gd name="connsiteY3398" fmla="*/ 1908768 h 3313666"/>
              <a:gd name="connsiteX3399" fmla="*/ 1221999 w 2969285"/>
              <a:gd name="connsiteY3399" fmla="*/ 1869116 h 3313666"/>
              <a:gd name="connsiteX3400" fmla="*/ 1232343 w 2969285"/>
              <a:gd name="connsiteY3400" fmla="*/ 1808777 h 3313666"/>
              <a:gd name="connsiteX3401" fmla="*/ 1234067 w 2969285"/>
              <a:gd name="connsiteY3401" fmla="*/ 1781193 h 3313666"/>
              <a:gd name="connsiteX3402" fmla="*/ 1225447 w 2969285"/>
              <a:gd name="connsiteY3402" fmla="*/ 1776021 h 3313666"/>
              <a:gd name="connsiteX3403" fmla="*/ 1234067 w 2969285"/>
              <a:gd name="connsiteY3403" fmla="*/ 1781193 h 3313666"/>
              <a:gd name="connsiteX3404" fmla="*/ 1232343 w 2969285"/>
              <a:gd name="connsiteY3404" fmla="*/ 1808777 h 3313666"/>
              <a:gd name="connsiteX3405" fmla="*/ 1221999 w 2969285"/>
              <a:gd name="connsiteY3405" fmla="*/ 1869116 h 3313666"/>
              <a:gd name="connsiteX3406" fmla="*/ 1259927 w 2969285"/>
              <a:gd name="connsiteY3406" fmla="*/ 1908768 h 3313666"/>
              <a:gd name="connsiteX3407" fmla="*/ 1218551 w 2969285"/>
              <a:gd name="connsiteY3407" fmla="*/ 1643273 h 3313666"/>
              <a:gd name="connsiteX3408" fmla="*/ 1213379 w 2969285"/>
              <a:gd name="connsiteY3408" fmla="*/ 1663961 h 3313666"/>
              <a:gd name="connsiteX3409" fmla="*/ 1192691 w 2969285"/>
              <a:gd name="connsiteY3409" fmla="*/ 1682925 h 3313666"/>
              <a:gd name="connsiteX3410" fmla="*/ 1185795 w 2969285"/>
              <a:gd name="connsiteY3410" fmla="*/ 1682925 h 3313666"/>
              <a:gd name="connsiteX3411" fmla="*/ 1192691 w 2969285"/>
              <a:gd name="connsiteY3411" fmla="*/ 1682925 h 3313666"/>
              <a:gd name="connsiteX3412" fmla="*/ 1213379 w 2969285"/>
              <a:gd name="connsiteY3412" fmla="*/ 1663961 h 3313666"/>
              <a:gd name="connsiteX3413" fmla="*/ 1218551 w 2969285"/>
              <a:gd name="connsiteY3413" fmla="*/ 1643273 h 3313666"/>
              <a:gd name="connsiteX3414" fmla="*/ 1246135 w 2969285"/>
              <a:gd name="connsiteY3414" fmla="*/ 1632929 h 3313666"/>
              <a:gd name="connsiteX3415" fmla="*/ 1246135 w 2969285"/>
              <a:gd name="connsiteY3415" fmla="*/ 1632929 h 3313666"/>
              <a:gd name="connsiteX3416" fmla="*/ 1218551 w 2969285"/>
              <a:gd name="connsiteY3416" fmla="*/ 1643273 h 3313666"/>
              <a:gd name="connsiteX3417" fmla="*/ 1151316 w 2969285"/>
              <a:gd name="connsiteY3417" fmla="*/ 2122543 h 3313666"/>
              <a:gd name="connsiteX3418" fmla="*/ 1151316 w 2969285"/>
              <a:gd name="connsiteY3418" fmla="*/ 2122543 h 3313666"/>
              <a:gd name="connsiteX3419" fmla="*/ 1151316 w 2969285"/>
              <a:gd name="connsiteY3419" fmla="*/ 2122543 h 3313666"/>
              <a:gd name="connsiteX3420" fmla="*/ 1142696 w 2969285"/>
              <a:gd name="connsiteY3420" fmla="*/ 2120819 h 3313666"/>
              <a:gd name="connsiteX3421" fmla="*/ 1151316 w 2969285"/>
              <a:gd name="connsiteY3421" fmla="*/ 2122543 h 3313666"/>
              <a:gd name="connsiteX3422" fmla="*/ 1151316 w 2969285"/>
              <a:gd name="connsiteY3422" fmla="*/ 2122543 h 3313666"/>
              <a:gd name="connsiteX3423" fmla="*/ 1184071 w 2969285"/>
              <a:gd name="connsiteY3423" fmla="*/ 2115647 h 3313666"/>
              <a:gd name="connsiteX3424" fmla="*/ 1173727 w 2969285"/>
              <a:gd name="connsiteY3424" fmla="*/ 2093235 h 3313666"/>
              <a:gd name="connsiteX3425" fmla="*/ 1165107 w 2969285"/>
              <a:gd name="connsiteY3425" fmla="*/ 2082891 h 3313666"/>
              <a:gd name="connsiteX3426" fmla="*/ 1173727 w 2969285"/>
              <a:gd name="connsiteY3426" fmla="*/ 2093235 h 3313666"/>
              <a:gd name="connsiteX3427" fmla="*/ 1184071 w 2969285"/>
              <a:gd name="connsiteY3427" fmla="*/ 2115647 h 3313666"/>
              <a:gd name="connsiteX3428" fmla="*/ 1194415 w 2969285"/>
              <a:gd name="connsiteY3428" fmla="*/ 2129439 h 3313666"/>
              <a:gd name="connsiteX3429" fmla="*/ 1216827 w 2969285"/>
              <a:gd name="connsiteY3429" fmla="*/ 2136335 h 3313666"/>
              <a:gd name="connsiteX3430" fmla="*/ 1194415 w 2969285"/>
              <a:gd name="connsiteY3430" fmla="*/ 2129439 h 3313666"/>
              <a:gd name="connsiteX3431" fmla="*/ 1184071 w 2969285"/>
              <a:gd name="connsiteY3431" fmla="*/ 2115647 h 3313666"/>
              <a:gd name="connsiteX3432" fmla="*/ 1151316 w 2969285"/>
              <a:gd name="connsiteY3432" fmla="*/ 2122543 h 3313666"/>
              <a:gd name="connsiteX3433" fmla="*/ 1151316 w 2969285"/>
              <a:gd name="connsiteY3433" fmla="*/ 2122543 h 3313666"/>
              <a:gd name="connsiteX3434" fmla="*/ 1151316 w 2969285"/>
              <a:gd name="connsiteY3434" fmla="*/ 2122543 h 3313666"/>
              <a:gd name="connsiteX3435" fmla="*/ 1120284 w 2969285"/>
              <a:gd name="connsiteY3435" fmla="*/ 1965660 h 3313666"/>
              <a:gd name="connsiteX3436" fmla="*/ 1115112 w 2969285"/>
              <a:gd name="connsiteY3436" fmla="*/ 1967384 h 3313666"/>
              <a:gd name="connsiteX3437" fmla="*/ 1120284 w 2969285"/>
              <a:gd name="connsiteY3437" fmla="*/ 1965660 h 3313666"/>
              <a:gd name="connsiteX3438" fmla="*/ 1120284 w 2969285"/>
              <a:gd name="connsiteY3438" fmla="*/ 1932904 h 3313666"/>
              <a:gd name="connsiteX3439" fmla="*/ 1132352 w 2969285"/>
              <a:gd name="connsiteY3439" fmla="*/ 1886356 h 3313666"/>
              <a:gd name="connsiteX3440" fmla="*/ 1132352 w 2969285"/>
              <a:gd name="connsiteY3440" fmla="*/ 1886356 h 3313666"/>
              <a:gd name="connsiteX3441" fmla="*/ 1120284 w 2969285"/>
              <a:gd name="connsiteY3441" fmla="*/ 1932904 h 3313666"/>
              <a:gd name="connsiteX3442" fmla="*/ 1120284 w 2969285"/>
              <a:gd name="connsiteY3442" fmla="*/ 1965660 h 3313666"/>
              <a:gd name="connsiteX3443" fmla="*/ 1087528 w 2969285"/>
              <a:gd name="connsiteY3443" fmla="*/ 1834637 h 3313666"/>
              <a:gd name="connsiteX3444" fmla="*/ 1087528 w 2969285"/>
              <a:gd name="connsiteY3444" fmla="*/ 1834637 h 3313666"/>
              <a:gd name="connsiteX3445" fmla="*/ 1087528 w 2969285"/>
              <a:gd name="connsiteY3445" fmla="*/ 1834637 h 3313666"/>
              <a:gd name="connsiteX3446" fmla="*/ 1096148 w 2969285"/>
              <a:gd name="connsiteY3446" fmla="*/ 1851877 h 3313666"/>
              <a:gd name="connsiteX3447" fmla="*/ 1123732 w 2969285"/>
              <a:gd name="connsiteY3447" fmla="*/ 1867392 h 3313666"/>
              <a:gd name="connsiteX3448" fmla="*/ 1096148 w 2969285"/>
              <a:gd name="connsiteY3448" fmla="*/ 1851877 h 3313666"/>
              <a:gd name="connsiteX3449" fmla="*/ 1072012 w 2969285"/>
              <a:gd name="connsiteY3449" fmla="*/ 1834637 h 3313666"/>
              <a:gd name="connsiteX3450" fmla="*/ 1072012 w 2969285"/>
              <a:gd name="connsiteY3450" fmla="*/ 1834637 h 3313666"/>
              <a:gd name="connsiteX3451" fmla="*/ 1096148 w 2969285"/>
              <a:gd name="connsiteY3451" fmla="*/ 1851877 h 3313666"/>
              <a:gd name="connsiteX3452" fmla="*/ 1087528 w 2969285"/>
              <a:gd name="connsiteY3452" fmla="*/ 1834637 h 3313666"/>
              <a:gd name="connsiteX3453" fmla="*/ 1097872 w 2969285"/>
              <a:gd name="connsiteY3453" fmla="*/ 1815673 h 3313666"/>
              <a:gd name="connsiteX3454" fmla="*/ 1094424 w 2969285"/>
              <a:gd name="connsiteY3454" fmla="*/ 1826017 h 3313666"/>
              <a:gd name="connsiteX3455" fmla="*/ 1094424 w 2969285"/>
              <a:gd name="connsiteY3455" fmla="*/ 1826017 h 3313666"/>
              <a:gd name="connsiteX3456" fmla="*/ 1094424 w 2969285"/>
              <a:gd name="connsiteY3456" fmla="*/ 1826017 h 3313666"/>
              <a:gd name="connsiteX3457" fmla="*/ 1097872 w 2969285"/>
              <a:gd name="connsiteY3457" fmla="*/ 1815673 h 3313666"/>
              <a:gd name="connsiteX3458" fmla="*/ 1096148 w 2969285"/>
              <a:gd name="connsiteY3458" fmla="*/ 1776021 h 3313666"/>
              <a:gd name="connsiteX3459" fmla="*/ 1096148 w 2969285"/>
              <a:gd name="connsiteY3459" fmla="*/ 1776021 h 3313666"/>
              <a:gd name="connsiteX3460" fmla="*/ 1120284 w 2969285"/>
              <a:gd name="connsiteY3460" fmla="*/ 1777745 h 3313666"/>
              <a:gd name="connsiteX3461" fmla="*/ 1096148 w 2969285"/>
              <a:gd name="connsiteY3461" fmla="*/ 1776021 h 3313666"/>
              <a:gd name="connsiteX3462" fmla="*/ 1096148 w 2969285"/>
              <a:gd name="connsiteY3462" fmla="*/ 1776021 h 3313666"/>
              <a:gd name="connsiteX3463" fmla="*/ 1127180 w 2969285"/>
              <a:gd name="connsiteY3463" fmla="*/ 1665685 h 3313666"/>
              <a:gd name="connsiteX3464" fmla="*/ 1127180 w 2969285"/>
              <a:gd name="connsiteY3464" fmla="*/ 1682925 h 3313666"/>
              <a:gd name="connsiteX3465" fmla="*/ 1087528 w 2969285"/>
              <a:gd name="connsiteY3465" fmla="*/ 1732921 h 3313666"/>
              <a:gd name="connsiteX3466" fmla="*/ 1063392 w 2969285"/>
              <a:gd name="connsiteY3466" fmla="*/ 1732921 h 3313666"/>
              <a:gd name="connsiteX3467" fmla="*/ 1040980 w 2969285"/>
              <a:gd name="connsiteY3467" fmla="*/ 1772573 h 3313666"/>
              <a:gd name="connsiteX3468" fmla="*/ 987536 w 2969285"/>
              <a:gd name="connsiteY3468" fmla="*/ 1796709 h 3313666"/>
              <a:gd name="connsiteX3469" fmla="*/ 958228 w 2969285"/>
              <a:gd name="connsiteY3469" fmla="*/ 1807053 h 3313666"/>
              <a:gd name="connsiteX3470" fmla="*/ 987536 w 2969285"/>
              <a:gd name="connsiteY3470" fmla="*/ 1796709 h 3313666"/>
              <a:gd name="connsiteX3471" fmla="*/ 1040980 w 2969285"/>
              <a:gd name="connsiteY3471" fmla="*/ 1772573 h 3313666"/>
              <a:gd name="connsiteX3472" fmla="*/ 1063392 w 2969285"/>
              <a:gd name="connsiteY3472" fmla="*/ 1732921 h 3313666"/>
              <a:gd name="connsiteX3473" fmla="*/ 1063392 w 2969285"/>
              <a:gd name="connsiteY3473" fmla="*/ 1732921 h 3313666"/>
              <a:gd name="connsiteX3474" fmla="*/ 1075460 w 2969285"/>
              <a:gd name="connsiteY3474" fmla="*/ 1713957 h 3313666"/>
              <a:gd name="connsiteX3475" fmla="*/ 1063392 w 2969285"/>
              <a:gd name="connsiteY3475" fmla="*/ 1732921 h 3313666"/>
              <a:gd name="connsiteX3476" fmla="*/ 1087528 w 2969285"/>
              <a:gd name="connsiteY3476" fmla="*/ 1732921 h 3313666"/>
              <a:gd name="connsiteX3477" fmla="*/ 1127180 w 2969285"/>
              <a:gd name="connsiteY3477" fmla="*/ 1682925 h 3313666"/>
              <a:gd name="connsiteX3478" fmla="*/ 1127180 w 2969285"/>
              <a:gd name="connsiteY3478" fmla="*/ 1682925 h 3313666"/>
              <a:gd name="connsiteX3479" fmla="*/ 1127180 w 2969285"/>
              <a:gd name="connsiteY3479" fmla="*/ 1665685 h 3313666"/>
              <a:gd name="connsiteX3480" fmla="*/ 1116836 w 2969285"/>
              <a:gd name="connsiteY3480" fmla="*/ 1660513 h 3313666"/>
              <a:gd name="connsiteX3481" fmla="*/ 1123732 w 2969285"/>
              <a:gd name="connsiteY3481" fmla="*/ 1644997 h 3313666"/>
              <a:gd name="connsiteX3482" fmla="*/ 1116836 w 2969285"/>
              <a:gd name="connsiteY3482" fmla="*/ 1660513 h 3313666"/>
              <a:gd name="connsiteX3483" fmla="*/ 1127180 w 2969285"/>
              <a:gd name="connsiteY3483" fmla="*/ 1665685 h 3313666"/>
              <a:gd name="connsiteX3484" fmla="*/ 1144420 w 2969285"/>
              <a:gd name="connsiteY3484" fmla="*/ 1651893 h 3313666"/>
              <a:gd name="connsiteX3485" fmla="*/ 1153040 w 2969285"/>
              <a:gd name="connsiteY3485" fmla="*/ 1643273 h 3313666"/>
              <a:gd name="connsiteX3486" fmla="*/ 1144420 w 2969285"/>
              <a:gd name="connsiteY3486" fmla="*/ 1651893 h 3313666"/>
              <a:gd name="connsiteX3487" fmla="*/ 1127180 w 2969285"/>
              <a:gd name="connsiteY3487" fmla="*/ 1665685 h 3313666"/>
              <a:gd name="connsiteX3488" fmla="*/ 940988 w 2969285"/>
              <a:gd name="connsiteY3488" fmla="*/ 1977728 h 3313666"/>
              <a:gd name="connsiteX3489" fmla="*/ 959952 w 2969285"/>
              <a:gd name="connsiteY3489" fmla="*/ 2029448 h 3313666"/>
              <a:gd name="connsiteX3490" fmla="*/ 959952 w 2969285"/>
              <a:gd name="connsiteY3490" fmla="*/ 2029448 h 3313666"/>
              <a:gd name="connsiteX3491" fmla="*/ 951332 w 2969285"/>
              <a:gd name="connsiteY3491" fmla="*/ 2038068 h 3313666"/>
              <a:gd name="connsiteX3492" fmla="*/ 951332 w 2969285"/>
              <a:gd name="connsiteY3492" fmla="*/ 2038068 h 3313666"/>
              <a:gd name="connsiteX3493" fmla="*/ 959952 w 2969285"/>
              <a:gd name="connsiteY3493" fmla="*/ 2029448 h 3313666"/>
              <a:gd name="connsiteX3494" fmla="*/ 940988 w 2969285"/>
              <a:gd name="connsiteY3494" fmla="*/ 1977728 h 3313666"/>
              <a:gd name="connsiteX3495" fmla="*/ 939264 w 2969285"/>
              <a:gd name="connsiteY3495" fmla="*/ 1941524 h 3313666"/>
              <a:gd name="connsiteX3496" fmla="*/ 975468 w 2969285"/>
              <a:gd name="connsiteY3496" fmla="*/ 1894976 h 3313666"/>
              <a:gd name="connsiteX3497" fmla="*/ 975468 w 2969285"/>
              <a:gd name="connsiteY3497" fmla="*/ 1894976 h 3313666"/>
              <a:gd name="connsiteX3498" fmla="*/ 939264 w 2969285"/>
              <a:gd name="connsiteY3498" fmla="*/ 1941524 h 3313666"/>
              <a:gd name="connsiteX3499" fmla="*/ 940988 w 2969285"/>
              <a:gd name="connsiteY3499" fmla="*/ 1977728 h 3313666"/>
              <a:gd name="connsiteX3500" fmla="*/ 932368 w 2969285"/>
              <a:gd name="connsiteY3500" fmla="*/ 2038068 h 3313666"/>
              <a:gd name="connsiteX3501" fmla="*/ 918577 w 2969285"/>
              <a:gd name="connsiteY3501" fmla="*/ 2055308 h 3313666"/>
              <a:gd name="connsiteX3502" fmla="*/ 904785 w 2969285"/>
              <a:gd name="connsiteY3502" fmla="*/ 2069099 h 3313666"/>
              <a:gd name="connsiteX3503" fmla="*/ 918577 w 2969285"/>
              <a:gd name="connsiteY3503" fmla="*/ 2055308 h 3313666"/>
              <a:gd name="connsiteX3504" fmla="*/ 932368 w 2969285"/>
              <a:gd name="connsiteY3504" fmla="*/ 2038068 h 3313666"/>
              <a:gd name="connsiteX3505" fmla="*/ 935817 w 2969285"/>
              <a:gd name="connsiteY3505" fmla="*/ 1689821 h 3313666"/>
              <a:gd name="connsiteX3506" fmla="*/ 939264 w 2969285"/>
              <a:gd name="connsiteY3506" fmla="*/ 1708785 h 3313666"/>
              <a:gd name="connsiteX3507" fmla="*/ 935817 w 2969285"/>
              <a:gd name="connsiteY3507" fmla="*/ 1689821 h 3313666"/>
              <a:gd name="connsiteX3508" fmla="*/ 935817 w 2969285"/>
              <a:gd name="connsiteY3508" fmla="*/ 1689821 h 3313666"/>
              <a:gd name="connsiteX3509" fmla="*/ 966848 w 2969285"/>
              <a:gd name="connsiteY3509" fmla="*/ 1694993 h 3313666"/>
              <a:gd name="connsiteX3510" fmla="*/ 935817 w 2969285"/>
              <a:gd name="connsiteY3510" fmla="*/ 1689821 h 3313666"/>
              <a:gd name="connsiteX3511" fmla="*/ 970296 w 2969285"/>
              <a:gd name="connsiteY3511" fmla="*/ 1746713 h 3313666"/>
              <a:gd name="connsiteX3512" fmla="*/ 958228 w 2969285"/>
              <a:gd name="connsiteY3512" fmla="*/ 1729473 h 3313666"/>
              <a:gd name="connsiteX3513" fmla="*/ 970296 w 2969285"/>
              <a:gd name="connsiteY3513" fmla="*/ 1746713 h 3313666"/>
              <a:gd name="connsiteX3514" fmla="*/ 944436 w 2969285"/>
              <a:gd name="connsiteY3514" fmla="*/ 1889804 h 3313666"/>
              <a:gd name="connsiteX3515" fmla="*/ 961676 w 2969285"/>
              <a:gd name="connsiteY3515" fmla="*/ 1893252 h 3313666"/>
              <a:gd name="connsiteX3516" fmla="*/ 944436 w 2969285"/>
              <a:gd name="connsiteY3516" fmla="*/ 1889804 h 3313666"/>
              <a:gd name="connsiteX3517" fmla="*/ 932368 w 2969285"/>
              <a:gd name="connsiteY3517" fmla="*/ 1889804 h 3313666"/>
              <a:gd name="connsiteX3518" fmla="*/ 944436 w 2969285"/>
              <a:gd name="connsiteY3518" fmla="*/ 1889804 h 3313666"/>
              <a:gd name="connsiteX3519" fmla="*/ 982364 w 2969285"/>
              <a:gd name="connsiteY3519" fmla="*/ 1415706 h 3313666"/>
              <a:gd name="connsiteX3520" fmla="*/ 1016844 w 2969285"/>
              <a:gd name="connsiteY3520" fmla="*/ 1434670 h 3313666"/>
              <a:gd name="connsiteX3521" fmla="*/ 1025464 w 2969285"/>
              <a:gd name="connsiteY3521" fmla="*/ 1436394 h 3313666"/>
              <a:gd name="connsiteX3522" fmla="*/ 1016844 w 2969285"/>
              <a:gd name="connsiteY3522" fmla="*/ 1434670 h 3313666"/>
              <a:gd name="connsiteX3523" fmla="*/ 982364 w 2969285"/>
              <a:gd name="connsiteY3523" fmla="*/ 1415706 h 3313666"/>
              <a:gd name="connsiteX3524" fmla="*/ 1065116 w 2969285"/>
              <a:gd name="connsiteY3524" fmla="*/ 1589830 h 3313666"/>
              <a:gd name="connsiteX3525" fmla="*/ 1066840 w 2969285"/>
              <a:gd name="connsiteY3525" fmla="*/ 1584658 h 3313666"/>
              <a:gd name="connsiteX3526" fmla="*/ 1065116 w 2969285"/>
              <a:gd name="connsiteY3526" fmla="*/ 1589830 h 3313666"/>
              <a:gd name="connsiteX3527" fmla="*/ 1078908 w 2969285"/>
              <a:gd name="connsiteY3527" fmla="*/ 1698441 h 3313666"/>
              <a:gd name="connsiteX3528" fmla="*/ 1078908 w 2969285"/>
              <a:gd name="connsiteY3528" fmla="*/ 1703613 h 3313666"/>
              <a:gd name="connsiteX3529" fmla="*/ 1078908 w 2969285"/>
              <a:gd name="connsiteY3529" fmla="*/ 1698441 h 3313666"/>
              <a:gd name="connsiteX3530" fmla="*/ 1058220 w 2969285"/>
              <a:gd name="connsiteY3530" fmla="*/ 1707061 h 3313666"/>
              <a:gd name="connsiteX3531" fmla="*/ 1078908 w 2969285"/>
              <a:gd name="connsiteY3531" fmla="*/ 1698441 h 3313666"/>
              <a:gd name="connsiteX3532" fmla="*/ 1090976 w 2969285"/>
              <a:gd name="connsiteY3532" fmla="*/ 1613965 h 3313666"/>
              <a:gd name="connsiteX3533" fmla="*/ 1109940 w 2969285"/>
              <a:gd name="connsiteY3533" fmla="*/ 1586382 h 3313666"/>
              <a:gd name="connsiteX3534" fmla="*/ 1090976 w 2969285"/>
              <a:gd name="connsiteY3534" fmla="*/ 1613965 h 3313666"/>
              <a:gd name="connsiteX3535" fmla="*/ 1101320 w 2969285"/>
              <a:gd name="connsiteY3535" fmla="*/ 1646721 h 3313666"/>
              <a:gd name="connsiteX3536" fmla="*/ 1096148 w 2969285"/>
              <a:gd name="connsiteY3536" fmla="*/ 1681201 h 3313666"/>
              <a:gd name="connsiteX3537" fmla="*/ 1101320 w 2969285"/>
              <a:gd name="connsiteY3537" fmla="*/ 1646721 h 3313666"/>
              <a:gd name="connsiteX3538" fmla="*/ 1154764 w 2969285"/>
              <a:gd name="connsiteY3538" fmla="*/ 1827741 h 3313666"/>
              <a:gd name="connsiteX3539" fmla="*/ 1154764 w 2969285"/>
              <a:gd name="connsiteY3539" fmla="*/ 1827741 h 3313666"/>
              <a:gd name="connsiteX3540" fmla="*/ 1159936 w 2969285"/>
              <a:gd name="connsiteY3540" fmla="*/ 1824293 h 3313666"/>
              <a:gd name="connsiteX3541" fmla="*/ 1154764 w 2969285"/>
              <a:gd name="connsiteY3541" fmla="*/ 1827741 h 3313666"/>
              <a:gd name="connsiteX3542" fmla="*/ 1154764 w 2969285"/>
              <a:gd name="connsiteY3542" fmla="*/ 1827741 h 3313666"/>
              <a:gd name="connsiteX3543" fmla="*/ 1189243 w 2969285"/>
              <a:gd name="connsiteY3543" fmla="*/ 1786365 h 3313666"/>
              <a:gd name="connsiteX3544" fmla="*/ 1154764 w 2969285"/>
              <a:gd name="connsiteY3544" fmla="*/ 1776021 h 3313666"/>
              <a:gd name="connsiteX3545" fmla="*/ 1189243 w 2969285"/>
              <a:gd name="connsiteY3545" fmla="*/ 1786365 h 3313666"/>
              <a:gd name="connsiteX3546" fmla="*/ 1194415 w 2969285"/>
              <a:gd name="connsiteY3546" fmla="*/ 1788089 h 3313666"/>
              <a:gd name="connsiteX3547" fmla="*/ 1189243 w 2969285"/>
              <a:gd name="connsiteY3547" fmla="*/ 1786365 h 3313666"/>
              <a:gd name="connsiteX3548" fmla="*/ 1216827 w 2969285"/>
              <a:gd name="connsiteY3548" fmla="*/ 1512250 h 3313666"/>
              <a:gd name="connsiteX3549" fmla="*/ 1204759 w 2969285"/>
              <a:gd name="connsiteY3549" fmla="*/ 1532938 h 3313666"/>
              <a:gd name="connsiteX3550" fmla="*/ 1216827 w 2969285"/>
              <a:gd name="connsiteY3550" fmla="*/ 1512250 h 3313666"/>
              <a:gd name="connsiteX3551" fmla="*/ 1218551 w 2969285"/>
              <a:gd name="connsiteY3551" fmla="*/ 1508802 h 3313666"/>
              <a:gd name="connsiteX3552" fmla="*/ 1216827 w 2969285"/>
              <a:gd name="connsiteY3552" fmla="*/ 1512250 h 3313666"/>
              <a:gd name="connsiteX3553" fmla="*/ 1190967 w 2969285"/>
              <a:gd name="connsiteY3553" fmla="*/ 1555350 h 3313666"/>
              <a:gd name="connsiteX3554" fmla="*/ 1190967 w 2969285"/>
              <a:gd name="connsiteY3554" fmla="*/ 1538110 h 3313666"/>
              <a:gd name="connsiteX3555" fmla="*/ 1190967 w 2969285"/>
              <a:gd name="connsiteY3555" fmla="*/ 1538110 h 3313666"/>
              <a:gd name="connsiteX3556" fmla="*/ 1190967 w 2969285"/>
              <a:gd name="connsiteY3556" fmla="*/ 1538110 h 3313666"/>
              <a:gd name="connsiteX3557" fmla="*/ 1190967 w 2969285"/>
              <a:gd name="connsiteY3557" fmla="*/ 1538110 h 3313666"/>
              <a:gd name="connsiteX3558" fmla="*/ 1190967 w 2969285"/>
              <a:gd name="connsiteY3558" fmla="*/ 1555350 h 3313666"/>
              <a:gd name="connsiteX3559" fmla="*/ 1190967 w 2969285"/>
              <a:gd name="connsiteY3559" fmla="*/ 1570866 h 3313666"/>
              <a:gd name="connsiteX3560" fmla="*/ 1178899 w 2969285"/>
              <a:gd name="connsiteY3560" fmla="*/ 1574314 h 3313666"/>
              <a:gd name="connsiteX3561" fmla="*/ 1190967 w 2969285"/>
              <a:gd name="connsiteY3561" fmla="*/ 1570866 h 3313666"/>
              <a:gd name="connsiteX3562" fmla="*/ 1190967 w 2969285"/>
              <a:gd name="connsiteY3562" fmla="*/ 1555350 h 3313666"/>
              <a:gd name="connsiteX3563" fmla="*/ 1159936 w 2969285"/>
              <a:gd name="connsiteY3563" fmla="*/ 1563970 h 3313666"/>
              <a:gd name="connsiteX3564" fmla="*/ 1159936 w 2969285"/>
              <a:gd name="connsiteY3564" fmla="*/ 1563970 h 3313666"/>
              <a:gd name="connsiteX3565" fmla="*/ 1127180 w 2969285"/>
              <a:gd name="connsiteY3565" fmla="*/ 1581210 h 3313666"/>
              <a:gd name="connsiteX3566" fmla="*/ 1127180 w 2969285"/>
              <a:gd name="connsiteY3566" fmla="*/ 1626033 h 3313666"/>
              <a:gd name="connsiteX3567" fmla="*/ 1127180 w 2969285"/>
              <a:gd name="connsiteY3567" fmla="*/ 1581210 h 3313666"/>
              <a:gd name="connsiteX3568" fmla="*/ 1159936 w 2969285"/>
              <a:gd name="connsiteY3568" fmla="*/ 1563970 h 3313666"/>
              <a:gd name="connsiteX3569" fmla="*/ 1190967 w 2969285"/>
              <a:gd name="connsiteY3569" fmla="*/ 1555350 h 3313666"/>
              <a:gd name="connsiteX3570" fmla="*/ 1116836 w 2969285"/>
              <a:gd name="connsiteY3570" fmla="*/ 1555350 h 3313666"/>
              <a:gd name="connsiteX3571" fmla="*/ 1097872 w 2969285"/>
              <a:gd name="connsiteY3571" fmla="*/ 1569142 h 3313666"/>
              <a:gd name="connsiteX3572" fmla="*/ 1075460 w 2969285"/>
              <a:gd name="connsiteY3572" fmla="*/ 1577762 h 3313666"/>
              <a:gd name="connsiteX3573" fmla="*/ 1097872 w 2969285"/>
              <a:gd name="connsiteY3573" fmla="*/ 1569142 h 3313666"/>
              <a:gd name="connsiteX3574" fmla="*/ 1116836 w 2969285"/>
              <a:gd name="connsiteY3574" fmla="*/ 1555350 h 3313666"/>
              <a:gd name="connsiteX3575" fmla="*/ 1082356 w 2969285"/>
              <a:gd name="connsiteY3575" fmla="*/ 1462254 h 3313666"/>
              <a:gd name="connsiteX3576" fmla="*/ 1073736 w 2969285"/>
              <a:gd name="connsiteY3576" fmla="*/ 1453634 h 3313666"/>
              <a:gd name="connsiteX3577" fmla="*/ 1059944 w 2969285"/>
              <a:gd name="connsiteY3577" fmla="*/ 1465702 h 3313666"/>
              <a:gd name="connsiteX3578" fmla="*/ 1073736 w 2969285"/>
              <a:gd name="connsiteY3578" fmla="*/ 1453634 h 3313666"/>
              <a:gd name="connsiteX3579" fmla="*/ 1082356 w 2969285"/>
              <a:gd name="connsiteY3579" fmla="*/ 1462254 h 3313666"/>
              <a:gd name="connsiteX3580" fmla="*/ 1082356 w 2969285"/>
              <a:gd name="connsiteY3580" fmla="*/ 1462254 h 3313666"/>
              <a:gd name="connsiteX3581" fmla="*/ 1078908 w 2969285"/>
              <a:gd name="connsiteY3581" fmla="*/ 1436394 h 3313666"/>
              <a:gd name="connsiteX3582" fmla="*/ 1035808 w 2969285"/>
              <a:gd name="connsiteY3582" fmla="*/ 1436394 h 3313666"/>
              <a:gd name="connsiteX3583" fmla="*/ 1078908 w 2969285"/>
              <a:gd name="connsiteY3583" fmla="*/ 1436394 h 3313666"/>
              <a:gd name="connsiteX3584" fmla="*/ 1078908 w 2969285"/>
              <a:gd name="connsiteY3584" fmla="*/ 1436394 h 3313666"/>
              <a:gd name="connsiteX3585" fmla="*/ 1078908 w 2969285"/>
              <a:gd name="connsiteY3585" fmla="*/ 1436394 h 3313666"/>
              <a:gd name="connsiteX3586" fmla="*/ 999604 w 2969285"/>
              <a:gd name="connsiteY3586" fmla="*/ 1386399 h 3313666"/>
              <a:gd name="connsiteX3587" fmla="*/ 935817 w 2969285"/>
              <a:gd name="connsiteY3587" fmla="*/ 1386399 h 3313666"/>
              <a:gd name="connsiteX3588" fmla="*/ 878925 w 2969285"/>
              <a:gd name="connsiteY3588" fmla="*/ 1393294 h 3313666"/>
              <a:gd name="connsiteX3589" fmla="*/ 870305 w 2969285"/>
              <a:gd name="connsiteY3589" fmla="*/ 1395018 h 3313666"/>
              <a:gd name="connsiteX3590" fmla="*/ 878925 w 2969285"/>
              <a:gd name="connsiteY3590" fmla="*/ 1393294 h 3313666"/>
              <a:gd name="connsiteX3591" fmla="*/ 935817 w 2969285"/>
              <a:gd name="connsiteY3591" fmla="*/ 1386399 h 3313666"/>
              <a:gd name="connsiteX3592" fmla="*/ 935817 w 2969285"/>
              <a:gd name="connsiteY3592" fmla="*/ 1386399 h 3313666"/>
              <a:gd name="connsiteX3593" fmla="*/ 999604 w 2969285"/>
              <a:gd name="connsiteY3593" fmla="*/ 1386399 h 3313666"/>
              <a:gd name="connsiteX3594" fmla="*/ 1046152 w 2969285"/>
              <a:gd name="connsiteY3594" fmla="*/ 1400190 h 3313666"/>
              <a:gd name="connsiteX3595" fmla="*/ 999604 w 2969285"/>
              <a:gd name="connsiteY3595" fmla="*/ 1386399 h 3313666"/>
              <a:gd name="connsiteX3596" fmla="*/ 920301 w 2969285"/>
              <a:gd name="connsiteY3596" fmla="*/ 1339851 h 3313666"/>
              <a:gd name="connsiteX3597" fmla="*/ 927197 w 2969285"/>
              <a:gd name="connsiteY3597" fmla="*/ 1358815 h 3313666"/>
              <a:gd name="connsiteX3598" fmla="*/ 932368 w 2969285"/>
              <a:gd name="connsiteY3598" fmla="*/ 1358815 h 3313666"/>
              <a:gd name="connsiteX3599" fmla="*/ 927197 w 2969285"/>
              <a:gd name="connsiteY3599" fmla="*/ 1358815 h 3313666"/>
              <a:gd name="connsiteX3600" fmla="*/ 927197 w 2969285"/>
              <a:gd name="connsiteY3600" fmla="*/ 1358815 h 3313666"/>
              <a:gd name="connsiteX3601" fmla="*/ 920301 w 2969285"/>
              <a:gd name="connsiteY3601" fmla="*/ 1339851 h 3313666"/>
              <a:gd name="connsiteX3602" fmla="*/ 1006500 w 2969285"/>
              <a:gd name="connsiteY3602" fmla="*/ 1360539 h 3313666"/>
              <a:gd name="connsiteX3603" fmla="*/ 1001328 w 2969285"/>
              <a:gd name="connsiteY3603" fmla="*/ 1372607 h 3313666"/>
              <a:gd name="connsiteX3604" fmla="*/ 1006500 w 2969285"/>
              <a:gd name="connsiteY3604" fmla="*/ 1360539 h 3313666"/>
              <a:gd name="connsiteX3605" fmla="*/ 1006500 w 2969285"/>
              <a:gd name="connsiteY3605" fmla="*/ 1360539 h 3313666"/>
              <a:gd name="connsiteX3606" fmla="*/ 1028912 w 2969285"/>
              <a:gd name="connsiteY3606" fmla="*/ 1353643 h 3313666"/>
              <a:gd name="connsiteX3607" fmla="*/ 1006500 w 2969285"/>
              <a:gd name="connsiteY3607" fmla="*/ 1360539 h 3313666"/>
              <a:gd name="connsiteX3608" fmla="*/ 834101 w 2969285"/>
              <a:gd name="connsiteY3608" fmla="*/ 1319163 h 3313666"/>
              <a:gd name="connsiteX3609" fmla="*/ 834101 w 2969285"/>
              <a:gd name="connsiteY3609" fmla="*/ 1310543 h 3313666"/>
              <a:gd name="connsiteX3610" fmla="*/ 834101 w 2969285"/>
              <a:gd name="connsiteY3610" fmla="*/ 1301923 h 3313666"/>
              <a:gd name="connsiteX3611" fmla="*/ 834101 w 2969285"/>
              <a:gd name="connsiteY3611" fmla="*/ 1310543 h 3313666"/>
              <a:gd name="connsiteX3612" fmla="*/ 834101 w 2969285"/>
              <a:gd name="connsiteY3612" fmla="*/ 1319163 h 3313666"/>
              <a:gd name="connsiteX3613" fmla="*/ 799621 w 2969285"/>
              <a:gd name="connsiteY3613" fmla="*/ 1705337 h 3313666"/>
              <a:gd name="connsiteX3614" fmla="*/ 782381 w 2969285"/>
              <a:gd name="connsiteY3614" fmla="*/ 1679477 h 3313666"/>
              <a:gd name="connsiteX3615" fmla="*/ 806517 w 2969285"/>
              <a:gd name="connsiteY3615" fmla="*/ 1670857 h 3313666"/>
              <a:gd name="connsiteX3616" fmla="*/ 823757 w 2969285"/>
              <a:gd name="connsiteY3616" fmla="*/ 1646721 h 3313666"/>
              <a:gd name="connsiteX3617" fmla="*/ 816861 w 2969285"/>
              <a:gd name="connsiteY3617" fmla="*/ 1634653 h 3313666"/>
              <a:gd name="connsiteX3618" fmla="*/ 823757 w 2969285"/>
              <a:gd name="connsiteY3618" fmla="*/ 1646721 h 3313666"/>
              <a:gd name="connsiteX3619" fmla="*/ 806517 w 2969285"/>
              <a:gd name="connsiteY3619" fmla="*/ 1670857 h 3313666"/>
              <a:gd name="connsiteX3620" fmla="*/ 782381 w 2969285"/>
              <a:gd name="connsiteY3620" fmla="*/ 1679477 h 3313666"/>
              <a:gd name="connsiteX3621" fmla="*/ 799621 w 2969285"/>
              <a:gd name="connsiteY3621" fmla="*/ 1705337 h 3313666"/>
              <a:gd name="connsiteX3622" fmla="*/ 804793 w 2969285"/>
              <a:gd name="connsiteY3622" fmla="*/ 1581210 h 3313666"/>
              <a:gd name="connsiteX3623" fmla="*/ 789277 w 2969285"/>
              <a:gd name="connsiteY3623" fmla="*/ 1570866 h 3313666"/>
              <a:gd name="connsiteX3624" fmla="*/ 804793 w 2969285"/>
              <a:gd name="connsiteY3624" fmla="*/ 1581210 h 3313666"/>
              <a:gd name="connsiteX3625" fmla="*/ 797897 w 2969285"/>
              <a:gd name="connsiteY3625" fmla="*/ 1612242 h 3313666"/>
              <a:gd name="connsiteX3626" fmla="*/ 789277 w 2969285"/>
              <a:gd name="connsiteY3626" fmla="*/ 1622585 h 3313666"/>
              <a:gd name="connsiteX3627" fmla="*/ 792725 w 2969285"/>
              <a:gd name="connsiteY3627" fmla="*/ 1626033 h 3313666"/>
              <a:gd name="connsiteX3628" fmla="*/ 789277 w 2969285"/>
              <a:gd name="connsiteY3628" fmla="*/ 1622585 h 3313666"/>
              <a:gd name="connsiteX3629" fmla="*/ 797897 w 2969285"/>
              <a:gd name="connsiteY3629" fmla="*/ 1612242 h 3313666"/>
              <a:gd name="connsiteX3630" fmla="*/ 804793 w 2969285"/>
              <a:gd name="connsiteY3630" fmla="*/ 1581210 h 3313666"/>
              <a:gd name="connsiteX3631" fmla="*/ 808241 w 2969285"/>
              <a:gd name="connsiteY3631" fmla="*/ 1363987 h 3313666"/>
              <a:gd name="connsiteX3632" fmla="*/ 766865 w 2969285"/>
              <a:gd name="connsiteY3632" fmla="*/ 1395018 h 3313666"/>
              <a:gd name="connsiteX3633" fmla="*/ 741005 w 2969285"/>
              <a:gd name="connsiteY3633" fmla="*/ 1434670 h 3313666"/>
              <a:gd name="connsiteX3634" fmla="*/ 754797 w 2969285"/>
              <a:gd name="connsiteY3634" fmla="*/ 1496734 h 3313666"/>
              <a:gd name="connsiteX3635" fmla="*/ 756521 w 2969285"/>
              <a:gd name="connsiteY3635" fmla="*/ 1505354 h 3313666"/>
              <a:gd name="connsiteX3636" fmla="*/ 744453 w 2969285"/>
              <a:gd name="connsiteY3636" fmla="*/ 1520870 h 3313666"/>
              <a:gd name="connsiteX3637" fmla="*/ 732385 w 2969285"/>
              <a:gd name="connsiteY3637" fmla="*/ 1548454 h 3313666"/>
              <a:gd name="connsiteX3638" fmla="*/ 737557 w 2969285"/>
              <a:gd name="connsiteY3638" fmla="*/ 1560522 h 3313666"/>
              <a:gd name="connsiteX3639" fmla="*/ 732385 w 2969285"/>
              <a:gd name="connsiteY3639" fmla="*/ 1548454 h 3313666"/>
              <a:gd name="connsiteX3640" fmla="*/ 744453 w 2969285"/>
              <a:gd name="connsiteY3640" fmla="*/ 1520870 h 3313666"/>
              <a:gd name="connsiteX3641" fmla="*/ 756521 w 2969285"/>
              <a:gd name="connsiteY3641" fmla="*/ 1505354 h 3313666"/>
              <a:gd name="connsiteX3642" fmla="*/ 754797 w 2969285"/>
              <a:gd name="connsiteY3642" fmla="*/ 1496734 h 3313666"/>
              <a:gd name="connsiteX3643" fmla="*/ 741005 w 2969285"/>
              <a:gd name="connsiteY3643" fmla="*/ 1434670 h 3313666"/>
              <a:gd name="connsiteX3644" fmla="*/ 766865 w 2969285"/>
              <a:gd name="connsiteY3644" fmla="*/ 1395018 h 3313666"/>
              <a:gd name="connsiteX3645" fmla="*/ 808241 w 2969285"/>
              <a:gd name="connsiteY3645" fmla="*/ 1363987 h 3313666"/>
              <a:gd name="connsiteX3646" fmla="*/ 823757 w 2969285"/>
              <a:gd name="connsiteY3646" fmla="*/ 1367434 h 3313666"/>
              <a:gd name="connsiteX3647" fmla="*/ 823757 w 2969285"/>
              <a:gd name="connsiteY3647" fmla="*/ 1350195 h 3313666"/>
              <a:gd name="connsiteX3648" fmla="*/ 823757 w 2969285"/>
              <a:gd name="connsiteY3648" fmla="*/ 1367434 h 3313666"/>
              <a:gd name="connsiteX3649" fmla="*/ 808241 w 2969285"/>
              <a:gd name="connsiteY3649" fmla="*/ 1363987 h 3313666"/>
              <a:gd name="connsiteX3650" fmla="*/ 737557 w 2969285"/>
              <a:gd name="connsiteY3650" fmla="*/ 1307095 h 3313666"/>
              <a:gd name="connsiteX3651" fmla="*/ 737557 w 2969285"/>
              <a:gd name="connsiteY3651" fmla="*/ 1307095 h 3313666"/>
              <a:gd name="connsiteX3652" fmla="*/ 732385 w 2969285"/>
              <a:gd name="connsiteY3652" fmla="*/ 1296751 h 3313666"/>
              <a:gd name="connsiteX3653" fmla="*/ 737557 w 2969285"/>
              <a:gd name="connsiteY3653" fmla="*/ 1307095 h 3313666"/>
              <a:gd name="connsiteX3654" fmla="*/ 734109 w 2969285"/>
              <a:gd name="connsiteY3654" fmla="*/ 1236411 h 3313666"/>
              <a:gd name="connsiteX3655" fmla="*/ 735833 w 2969285"/>
              <a:gd name="connsiteY3655" fmla="*/ 1238135 h 3313666"/>
              <a:gd name="connsiteX3656" fmla="*/ 739281 w 2969285"/>
              <a:gd name="connsiteY3656" fmla="*/ 1234687 h 3313666"/>
              <a:gd name="connsiteX3657" fmla="*/ 739281 w 2969285"/>
              <a:gd name="connsiteY3657" fmla="*/ 1234687 h 3313666"/>
              <a:gd name="connsiteX3658" fmla="*/ 735833 w 2969285"/>
              <a:gd name="connsiteY3658" fmla="*/ 1238135 h 3313666"/>
              <a:gd name="connsiteX3659" fmla="*/ 734109 w 2969285"/>
              <a:gd name="connsiteY3659" fmla="*/ 1236411 h 3313666"/>
              <a:gd name="connsiteX3660" fmla="*/ 822033 w 2969285"/>
              <a:gd name="connsiteY3660" fmla="*/ 1334679 h 3313666"/>
              <a:gd name="connsiteX3661" fmla="*/ 822033 w 2969285"/>
              <a:gd name="connsiteY3661" fmla="*/ 1334679 h 3313666"/>
              <a:gd name="connsiteX3662" fmla="*/ 822033 w 2969285"/>
              <a:gd name="connsiteY3662" fmla="*/ 1336403 h 3313666"/>
              <a:gd name="connsiteX3663" fmla="*/ 822033 w 2969285"/>
              <a:gd name="connsiteY3663" fmla="*/ 1334679 h 3313666"/>
              <a:gd name="connsiteX3664" fmla="*/ 789277 w 2969285"/>
              <a:gd name="connsiteY3664" fmla="*/ 1179519 h 3313666"/>
              <a:gd name="connsiteX3665" fmla="*/ 792725 w 2969285"/>
              <a:gd name="connsiteY3665" fmla="*/ 1170899 h 3313666"/>
              <a:gd name="connsiteX3666" fmla="*/ 794449 w 2969285"/>
              <a:gd name="connsiteY3666" fmla="*/ 1162279 h 3313666"/>
              <a:gd name="connsiteX3667" fmla="*/ 792725 w 2969285"/>
              <a:gd name="connsiteY3667" fmla="*/ 1170899 h 3313666"/>
              <a:gd name="connsiteX3668" fmla="*/ 789277 w 2969285"/>
              <a:gd name="connsiteY3668" fmla="*/ 1179519 h 3313666"/>
              <a:gd name="connsiteX3669" fmla="*/ 870305 w 2969285"/>
              <a:gd name="connsiteY3669" fmla="*/ 1089872 h 3313666"/>
              <a:gd name="connsiteX3670" fmla="*/ 866857 w 2969285"/>
              <a:gd name="connsiteY3670" fmla="*/ 1100216 h 3313666"/>
              <a:gd name="connsiteX3671" fmla="*/ 870305 w 2969285"/>
              <a:gd name="connsiteY3671" fmla="*/ 1089872 h 3313666"/>
              <a:gd name="connsiteX3672" fmla="*/ 865133 w 2969285"/>
              <a:gd name="connsiteY3672" fmla="*/ 1070908 h 3313666"/>
              <a:gd name="connsiteX3673" fmla="*/ 868581 w 2969285"/>
              <a:gd name="connsiteY3673" fmla="*/ 1084700 h 3313666"/>
              <a:gd name="connsiteX3674" fmla="*/ 865133 w 2969285"/>
              <a:gd name="connsiteY3674" fmla="*/ 1070908 h 3313666"/>
              <a:gd name="connsiteX3675" fmla="*/ 844445 w 2969285"/>
              <a:gd name="connsiteY3675" fmla="*/ 1038152 h 3313666"/>
              <a:gd name="connsiteX3676" fmla="*/ 835825 w 2969285"/>
              <a:gd name="connsiteY3676" fmla="*/ 1038152 h 3313666"/>
              <a:gd name="connsiteX3677" fmla="*/ 844445 w 2969285"/>
              <a:gd name="connsiteY3677" fmla="*/ 1038152 h 3313666"/>
              <a:gd name="connsiteX3678" fmla="*/ 872029 w 2969285"/>
              <a:gd name="connsiteY3678" fmla="*/ 1045048 h 3313666"/>
              <a:gd name="connsiteX3679" fmla="*/ 844445 w 2969285"/>
              <a:gd name="connsiteY3679" fmla="*/ 1038152 h 3313666"/>
              <a:gd name="connsiteX3680" fmla="*/ 865133 w 2969285"/>
              <a:gd name="connsiteY3680" fmla="*/ 1138144 h 3313666"/>
              <a:gd name="connsiteX3681" fmla="*/ 854789 w 2969285"/>
              <a:gd name="connsiteY3681" fmla="*/ 1132972 h 3313666"/>
              <a:gd name="connsiteX3682" fmla="*/ 849617 w 2969285"/>
              <a:gd name="connsiteY3682" fmla="*/ 1127800 h 3313666"/>
              <a:gd name="connsiteX3683" fmla="*/ 854789 w 2969285"/>
              <a:gd name="connsiteY3683" fmla="*/ 1132972 h 3313666"/>
              <a:gd name="connsiteX3684" fmla="*/ 865133 w 2969285"/>
              <a:gd name="connsiteY3684" fmla="*/ 1138144 h 3313666"/>
              <a:gd name="connsiteX3685" fmla="*/ 878925 w 2969285"/>
              <a:gd name="connsiteY3685" fmla="*/ 1182967 h 3313666"/>
              <a:gd name="connsiteX3686" fmla="*/ 885821 w 2969285"/>
              <a:gd name="connsiteY3686" fmla="*/ 1177795 h 3313666"/>
              <a:gd name="connsiteX3687" fmla="*/ 892717 w 2969285"/>
              <a:gd name="connsiteY3687" fmla="*/ 1172623 h 3313666"/>
              <a:gd name="connsiteX3688" fmla="*/ 885821 w 2969285"/>
              <a:gd name="connsiteY3688" fmla="*/ 1177795 h 3313666"/>
              <a:gd name="connsiteX3689" fmla="*/ 878925 w 2969285"/>
              <a:gd name="connsiteY3689" fmla="*/ 1182967 h 3313666"/>
              <a:gd name="connsiteX3690" fmla="*/ 999604 w 2969285"/>
              <a:gd name="connsiteY3690" fmla="*/ 1215723 h 3313666"/>
              <a:gd name="connsiteX3691" fmla="*/ 999604 w 2969285"/>
              <a:gd name="connsiteY3691" fmla="*/ 1229515 h 3313666"/>
              <a:gd name="connsiteX3692" fmla="*/ 999604 w 2969285"/>
              <a:gd name="connsiteY3692" fmla="*/ 1215723 h 3313666"/>
              <a:gd name="connsiteX3693" fmla="*/ 996156 w 2969285"/>
              <a:gd name="connsiteY3693" fmla="*/ 1117456 h 3313666"/>
              <a:gd name="connsiteX3694" fmla="*/ 951332 w 2969285"/>
              <a:gd name="connsiteY3694" fmla="*/ 1101940 h 3313666"/>
              <a:gd name="connsiteX3695" fmla="*/ 996156 w 2969285"/>
              <a:gd name="connsiteY3695" fmla="*/ 1117456 h 3313666"/>
              <a:gd name="connsiteX3696" fmla="*/ 997880 w 2969285"/>
              <a:gd name="connsiteY3696" fmla="*/ 1117456 h 3313666"/>
              <a:gd name="connsiteX3697" fmla="*/ 996156 w 2969285"/>
              <a:gd name="connsiteY3697" fmla="*/ 1117456 h 3313666"/>
              <a:gd name="connsiteX3698" fmla="*/ 747901 w 2969285"/>
              <a:gd name="connsiteY3698" fmla="*/ 1203655 h 3313666"/>
              <a:gd name="connsiteX3699" fmla="*/ 744453 w 2969285"/>
              <a:gd name="connsiteY3699" fmla="*/ 1189863 h 3313666"/>
              <a:gd name="connsiteX3700" fmla="*/ 744453 w 2969285"/>
              <a:gd name="connsiteY3700" fmla="*/ 1189863 h 3313666"/>
              <a:gd name="connsiteX3701" fmla="*/ 744453 w 2969285"/>
              <a:gd name="connsiteY3701" fmla="*/ 1189863 h 3313666"/>
              <a:gd name="connsiteX3702" fmla="*/ 747901 w 2969285"/>
              <a:gd name="connsiteY3702" fmla="*/ 1203655 h 3313666"/>
              <a:gd name="connsiteX3703" fmla="*/ 728937 w 2969285"/>
              <a:gd name="connsiteY3703" fmla="*/ 922644 h 3313666"/>
              <a:gd name="connsiteX3704" fmla="*/ 673770 w 2969285"/>
              <a:gd name="connsiteY3704" fmla="*/ 898509 h 3313666"/>
              <a:gd name="connsiteX3705" fmla="*/ 673770 w 2969285"/>
              <a:gd name="connsiteY3705" fmla="*/ 898509 h 3313666"/>
              <a:gd name="connsiteX3706" fmla="*/ 673770 w 2969285"/>
              <a:gd name="connsiteY3706" fmla="*/ 898509 h 3313666"/>
              <a:gd name="connsiteX3707" fmla="*/ 728937 w 2969285"/>
              <a:gd name="connsiteY3707" fmla="*/ 922644 h 3313666"/>
              <a:gd name="connsiteX3708" fmla="*/ 741005 w 2969285"/>
              <a:gd name="connsiteY3708" fmla="*/ 920920 h 3313666"/>
              <a:gd name="connsiteX3709" fmla="*/ 728937 w 2969285"/>
              <a:gd name="connsiteY3709" fmla="*/ 922644 h 3313666"/>
              <a:gd name="connsiteX3710" fmla="*/ 727213 w 2969285"/>
              <a:gd name="connsiteY3710" fmla="*/ 1062288 h 3313666"/>
              <a:gd name="connsiteX3711" fmla="*/ 727213 w 2969285"/>
              <a:gd name="connsiteY3711" fmla="*/ 1062288 h 3313666"/>
              <a:gd name="connsiteX3712" fmla="*/ 722041 w 2969285"/>
              <a:gd name="connsiteY3712" fmla="*/ 1062288 h 3313666"/>
              <a:gd name="connsiteX3713" fmla="*/ 727213 w 2969285"/>
              <a:gd name="connsiteY3713" fmla="*/ 1062288 h 3313666"/>
              <a:gd name="connsiteX3714" fmla="*/ 708249 w 2969285"/>
              <a:gd name="connsiteY3714" fmla="*/ 1150211 h 3313666"/>
              <a:gd name="connsiteX3715" fmla="*/ 701353 w 2969285"/>
              <a:gd name="connsiteY3715" fmla="*/ 1179519 h 3313666"/>
              <a:gd name="connsiteX3716" fmla="*/ 661702 w 2969285"/>
              <a:gd name="connsiteY3716" fmla="*/ 1195035 h 3313666"/>
              <a:gd name="connsiteX3717" fmla="*/ 701353 w 2969285"/>
              <a:gd name="connsiteY3717" fmla="*/ 1179519 h 3313666"/>
              <a:gd name="connsiteX3718" fmla="*/ 708249 w 2969285"/>
              <a:gd name="connsiteY3718" fmla="*/ 1150211 h 3313666"/>
              <a:gd name="connsiteX3719" fmla="*/ 709973 w 2969285"/>
              <a:gd name="connsiteY3719" fmla="*/ 1120904 h 3313666"/>
              <a:gd name="connsiteX3720" fmla="*/ 711697 w 2969285"/>
              <a:gd name="connsiteY3720" fmla="*/ 1096768 h 3313666"/>
              <a:gd name="connsiteX3721" fmla="*/ 711697 w 2969285"/>
              <a:gd name="connsiteY3721" fmla="*/ 1096768 h 3313666"/>
              <a:gd name="connsiteX3722" fmla="*/ 709973 w 2969285"/>
              <a:gd name="connsiteY3722" fmla="*/ 1120904 h 3313666"/>
              <a:gd name="connsiteX3723" fmla="*/ 708249 w 2969285"/>
              <a:gd name="connsiteY3723" fmla="*/ 1150211 h 3313666"/>
              <a:gd name="connsiteX3724" fmla="*/ 663426 w 2969285"/>
              <a:gd name="connsiteY3724" fmla="*/ 1217447 h 3313666"/>
              <a:gd name="connsiteX3725" fmla="*/ 663426 w 2969285"/>
              <a:gd name="connsiteY3725" fmla="*/ 1217447 h 3313666"/>
              <a:gd name="connsiteX3726" fmla="*/ 644462 w 2969285"/>
              <a:gd name="connsiteY3726" fmla="*/ 1253651 h 3313666"/>
              <a:gd name="connsiteX3727" fmla="*/ 644462 w 2969285"/>
              <a:gd name="connsiteY3727" fmla="*/ 1253651 h 3313666"/>
              <a:gd name="connsiteX3728" fmla="*/ 663426 w 2969285"/>
              <a:gd name="connsiteY3728" fmla="*/ 1217447 h 3313666"/>
              <a:gd name="connsiteX3729" fmla="*/ 680666 w 2969285"/>
              <a:gd name="connsiteY3729" fmla="*/ 1041600 h 3313666"/>
              <a:gd name="connsiteX3730" fmla="*/ 680666 w 2969285"/>
              <a:gd name="connsiteY3730" fmla="*/ 1046772 h 3313666"/>
              <a:gd name="connsiteX3731" fmla="*/ 680666 w 2969285"/>
              <a:gd name="connsiteY3731" fmla="*/ 1046772 h 3313666"/>
              <a:gd name="connsiteX3732" fmla="*/ 680666 w 2969285"/>
              <a:gd name="connsiteY3732" fmla="*/ 1041600 h 3313666"/>
              <a:gd name="connsiteX3733" fmla="*/ 675494 w 2969285"/>
              <a:gd name="connsiteY3733" fmla="*/ 1060564 h 3313666"/>
              <a:gd name="connsiteX3734" fmla="*/ 678942 w 2969285"/>
              <a:gd name="connsiteY3734" fmla="*/ 1045048 h 3313666"/>
              <a:gd name="connsiteX3735" fmla="*/ 678942 w 2969285"/>
              <a:gd name="connsiteY3735" fmla="*/ 1045048 h 3313666"/>
              <a:gd name="connsiteX3736" fmla="*/ 675494 w 2969285"/>
              <a:gd name="connsiteY3736" fmla="*/ 1060564 h 3313666"/>
              <a:gd name="connsiteX3737" fmla="*/ 656530 w 2969285"/>
              <a:gd name="connsiteY3737" fmla="*/ 1069184 h 3313666"/>
              <a:gd name="connsiteX3738" fmla="*/ 656530 w 2969285"/>
              <a:gd name="connsiteY3738" fmla="*/ 1069184 h 3313666"/>
              <a:gd name="connsiteX3739" fmla="*/ 675494 w 2969285"/>
              <a:gd name="connsiteY3739" fmla="*/ 1060564 h 3313666"/>
              <a:gd name="connsiteX3740" fmla="*/ 677218 w 2969285"/>
              <a:gd name="connsiteY3740" fmla="*/ 1305371 h 3313666"/>
              <a:gd name="connsiteX3741" fmla="*/ 696182 w 2969285"/>
              <a:gd name="connsiteY3741" fmla="*/ 1301923 h 3313666"/>
              <a:gd name="connsiteX3742" fmla="*/ 677218 w 2969285"/>
              <a:gd name="connsiteY3742" fmla="*/ 1305371 h 3313666"/>
              <a:gd name="connsiteX3743" fmla="*/ 642738 w 2969285"/>
              <a:gd name="connsiteY3743" fmla="*/ 1305371 h 3313666"/>
              <a:gd name="connsiteX3744" fmla="*/ 677218 w 2969285"/>
              <a:gd name="connsiteY3744" fmla="*/ 1305371 h 3313666"/>
              <a:gd name="connsiteX3745" fmla="*/ 691009 w 2969285"/>
              <a:gd name="connsiteY3745" fmla="*/ 1227791 h 3313666"/>
              <a:gd name="connsiteX3746" fmla="*/ 691009 w 2969285"/>
              <a:gd name="connsiteY3746" fmla="*/ 1243307 h 3313666"/>
              <a:gd name="connsiteX3747" fmla="*/ 691009 w 2969285"/>
              <a:gd name="connsiteY3747" fmla="*/ 1227791 h 3313666"/>
              <a:gd name="connsiteX3748" fmla="*/ 713421 w 2969285"/>
              <a:gd name="connsiteY3748" fmla="*/ 1213999 h 3313666"/>
              <a:gd name="connsiteX3749" fmla="*/ 751349 w 2969285"/>
              <a:gd name="connsiteY3749" fmla="*/ 1205379 h 3313666"/>
              <a:gd name="connsiteX3750" fmla="*/ 751349 w 2969285"/>
              <a:gd name="connsiteY3750" fmla="*/ 1205379 h 3313666"/>
              <a:gd name="connsiteX3751" fmla="*/ 713421 w 2969285"/>
              <a:gd name="connsiteY3751" fmla="*/ 1213999 h 3313666"/>
              <a:gd name="connsiteX3752" fmla="*/ 691009 w 2969285"/>
              <a:gd name="connsiteY3752" fmla="*/ 1227791 h 3313666"/>
              <a:gd name="connsiteX3753" fmla="*/ 730661 w 2969285"/>
              <a:gd name="connsiteY3753" fmla="*/ 1408810 h 3313666"/>
              <a:gd name="connsiteX3754" fmla="*/ 727213 w 2969285"/>
              <a:gd name="connsiteY3754" fmla="*/ 1407086 h 3313666"/>
              <a:gd name="connsiteX3755" fmla="*/ 720317 w 2969285"/>
              <a:gd name="connsiteY3755" fmla="*/ 1403638 h 3313666"/>
              <a:gd name="connsiteX3756" fmla="*/ 727213 w 2969285"/>
              <a:gd name="connsiteY3756" fmla="*/ 1407086 h 3313666"/>
              <a:gd name="connsiteX3757" fmla="*/ 730661 w 2969285"/>
              <a:gd name="connsiteY3757" fmla="*/ 1408810 h 3313666"/>
              <a:gd name="connsiteX3758" fmla="*/ 734109 w 2969285"/>
              <a:gd name="connsiteY3758" fmla="*/ 1929456 h 3313666"/>
              <a:gd name="connsiteX3759" fmla="*/ 734109 w 2969285"/>
              <a:gd name="connsiteY3759" fmla="*/ 1929456 h 3313666"/>
              <a:gd name="connsiteX3760" fmla="*/ 734109 w 2969285"/>
              <a:gd name="connsiteY3760" fmla="*/ 1929456 h 3313666"/>
              <a:gd name="connsiteX3761" fmla="*/ 734109 w 2969285"/>
              <a:gd name="connsiteY3761" fmla="*/ 1929456 h 3313666"/>
              <a:gd name="connsiteX3762" fmla="*/ 723765 w 2969285"/>
              <a:gd name="connsiteY3762" fmla="*/ 2150127 h 3313666"/>
              <a:gd name="connsiteX3763" fmla="*/ 706525 w 2969285"/>
              <a:gd name="connsiteY3763" fmla="*/ 2169091 h 3313666"/>
              <a:gd name="connsiteX3764" fmla="*/ 746177 w 2969285"/>
              <a:gd name="connsiteY3764" fmla="*/ 2182883 h 3313666"/>
              <a:gd name="connsiteX3765" fmla="*/ 706525 w 2969285"/>
              <a:gd name="connsiteY3765" fmla="*/ 2169091 h 3313666"/>
              <a:gd name="connsiteX3766" fmla="*/ 723765 w 2969285"/>
              <a:gd name="connsiteY3766" fmla="*/ 2150127 h 3313666"/>
              <a:gd name="connsiteX3767" fmla="*/ 737557 w 2969285"/>
              <a:gd name="connsiteY3767" fmla="*/ 1958764 h 3313666"/>
              <a:gd name="connsiteX3768" fmla="*/ 741005 w 2969285"/>
              <a:gd name="connsiteY3768" fmla="*/ 1932904 h 3313666"/>
              <a:gd name="connsiteX3769" fmla="*/ 735833 w 2969285"/>
              <a:gd name="connsiteY3769" fmla="*/ 1931180 h 3313666"/>
              <a:gd name="connsiteX3770" fmla="*/ 741005 w 2969285"/>
              <a:gd name="connsiteY3770" fmla="*/ 1932904 h 3313666"/>
              <a:gd name="connsiteX3771" fmla="*/ 737557 w 2969285"/>
              <a:gd name="connsiteY3771" fmla="*/ 1958764 h 3313666"/>
              <a:gd name="connsiteX3772" fmla="*/ 765141 w 2969285"/>
              <a:gd name="connsiteY3772" fmla="*/ 1958764 h 3313666"/>
              <a:gd name="connsiteX3773" fmla="*/ 737557 w 2969285"/>
              <a:gd name="connsiteY3773" fmla="*/ 1958764 h 3313666"/>
              <a:gd name="connsiteX3774" fmla="*/ 761693 w 2969285"/>
              <a:gd name="connsiteY3774" fmla="*/ 1848428 h 3313666"/>
              <a:gd name="connsiteX3775" fmla="*/ 773761 w 2969285"/>
              <a:gd name="connsiteY3775" fmla="*/ 1843257 h 3313666"/>
              <a:gd name="connsiteX3776" fmla="*/ 808241 w 2969285"/>
              <a:gd name="connsiteY3776" fmla="*/ 1808777 h 3313666"/>
              <a:gd name="connsiteX3777" fmla="*/ 818585 w 2969285"/>
              <a:gd name="connsiteY3777" fmla="*/ 1793261 h 3313666"/>
              <a:gd name="connsiteX3778" fmla="*/ 901337 w 2969285"/>
              <a:gd name="connsiteY3778" fmla="*/ 1751885 h 3313666"/>
              <a:gd name="connsiteX3779" fmla="*/ 901337 w 2969285"/>
              <a:gd name="connsiteY3779" fmla="*/ 1751885 h 3313666"/>
              <a:gd name="connsiteX3780" fmla="*/ 818585 w 2969285"/>
              <a:gd name="connsiteY3780" fmla="*/ 1793261 h 3313666"/>
              <a:gd name="connsiteX3781" fmla="*/ 808241 w 2969285"/>
              <a:gd name="connsiteY3781" fmla="*/ 1808777 h 3313666"/>
              <a:gd name="connsiteX3782" fmla="*/ 773761 w 2969285"/>
              <a:gd name="connsiteY3782" fmla="*/ 1843257 h 3313666"/>
              <a:gd name="connsiteX3783" fmla="*/ 761693 w 2969285"/>
              <a:gd name="connsiteY3783" fmla="*/ 1848428 h 3313666"/>
              <a:gd name="connsiteX3784" fmla="*/ 818585 w 2969285"/>
              <a:gd name="connsiteY3784" fmla="*/ 1877736 h 3313666"/>
              <a:gd name="connsiteX3785" fmla="*/ 818585 w 2969285"/>
              <a:gd name="connsiteY3785" fmla="*/ 1877736 h 3313666"/>
              <a:gd name="connsiteX3786" fmla="*/ 822033 w 2969285"/>
              <a:gd name="connsiteY3786" fmla="*/ 1876012 h 3313666"/>
              <a:gd name="connsiteX3787" fmla="*/ 818585 w 2969285"/>
              <a:gd name="connsiteY3787" fmla="*/ 1877736 h 3313666"/>
              <a:gd name="connsiteX3788" fmla="*/ 828929 w 2969285"/>
              <a:gd name="connsiteY3788" fmla="*/ 2001864 h 3313666"/>
              <a:gd name="connsiteX3789" fmla="*/ 847893 w 2969285"/>
              <a:gd name="connsiteY3789" fmla="*/ 1988072 h 3313666"/>
              <a:gd name="connsiteX3790" fmla="*/ 828929 w 2969285"/>
              <a:gd name="connsiteY3790" fmla="*/ 2001864 h 3313666"/>
              <a:gd name="connsiteX3791" fmla="*/ 813413 w 2969285"/>
              <a:gd name="connsiteY3791" fmla="*/ 2022552 h 3313666"/>
              <a:gd name="connsiteX3792" fmla="*/ 828929 w 2969285"/>
              <a:gd name="connsiteY3792" fmla="*/ 2001864 h 3313666"/>
              <a:gd name="connsiteX3793" fmla="*/ 796173 w 2969285"/>
              <a:gd name="connsiteY3793" fmla="*/ 1989796 h 3313666"/>
              <a:gd name="connsiteX3794" fmla="*/ 772037 w 2969285"/>
              <a:gd name="connsiteY3794" fmla="*/ 1981176 h 3313666"/>
              <a:gd name="connsiteX3795" fmla="*/ 796173 w 2969285"/>
              <a:gd name="connsiteY3795" fmla="*/ 1989796 h 3313666"/>
              <a:gd name="connsiteX3796" fmla="*/ 806517 w 2969285"/>
              <a:gd name="connsiteY3796" fmla="*/ 2179435 h 3313666"/>
              <a:gd name="connsiteX3797" fmla="*/ 854789 w 2969285"/>
              <a:gd name="connsiteY3797" fmla="*/ 2181159 h 3313666"/>
              <a:gd name="connsiteX3798" fmla="*/ 806517 w 2969285"/>
              <a:gd name="connsiteY3798" fmla="*/ 2179435 h 3313666"/>
              <a:gd name="connsiteX3799" fmla="*/ 765141 w 2969285"/>
              <a:gd name="connsiteY3799" fmla="*/ 2169091 h 3313666"/>
              <a:gd name="connsiteX3800" fmla="*/ 806517 w 2969285"/>
              <a:gd name="connsiteY3800" fmla="*/ 2179435 h 3313666"/>
              <a:gd name="connsiteX3801" fmla="*/ 882373 w 2969285"/>
              <a:gd name="connsiteY3801" fmla="*/ 2019104 h 3313666"/>
              <a:gd name="connsiteX3802" fmla="*/ 887545 w 2969285"/>
              <a:gd name="connsiteY3802" fmla="*/ 2017380 h 3313666"/>
              <a:gd name="connsiteX3803" fmla="*/ 882373 w 2969285"/>
              <a:gd name="connsiteY3803" fmla="*/ 2019104 h 3313666"/>
              <a:gd name="connsiteX3804" fmla="*/ 866857 w 2969285"/>
              <a:gd name="connsiteY3804" fmla="*/ 2022552 h 3313666"/>
              <a:gd name="connsiteX3805" fmla="*/ 882373 w 2969285"/>
              <a:gd name="connsiteY3805" fmla="*/ 2019104 h 3313666"/>
              <a:gd name="connsiteX3806" fmla="*/ 889269 w 2969285"/>
              <a:gd name="connsiteY3806" fmla="*/ 2274255 h 3313666"/>
              <a:gd name="connsiteX3807" fmla="*/ 889269 w 2969285"/>
              <a:gd name="connsiteY3807" fmla="*/ 2274255 h 3313666"/>
              <a:gd name="connsiteX3808" fmla="*/ 885821 w 2969285"/>
              <a:gd name="connsiteY3808" fmla="*/ 2253567 h 3313666"/>
              <a:gd name="connsiteX3809" fmla="*/ 889269 w 2969285"/>
              <a:gd name="connsiteY3809" fmla="*/ 2274255 h 3313666"/>
              <a:gd name="connsiteX3810" fmla="*/ 887545 w 2969285"/>
              <a:gd name="connsiteY3810" fmla="*/ 2150127 h 3313666"/>
              <a:gd name="connsiteX3811" fmla="*/ 906509 w 2969285"/>
              <a:gd name="connsiteY3811" fmla="*/ 2148403 h 3313666"/>
              <a:gd name="connsiteX3812" fmla="*/ 922025 w 2969285"/>
              <a:gd name="connsiteY3812" fmla="*/ 2151851 h 3313666"/>
              <a:gd name="connsiteX3813" fmla="*/ 906509 w 2969285"/>
              <a:gd name="connsiteY3813" fmla="*/ 2148403 h 3313666"/>
              <a:gd name="connsiteX3814" fmla="*/ 887545 w 2969285"/>
              <a:gd name="connsiteY3814" fmla="*/ 2150127 h 3313666"/>
              <a:gd name="connsiteX3815" fmla="*/ 992708 w 2969285"/>
              <a:gd name="connsiteY3815" fmla="*/ 1982900 h 3313666"/>
              <a:gd name="connsiteX3816" fmla="*/ 1018568 w 2969285"/>
              <a:gd name="connsiteY3816" fmla="*/ 1907044 h 3313666"/>
              <a:gd name="connsiteX3817" fmla="*/ 992708 w 2969285"/>
              <a:gd name="connsiteY3817" fmla="*/ 1982900 h 3313666"/>
              <a:gd name="connsiteX3818" fmla="*/ 1011672 w 2969285"/>
              <a:gd name="connsiteY3818" fmla="*/ 1996692 h 3313666"/>
              <a:gd name="connsiteX3819" fmla="*/ 1022016 w 2969285"/>
              <a:gd name="connsiteY3819" fmla="*/ 2024276 h 3313666"/>
              <a:gd name="connsiteX3820" fmla="*/ 1013396 w 2969285"/>
              <a:gd name="connsiteY3820" fmla="*/ 2034620 h 3313666"/>
              <a:gd name="connsiteX3821" fmla="*/ 1022016 w 2969285"/>
              <a:gd name="connsiteY3821" fmla="*/ 2024276 h 3313666"/>
              <a:gd name="connsiteX3822" fmla="*/ 1011672 w 2969285"/>
              <a:gd name="connsiteY3822" fmla="*/ 1996692 h 3313666"/>
              <a:gd name="connsiteX3823" fmla="*/ 992708 w 2969285"/>
              <a:gd name="connsiteY3823" fmla="*/ 1982900 h 3313666"/>
              <a:gd name="connsiteX3824" fmla="*/ 1168556 w 2969285"/>
              <a:gd name="connsiteY3824" fmla="*/ 2177711 h 3313666"/>
              <a:gd name="connsiteX3825" fmla="*/ 1168556 w 2969285"/>
              <a:gd name="connsiteY3825" fmla="*/ 2189779 h 3313666"/>
              <a:gd name="connsiteX3826" fmla="*/ 1168556 w 2969285"/>
              <a:gd name="connsiteY3826" fmla="*/ 2189779 h 3313666"/>
              <a:gd name="connsiteX3827" fmla="*/ 1168556 w 2969285"/>
              <a:gd name="connsiteY3827" fmla="*/ 2189779 h 3313666"/>
              <a:gd name="connsiteX3828" fmla="*/ 1168556 w 2969285"/>
              <a:gd name="connsiteY3828" fmla="*/ 2177711 h 3313666"/>
              <a:gd name="connsiteX3829" fmla="*/ 1140972 w 2969285"/>
              <a:gd name="connsiteY3829" fmla="*/ 2222535 h 3313666"/>
              <a:gd name="connsiteX3830" fmla="*/ 1137524 w 2969285"/>
              <a:gd name="connsiteY3830" fmla="*/ 2205295 h 3313666"/>
              <a:gd name="connsiteX3831" fmla="*/ 1151316 w 2969285"/>
              <a:gd name="connsiteY3831" fmla="*/ 2194951 h 3313666"/>
              <a:gd name="connsiteX3832" fmla="*/ 1137524 w 2969285"/>
              <a:gd name="connsiteY3832" fmla="*/ 2205295 h 3313666"/>
              <a:gd name="connsiteX3833" fmla="*/ 1140972 w 2969285"/>
              <a:gd name="connsiteY3833" fmla="*/ 2222535 h 3313666"/>
              <a:gd name="connsiteX3834" fmla="*/ 1165107 w 2969285"/>
              <a:gd name="connsiteY3834" fmla="*/ 2224259 h 3313666"/>
              <a:gd name="connsiteX3835" fmla="*/ 1180623 w 2969285"/>
              <a:gd name="connsiteY3835" fmla="*/ 2239775 h 3313666"/>
              <a:gd name="connsiteX3836" fmla="*/ 1178899 w 2969285"/>
              <a:gd name="connsiteY3836" fmla="*/ 2244947 h 3313666"/>
              <a:gd name="connsiteX3837" fmla="*/ 1180623 w 2969285"/>
              <a:gd name="connsiteY3837" fmla="*/ 2239775 h 3313666"/>
              <a:gd name="connsiteX3838" fmla="*/ 1165107 w 2969285"/>
              <a:gd name="connsiteY3838" fmla="*/ 2224259 h 3313666"/>
              <a:gd name="connsiteX3839" fmla="*/ 1140972 w 2969285"/>
              <a:gd name="connsiteY3839" fmla="*/ 2222535 h 3313666"/>
              <a:gd name="connsiteX3840" fmla="*/ 1154764 w 2969285"/>
              <a:gd name="connsiteY3840" fmla="*/ 2391486 h 3313666"/>
              <a:gd name="connsiteX3841" fmla="*/ 1175451 w 2969285"/>
              <a:gd name="connsiteY3841" fmla="*/ 2398382 h 3313666"/>
              <a:gd name="connsiteX3842" fmla="*/ 1178899 w 2969285"/>
              <a:gd name="connsiteY3842" fmla="*/ 2394934 h 3313666"/>
              <a:gd name="connsiteX3843" fmla="*/ 1175451 w 2969285"/>
              <a:gd name="connsiteY3843" fmla="*/ 2398382 h 3313666"/>
              <a:gd name="connsiteX3844" fmla="*/ 1154764 w 2969285"/>
              <a:gd name="connsiteY3844" fmla="*/ 2391486 h 3313666"/>
              <a:gd name="connsiteX3845" fmla="*/ 1147868 w 2969285"/>
              <a:gd name="connsiteY3845" fmla="*/ 2381142 h 3313666"/>
              <a:gd name="connsiteX3846" fmla="*/ 1154764 w 2969285"/>
              <a:gd name="connsiteY3846" fmla="*/ 2391486 h 3313666"/>
              <a:gd name="connsiteX3847" fmla="*/ 1185795 w 2969285"/>
              <a:gd name="connsiteY3847" fmla="*/ 2529406 h 3313666"/>
              <a:gd name="connsiteX3848" fmla="*/ 1206483 w 2969285"/>
              <a:gd name="connsiteY3848" fmla="*/ 2527682 h 3313666"/>
              <a:gd name="connsiteX3849" fmla="*/ 1185795 w 2969285"/>
              <a:gd name="connsiteY3849" fmla="*/ 2529406 h 3313666"/>
              <a:gd name="connsiteX3850" fmla="*/ 1172003 w 2969285"/>
              <a:gd name="connsiteY3850" fmla="*/ 2531130 h 3313666"/>
              <a:gd name="connsiteX3851" fmla="*/ 1185795 w 2969285"/>
              <a:gd name="connsiteY3851" fmla="*/ 2529406 h 3313666"/>
              <a:gd name="connsiteX3852" fmla="*/ 1194415 w 2969285"/>
              <a:gd name="connsiteY3852" fmla="*/ 2398382 h 3313666"/>
              <a:gd name="connsiteX3853" fmla="*/ 1196139 w 2969285"/>
              <a:gd name="connsiteY3853" fmla="*/ 2417346 h 3313666"/>
              <a:gd name="connsiteX3854" fmla="*/ 1196139 w 2969285"/>
              <a:gd name="connsiteY3854" fmla="*/ 2422518 h 3313666"/>
              <a:gd name="connsiteX3855" fmla="*/ 1196139 w 2969285"/>
              <a:gd name="connsiteY3855" fmla="*/ 2417346 h 3313666"/>
              <a:gd name="connsiteX3856" fmla="*/ 1194415 w 2969285"/>
              <a:gd name="connsiteY3856" fmla="*/ 2398382 h 3313666"/>
              <a:gd name="connsiteX3857" fmla="*/ 1175451 w 2969285"/>
              <a:gd name="connsiteY3857" fmla="*/ 2338042 h 3313666"/>
              <a:gd name="connsiteX3858" fmla="*/ 1158211 w 2969285"/>
              <a:gd name="connsiteY3858" fmla="*/ 2351834 h 3313666"/>
              <a:gd name="connsiteX3859" fmla="*/ 1158211 w 2969285"/>
              <a:gd name="connsiteY3859" fmla="*/ 2351834 h 3313666"/>
              <a:gd name="connsiteX3860" fmla="*/ 1175451 w 2969285"/>
              <a:gd name="connsiteY3860" fmla="*/ 2338042 h 3313666"/>
              <a:gd name="connsiteX3861" fmla="*/ 1216827 w 2969285"/>
              <a:gd name="connsiteY3861" fmla="*/ 2322527 h 3313666"/>
              <a:gd name="connsiteX3862" fmla="*/ 1228895 w 2969285"/>
              <a:gd name="connsiteY3862" fmla="*/ 2324250 h 3313666"/>
              <a:gd name="connsiteX3863" fmla="*/ 1216827 w 2969285"/>
              <a:gd name="connsiteY3863" fmla="*/ 2322527 h 3313666"/>
              <a:gd name="connsiteX3864" fmla="*/ 1175451 w 2969285"/>
              <a:gd name="connsiteY3864" fmla="*/ 2338042 h 3313666"/>
              <a:gd name="connsiteX3865" fmla="*/ 1223723 w 2969285"/>
              <a:gd name="connsiteY3865" fmla="*/ 1965660 h 3313666"/>
              <a:gd name="connsiteX3866" fmla="*/ 1197863 w 2969285"/>
              <a:gd name="connsiteY3866" fmla="*/ 1910492 h 3313666"/>
              <a:gd name="connsiteX3867" fmla="*/ 1197863 w 2969285"/>
              <a:gd name="connsiteY3867" fmla="*/ 1910492 h 3313666"/>
              <a:gd name="connsiteX3868" fmla="*/ 1197863 w 2969285"/>
              <a:gd name="connsiteY3868" fmla="*/ 1910492 h 3313666"/>
              <a:gd name="connsiteX3869" fmla="*/ 1223723 w 2969285"/>
              <a:gd name="connsiteY3869" fmla="*/ 1965660 h 3313666"/>
              <a:gd name="connsiteX3870" fmla="*/ 1256479 w 2969285"/>
              <a:gd name="connsiteY3870" fmla="*/ 1988072 h 3313666"/>
              <a:gd name="connsiteX3871" fmla="*/ 1311647 w 2969285"/>
              <a:gd name="connsiteY3871" fmla="*/ 2005312 h 3313666"/>
              <a:gd name="connsiteX3872" fmla="*/ 1351299 w 2969285"/>
              <a:gd name="connsiteY3872" fmla="*/ 2024276 h 3313666"/>
              <a:gd name="connsiteX3873" fmla="*/ 1311647 w 2969285"/>
              <a:gd name="connsiteY3873" fmla="*/ 2005312 h 3313666"/>
              <a:gd name="connsiteX3874" fmla="*/ 1256479 w 2969285"/>
              <a:gd name="connsiteY3874" fmla="*/ 1988072 h 3313666"/>
              <a:gd name="connsiteX3875" fmla="*/ 1223723 w 2969285"/>
              <a:gd name="connsiteY3875" fmla="*/ 1965660 h 3313666"/>
              <a:gd name="connsiteX3876" fmla="*/ 1292683 w 2969285"/>
              <a:gd name="connsiteY3876" fmla="*/ 2241499 h 3313666"/>
              <a:gd name="connsiteX3877" fmla="*/ 1285787 w 2969285"/>
              <a:gd name="connsiteY3877" fmla="*/ 2244947 h 3313666"/>
              <a:gd name="connsiteX3878" fmla="*/ 1251307 w 2969285"/>
              <a:gd name="connsiteY3878" fmla="*/ 2265635 h 3313666"/>
              <a:gd name="connsiteX3879" fmla="*/ 1240963 w 2969285"/>
              <a:gd name="connsiteY3879" fmla="*/ 2274255 h 3313666"/>
              <a:gd name="connsiteX3880" fmla="*/ 1251307 w 2969285"/>
              <a:gd name="connsiteY3880" fmla="*/ 2265635 h 3313666"/>
              <a:gd name="connsiteX3881" fmla="*/ 1285787 w 2969285"/>
              <a:gd name="connsiteY3881" fmla="*/ 2244947 h 3313666"/>
              <a:gd name="connsiteX3882" fmla="*/ 1292683 w 2969285"/>
              <a:gd name="connsiteY3882" fmla="*/ 2241499 h 3313666"/>
              <a:gd name="connsiteX3883" fmla="*/ 1240963 w 2969285"/>
              <a:gd name="connsiteY3883" fmla="*/ 2539750 h 3313666"/>
              <a:gd name="connsiteX3884" fmla="*/ 1249583 w 2969285"/>
              <a:gd name="connsiteY3884" fmla="*/ 2508718 h 3313666"/>
              <a:gd name="connsiteX3885" fmla="*/ 1270271 w 2969285"/>
              <a:gd name="connsiteY3885" fmla="*/ 2444930 h 3313666"/>
              <a:gd name="connsiteX3886" fmla="*/ 1249583 w 2969285"/>
              <a:gd name="connsiteY3886" fmla="*/ 2510442 h 3313666"/>
              <a:gd name="connsiteX3887" fmla="*/ 1240963 w 2969285"/>
              <a:gd name="connsiteY3887" fmla="*/ 2539750 h 3313666"/>
              <a:gd name="connsiteX3888" fmla="*/ 1277167 w 2969285"/>
              <a:gd name="connsiteY3888" fmla="*/ 2439758 h 3313666"/>
              <a:gd name="connsiteX3889" fmla="*/ 1271995 w 2969285"/>
              <a:gd name="connsiteY3889" fmla="*/ 2443206 h 3313666"/>
              <a:gd name="connsiteX3890" fmla="*/ 1271995 w 2969285"/>
              <a:gd name="connsiteY3890" fmla="*/ 2443206 h 3313666"/>
              <a:gd name="connsiteX3891" fmla="*/ 1271995 w 2969285"/>
              <a:gd name="connsiteY3891" fmla="*/ 2443206 h 3313666"/>
              <a:gd name="connsiteX3892" fmla="*/ 1275443 w 2969285"/>
              <a:gd name="connsiteY3892" fmla="*/ 2432862 h 3313666"/>
              <a:gd name="connsiteX3893" fmla="*/ 1275443 w 2969285"/>
              <a:gd name="connsiteY3893" fmla="*/ 2432862 h 3313666"/>
              <a:gd name="connsiteX3894" fmla="*/ 1271995 w 2969285"/>
              <a:gd name="connsiteY3894" fmla="*/ 2443206 h 3313666"/>
              <a:gd name="connsiteX3895" fmla="*/ 1277167 w 2969285"/>
              <a:gd name="connsiteY3895" fmla="*/ 2439758 h 3313666"/>
              <a:gd name="connsiteX3896" fmla="*/ 1285787 w 2969285"/>
              <a:gd name="connsiteY3896" fmla="*/ 2624225 h 3313666"/>
              <a:gd name="connsiteX3897" fmla="*/ 1287511 w 2969285"/>
              <a:gd name="connsiteY3897" fmla="*/ 2603537 h 3313666"/>
              <a:gd name="connsiteX3898" fmla="*/ 1301303 w 2969285"/>
              <a:gd name="connsiteY3898" fmla="*/ 2584573 h 3313666"/>
              <a:gd name="connsiteX3899" fmla="*/ 1287511 w 2969285"/>
              <a:gd name="connsiteY3899" fmla="*/ 2603537 h 3313666"/>
              <a:gd name="connsiteX3900" fmla="*/ 1285787 w 2969285"/>
              <a:gd name="connsiteY3900" fmla="*/ 2624225 h 3313666"/>
              <a:gd name="connsiteX3901" fmla="*/ 1270271 w 2969285"/>
              <a:gd name="connsiteY3901" fmla="*/ 2644913 h 3313666"/>
              <a:gd name="connsiteX3902" fmla="*/ 1285787 w 2969285"/>
              <a:gd name="connsiteY3902" fmla="*/ 2624225 h 3313666"/>
              <a:gd name="connsiteX3903" fmla="*/ 1282339 w 2969285"/>
              <a:gd name="connsiteY3903" fmla="*/ 2408726 h 3313666"/>
              <a:gd name="connsiteX3904" fmla="*/ 1253031 w 2969285"/>
              <a:gd name="connsiteY3904" fmla="*/ 2419070 h 3313666"/>
              <a:gd name="connsiteX3905" fmla="*/ 1237515 w 2969285"/>
              <a:gd name="connsiteY3905" fmla="*/ 2434586 h 3313666"/>
              <a:gd name="connsiteX3906" fmla="*/ 1253031 w 2969285"/>
              <a:gd name="connsiteY3906" fmla="*/ 2419070 h 3313666"/>
              <a:gd name="connsiteX3907" fmla="*/ 1282339 w 2969285"/>
              <a:gd name="connsiteY3907" fmla="*/ 2408726 h 3313666"/>
              <a:gd name="connsiteX3908" fmla="*/ 1339231 w 2969285"/>
              <a:gd name="connsiteY3908" fmla="*/ 2388038 h 3313666"/>
              <a:gd name="connsiteX3909" fmla="*/ 1358195 w 2969285"/>
              <a:gd name="connsiteY3909" fmla="*/ 2370798 h 3313666"/>
              <a:gd name="connsiteX3910" fmla="*/ 1358195 w 2969285"/>
              <a:gd name="connsiteY3910" fmla="*/ 2370798 h 3313666"/>
              <a:gd name="connsiteX3911" fmla="*/ 1339231 w 2969285"/>
              <a:gd name="connsiteY3911" fmla="*/ 2388038 h 3313666"/>
              <a:gd name="connsiteX3912" fmla="*/ 1282339 w 2969285"/>
              <a:gd name="connsiteY3912" fmla="*/ 2408726 h 3313666"/>
              <a:gd name="connsiteX3913" fmla="*/ 1385779 w 2969285"/>
              <a:gd name="connsiteY3913" fmla="*/ 2624225 h 3313666"/>
              <a:gd name="connsiteX3914" fmla="*/ 1385779 w 2969285"/>
              <a:gd name="connsiteY3914" fmla="*/ 2624225 h 3313666"/>
              <a:gd name="connsiteX3915" fmla="*/ 1366815 w 2969285"/>
              <a:gd name="connsiteY3915" fmla="*/ 2629397 h 3313666"/>
              <a:gd name="connsiteX3916" fmla="*/ 1385779 w 2969285"/>
              <a:gd name="connsiteY3916" fmla="*/ 2624225 h 3313666"/>
              <a:gd name="connsiteX3917" fmla="*/ 1351299 w 2969285"/>
              <a:gd name="connsiteY3917" fmla="*/ 2520786 h 3313666"/>
              <a:gd name="connsiteX3918" fmla="*/ 1351299 w 2969285"/>
              <a:gd name="connsiteY3918" fmla="*/ 2520786 h 3313666"/>
              <a:gd name="connsiteX3919" fmla="*/ 1351299 w 2969285"/>
              <a:gd name="connsiteY3919" fmla="*/ 2529406 h 3313666"/>
              <a:gd name="connsiteX3920" fmla="*/ 1351299 w 2969285"/>
              <a:gd name="connsiteY3920" fmla="*/ 2529406 h 3313666"/>
              <a:gd name="connsiteX3921" fmla="*/ 1351299 w 2969285"/>
              <a:gd name="connsiteY3921" fmla="*/ 2520786 h 3313666"/>
              <a:gd name="connsiteX3922" fmla="*/ 1389226 w 2969285"/>
              <a:gd name="connsiteY3922" fmla="*/ 2472514 h 3313666"/>
              <a:gd name="connsiteX3923" fmla="*/ 1411638 w 2969285"/>
              <a:gd name="connsiteY3923" fmla="*/ 2434586 h 3313666"/>
              <a:gd name="connsiteX3924" fmla="*/ 1411638 w 2969285"/>
              <a:gd name="connsiteY3924" fmla="*/ 2420794 h 3313666"/>
              <a:gd name="connsiteX3925" fmla="*/ 1411638 w 2969285"/>
              <a:gd name="connsiteY3925" fmla="*/ 2434586 h 3313666"/>
              <a:gd name="connsiteX3926" fmla="*/ 1389226 w 2969285"/>
              <a:gd name="connsiteY3926" fmla="*/ 2472514 h 3313666"/>
              <a:gd name="connsiteX3927" fmla="*/ 1351299 w 2969285"/>
              <a:gd name="connsiteY3927" fmla="*/ 2520786 h 3313666"/>
              <a:gd name="connsiteX3928" fmla="*/ 1411638 w 2969285"/>
              <a:gd name="connsiteY3928" fmla="*/ 2296667 h 3313666"/>
              <a:gd name="connsiteX3929" fmla="*/ 1390950 w 2969285"/>
              <a:gd name="connsiteY3929" fmla="*/ 2320803 h 3313666"/>
              <a:gd name="connsiteX3930" fmla="*/ 1411638 w 2969285"/>
              <a:gd name="connsiteY3930" fmla="*/ 2296667 h 3313666"/>
              <a:gd name="connsiteX3931" fmla="*/ 1425430 w 2969285"/>
              <a:gd name="connsiteY3931" fmla="*/ 2272531 h 3313666"/>
              <a:gd name="connsiteX3932" fmla="*/ 1411638 w 2969285"/>
              <a:gd name="connsiteY3932" fmla="*/ 2296667 h 3313666"/>
              <a:gd name="connsiteX3933" fmla="*/ 1411638 w 2969285"/>
              <a:gd name="connsiteY3933" fmla="*/ 2208743 h 3313666"/>
              <a:gd name="connsiteX3934" fmla="*/ 1411638 w 2969285"/>
              <a:gd name="connsiteY3934" fmla="*/ 2250119 h 3313666"/>
              <a:gd name="connsiteX3935" fmla="*/ 1411638 w 2969285"/>
              <a:gd name="connsiteY3935" fmla="*/ 2208743 h 3313666"/>
              <a:gd name="connsiteX3936" fmla="*/ 1442670 w 2969285"/>
              <a:gd name="connsiteY3936" fmla="*/ 2193227 h 3313666"/>
              <a:gd name="connsiteX3937" fmla="*/ 1454738 w 2969285"/>
              <a:gd name="connsiteY3937" fmla="*/ 2182883 h 3313666"/>
              <a:gd name="connsiteX3938" fmla="*/ 1513354 w 2969285"/>
              <a:gd name="connsiteY3938" fmla="*/ 2186331 h 3313666"/>
              <a:gd name="connsiteX3939" fmla="*/ 1513354 w 2969285"/>
              <a:gd name="connsiteY3939" fmla="*/ 2186331 h 3313666"/>
              <a:gd name="connsiteX3940" fmla="*/ 1454738 w 2969285"/>
              <a:gd name="connsiteY3940" fmla="*/ 2182883 h 3313666"/>
              <a:gd name="connsiteX3941" fmla="*/ 1442670 w 2969285"/>
              <a:gd name="connsiteY3941" fmla="*/ 2193227 h 3313666"/>
              <a:gd name="connsiteX3942" fmla="*/ 1411638 w 2969285"/>
              <a:gd name="connsiteY3942" fmla="*/ 2208743 h 3313666"/>
              <a:gd name="connsiteX3943" fmla="*/ 1453014 w 2969285"/>
              <a:gd name="connsiteY3943" fmla="*/ 2246671 h 3313666"/>
              <a:gd name="connsiteX3944" fmla="*/ 1494390 w 2969285"/>
              <a:gd name="connsiteY3944" fmla="*/ 2258739 h 3313666"/>
              <a:gd name="connsiteX3945" fmla="*/ 1453014 w 2969285"/>
              <a:gd name="connsiteY3945" fmla="*/ 2246671 h 3313666"/>
              <a:gd name="connsiteX3946" fmla="*/ 1453014 w 2969285"/>
              <a:gd name="connsiteY3946" fmla="*/ 2246671 h 3313666"/>
              <a:gd name="connsiteX3947" fmla="*/ 1496114 w 2969285"/>
              <a:gd name="connsiteY3947" fmla="*/ 2272531 h 3313666"/>
              <a:gd name="connsiteX3948" fmla="*/ 1518526 w 2969285"/>
              <a:gd name="connsiteY3948" fmla="*/ 2315630 h 3313666"/>
              <a:gd name="connsiteX3949" fmla="*/ 1496114 w 2969285"/>
              <a:gd name="connsiteY3949" fmla="*/ 2272531 h 3313666"/>
              <a:gd name="connsiteX3950" fmla="*/ 1499562 w 2969285"/>
              <a:gd name="connsiteY3950" fmla="*/ 2082891 h 3313666"/>
              <a:gd name="connsiteX3951" fmla="*/ 1499562 w 2969285"/>
              <a:gd name="connsiteY3951" fmla="*/ 2082891 h 3313666"/>
              <a:gd name="connsiteX3952" fmla="*/ 1542662 w 2969285"/>
              <a:gd name="connsiteY3952" fmla="*/ 2088063 h 3313666"/>
              <a:gd name="connsiteX3953" fmla="*/ 1499562 w 2969285"/>
              <a:gd name="connsiteY3953" fmla="*/ 2082891 h 3313666"/>
              <a:gd name="connsiteX3954" fmla="*/ 1525422 w 2969285"/>
              <a:gd name="connsiteY3954" fmla="*/ 1894976 h 3313666"/>
              <a:gd name="connsiteX3955" fmla="*/ 1525422 w 2969285"/>
              <a:gd name="connsiteY3955" fmla="*/ 1894976 h 3313666"/>
              <a:gd name="connsiteX3956" fmla="*/ 1553006 w 2969285"/>
              <a:gd name="connsiteY3956" fmla="*/ 1886356 h 3313666"/>
              <a:gd name="connsiteX3957" fmla="*/ 1549558 w 2969285"/>
              <a:gd name="connsiteY3957" fmla="*/ 1882908 h 3313666"/>
              <a:gd name="connsiteX3958" fmla="*/ 1553006 w 2969285"/>
              <a:gd name="connsiteY3958" fmla="*/ 1886356 h 3313666"/>
              <a:gd name="connsiteX3959" fmla="*/ 1525422 w 2969285"/>
              <a:gd name="connsiteY3959" fmla="*/ 1894976 h 3313666"/>
              <a:gd name="connsiteX3960" fmla="*/ 1556454 w 2969285"/>
              <a:gd name="connsiteY3960" fmla="*/ 2112199 h 3313666"/>
              <a:gd name="connsiteX3961" fmla="*/ 1566798 w 2969285"/>
              <a:gd name="connsiteY3961" fmla="*/ 2110475 h 3313666"/>
              <a:gd name="connsiteX3962" fmla="*/ 1556454 w 2969285"/>
              <a:gd name="connsiteY3962" fmla="*/ 2112199 h 3313666"/>
              <a:gd name="connsiteX3963" fmla="*/ 1553006 w 2969285"/>
              <a:gd name="connsiteY3963" fmla="*/ 2105303 h 3313666"/>
              <a:gd name="connsiteX3964" fmla="*/ 1556454 w 2969285"/>
              <a:gd name="connsiteY3964" fmla="*/ 2112199 h 3313666"/>
              <a:gd name="connsiteX3965" fmla="*/ 1542662 w 2969285"/>
              <a:gd name="connsiteY3965" fmla="*/ 1824293 h 3313666"/>
              <a:gd name="connsiteX3966" fmla="*/ 1525422 w 2969285"/>
              <a:gd name="connsiteY3966" fmla="*/ 1810501 h 3313666"/>
              <a:gd name="connsiteX3967" fmla="*/ 1525422 w 2969285"/>
              <a:gd name="connsiteY3967" fmla="*/ 1810501 h 3313666"/>
              <a:gd name="connsiteX3968" fmla="*/ 1525422 w 2969285"/>
              <a:gd name="connsiteY3968" fmla="*/ 1810501 h 3313666"/>
              <a:gd name="connsiteX3969" fmla="*/ 1525422 w 2969285"/>
              <a:gd name="connsiteY3969" fmla="*/ 1810501 h 3313666"/>
              <a:gd name="connsiteX3970" fmla="*/ 1542662 w 2969285"/>
              <a:gd name="connsiteY3970" fmla="*/ 1824293 h 3313666"/>
              <a:gd name="connsiteX3971" fmla="*/ 1573694 w 2969285"/>
              <a:gd name="connsiteY3971" fmla="*/ 1851877 h 3313666"/>
              <a:gd name="connsiteX3972" fmla="*/ 1573694 w 2969285"/>
              <a:gd name="connsiteY3972" fmla="*/ 1851877 h 3313666"/>
              <a:gd name="connsiteX3973" fmla="*/ 1542662 w 2969285"/>
              <a:gd name="connsiteY3973" fmla="*/ 1824293 h 3313666"/>
              <a:gd name="connsiteX3974" fmla="*/ 1447842 w 2969285"/>
              <a:gd name="connsiteY3974" fmla="*/ 1167451 h 3313666"/>
              <a:gd name="connsiteX3975" fmla="*/ 1406466 w 2969285"/>
              <a:gd name="connsiteY3975" fmla="*/ 1124352 h 3313666"/>
              <a:gd name="connsiteX3976" fmla="*/ 1406466 w 2969285"/>
              <a:gd name="connsiteY3976" fmla="*/ 1124352 h 3313666"/>
              <a:gd name="connsiteX3977" fmla="*/ 1447842 w 2969285"/>
              <a:gd name="connsiteY3977" fmla="*/ 1167451 h 3313666"/>
              <a:gd name="connsiteX3978" fmla="*/ 1451290 w 2969285"/>
              <a:gd name="connsiteY3978" fmla="*/ 1174347 h 3313666"/>
              <a:gd name="connsiteX3979" fmla="*/ 1447842 w 2969285"/>
              <a:gd name="connsiteY3979" fmla="*/ 1167451 h 3313666"/>
              <a:gd name="connsiteX3980" fmla="*/ 1416810 w 2969285"/>
              <a:gd name="connsiteY3980" fmla="*/ 1331231 h 3313666"/>
              <a:gd name="connsiteX3981" fmla="*/ 1416810 w 2969285"/>
              <a:gd name="connsiteY3981" fmla="*/ 1332955 h 3313666"/>
              <a:gd name="connsiteX3982" fmla="*/ 1416810 w 2969285"/>
              <a:gd name="connsiteY3982" fmla="*/ 1331231 h 3313666"/>
              <a:gd name="connsiteX3983" fmla="*/ 1404742 w 2969285"/>
              <a:gd name="connsiteY3983" fmla="*/ 1320887 h 3313666"/>
              <a:gd name="connsiteX3984" fmla="*/ 1347851 w 2969285"/>
              <a:gd name="connsiteY3984" fmla="*/ 1334679 h 3313666"/>
              <a:gd name="connsiteX3985" fmla="*/ 1328887 w 2969285"/>
              <a:gd name="connsiteY3985" fmla="*/ 1336403 h 3313666"/>
              <a:gd name="connsiteX3986" fmla="*/ 1327163 w 2969285"/>
              <a:gd name="connsiteY3986" fmla="*/ 1329507 h 3313666"/>
              <a:gd name="connsiteX3987" fmla="*/ 1328887 w 2969285"/>
              <a:gd name="connsiteY3987" fmla="*/ 1336403 h 3313666"/>
              <a:gd name="connsiteX3988" fmla="*/ 1347851 w 2969285"/>
              <a:gd name="connsiteY3988" fmla="*/ 1334679 h 3313666"/>
              <a:gd name="connsiteX3989" fmla="*/ 1404742 w 2969285"/>
              <a:gd name="connsiteY3989" fmla="*/ 1320887 h 3313666"/>
              <a:gd name="connsiteX3990" fmla="*/ 1416810 w 2969285"/>
              <a:gd name="connsiteY3990" fmla="*/ 1331231 h 3313666"/>
              <a:gd name="connsiteX3991" fmla="*/ 1278891 w 2969285"/>
              <a:gd name="connsiteY3991" fmla="*/ 1577762 h 3313666"/>
              <a:gd name="connsiteX3992" fmla="*/ 1284063 w 2969285"/>
              <a:gd name="connsiteY3992" fmla="*/ 1584658 h 3313666"/>
              <a:gd name="connsiteX3993" fmla="*/ 1278891 w 2969285"/>
              <a:gd name="connsiteY3993" fmla="*/ 1577762 h 3313666"/>
              <a:gd name="connsiteX3994" fmla="*/ 1275443 w 2969285"/>
              <a:gd name="connsiteY3994" fmla="*/ 1572590 h 3313666"/>
              <a:gd name="connsiteX3995" fmla="*/ 1278891 w 2969285"/>
              <a:gd name="connsiteY3995" fmla="*/ 1577762 h 3313666"/>
              <a:gd name="connsiteX3996" fmla="*/ 1053048 w 2969285"/>
              <a:gd name="connsiteY3996" fmla="*/ 931264 h 3313666"/>
              <a:gd name="connsiteX3997" fmla="*/ 1053048 w 2969285"/>
              <a:gd name="connsiteY3997" fmla="*/ 931264 h 3313666"/>
              <a:gd name="connsiteX3998" fmla="*/ 1101320 w 2969285"/>
              <a:gd name="connsiteY3998" fmla="*/ 965744 h 3313666"/>
              <a:gd name="connsiteX3999" fmla="*/ 1053048 w 2969285"/>
              <a:gd name="connsiteY3999" fmla="*/ 931264 h 3313666"/>
              <a:gd name="connsiteX4000" fmla="*/ 1109940 w 2969285"/>
              <a:gd name="connsiteY4000" fmla="*/ 1020912 h 3313666"/>
              <a:gd name="connsiteX4001" fmla="*/ 1097872 w 2969285"/>
              <a:gd name="connsiteY4001" fmla="*/ 1027808 h 3313666"/>
              <a:gd name="connsiteX4002" fmla="*/ 1085804 w 2969285"/>
              <a:gd name="connsiteY4002" fmla="*/ 1031256 h 3313666"/>
              <a:gd name="connsiteX4003" fmla="*/ 1097872 w 2969285"/>
              <a:gd name="connsiteY4003" fmla="*/ 1027808 h 3313666"/>
              <a:gd name="connsiteX4004" fmla="*/ 1109940 w 2969285"/>
              <a:gd name="connsiteY4004" fmla="*/ 1020912 h 3313666"/>
              <a:gd name="connsiteX4005" fmla="*/ 1173727 w 2969285"/>
              <a:gd name="connsiteY4005" fmla="*/ 1100216 h 3313666"/>
              <a:gd name="connsiteX4006" fmla="*/ 1180623 w 2969285"/>
              <a:gd name="connsiteY4006" fmla="*/ 1119180 h 3313666"/>
              <a:gd name="connsiteX4007" fmla="*/ 1158211 w 2969285"/>
              <a:gd name="connsiteY4007" fmla="*/ 1145040 h 3313666"/>
              <a:gd name="connsiteX4008" fmla="*/ 1139248 w 2969285"/>
              <a:gd name="connsiteY4008" fmla="*/ 1170899 h 3313666"/>
              <a:gd name="connsiteX4009" fmla="*/ 1146144 w 2969285"/>
              <a:gd name="connsiteY4009" fmla="*/ 1198483 h 3313666"/>
              <a:gd name="connsiteX4010" fmla="*/ 1137524 w 2969285"/>
              <a:gd name="connsiteY4010" fmla="*/ 1169175 h 3313666"/>
              <a:gd name="connsiteX4011" fmla="*/ 1156488 w 2969285"/>
              <a:gd name="connsiteY4011" fmla="*/ 1143315 h 3313666"/>
              <a:gd name="connsiteX4012" fmla="*/ 1178899 w 2969285"/>
              <a:gd name="connsiteY4012" fmla="*/ 1117456 h 3313666"/>
              <a:gd name="connsiteX4013" fmla="*/ 1173727 w 2969285"/>
              <a:gd name="connsiteY4013" fmla="*/ 1100216 h 3313666"/>
              <a:gd name="connsiteX4014" fmla="*/ 1213379 w 2969285"/>
              <a:gd name="connsiteY4014" fmla="*/ 1320887 h 3313666"/>
              <a:gd name="connsiteX4015" fmla="*/ 1215103 w 2969285"/>
              <a:gd name="connsiteY4015" fmla="*/ 1327783 h 3313666"/>
              <a:gd name="connsiteX4016" fmla="*/ 1218551 w 2969285"/>
              <a:gd name="connsiteY4016" fmla="*/ 1327783 h 3313666"/>
              <a:gd name="connsiteX4017" fmla="*/ 1215103 w 2969285"/>
              <a:gd name="connsiteY4017" fmla="*/ 1327783 h 3313666"/>
              <a:gd name="connsiteX4018" fmla="*/ 1199587 w 2969285"/>
              <a:gd name="connsiteY4018" fmla="*/ 1326059 h 3313666"/>
              <a:gd name="connsiteX4019" fmla="*/ 1215103 w 2969285"/>
              <a:gd name="connsiteY4019" fmla="*/ 1327783 h 3313666"/>
              <a:gd name="connsiteX4020" fmla="*/ 1213379 w 2969285"/>
              <a:gd name="connsiteY4020" fmla="*/ 1320887 h 3313666"/>
              <a:gd name="connsiteX4021" fmla="*/ 1208207 w 2969285"/>
              <a:gd name="connsiteY4021" fmla="*/ 1360539 h 3313666"/>
              <a:gd name="connsiteX4022" fmla="*/ 1223723 w 2969285"/>
              <a:gd name="connsiteY4022" fmla="*/ 1365711 h 3313666"/>
              <a:gd name="connsiteX4023" fmla="*/ 1208207 w 2969285"/>
              <a:gd name="connsiteY4023" fmla="*/ 1360539 h 3313666"/>
              <a:gd name="connsiteX4024" fmla="*/ 1184071 w 2969285"/>
              <a:gd name="connsiteY4024" fmla="*/ 1351919 h 3313666"/>
              <a:gd name="connsiteX4025" fmla="*/ 1208207 w 2969285"/>
              <a:gd name="connsiteY4025" fmla="*/ 1360539 h 3313666"/>
              <a:gd name="connsiteX4026" fmla="*/ 1185795 w 2969285"/>
              <a:gd name="connsiteY4026" fmla="*/ 1282959 h 3313666"/>
              <a:gd name="connsiteX4027" fmla="*/ 1177175 w 2969285"/>
              <a:gd name="connsiteY4027" fmla="*/ 1276063 h 3313666"/>
              <a:gd name="connsiteX4028" fmla="*/ 1187519 w 2969285"/>
              <a:gd name="connsiteY4028" fmla="*/ 1262271 h 3313666"/>
              <a:gd name="connsiteX4029" fmla="*/ 1187519 w 2969285"/>
              <a:gd name="connsiteY4029" fmla="*/ 1262271 h 3313666"/>
              <a:gd name="connsiteX4030" fmla="*/ 1177175 w 2969285"/>
              <a:gd name="connsiteY4030" fmla="*/ 1276063 h 3313666"/>
              <a:gd name="connsiteX4031" fmla="*/ 1185795 w 2969285"/>
              <a:gd name="connsiteY4031" fmla="*/ 1282959 h 3313666"/>
              <a:gd name="connsiteX4032" fmla="*/ 1142696 w 2969285"/>
              <a:gd name="connsiteY4032" fmla="*/ 1258823 h 3313666"/>
              <a:gd name="connsiteX4033" fmla="*/ 1153040 w 2969285"/>
              <a:gd name="connsiteY4033" fmla="*/ 1263995 h 3313666"/>
              <a:gd name="connsiteX4034" fmla="*/ 1153040 w 2969285"/>
              <a:gd name="connsiteY4034" fmla="*/ 1263995 h 3313666"/>
              <a:gd name="connsiteX4035" fmla="*/ 1142696 w 2969285"/>
              <a:gd name="connsiteY4035" fmla="*/ 1258823 h 3313666"/>
              <a:gd name="connsiteX4036" fmla="*/ 1134076 w 2969285"/>
              <a:gd name="connsiteY4036" fmla="*/ 1222619 h 3313666"/>
              <a:gd name="connsiteX4037" fmla="*/ 1142696 w 2969285"/>
              <a:gd name="connsiteY4037" fmla="*/ 1258823 h 3313666"/>
              <a:gd name="connsiteX4038" fmla="*/ 1197863 w 2969285"/>
              <a:gd name="connsiteY4038" fmla="*/ 1005396 h 3313666"/>
              <a:gd name="connsiteX4039" fmla="*/ 1158211 w 2969285"/>
              <a:gd name="connsiteY4039" fmla="*/ 988156 h 3313666"/>
              <a:gd name="connsiteX4040" fmla="*/ 1142696 w 2969285"/>
              <a:gd name="connsiteY4040" fmla="*/ 996776 h 3313666"/>
              <a:gd name="connsiteX4041" fmla="*/ 1135800 w 2969285"/>
              <a:gd name="connsiteY4041" fmla="*/ 1036428 h 3313666"/>
              <a:gd name="connsiteX4042" fmla="*/ 1146144 w 2969285"/>
              <a:gd name="connsiteY4042" fmla="*/ 1077804 h 3313666"/>
              <a:gd name="connsiteX4043" fmla="*/ 1135800 w 2969285"/>
              <a:gd name="connsiteY4043" fmla="*/ 1036428 h 3313666"/>
              <a:gd name="connsiteX4044" fmla="*/ 1142696 w 2969285"/>
              <a:gd name="connsiteY4044" fmla="*/ 996776 h 3313666"/>
              <a:gd name="connsiteX4045" fmla="*/ 1142696 w 2969285"/>
              <a:gd name="connsiteY4045" fmla="*/ 996776 h 3313666"/>
              <a:gd name="connsiteX4046" fmla="*/ 1158211 w 2969285"/>
              <a:gd name="connsiteY4046" fmla="*/ 988156 h 3313666"/>
              <a:gd name="connsiteX4047" fmla="*/ 1158211 w 2969285"/>
              <a:gd name="connsiteY4047" fmla="*/ 970916 h 3313666"/>
              <a:gd name="connsiteX4048" fmla="*/ 1140972 w 2969285"/>
              <a:gd name="connsiteY4048" fmla="*/ 964020 h 3313666"/>
              <a:gd name="connsiteX4049" fmla="*/ 1158211 w 2969285"/>
              <a:gd name="connsiteY4049" fmla="*/ 970916 h 3313666"/>
              <a:gd name="connsiteX4050" fmla="*/ 1158211 w 2969285"/>
              <a:gd name="connsiteY4050" fmla="*/ 988156 h 3313666"/>
              <a:gd name="connsiteX4051" fmla="*/ 1197863 w 2969285"/>
              <a:gd name="connsiteY4051" fmla="*/ 1005396 h 3313666"/>
              <a:gd name="connsiteX4052" fmla="*/ 1197863 w 2969285"/>
              <a:gd name="connsiteY4052" fmla="*/ 1005396 h 3313666"/>
              <a:gd name="connsiteX4053" fmla="*/ 1166831 w 2969285"/>
              <a:gd name="connsiteY4053" fmla="*/ 941608 h 3313666"/>
              <a:gd name="connsiteX4054" fmla="*/ 1128904 w 2969285"/>
              <a:gd name="connsiteY4054" fmla="*/ 932988 h 3313666"/>
              <a:gd name="connsiteX4055" fmla="*/ 1122008 w 2969285"/>
              <a:gd name="connsiteY4055" fmla="*/ 927816 h 3313666"/>
              <a:gd name="connsiteX4056" fmla="*/ 1128904 w 2969285"/>
              <a:gd name="connsiteY4056" fmla="*/ 932988 h 3313666"/>
              <a:gd name="connsiteX4057" fmla="*/ 1166831 w 2969285"/>
              <a:gd name="connsiteY4057" fmla="*/ 941608 h 3313666"/>
              <a:gd name="connsiteX4058" fmla="*/ 1208207 w 2969285"/>
              <a:gd name="connsiteY4058" fmla="*/ 960572 h 3313666"/>
              <a:gd name="connsiteX4059" fmla="*/ 1208207 w 2969285"/>
              <a:gd name="connsiteY4059" fmla="*/ 960572 h 3313666"/>
              <a:gd name="connsiteX4060" fmla="*/ 1166831 w 2969285"/>
              <a:gd name="connsiteY4060" fmla="*/ 941608 h 3313666"/>
              <a:gd name="connsiteX4061" fmla="*/ 1149592 w 2969285"/>
              <a:gd name="connsiteY4061" fmla="*/ 910576 h 3313666"/>
              <a:gd name="connsiteX4062" fmla="*/ 1166831 w 2969285"/>
              <a:gd name="connsiteY4062" fmla="*/ 910576 h 3313666"/>
              <a:gd name="connsiteX4063" fmla="*/ 1149592 w 2969285"/>
              <a:gd name="connsiteY4063" fmla="*/ 910576 h 3313666"/>
              <a:gd name="connsiteX4064" fmla="*/ 1149592 w 2969285"/>
              <a:gd name="connsiteY4064" fmla="*/ 910576 h 3313666"/>
              <a:gd name="connsiteX4065" fmla="*/ 1194415 w 2969285"/>
              <a:gd name="connsiteY4065" fmla="*/ 865753 h 3313666"/>
              <a:gd name="connsiteX4066" fmla="*/ 1201311 w 2969285"/>
              <a:gd name="connsiteY4066" fmla="*/ 862305 h 3313666"/>
              <a:gd name="connsiteX4067" fmla="*/ 1194415 w 2969285"/>
              <a:gd name="connsiteY4067" fmla="*/ 865753 h 3313666"/>
              <a:gd name="connsiteX4068" fmla="*/ 1199587 w 2969285"/>
              <a:gd name="connsiteY4068" fmla="*/ 907128 h 3313666"/>
              <a:gd name="connsiteX4069" fmla="*/ 1187519 w 2969285"/>
              <a:gd name="connsiteY4069" fmla="*/ 910576 h 3313666"/>
              <a:gd name="connsiteX4070" fmla="*/ 1199587 w 2969285"/>
              <a:gd name="connsiteY4070" fmla="*/ 907128 h 3313666"/>
              <a:gd name="connsiteX4071" fmla="*/ 1194415 w 2969285"/>
              <a:gd name="connsiteY4071" fmla="*/ 865753 h 3313666"/>
              <a:gd name="connsiteX4072" fmla="*/ 1204759 w 2969285"/>
              <a:gd name="connsiteY4072" fmla="*/ 793345 h 3313666"/>
              <a:gd name="connsiteX4073" fmla="*/ 1187519 w 2969285"/>
              <a:gd name="connsiteY4073" fmla="*/ 784725 h 3313666"/>
              <a:gd name="connsiteX4074" fmla="*/ 1204759 w 2969285"/>
              <a:gd name="connsiteY4074" fmla="*/ 793345 h 3313666"/>
              <a:gd name="connsiteX4075" fmla="*/ 1225447 w 2969285"/>
              <a:gd name="connsiteY4075" fmla="*/ 798517 h 3313666"/>
              <a:gd name="connsiteX4076" fmla="*/ 1204759 w 2969285"/>
              <a:gd name="connsiteY4076" fmla="*/ 793345 h 3313666"/>
              <a:gd name="connsiteX4077" fmla="*/ 1173727 w 2969285"/>
              <a:gd name="connsiteY4077" fmla="*/ 615774 h 3313666"/>
              <a:gd name="connsiteX4078" fmla="*/ 1163384 w 2969285"/>
              <a:gd name="connsiteY4078" fmla="*/ 610602 h 3313666"/>
              <a:gd name="connsiteX4079" fmla="*/ 1156488 w 2969285"/>
              <a:gd name="connsiteY4079" fmla="*/ 601982 h 3313666"/>
              <a:gd name="connsiteX4080" fmla="*/ 1163384 w 2969285"/>
              <a:gd name="connsiteY4080" fmla="*/ 610602 h 3313666"/>
              <a:gd name="connsiteX4081" fmla="*/ 1173727 w 2969285"/>
              <a:gd name="connsiteY4081" fmla="*/ 615774 h 3313666"/>
              <a:gd name="connsiteX4082" fmla="*/ 1187519 w 2969285"/>
              <a:gd name="connsiteY4082" fmla="*/ 629566 h 3313666"/>
              <a:gd name="connsiteX4083" fmla="*/ 1173727 w 2969285"/>
              <a:gd name="connsiteY4083" fmla="*/ 615774 h 3313666"/>
              <a:gd name="connsiteX4084" fmla="*/ 1173727 w 2969285"/>
              <a:gd name="connsiteY4084" fmla="*/ 645082 h 3313666"/>
              <a:gd name="connsiteX4085" fmla="*/ 1166831 w 2969285"/>
              <a:gd name="connsiteY4085" fmla="*/ 648530 h 3313666"/>
              <a:gd name="connsiteX4086" fmla="*/ 1166831 w 2969285"/>
              <a:gd name="connsiteY4086" fmla="*/ 648530 h 3313666"/>
              <a:gd name="connsiteX4087" fmla="*/ 1173727 w 2969285"/>
              <a:gd name="connsiteY4087" fmla="*/ 645082 h 3313666"/>
              <a:gd name="connsiteX4088" fmla="*/ 1165107 w 2969285"/>
              <a:gd name="connsiteY4088" fmla="*/ 581294 h 3313666"/>
              <a:gd name="connsiteX4089" fmla="*/ 1153040 w 2969285"/>
              <a:gd name="connsiteY4089" fmla="*/ 570950 h 3313666"/>
              <a:gd name="connsiteX4090" fmla="*/ 1165107 w 2969285"/>
              <a:gd name="connsiteY4090" fmla="*/ 581294 h 3313666"/>
              <a:gd name="connsiteX4091" fmla="*/ 1165107 w 2969285"/>
              <a:gd name="connsiteY4091" fmla="*/ 581294 h 3313666"/>
              <a:gd name="connsiteX4092" fmla="*/ 1163384 w 2969285"/>
              <a:gd name="connsiteY4092" fmla="*/ 876097 h 3313666"/>
              <a:gd name="connsiteX4093" fmla="*/ 1173727 w 2969285"/>
              <a:gd name="connsiteY4093" fmla="*/ 874373 h 3313666"/>
              <a:gd name="connsiteX4094" fmla="*/ 1163384 w 2969285"/>
              <a:gd name="connsiteY4094" fmla="*/ 876097 h 3313666"/>
              <a:gd name="connsiteX4095" fmla="*/ 1103044 w 2969285"/>
              <a:gd name="connsiteY4095" fmla="*/ 798517 h 3313666"/>
              <a:gd name="connsiteX4096" fmla="*/ 1116836 w 2969285"/>
              <a:gd name="connsiteY4096" fmla="*/ 751969 h 3313666"/>
              <a:gd name="connsiteX4097" fmla="*/ 1120284 w 2969285"/>
              <a:gd name="connsiteY4097" fmla="*/ 739901 h 3313666"/>
              <a:gd name="connsiteX4098" fmla="*/ 1120284 w 2969285"/>
              <a:gd name="connsiteY4098" fmla="*/ 739901 h 3313666"/>
              <a:gd name="connsiteX4099" fmla="*/ 1116836 w 2969285"/>
              <a:gd name="connsiteY4099" fmla="*/ 751969 h 3313666"/>
              <a:gd name="connsiteX4100" fmla="*/ 1116836 w 2969285"/>
              <a:gd name="connsiteY4100" fmla="*/ 751969 h 3313666"/>
              <a:gd name="connsiteX4101" fmla="*/ 1103044 w 2969285"/>
              <a:gd name="connsiteY4101" fmla="*/ 798517 h 3313666"/>
              <a:gd name="connsiteX4102" fmla="*/ 1163384 w 2969285"/>
              <a:gd name="connsiteY4102" fmla="*/ 876097 h 3313666"/>
              <a:gd name="connsiteX4103" fmla="*/ 785829 w 2969285"/>
              <a:gd name="connsiteY4103" fmla="*/ 770933 h 3313666"/>
              <a:gd name="connsiteX4104" fmla="*/ 791001 w 2969285"/>
              <a:gd name="connsiteY4104" fmla="*/ 776105 h 3313666"/>
              <a:gd name="connsiteX4105" fmla="*/ 791001 w 2969285"/>
              <a:gd name="connsiteY4105" fmla="*/ 776105 h 3313666"/>
              <a:gd name="connsiteX4106" fmla="*/ 785829 w 2969285"/>
              <a:gd name="connsiteY4106" fmla="*/ 770933 h 3313666"/>
              <a:gd name="connsiteX4107" fmla="*/ 818585 w 2969285"/>
              <a:gd name="connsiteY4107" fmla="*/ 784725 h 3313666"/>
              <a:gd name="connsiteX4108" fmla="*/ 822033 w 2969285"/>
              <a:gd name="connsiteY4108" fmla="*/ 777829 h 3313666"/>
              <a:gd name="connsiteX4109" fmla="*/ 828929 w 2969285"/>
              <a:gd name="connsiteY4109" fmla="*/ 781277 h 3313666"/>
              <a:gd name="connsiteX4110" fmla="*/ 828929 w 2969285"/>
              <a:gd name="connsiteY4110" fmla="*/ 781277 h 3313666"/>
              <a:gd name="connsiteX4111" fmla="*/ 828929 w 2969285"/>
              <a:gd name="connsiteY4111" fmla="*/ 781277 h 3313666"/>
              <a:gd name="connsiteX4112" fmla="*/ 822033 w 2969285"/>
              <a:gd name="connsiteY4112" fmla="*/ 777829 h 3313666"/>
              <a:gd name="connsiteX4113" fmla="*/ 818585 w 2969285"/>
              <a:gd name="connsiteY4113" fmla="*/ 784725 h 3313666"/>
              <a:gd name="connsiteX4114" fmla="*/ 818585 w 2969285"/>
              <a:gd name="connsiteY4114" fmla="*/ 784725 h 3313666"/>
              <a:gd name="connsiteX4115" fmla="*/ 777209 w 2969285"/>
              <a:gd name="connsiteY4115" fmla="*/ 845065 h 3313666"/>
              <a:gd name="connsiteX4116" fmla="*/ 775485 w 2969285"/>
              <a:gd name="connsiteY4116" fmla="*/ 843341 h 3313666"/>
              <a:gd name="connsiteX4117" fmla="*/ 773761 w 2969285"/>
              <a:gd name="connsiteY4117" fmla="*/ 839893 h 3313666"/>
              <a:gd name="connsiteX4118" fmla="*/ 775485 w 2969285"/>
              <a:gd name="connsiteY4118" fmla="*/ 843341 h 3313666"/>
              <a:gd name="connsiteX4119" fmla="*/ 777209 w 2969285"/>
              <a:gd name="connsiteY4119" fmla="*/ 845065 h 3313666"/>
              <a:gd name="connsiteX4120" fmla="*/ 758245 w 2969285"/>
              <a:gd name="connsiteY4120" fmla="*/ 724385 h 3313666"/>
              <a:gd name="connsiteX4121" fmla="*/ 758245 w 2969285"/>
              <a:gd name="connsiteY4121" fmla="*/ 727833 h 3313666"/>
              <a:gd name="connsiteX4122" fmla="*/ 763417 w 2969285"/>
              <a:gd name="connsiteY4122" fmla="*/ 750245 h 3313666"/>
              <a:gd name="connsiteX4123" fmla="*/ 758245 w 2969285"/>
              <a:gd name="connsiteY4123" fmla="*/ 726109 h 3313666"/>
              <a:gd name="connsiteX4124" fmla="*/ 758245 w 2969285"/>
              <a:gd name="connsiteY4124" fmla="*/ 724385 h 3313666"/>
              <a:gd name="connsiteX4125" fmla="*/ 718593 w 2969285"/>
              <a:gd name="connsiteY4125" fmla="*/ 781277 h 3313666"/>
              <a:gd name="connsiteX4126" fmla="*/ 759969 w 2969285"/>
              <a:gd name="connsiteY4126" fmla="*/ 783001 h 3313666"/>
              <a:gd name="connsiteX4127" fmla="*/ 718593 w 2969285"/>
              <a:gd name="connsiteY4127" fmla="*/ 781277 h 3313666"/>
              <a:gd name="connsiteX4128" fmla="*/ 659978 w 2969285"/>
              <a:gd name="connsiteY4128" fmla="*/ 795069 h 3313666"/>
              <a:gd name="connsiteX4129" fmla="*/ 647910 w 2969285"/>
              <a:gd name="connsiteY4129" fmla="*/ 808861 h 3313666"/>
              <a:gd name="connsiteX4130" fmla="*/ 647910 w 2969285"/>
              <a:gd name="connsiteY4130" fmla="*/ 808861 h 3313666"/>
              <a:gd name="connsiteX4131" fmla="*/ 659978 w 2969285"/>
              <a:gd name="connsiteY4131" fmla="*/ 795069 h 3313666"/>
              <a:gd name="connsiteX4132" fmla="*/ 718593 w 2969285"/>
              <a:gd name="connsiteY4132" fmla="*/ 781277 h 3313666"/>
              <a:gd name="connsiteX4133" fmla="*/ 647910 w 2969285"/>
              <a:gd name="connsiteY4133" fmla="*/ 808861 h 3313666"/>
              <a:gd name="connsiteX4134" fmla="*/ 697905 w 2969285"/>
              <a:gd name="connsiteY4134" fmla="*/ 877821 h 3313666"/>
              <a:gd name="connsiteX4135" fmla="*/ 709973 w 2969285"/>
              <a:gd name="connsiteY4135" fmla="*/ 886441 h 3313666"/>
              <a:gd name="connsiteX4136" fmla="*/ 747901 w 2969285"/>
              <a:gd name="connsiteY4136" fmla="*/ 889889 h 3313666"/>
              <a:gd name="connsiteX4137" fmla="*/ 861685 w 2969285"/>
              <a:gd name="connsiteY4137" fmla="*/ 901957 h 3313666"/>
              <a:gd name="connsiteX4138" fmla="*/ 861685 w 2969285"/>
              <a:gd name="connsiteY4138" fmla="*/ 901957 h 3313666"/>
              <a:gd name="connsiteX4139" fmla="*/ 749625 w 2969285"/>
              <a:gd name="connsiteY4139" fmla="*/ 889889 h 3313666"/>
              <a:gd name="connsiteX4140" fmla="*/ 711697 w 2969285"/>
              <a:gd name="connsiteY4140" fmla="*/ 886441 h 3313666"/>
              <a:gd name="connsiteX4141" fmla="*/ 699629 w 2969285"/>
              <a:gd name="connsiteY4141" fmla="*/ 877821 h 3313666"/>
              <a:gd name="connsiteX4142" fmla="*/ 647910 w 2969285"/>
              <a:gd name="connsiteY4142" fmla="*/ 808861 h 3313666"/>
              <a:gd name="connsiteX4143" fmla="*/ 635842 w 2969285"/>
              <a:gd name="connsiteY4143" fmla="*/ 812309 h 3313666"/>
              <a:gd name="connsiteX4144" fmla="*/ 647910 w 2969285"/>
              <a:gd name="connsiteY4144" fmla="*/ 808861 h 3313666"/>
              <a:gd name="connsiteX4145" fmla="*/ 611706 w 2969285"/>
              <a:gd name="connsiteY4145" fmla="*/ 1110560 h 3313666"/>
              <a:gd name="connsiteX4146" fmla="*/ 616878 w 2969285"/>
              <a:gd name="connsiteY4146" fmla="*/ 1115732 h 3313666"/>
              <a:gd name="connsiteX4147" fmla="*/ 611706 w 2969285"/>
              <a:gd name="connsiteY4147" fmla="*/ 1110560 h 3313666"/>
              <a:gd name="connsiteX4148" fmla="*/ 596190 w 2969285"/>
              <a:gd name="connsiteY4148" fmla="*/ 1089872 h 3313666"/>
              <a:gd name="connsiteX4149" fmla="*/ 611706 w 2969285"/>
              <a:gd name="connsiteY4149" fmla="*/ 1110560 h 3313666"/>
              <a:gd name="connsiteX4150" fmla="*/ 608258 w 2969285"/>
              <a:gd name="connsiteY4150" fmla="*/ 1382950 h 3313666"/>
              <a:gd name="connsiteX4151" fmla="*/ 608258 w 2969285"/>
              <a:gd name="connsiteY4151" fmla="*/ 1382950 h 3313666"/>
              <a:gd name="connsiteX4152" fmla="*/ 713421 w 2969285"/>
              <a:gd name="connsiteY4152" fmla="*/ 1403638 h 3313666"/>
              <a:gd name="connsiteX4153" fmla="*/ 608258 w 2969285"/>
              <a:gd name="connsiteY4153" fmla="*/ 1382950 h 3313666"/>
              <a:gd name="connsiteX4154" fmla="*/ 608258 w 2969285"/>
              <a:gd name="connsiteY4154" fmla="*/ 1384674 h 3313666"/>
              <a:gd name="connsiteX4155" fmla="*/ 561710 w 2969285"/>
              <a:gd name="connsiteY4155" fmla="*/ 1369159 h 3313666"/>
              <a:gd name="connsiteX4156" fmla="*/ 608258 w 2969285"/>
              <a:gd name="connsiteY4156" fmla="*/ 1382950 h 3313666"/>
              <a:gd name="connsiteX4157" fmla="*/ 687562 w 2969285"/>
              <a:gd name="connsiteY4157" fmla="*/ 1834637 h 3313666"/>
              <a:gd name="connsiteX4158" fmla="*/ 678942 w 2969285"/>
              <a:gd name="connsiteY4158" fmla="*/ 1850152 h 3313666"/>
              <a:gd name="connsiteX4159" fmla="*/ 666874 w 2969285"/>
              <a:gd name="connsiteY4159" fmla="*/ 1858772 h 3313666"/>
              <a:gd name="connsiteX4160" fmla="*/ 666874 w 2969285"/>
              <a:gd name="connsiteY4160" fmla="*/ 1858772 h 3313666"/>
              <a:gd name="connsiteX4161" fmla="*/ 678942 w 2969285"/>
              <a:gd name="connsiteY4161" fmla="*/ 1850152 h 3313666"/>
              <a:gd name="connsiteX4162" fmla="*/ 687562 w 2969285"/>
              <a:gd name="connsiteY4162" fmla="*/ 1834637 h 3313666"/>
              <a:gd name="connsiteX4163" fmla="*/ 587570 w 2969285"/>
              <a:gd name="connsiteY4163" fmla="*/ 1432946 h 3313666"/>
              <a:gd name="connsiteX4164" fmla="*/ 608258 w 2969285"/>
              <a:gd name="connsiteY4164" fmla="*/ 1469150 h 3313666"/>
              <a:gd name="connsiteX4165" fmla="*/ 587570 w 2969285"/>
              <a:gd name="connsiteY4165" fmla="*/ 1432946 h 3313666"/>
              <a:gd name="connsiteX4166" fmla="*/ 606534 w 2969285"/>
              <a:gd name="connsiteY4166" fmla="*/ 1391570 h 3313666"/>
              <a:gd name="connsiteX4167" fmla="*/ 606534 w 2969285"/>
              <a:gd name="connsiteY4167" fmla="*/ 1391570 h 3313666"/>
              <a:gd name="connsiteX4168" fmla="*/ 606534 w 2969285"/>
              <a:gd name="connsiteY4168" fmla="*/ 1391570 h 3313666"/>
              <a:gd name="connsiteX4169" fmla="*/ 587570 w 2969285"/>
              <a:gd name="connsiteY4169" fmla="*/ 1432946 h 3313666"/>
              <a:gd name="connsiteX4170" fmla="*/ 675494 w 2969285"/>
              <a:gd name="connsiteY4170" fmla="*/ 1972556 h 3313666"/>
              <a:gd name="connsiteX4171" fmla="*/ 675494 w 2969285"/>
              <a:gd name="connsiteY4171" fmla="*/ 1972556 h 3313666"/>
              <a:gd name="connsiteX4172" fmla="*/ 659978 w 2969285"/>
              <a:gd name="connsiteY4172" fmla="*/ 1963936 h 3313666"/>
              <a:gd name="connsiteX4173" fmla="*/ 675494 w 2969285"/>
              <a:gd name="connsiteY4173" fmla="*/ 1972556 h 3313666"/>
              <a:gd name="connsiteX4174" fmla="*/ 666874 w 2969285"/>
              <a:gd name="connsiteY4174" fmla="*/ 1891528 h 3313666"/>
              <a:gd name="connsiteX4175" fmla="*/ 678942 w 2969285"/>
              <a:gd name="connsiteY4175" fmla="*/ 1903596 h 3313666"/>
              <a:gd name="connsiteX4176" fmla="*/ 706525 w 2969285"/>
              <a:gd name="connsiteY4176" fmla="*/ 1944972 h 3313666"/>
              <a:gd name="connsiteX4177" fmla="*/ 678942 w 2969285"/>
              <a:gd name="connsiteY4177" fmla="*/ 1903596 h 3313666"/>
              <a:gd name="connsiteX4178" fmla="*/ 666874 w 2969285"/>
              <a:gd name="connsiteY4178" fmla="*/ 1891528 h 3313666"/>
              <a:gd name="connsiteX4179" fmla="*/ 709973 w 2969285"/>
              <a:gd name="connsiteY4179" fmla="*/ 2191503 h 3313666"/>
              <a:gd name="connsiteX4180" fmla="*/ 684114 w 2969285"/>
              <a:gd name="connsiteY4180" fmla="*/ 2198399 h 3313666"/>
              <a:gd name="connsiteX4181" fmla="*/ 670322 w 2969285"/>
              <a:gd name="connsiteY4181" fmla="*/ 2207019 h 3313666"/>
              <a:gd name="connsiteX4182" fmla="*/ 684114 w 2969285"/>
              <a:gd name="connsiteY4182" fmla="*/ 2198399 h 3313666"/>
              <a:gd name="connsiteX4183" fmla="*/ 709973 w 2969285"/>
              <a:gd name="connsiteY4183" fmla="*/ 2191503 h 3313666"/>
              <a:gd name="connsiteX4184" fmla="*/ 1158211 w 2969285"/>
              <a:gd name="connsiteY4184" fmla="*/ 2479410 h 3313666"/>
              <a:gd name="connsiteX4185" fmla="*/ 1166831 w 2969285"/>
              <a:gd name="connsiteY4185" fmla="*/ 2474238 h 3313666"/>
              <a:gd name="connsiteX4186" fmla="*/ 1158211 w 2969285"/>
              <a:gd name="connsiteY4186" fmla="*/ 2479410 h 3313666"/>
              <a:gd name="connsiteX4187" fmla="*/ 1199587 w 2969285"/>
              <a:gd name="connsiteY4187" fmla="*/ 2715597 h 3313666"/>
              <a:gd name="connsiteX4188" fmla="*/ 1221999 w 2969285"/>
              <a:gd name="connsiteY4188" fmla="*/ 2720769 h 3313666"/>
              <a:gd name="connsiteX4189" fmla="*/ 1230619 w 2969285"/>
              <a:gd name="connsiteY4189" fmla="*/ 2722493 h 3313666"/>
              <a:gd name="connsiteX4190" fmla="*/ 1221999 w 2969285"/>
              <a:gd name="connsiteY4190" fmla="*/ 2720769 h 3313666"/>
              <a:gd name="connsiteX4191" fmla="*/ 1199587 w 2969285"/>
              <a:gd name="connsiteY4191" fmla="*/ 2715597 h 3313666"/>
              <a:gd name="connsiteX4192" fmla="*/ 1251307 w 2969285"/>
              <a:gd name="connsiteY4192" fmla="*/ 2910408 h 3313666"/>
              <a:gd name="connsiteX4193" fmla="*/ 1251307 w 2969285"/>
              <a:gd name="connsiteY4193" fmla="*/ 2910408 h 3313666"/>
              <a:gd name="connsiteX4194" fmla="*/ 1280615 w 2969285"/>
              <a:gd name="connsiteY4194" fmla="*/ 2881100 h 3313666"/>
              <a:gd name="connsiteX4195" fmla="*/ 1251307 w 2969285"/>
              <a:gd name="connsiteY4195" fmla="*/ 2910408 h 3313666"/>
              <a:gd name="connsiteX4196" fmla="*/ 1277167 w 2969285"/>
              <a:gd name="connsiteY4196" fmla="*/ 2838000 h 3313666"/>
              <a:gd name="connsiteX4197" fmla="*/ 1277167 w 2969285"/>
              <a:gd name="connsiteY4197" fmla="*/ 2838000 h 3313666"/>
              <a:gd name="connsiteX4198" fmla="*/ 1256479 w 2969285"/>
              <a:gd name="connsiteY4198" fmla="*/ 2775936 h 3313666"/>
              <a:gd name="connsiteX4199" fmla="*/ 1277167 w 2969285"/>
              <a:gd name="connsiteY4199" fmla="*/ 2838000 h 3313666"/>
              <a:gd name="connsiteX4200" fmla="*/ 1277167 w 2969285"/>
              <a:gd name="connsiteY4200" fmla="*/ 2838000 h 3313666"/>
              <a:gd name="connsiteX4201" fmla="*/ 1273719 w 2969285"/>
              <a:gd name="connsiteY4201" fmla="*/ 2867308 h 3313666"/>
              <a:gd name="connsiteX4202" fmla="*/ 1280615 w 2969285"/>
              <a:gd name="connsiteY4202" fmla="*/ 2867308 h 3313666"/>
              <a:gd name="connsiteX4203" fmla="*/ 1280615 w 2969285"/>
              <a:gd name="connsiteY4203" fmla="*/ 2850068 h 3313666"/>
              <a:gd name="connsiteX4204" fmla="*/ 1280615 w 2969285"/>
              <a:gd name="connsiteY4204" fmla="*/ 2867308 h 3313666"/>
              <a:gd name="connsiteX4205" fmla="*/ 1280615 w 2969285"/>
              <a:gd name="connsiteY4205" fmla="*/ 2867308 h 3313666"/>
              <a:gd name="connsiteX4206" fmla="*/ 1273719 w 2969285"/>
              <a:gd name="connsiteY4206" fmla="*/ 2867308 h 3313666"/>
              <a:gd name="connsiteX4207" fmla="*/ 1509906 w 2969285"/>
              <a:gd name="connsiteY4207" fmla="*/ 2613881 h 3313666"/>
              <a:gd name="connsiteX4208" fmla="*/ 1518526 w 2969285"/>
              <a:gd name="connsiteY4208" fmla="*/ 2613881 h 3313666"/>
              <a:gd name="connsiteX4209" fmla="*/ 1530594 w 2969285"/>
              <a:gd name="connsiteY4209" fmla="*/ 2619053 h 3313666"/>
              <a:gd name="connsiteX4210" fmla="*/ 1518526 w 2969285"/>
              <a:gd name="connsiteY4210" fmla="*/ 2613881 h 3313666"/>
              <a:gd name="connsiteX4211" fmla="*/ 1509906 w 2969285"/>
              <a:gd name="connsiteY4211" fmla="*/ 2613881 h 3313666"/>
              <a:gd name="connsiteX4212" fmla="*/ 1565074 w 2969285"/>
              <a:gd name="connsiteY4212" fmla="*/ 2589745 h 3313666"/>
              <a:gd name="connsiteX4213" fmla="*/ 1563350 w 2969285"/>
              <a:gd name="connsiteY4213" fmla="*/ 2596641 h 3313666"/>
              <a:gd name="connsiteX4214" fmla="*/ 1565074 w 2969285"/>
              <a:gd name="connsiteY4214" fmla="*/ 2589745 h 3313666"/>
              <a:gd name="connsiteX4215" fmla="*/ 1570246 w 2969285"/>
              <a:gd name="connsiteY4215" fmla="*/ 2579401 h 3313666"/>
              <a:gd name="connsiteX4216" fmla="*/ 1565074 w 2969285"/>
              <a:gd name="connsiteY4216" fmla="*/ 2589745 h 3313666"/>
              <a:gd name="connsiteX4217" fmla="*/ 1568522 w 2969285"/>
              <a:gd name="connsiteY4217" fmla="*/ 2684565 h 3313666"/>
              <a:gd name="connsiteX4218" fmla="*/ 1596106 w 2969285"/>
              <a:gd name="connsiteY4218" fmla="*/ 2674221 h 3313666"/>
              <a:gd name="connsiteX4219" fmla="*/ 1609898 w 2969285"/>
              <a:gd name="connsiteY4219" fmla="*/ 2684565 h 3313666"/>
              <a:gd name="connsiteX4220" fmla="*/ 1596106 w 2969285"/>
              <a:gd name="connsiteY4220" fmla="*/ 2674221 h 3313666"/>
              <a:gd name="connsiteX4221" fmla="*/ 1568522 w 2969285"/>
              <a:gd name="connsiteY4221" fmla="*/ 2684565 h 3313666"/>
              <a:gd name="connsiteX4222" fmla="*/ 1568522 w 2969285"/>
              <a:gd name="connsiteY4222" fmla="*/ 2684565 h 3313666"/>
              <a:gd name="connsiteX4223" fmla="*/ 1597830 w 2969285"/>
              <a:gd name="connsiteY4223" fmla="*/ 2555266 h 3313666"/>
              <a:gd name="connsiteX4224" fmla="*/ 1597830 w 2969285"/>
              <a:gd name="connsiteY4224" fmla="*/ 2555266 h 3313666"/>
              <a:gd name="connsiteX4225" fmla="*/ 1589210 w 2969285"/>
              <a:gd name="connsiteY4225" fmla="*/ 2515614 h 3313666"/>
              <a:gd name="connsiteX4226" fmla="*/ 1561626 w 2969285"/>
              <a:gd name="connsiteY4226" fmla="*/ 2501822 h 3313666"/>
              <a:gd name="connsiteX4227" fmla="*/ 1534042 w 2969285"/>
              <a:gd name="connsiteY4227" fmla="*/ 2513890 h 3313666"/>
              <a:gd name="connsiteX4228" fmla="*/ 1534042 w 2969285"/>
              <a:gd name="connsiteY4228" fmla="*/ 2513890 h 3313666"/>
              <a:gd name="connsiteX4229" fmla="*/ 1518526 w 2969285"/>
              <a:gd name="connsiteY4229" fmla="*/ 2513890 h 3313666"/>
              <a:gd name="connsiteX4230" fmla="*/ 1521974 w 2969285"/>
              <a:gd name="connsiteY4230" fmla="*/ 2494926 h 3313666"/>
              <a:gd name="connsiteX4231" fmla="*/ 1518526 w 2969285"/>
              <a:gd name="connsiteY4231" fmla="*/ 2513890 h 3313666"/>
              <a:gd name="connsiteX4232" fmla="*/ 1534042 w 2969285"/>
              <a:gd name="connsiteY4232" fmla="*/ 2513890 h 3313666"/>
              <a:gd name="connsiteX4233" fmla="*/ 1561626 w 2969285"/>
              <a:gd name="connsiteY4233" fmla="*/ 2501822 h 3313666"/>
              <a:gd name="connsiteX4234" fmla="*/ 1589210 w 2969285"/>
              <a:gd name="connsiteY4234" fmla="*/ 2515614 h 3313666"/>
              <a:gd name="connsiteX4235" fmla="*/ 1597830 w 2969285"/>
              <a:gd name="connsiteY4235" fmla="*/ 2555266 h 3313666"/>
              <a:gd name="connsiteX4236" fmla="*/ 1613346 w 2969285"/>
              <a:gd name="connsiteY4236" fmla="*/ 2556989 h 3313666"/>
              <a:gd name="connsiteX4237" fmla="*/ 1639205 w 2969285"/>
              <a:gd name="connsiteY4237" fmla="*/ 2567333 h 3313666"/>
              <a:gd name="connsiteX4238" fmla="*/ 1613346 w 2969285"/>
              <a:gd name="connsiteY4238" fmla="*/ 2556989 h 3313666"/>
              <a:gd name="connsiteX4239" fmla="*/ 1597830 w 2969285"/>
              <a:gd name="connsiteY4239" fmla="*/ 2555266 h 3313666"/>
              <a:gd name="connsiteX4240" fmla="*/ 1547834 w 2969285"/>
              <a:gd name="connsiteY4240" fmla="*/ 2463894 h 3313666"/>
              <a:gd name="connsiteX4241" fmla="*/ 1547834 w 2969285"/>
              <a:gd name="connsiteY4241" fmla="*/ 2477686 h 3313666"/>
              <a:gd name="connsiteX4242" fmla="*/ 1546110 w 2969285"/>
              <a:gd name="connsiteY4242" fmla="*/ 2484582 h 3313666"/>
              <a:gd name="connsiteX4243" fmla="*/ 1547834 w 2969285"/>
              <a:gd name="connsiteY4243" fmla="*/ 2477686 h 3313666"/>
              <a:gd name="connsiteX4244" fmla="*/ 1547834 w 2969285"/>
              <a:gd name="connsiteY4244" fmla="*/ 2463894 h 3313666"/>
              <a:gd name="connsiteX4245" fmla="*/ 1606450 w 2969285"/>
              <a:gd name="connsiteY4245" fmla="*/ 2410450 h 3313666"/>
              <a:gd name="connsiteX4246" fmla="*/ 1603002 w 2969285"/>
              <a:gd name="connsiteY4246" fmla="*/ 2391486 h 3313666"/>
              <a:gd name="connsiteX4247" fmla="*/ 1606450 w 2969285"/>
              <a:gd name="connsiteY4247" fmla="*/ 2410450 h 3313666"/>
              <a:gd name="connsiteX4248" fmla="*/ 1606450 w 2969285"/>
              <a:gd name="connsiteY4248" fmla="*/ 2410450 h 3313666"/>
              <a:gd name="connsiteX4249" fmla="*/ 1603002 w 2969285"/>
              <a:gd name="connsiteY4249" fmla="*/ 2415622 h 3313666"/>
              <a:gd name="connsiteX4250" fmla="*/ 1606450 w 2969285"/>
              <a:gd name="connsiteY4250" fmla="*/ 2410450 h 3313666"/>
              <a:gd name="connsiteX4251" fmla="*/ 1606450 w 2969285"/>
              <a:gd name="connsiteY4251" fmla="*/ 2410450 h 3313666"/>
              <a:gd name="connsiteX4252" fmla="*/ 1634034 w 2969285"/>
              <a:gd name="connsiteY4252" fmla="*/ 2410450 h 3313666"/>
              <a:gd name="connsiteX4253" fmla="*/ 1639205 w 2969285"/>
              <a:gd name="connsiteY4253" fmla="*/ 2410450 h 3313666"/>
              <a:gd name="connsiteX4254" fmla="*/ 1639205 w 2969285"/>
              <a:gd name="connsiteY4254" fmla="*/ 2410450 h 3313666"/>
              <a:gd name="connsiteX4255" fmla="*/ 1634034 w 2969285"/>
              <a:gd name="connsiteY4255" fmla="*/ 2410450 h 3313666"/>
              <a:gd name="connsiteX4256" fmla="*/ 1716785 w 2969285"/>
              <a:gd name="connsiteY4256" fmla="*/ 2258739 h 3313666"/>
              <a:gd name="connsiteX4257" fmla="*/ 1716785 w 2969285"/>
              <a:gd name="connsiteY4257" fmla="*/ 2258739 h 3313666"/>
              <a:gd name="connsiteX4258" fmla="*/ 1716785 w 2969285"/>
              <a:gd name="connsiteY4258" fmla="*/ 2258739 h 3313666"/>
              <a:gd name="connsiteX4259" fmla="*/ 1721957 w 2969285"/>
              <a:gd name="connsiteY4259" fmla="*/ 2258739 h 3313666"/>
              <a:gd name="connsiteX4260" fmla="*/ 1716785 w 2969285"/>
              <a:gd name="connsiteY4260" fmla="*/ 2258739 h 3313666"/>
              <a:gd name="connsiteX4261" fmla="*/ 1716785 w 2969285"/>
              <a:gd name="connsiteY4261" fmla="*/ 2279427 h 3313666"/>
              <a:gd name="connsiteX4262" fmla="*/ 1720233 w 2969285"/>
              <a:gd name="connsiteY4262" fmla="*/ 2315630 h 3313666"/>
              <a:gd name="connsiteX4263" fmla="*/ 1716785 w 2969285"/>
              <a:gd name="connsiteY4263" fmla="*/ 2279427 h 3313666"/>
              <a:gd name="connsiteX4264" fmla="*/ 1716785 w 2969285"/>
              <a:gd name="connsiteY4264" fmla="*/ 2258739 h 3313666"/>
              <a:gd name="connsiteX4265" fmla="*/ 1723681 w 2969285"/>
              <a:gd name="connsiteY4265" fmla="*/ 2260463 h 3313666"/>
              <a:gd name="connsiteX4266" fmla="*/ 1749541 w 2969285"/>
              <a:gd name="connsiteY4266" fmla="*/ 2241499 h 3313666"/>
              <a:gd name="connsiteX4267" fmla="*/ 1758161 w 2969285"/>
              <a:gd name="connsiteY4267" fmla="*/ 2236327 h 3313666"/>
              <a:gd name="connsiteX4268" fmla="*/ 1749541 w 2969285"/>
              <a:gd name="connsiteY4268" fmla="*/ 2241499 h 3313666"/>
              <a:gd name="connsiteX4269" fmla="*/ 1723681 w 2969285"/>
              <a:gd name="connsiteY4269" fmla="*/ 2260463 h 3313666"/>
              <a:gd name="connsiteX4270" fmla="*/ 1749541 w 2969285"/>
              <a:gd name="connsiteY4270" fmla="*/ 2310458 h 3313666"/>
              <a:gd name="connsiteX4271" fmla="*/ 1749541 w 2969285"/>
              <a:gd name="connsiteY4271" fmla="*/ 2310458 h 3313666"/>
              <a:gd name="connsiteX4272" fmla="*/ 1749541 w 2969285"/>
              <a:gd name="connsiteY4272" fmla="*/ 2310458 h 3313666"/>
              <a:gd name="connsiteX4273" fmla="*/ 1773677 w 2969285"/>
              <a:gd name="connsiteY4273" fmla="*/ 2301838 h 3313666"/>
              <a:gd name="connsiteX4274" fmla="*/ 1773677 w 2969285"/>
              <a:gd name="connsiteY4274" fmla="*/ 2301838 h 3313666"/>
              <a:gd name="connsiteX4275" fmla="*/ 1749541 w 2969285"/>
              <a:gd name="connsiteY4275" fmla="*/ 2310458 h 3313666"/>
              <a:gd name="connsiteX4276" fmla="*/ 1771953 w 2969285"/>
              <a:gd name="connsiteY4276" fmla="*/ 2065651 h 3313666"/>
              <a:gd name="connsiteX4277" fmla="*/ 1744369 w 2969285"/>
              <a:gd name="connsiteY4277" fmla="*/ 2053584 h 3313666"/>
              <a:gd name="connsiteX4278" fmla="*/ 1720233 w 2969285"/>
              <a:gd name="connsiteY4278" fmla="*/ 2046688 h 3313666"/>
              <a:gd name="connsiteX4279" fmla="*/ 1692649 w 2969285"/>
              <a:gd name="connsiteY4279" fmla="*/ 2048412 h 3313666"/>
              <a:gd name="connsiteX4280" fmla="*/ 1663341 w 2969285"/>
              <a:gd name="connsiteY4280" fmla="*/ 2031172 h 3313666"/>
              <a:gd name="connsiteX4281" fmla="*/ 1692649 w 2969285"/>
              <a:gd name="connsiteY4281" fmla="*/ 2048412 h 3313666"/>
              <a:gd name="connsiteX4282" fmla="*/ 1720233 w 2969285"/>
              <a:gd name="connsiteY4282" fmla="*/ 2046688 h 3313666"/>
              <a:gd name="connsiteX4283" fmla="*/ 1744369 w 2969285"/>
              <a:gd name="connsiteY4283" fmla="*/ 2053584 h 3313666"/>
              <a:gd name="connsiteX4284" fmla="*/ 1771953 w 2969285"/>
              <a:gd name="connsiteY4284" fmla="*/ 2065651 h 3313666"/>
              <a:gd name="connsiteX4285" fmla="*/ 1797813 w 2969285"/>
              <a:gd name="connsiteY4285" fmla="*/ 2082891 h 3313666"/>
              <a:gd name="connsiteX4286" fmla="*/ 1771953 w 2969285"/>
              <a:gd name="connsiteY4286" fmla="*/ 2065651 h 3313666"/>
              <a:gd name="connsiteX4287" fmla="*/ 1794365 w 2969285"/>
              <a:gd name="connsiteY4287" fmla="*/ 2136335 h 3313666"/>
              <a:gd name="connsiteX4288" fmla="*/ 1797813 w 2969285"/>
              <a:gd name="connsiteY4288" fmla="*/ 2138059 h 3313666"/>
              <a:gd name="connsiteX4289" fmla="*/ 1801261 w 2969285"/>
              <a:gd name="connsiteY4289" fmla="*/ 2136335 h 3313666"/>
              <a:gd name="connsiteX4290" fmla="*/ 1801261 w 2969285"/>
              <a:gd name="connsiteY4290" fmla="*/ 2136335 h 3313666"/>
              <a:gd name="connsiteX4291" fmla="*/ 1797813 w 2969285"/>
              <a:gd name="connsiteY4291" fmla="*/ 2138059 h 3313666"/>
              <a:gd name="connsiteX4292" fmla="*/ 1794365 w 2969285"/>
              <a:gd name="connsiteY4292" fmla="*/ 2136335 h 3313666"/>
              <a:gd name="connsiteX4293" fmla="*/ 1794365 w 2969285"/>
              <a:gd name="connsiteY4293" fmla="*/ 2136335 h 3313666"/>
              <a:gd name="connsiteX4294" fmla="*/ 1935732 w 2969285"/>
              <a:gd name="connsiteY4294" fmla="*/ 1919112 h 3313666"/>
              <a:gd name="connsiteX4295" fmla="*/ 1921940 w 2969285"/>
              <a:gd name="connsiteY4295" fmla="*/ 1907044 h 3313666"/>
              <a:gd name="connsiteX4296" fmla="*/ 1921940 w 2969285"/>
              <a:gd name="connsiteY4296" fmla="*/ 1907044 h 3313666"/>
              <a:gd name="connsiteX4297" fmla="*/ 1911596 w 2969285"/>
              <a:gd name="connsiteY4297" fmla="*/ 1924284 h 3313666"/>
              <a:gd name="connsiteX4298" fmla="*/ 1921940 w 2969285"/>
              <a:gd name="connsiteY4298" fmla="*/ 1907044 h 3313666"/>
              <a:gd name="connsiteX4299" fmla="*/ 1921940 w 2969285"/>
              <a:gd name="connsiteY4299" fmla="*/ 1907044 h 3313666"/>
              <a:gd name="connsiteX4300" fmla="*/ 1935732 w 2969285"/>
              <a:gd name="connsiteY4300" fmla="*/ 1919112 h 3313666"/>
              <a:gd name="connsiteX4301" fmla="*/ 1823673 w 2969285"/>
              <a:gd name="connsiteY4301" fmla="*/ 2134611 h 3313666"/>
              <a:gd name="connsiteX4302" fmla="*/ 1821949 w 2969285"/>
              <a:gd name="connsiteY4302" fmla="*/ 2132887 h 3313666"/>
              <a:gd name="connsiteX4303" fmla="*/ 1818501 w 2969285"/>
              <a:gd name="connsiteY4303" fmla="*/ 2129439 h 3313666"/>
              <a:gd name="connsiteX4304" fmla="*/ 1821949 w 2969285"/>
              <a:gd name="connsiteY4304" fmla="*/ 2132887 h 3313666"/>
              <a:gd name="connsiteX4305" fmla="*/ 1823673 w 2969285"/>
              <a:gd name="connsiteY4305" fmla="*/ 2134611 h 3313666"/>
              <a:gd name="connsiteX4306" fmla="*/ 1846085 w 2969285"/>
              <a:gd name="connsiteY4306" fmla="*/ 2013932 h 3313666"/>
              <a:gd name="connsiteX4307" fmla="*/ 1842637 w 2969285"/>
              <a:gd name="connsiteY4307" fmla="*/ 2026000 h 3313666"/>
              <a:gd name="connsiteX4308" fmla="*/ 1842637 w 2969285"/>
              <a:gd name="connsiteY4308" fmla="*/ 2026000 h 3313666"/>
              <a:gd name="connsiteX4309" fmla="*/ 1846085 w 2969285"/>
              <a:gd name="connsiteY4309" fmla="*/ 2013932 h 3313666"/>
              <a:gd name="connsiteX4310" fmla="*/ 1911596 w 2969285"/>
              <a:gd name="connsiteY4310" fmla="*/ 2220811 h 3313666"/>
              <a:gd name="connsiteX4311" fmla="*/ 1884012 w 2969285"/>
              <a:gd name="connsiteY4311" fmla="*/ 2232879 h 3313666"/>
              <a:gd name="connsiteX4312" fmla="*/ 1911596 w 2969285"/>
              <a:gd name="connsiteY4312" fmla="*/ 2220811 h 3313666"/>
              <a:gd name="connsiteX4313" fmla="*/ 1951248 w 2969285"/>
              <a:gd name="connsiteY4313" fmla="*/ 2219087 h 3313666"/>
              <a:gd name="connsiteX4314" fmla="*/ 1951248 w 2969285"/>
              <a:gd name="connsiteY4314" fmla="*/ 2238051 h 3313666"/>
              <a:gd name="connsiteX4315" fmla="*/ 1947800 w 2969285"/>
              <a:gd name="connsiteY4315" fmla="*/ 2239775 h 3313666"/>
              <a:gd name="connsiteX4316" fmla="*/ 1951248 w 2969285"/>
              <a:gd name="connsiteY4316" fmla="*/ 2238051 h 3313666"/>
              <a:gd name="connsiteX4317" fmla="*/ 1951248 w 2969285"/>
              <a:gd name="connsiteY4317" fmla="*/ 2219087 h 3313666"/>
              <a:gd name="connsiteX4318" fmla="*/ 1928836 w 2969285"/>
              <a:gd name="connsiteY4318" fmla="*/ 2188055 h 3313666"/>
              <a:gd name="connsiteX4319" fmla="*/ 1951248 w 2969285"/>
              <a:gd name="connsiteY4319" fmla="*/ 2219087 h 3313666"/>
              <a:gd name="connsiteX4320" fmla="*/ 1949524 w 2969285"/>
              <a:gd name="connsiteY4320" fmla="*/ 2013932 h 3313666"/>
              <a:gd name="connsiteX4321" fmla="*/ 1963316 w 2969285"/>
              <a:gd name="connsiteY4321" fmla="*/ 2022552 h 3313666"/>
              <a:gd name="connsiteX4322" fmla="*/ 1963316 w 2969285"/>
              <a:gd name="connsiteY4322" fmla="*/ 2022552 h 3313666"/>
              <a:gd name="connsiteX4323" fmla="*/ 1949524 w 2969285"/>
              <a:gd name="connsiteY4323" fmla="*/ 2013932 h 3313666"/>
              <a:gd name="connsiteX4324" fmla="*/ 1959868 w 2969285"/>
              <a:gd name="connsiteY4324" fmla="*/ 2081168 h 3313666"/>
              <a:gd name="connsiteX4325" fmla="*/ 1954696 w 2969285"/>
              <a:gd name="connsiteY4325" fmla="*/ 2074271 h 3313666"/>
              <a:gd name="connsiteX4326" fmla="*/ 1954696 w 2969285"/>
              <a:gd name="connsiteY4326" fmla="*/ 2074271 h 3313666"/>
              <a:gd name="connsiteX4327" fmla="*/ 1959868 w 2969285"/>
              <a:gd name="connsiteY4327" fmla="*/ 2081168 h 3313666"/>
              <a:gd name="connsiteX4328" fmla="*/ 1956420 w 2969285"/>
              <a:gd name="connsiteY4328" fmla="*/ 2362178 h 3313666"/>
              <a:gd name="connsiteX4329" fmla="*/ 1956420 w 2969285"/>
              <a:gd name="connsiteY4329" fmla="*/ 2362178 h 3313666"/>
              <a:gd name="connsiteX4330" fmla="*/ 1963316 w 2969285"/>
              <a:gd name="connsiteY4330" fmla="*/ 2363902 h 3313666"/>
              <a:gd name="connsiteX4331" fmla="*/ 1956420 w 2969285"/>
              <a:gd name="connsiteY4331" fmla="*/ 2362178 h 3313666"/>
              <a:gd name="connsiteX4332" fmla="*/ 1935732 w 2969285"/>
              <a:gd name="connsiteY4332" fmla="*/ 2382866 h 3313666"/>
              <a:gd name="connsiteX4333" fmla="*/ 1956420 w 2969285"/>
              <a:gd name="connsiteY4333" fmla="*/ 2362178 h 3313666"/>
              <a:gd name="connsiteX4334" fmla="*/ 1958144 w 2969285"/>
              <a:gd name="connsiteY4334" fmla="*/ 1932904 h 3313666"/>
              <a:gd name="connsiteX4335" fmla="*/ 1965040 w 2969285"/>
              <a:gd name="connsiteY4335" fmla="*/ 1934628 h 3313666"/>
              <a:gd name="connsiteX4336" fmla="*/ 1965040 w 2969285"/>
              <a:gd name="connsiteY4336" fmla="*/ 1934628 h 3313666"/>
              <a:gd name="connsiteX4337" fmla="*/ 1958144 w 2969285"/>
              <a:gd name="connsiteY4337" fmla="*/ 1932904 h 3313666"/>
              <a:gd name="connsiteX4338" fmla="*/ 1928836 w 2969285"/>
              <a:gd name="connsiteY4338" fmla="*/ 1644997 h 3313666"/>
              <a:gd name="connsiteX4339" fmla="*/ 1923664 w 2969285"/>
              <a:gd name="connsiteY4339" fmla="*/ 1644997 h 3313666"/>
              <a:gd name="connsiteX4340" fmla="*/ 1928836 w 2969285"/>
              <a:gd name="connsiteY4340" fmla="*/ 1644997 h 3313666"/>
              <a:gd name="connsiteX4341" fmla="*/ 2002968 w 2969285"/>
              <a:gd name="connsiteY4341" fmla="*/ 1607069 h 3313666"/>
              <a:gd name="connsiteX4342" fmla="*/ 2002968 w 2969285"/>
              <a:gd name="connsiteY4342" fmla="*/ 1607069 h 3313666"/>
              <a:gd name="connsiteX4343" fmla="*/ 2009864 w 2969285"/>
              <a:gd name="connsiteY4343" fmla="*/ 1598450 h 3313666"/>
              <a:gd name="connsiteX4344" fmla="*/ 2004692 w 2969285"/>
              <a:gd name="connsiteY4344" fmla="*/ 1593278 h 3313666"/>
              <a:gd name="connsiteX4345" fmla="*/ 2009864 w 2969285"/>
              <a:gd name="connsiteY4345" fmla="*/ 1598450 h 3313666"/>
              <a:gd name="connsiteX4346" fmla="*/ 2025380 w 2969285"/>
              <a:gd name="connsiteY4346" fmla="*/ 1598450 h 3313666"/>
              <a:gd name="connsiteX4347" fmla="*/ 2049516 w 2969285"/>
              <a:gd name="connsiteY4347" fmla="*/ 1569142 h 3313666"/>
              <a:gd name="connsiteX4348" fmla="*/ 2025380 w 2969285"/>
              <a:gd name="connsiteY4348" fmla="*/ 1598450 h 3313666"/>
              <a:gd name="connsiteX4349" fmla="*/ 2027104 w 2969285"/>
              <a:gd name="connsiteY4349" fmla="*/ 1600173 h 3313666"/>
              <a:gd name="connsiteX4350" fmla="*/ 2025380 w 2969285"/>
              <a:gd name="connsiteY4350" fmla="*/ 1598450 h 3313666"/>
              <a:gd name="connsiteX4351" fmla="*/ 2009864 w 2969285"/>
              <a:gd name="connsiteY4351" fmla="*/ 1598450 h 3313666"/>
              <a:gd name="connsiteX4352" fmla="*/ 2002968 w 2969285"/>
              <a:gd name="connsiteY4352" fmla="*/ 1607069 h 3313666"/>
              <a:gd name="connsiteX4353" fmla="*/ 1928836 w 2969285"/>
              <a:gd name="connsiteY4353" fmla="*/ 1644997 h 3313666"/>
              <a:gd name="connsiteX4354" fmla="*/ 1977108 w 2969285"/>
              <a:gd name="connsiteY4354" fmla="*/ 1991520 h 3313666"/>
              <a:gd name="connsiteX4355" fmla="*/ 1968488 w 2969285"/>
              <a:gd name="connsiteY4355" fmla="*/ 1996692 h 3313666"/>
              <a:gd name="connsiteX4356" fmla="*/ 1977108 w 2969285"/>
              <a:gd name="connsiteY4356" fmla="*/ 1991520 h 3313666"/>
              <a:gd name="connsiteX4357" fmla="*/ 1984004 w 2969285"/>
              <a:gd name="connsiteY4357" fmla="*/ 1993244 h 3313666"/>
              <a:gd name="connsiteX4358" fmla="*/ 1980556 w 2969285"/>
              <a:gd name="connsiteY4358" fmla="*/ 2012208 h 3313666"/>
              <a:gd name="connsiteX4359" fmla="*/ 1984004 w 2969285"/>
              <a:gd name="connsiteY4359" fmla="*/ 1993244 h 3313666"/>
              <a:gd name="connsiteX4360" fmla="*/ 1977108 w 2969285"/>
              <a:gd name="connsiteY4360" fmla="*/ 1991520 h 3313666"/>
              <a:gd name="connsiteX4361" fmla="*/ 2156403 w 2969285"/>
              <a:gd name="connsiteY4361" fmla="*/ 2589745 h 3313666"/>
              <a:gd name="connsiteX4362" fmla="*/ 2156403 w 2969285"/>
              <a:gd name="connsiteY4362" fmla="*/ 2589745 h 3313666"/>
              <a:gd name="connsiteX4363" fmla="*/ 2156403 w 2969285"/>
              <a:gd name="connsiteY4363" fmla="*/ 2589745 h 3313666"/>
              <a:gd name="connsiteX4364" fmla="*/ 2171919 w 2969285"/>
              <a:gd name="connsiteY4364" fmla="*/ 2589745 h 3313666"/>
              <a:gd name="connsiteX4365" fmla="*/ 2171919 w 2969285"/>
              <a:gd name="connsiteY4365" fmla="*/ 2589745 h 3313666"/>
              <a:gd name="connsiteX4366" fmla="*/ 2171919 w 2969285"/>
              <a:gd name="connsiteY4366" fmla="*/ 2589745 h 3313666"/>
              <a:gd name="connsiteX4367" fmla="*/ 2156403 w 2969285"/>
              <a:gd name="connsiteY4367" fmla="*/ 2589745 h 3313666"/>
              <a:gd name="connsiteX4368" fmla="*/ 2135715 w 2969285"/>
              <a:gd name="connsiteY4368" fmla="*/ 2579401 h 3313666"/>
              <a:gd name="connsiteX4369" fmla="*/ 2156403 w 2969285"/>
              <a:gd name="connsiteY4369" fmla="*/ 2589745 h 3313666"/>
              <a:gd name="connsiteX4370" fmla="*/ 2168471 w 2969285"/>
              <a:gd name="connsiteY4370" fmla="*/ 2451826 h 3313666"/>
              <a:gd name="connsiteX4371" fmla="*/ 2177091 w 2969285"/>
              <a:gd name="connsiteY4371" fmla="*/ 2446654 h 3313666"/>
              <a:gd name="connsiteX4372" fmla="*/ 2168471 w 2969285"/>
              <a:gd name="connsiteY4372" fmla="*/ 2431138 h 3313666"/>
              <a:gd name="connsiteX4373" fmla="*/ 2161575 w 2969285"/>
              <a:gd name="connsiteY4373" fmla="*/ 2429414 h 3313666"/>
              <a:gd name="connsiteX4374" fmla="*/ 2168471 w 2969285"/>
              <a:gd name="connsiteY4374" fmla="*/ 2431138 h 3313666"/>
              <a:gd name="connsiteX4375" fmla="*/ 2177091 w 2969285"/>
              <a:gd name="connsiteY4375" fmla="*/ 2446654 h 3313666"/>
              <a:gd name="connsiteX4376" fmla="*/ 2168471 w 2969285"/>
              <a:gd name="connsiteY4376" fmla="*/ 2451826 h 3313666"/>
              <a:gd name="connsiteX4377" fmla="*/ 2158127 w 2969285"/>
              <a:gd name="connsiteY4377" fmla="*/ 2294943 h 3313666"/>
              <a:gd name="connsiteX4378" fmla="*/ 2146059 w 2969285"/>
              <a:gd name="connsiteY4378" fmla="*/ 2294943 h 3313666"/>
              <a:gd name="connsiteX4379" fmla="*/ 2158127 w 2969285"/>
              <a:gd name="connsiteY4379" fmla="*/ 2294943 h 3313666"/>
              <a:gd name="connsiteX4380" fmla="*/ 2180539 w 2969285"/>
              <a:gd name="connsiteY4380" fmla="*/ 2298391 h 3313666"/>
              <a:gd name="connsiteX4381" fmla="*/ 2158127 w 2969285"/>
              <a:gd name="connsiteY4381" fmla="*/ 2294943 h 3313666"/>
              <a:gd name="connsiteX4382" fmla="*/ 2185711 w 2969285"/>
              <a:gd name="connsiteY4382" fmla="*/ 2400106 h 3313666"/>
              <a:gd name="connsiteX4383" fmla="*/ 2178815 w 2969285"/>
              <a:gd name="connsiteY4383" fmla="*/ 2408726 h 3313666"/>
              <a:gd name="connsiteX4384" fmla="*/ 2178815 w 2969285"/>
              <a:gd name="connsiteY4384" fmla="*/ 2408726 h 3313666"/>
              <a:gd name="connsiteX4385" fmla="*/ 2185711 w 2969285"/>
              <a:gd name="connsiteY4385" fmla="*/ 2400106 h 3313666"/>
              <a:gd name="connsiteX4386" fmla="*/ 2166747 w 2969285"/>
              <a:gd name="connsiteY4386" fmla="*/ 2150127 h 3313666"/>
              <a:gd name="connsiteX4387" fmla="*/ 2142611 w 2969285"/>
              <a:gd name="connsiteY4387" fmla="*/ 2170815 h 3313666"/>
              <a:gd name="connsiteX4388" fmla="*/ 2142611 w 2969285"/>
              <a:gd name="connsiteY4388" fmla="*/ 2170815 h 3313666"/>
              <a:gd name="connsiteX4389" fmla="*/ 2166747 w 2969285"/>
              <a:gd name="connsiteY4389" fmla="*/ 2150127 h 3313666"/>
              <a:gd name="connsiteX4390" fmla="*/ 2190883 w 2969285"/>
              <a:gd name="connsiteY4390" fmla="*/ 2124267 h 3313666"/>
              <a:gd name="connsiteX4391" fmla="*/ 2190883 w 2969285"/>
              <a:gd name="connsiteY4391" fmla="*/ 2124267 h 3313666"/>
              <a:gd name="connsiteX4392" fmla="*/ 2166747 w 2969285"/>
              <a:gd name="connsiteY4392" fmla="*/ 2150127 h 3313666"/>
              <a:gd name="connsiteX4393" fmla="*/ 2189159 w 2969285"/>
              <a:gd name="connsiteY4393" fmla="*/ 2119095 h 3313666"/>
              <a:gd name="connsiteX4394" fmla="*/ 2190883 w 2969285"/>
              <a:gd name="connsiteY4394" fmla="*/ 2124267 h 3313666"/>
              <a:gd name="connsiteX4395" fmla="*/ 2189159 w 2969285"/>
              <a:gd name="connsiteY4395" fmla="*/ 2119095 h 3313666"/>
              <a:gd name="connsiteX4396" fmla="*/ 2166747 w 2969285"/>
              <a:gd name="connsiteY4396" fmla="*/ 1996692 h 3313666"/>
              <a:gd name="connsiteX4397" fmla="*/ 2120199 w 2969285"/>
              <a:gd name="connsiteY4397" fmla="*/ 1977728 h 3313666"/>
              <a:gd name="connsiteX4398" fmla="*/ 2166747 w 2969285"/>
              <a:gd name="connsiteY4398" fmla="*/ 1996692 h 3313666"/>
              <a:gd name="connsiteX4399" fmla="*/ 2220191 w 2969285"/>
              <a:gd name="connsiteY4399" fmla="*/ 2020828 h 3313666"/>
              <a:gd name="connsiteX4400" fmla="*/ 2259843 w 2969285"/>
              <a:gd name="connsiteY4400" fmla="*/ 2012208 h 3313666"/>
              <a:gd name="connsiteX4401" fmla="*/ 2318459 w 2969285"/>
              <a:gd name="connsiteY4401" fmla="*/ 1996692 h 3313666"/>
              <a:gd name="connsiteX4402" fmla="*/ 2330526 w 2969285"/>
              <a:gd name="connsiteY4402" fmla="*/ 2012208 h 3313666"/>
              <a:gd name="connsiteX4403" fmla="*/ 2330526 w 2969285"/>
              <a:gd name="connsiteY4403" fmla="*/ 2012208 h 3313666"/>
              <a:gd name="connsiteX4404" fmla="*/ 2318459 w 2969285"/>
              <a:gd name="connsiteY4404" fmla="*/ 1996692 h 3313666"/>
              <a:gd name="connsiteX4405" fmla="*/ 2259843 w 2969285"/>
              <a:gd name="connsiteY4405" fmla="*/ 2012208 h 3313666"/>
              <a:gd name="connsiteX4406" fmla="*/ 2220191 w 2969285"/>
              <a:gd name="connsiteY4406" fmla="*/ 2020828 h 3313666"/>
              <a:gd name="connsiteX4407" fmla="*/ 2166747 w 2969285"/>
              <a:gd name="connsiteY4407" fmla="*/ 1996692 h 3313666"/>
              <a:gd name="connsiteX4408" fmla="*/ 2285703 w 2969285"/>
              <a:gd name="connsiteY4408" fmla="*/ 1546730 h 3313666"/>
              <a:gd name="connsiteX4409" fmla="*/ 2292599 w 2969285"/>
              <a:gd name="connsiteY4409" fmla="*/ 1548454 h 3313666"/>
              <a:gd name="connsiteX4410" fmla="*/ 2304667 w 2969285"/>
              <a:gd name="connsiteY4410" fmla="*/ 1551902 h 3313666"/>
              <a:gd name="connsiteX4411" fmla="*/ 2292599 w 2969285"/>
              <a:gd name="connsiteY4411" fmla="*/ 1548454 h 3313666"/>
              <a:gd name="connsiteX4412" fmla="*/ 2285703 w 2969285"/>
              <a:gd name="connsiteY4412" fmla="*/ 1546730 h 3313666"/>
              <a:gd name="connsiteX4413" fmla="*/ 2464998 w 2969285"/>
              <a:gd name="connsiteY4413" fmla="*/ 1170899 h 3313666"/>
              <a:gd name="connsiteX4414" fmla="*/ 2432242 w 2969285"/>
              <a:gd name="connsiteY4414" fmla="*/ 1201931 h 3313666"/>
              <a:gd name="connsiteX4415" fmla="*/ 2464998 w 2969285"/>
              <a:gd name="connsiteY4415" fmla="*/ 1170899 h 3313666"/>
              <a:gd name="connsiteX4416" fmla="*/ 2527062 w 2969285"/>
              <a:gd name="connsiteY4416" fmla="*/ 1181243 h 3313666"/>
              <a:gd name="connsiteX4417" fmla="*/ 2547750 w 2969285"/>
              <a:gd name="connsiteY4417" fmla="*/ 1200207 h 3313666"/>
              <a:gd name="connsiteX4418" fmla="*/ 2552922 w 2969285"/>
              <a:gd name="connsiteY4418" fmla="*/ 1213999 h 3313666"/>
              <a:gd name="connsiteX4419" fmla="*/ 2547750 w 2969285"/>
              <a:gd name="connsiteY4419" fmla="*/ 1200207 h 3313666"/>
              <a:gd name="connsiteX4420" fmla="*/ 2527062 w 2969285"/>
              <a:gd name="connsiteY4420" fmla="*/ 1181243 h 3313666"/>
              <a:gd name="connsiteX4421" fmla="*/ 2464998 w 2969285"/>
              <a:gd name="connsiteY4421" fmla="*/ 1170899 h 3313666"/>
              <a:gd name="connsiteX4422" fmla="*/ 2575333 w 2969285"/>
              <a:gd name="connsiteY4422" fmla="*/ 950228 h 3313666"/>
              <a:gd name="connsiteX4423" fmla="*/ 2482238 w 2969285"/>
              <a:gd name="connsiteY4423" fmla="*/ 938160 h 3313666"/>
              <a:gd name="connsiteX4424" fmla="*/ 2440862 w 2969285"/>
              <a:gd name="connsiteY4424" fmla="*/ 931264 h 3313666"/>
              <a:gd name="connsiteX4425" fmla="*/ 2408106 w 2969285"/>
              <a:gd name="connsiteY4425" fmla="*/ 910576 h 3313666"/>
              <a:gd name="connsiteX4426" fmla="*/ 2380522 w 2969285"/>
              <a:gd name="connsiteY4426" fmla="*/ 934712 h 3313666"/>
              <a:gd name="connsiteX4427" fmla="*/ 2373626 w 2969285"/>
              <a:gd name="connsiteY4427" fmla="*/ 951952 h 3313666"/>
              <a:gd name="connsiteX4428" fmla="*/ 2354662 w 2969285"/>
              <a:gd name="connsiteY4428" fmla="*/ 951952 h 3313666"/>
              <a:gd name="connsiteX4429" fmla="*/ 2349490 w 2969285"/>
              <a:gd name="connsiteY4429" fmla="*/ 946780 h 3313666"/>
              <a:gd name="connsiteX4430" fmla="*/ 2354662 w 2969285"/>
              <a:gd name="connsiteY4430" fmla="*/ 951952 h 3313666"/>
              <a:gd name="connsiteX4431" fmla="*/ 2373626 w 2969285"/>
              <a:gd name="connsiteY4431" fmla="*/ 951952 h 3313666"/>
              <a:gd name="connsiteX4432" fmla="*/ 2380522 w 2969285"/>
              <a:gd name="connsiteY4432" fmla="*/ 934712 h 3313666"/>
              <a:gd name="connsiteX4433" fmla="*/ 2408106 w 2969285"/>
              <a:gd name="connsiteY4433" fmla="*/ 910576 h 3313666"/>
              <a:gd name="connsiteX4434" fmla="*/ 2440862 w 2969285"/>
              <a:gd name="connsiteY4434" fmla="*/ 931264 h 3313666"/>
              <a:gd name="connsiteX4435" fmla="*/ 2482238 w 2969285"/>
              <a:gd name="connsiteY4435" fmla="*/ 938160 h 3313666"/>
              <a:gd name="connsiteX4436" fmla="*/ 2575333 w 2969285"/>
              <a:gd name="connsiteY4436" fmla="*/ 950228 h 3313666"/>
              <a:gd name="connsiteX4437" fmla="*/ 2580505 w 2969285"/>
              <a:gd name="connsiteY4437" fmla="*/ 955400 h 3313666"/>
              <a:gd name="connsiteX4438" fmla="*/ 2575333 w 2969285"/>
              <a:gd name="connsiteY4438" fmla="*/ 950228 h 3313666"/>
              <a:gd name="connsiteX4439" fmla="*/ 2473618 w 2969285"/>
              <a:gd name="connsiteY4439" fmla="*/ 860581 h 3313666"/>
              <a:gd name="connsiteX4440" fmla="*/ 2490858 w 2969285"/>
              <a:gd name="connsiteY4440" fmla="*/ 865753 h 3313666"/>
              <a:gd name="connsiteX4441" fmla="*/ 2499478 w 2969285"/>
              <a:gd name="connsiteY4441" fmla="*/ 870925 h 3313666"/>
              <a:gd name="connsiteX4442" fmla="*/ 2490858 w 2969285"/>
              <a:gd name="connsiteY4442" fmla="*/ 865753 h 3313666"/>
              <a:gd name="connsiteX4443" fmla="*/ 2473618 w 2969285"/>
              <a:gd name="connsiteY4443" fmla="*/ 860581 h 3313666"/>
              <a:gd name="connsiteX4444" fmla="*/ 2504650 w 2969285"/>
              <a:gd name="connsiteY4444" fmla="*/ 838169 h 3313666"/>
              <a:gd name="connsiteX4445" fmla="*/ 2478790 w 2969285"/>
              <a:gd name="connsiteY4445" fmla="*/ 848513 h 3313666"/>
              <a:gd name="connsiteX4446" fmla="*/ 2504650 w 2969285"/>
              <a:gd name="connsiteY4446" fmla="*/ 838169 h 3313666"/>
              <a:gd name="connsiteX4447" fmla="*/ 2525338 w 2969285"/>
              <a:gd name="connsiteY4447" fmla="*/ 832997 h 3313666"/>
              <a:gd name="connsiteX4448" fmla="*/ 2504650 w 2969285"/>
              <a:gd name="connsiteY4448" fmla="*/ 838169 h 3313666"/>
              <a:gd name="connsiteX4449" fmla="*/ 2489134 w 2969285"/>
              <a:gd name="connsiteY4449" fmla="*/ 676113 h 3313666"/>
              <a:gd name="connsiteX4450" fmla="*/ 2475342 w 2969285"/>
              <a:gd name="connsiteY4450" fmla="*/ 689905 h 3313666"/>
              <a:gd name="connsiteX4451" fmla="*/ 2468446 w 2969285"/>
              <a:gd name="connsiteY4451" fmla="*/ 696801 h 3313666"/>
              <a:gd name="connsiteX4452" fmla="*/ 2475342 w 2969285"/>
              <a:gd name="connsiteY4452" fmla="*/ 689905 h 3313666"/>
              <a:gd name="connsiteX4453" fmla="*/ 2489134 w 2969285"/>
              <a:gd name="connsiteY4453" fmla="*/ 676113 h 3313666"/>
              <a:gd name="connsiteX4454" fmla="*/ 2494306 w 2969285"/>
              <a:gd name="connsiteY4454" fmla="*/ 672666 h 3313666"/>
              <a:gd name="connsiteX4455" fmla="*/ 2489134 w 2969285"/>
              <a:gd name="connsiteY4455" fmla="*/ 676113 h 3313666"/>
              <a:gd name="connsiteX4456" fmla="*/ 2477066 w 2969285"/>
              <a:gd name="connsiteY4456" fmla="*/ 731281 h 3313666"/>
              <a:gd name="connsiteX4457" fmla="*/ 2409830 w 2969285"/>
              <a:gd name="connsiteY4457" fmla="*/ 733005 h 3313666"/>
              <a:gd name="connsiteX4458" fmla="*/ 2327079 w 2969285"/>
              <a:gd name="connsiteY4458" fmla="*/ 712317 h 3313666"/>
              <a:gd name="connsiteX4459" fmla="*/ 2297771 w 2969285"/>
              <a:gd name="connsiteY4459" fmla="*/ 710593 h 3313666"/>
              <a:gd name="connsiteX4460" fmla="*/ 2327079 w 2969285"/>
              <a:gd name="connsiteY4460" fmla="*/ 712317 h 3313666"/>
              <a:gd name="connsiteX4461" fmla="*/ 2409830 w 2969285"/>
              <a:gd name="connsiteY4461" fmla="*/ 733005 h 3313666"/>
              <a:gd name="connsiteX4462" fmla="*/ 2477066 w 2969285"/>
              <a:gd name="connsiteY4462" fmla="*/ 731281 h 3313666"/>
              <a:gd name="connsiteX4463" fmla="*/ 2146059 w 2969285"/>
              <a:gd name="connsiteY4463" fmla="*/ 451994 h 3313666"/>
              <a:gd name="connsiteX4464" fmla="*/ 2142611 w 2969285"/>
              <a:gd name="connsiteY4464" fmla="*/ 448546 h 3313666"/>
              <a:gd name="connsiteX4465" fmla="*/ 2104684 w 2969285"/>
              <a:gd name="connsiteY4465" fmla="*/ 395103 h 3313666"/>
              <a:gd name="connsiteX4466" fmla="*/ 2073652 w 2969285"/>
              <a:gd name="connsiteY4466" fmla="*/ 360623 h 3313666"/>
              <a:gd name="connsiteX4467" fmla="*/ 2021932 w 2969285"/>
              <a:gd name="connsiteY4467" fmla="*/ 305455 h 3313666"/>
              <a:gd name="connsiteX4468" fmla="*/ 2008140 w 2969285"/>
              <a:gd name="connsiteY4468" fmla="*/ 288215 h 3313666"/>
              <a:gd name="connsiteX4469" fmla="*/ 2021932 w 2969285"/>
              <a:gd name="connsiteY4469" fmla="*/ 305455 h 3313666"/>
              <a:gd name="connsiteX4470" fmla="*/ 2073652 w 2969285"/>
              <a:gd name="connsiteY4470" fmla="*/ 360623 h 3313666"/>
              <a:gd name="connsiteX4471" fmla="*/ 2104684 w 2969285"/>
              <a:gd name="connsiteY4471" fmla="*/ 395103 h 3313666"/>
              <a:gd name="connsiteX4472" fmla="*/ 2142611 w 2969285"/>
              <a:gd name="connsiteY4472" fmla="*/ 448546 h 3313666"/>
              <a:gd name="connsiteX4473" fmla="*/ 2146059 w 2969285"/>
              <a:gd name="connsiteY4473" fmla="*/ 451994 h 3313666"/>
              <a:gd name="connsiteX4474" fmla="*/ 2109855 w 2969285"/>
              <a:gd name="connsiteY4474" fmla="*/ 515782 h 3313666"/>
              <a:gd name="connsiteX4475" fmla="*/ 2118475 w 2969285"/>
              <a:gd name="connsiteY4475" fmla="*/ 514058 h 3313666"/>
              <a:gd name="connsiteX4476" fmla="*/ 2109855 w 2969285"/>
              <a:gd name="connsiteY4476" fmla="*/ 515782 h 3313666"/>
              <a:gd name="connsiteX4477" fmla="*/ 1989176 w 2969285"/>
              <a:gd name="connsiteY4477" fmla="*/ 524402 h 3313666"/>
              <a:gd name="connsiteX4478" fmla="*/ 1942628 w 2969285"/>
              <a:gd name="connsiteY4478" fmla="*/ 472682 h 3313666"/>
              <a:gd name="connsiteX4479" fmla="*/ 1918492 w 2969285"/>
              <a:gd name="connsiteY4479" fmla="*/ 448546 h 3313666"/>
              <a:gd name="connsiteX4480" fmla="*/ 1835741 w 2969285"/>
              <a:gd name="connsiteY4480" fmla="*/ 453718 h 3313666"/>
              <a:gd name="connsiteX4481" fmla="*/ 1835741 w 2969285"/>
              <a:gd name="connsiteY4481" fmla="*/ 453718 h 3313666"/>
              <a:gd name="connsiteX4482" fmla="*/ 1918492 w 2969285"/>
              <a:gd name="connsiteY4482" fmla="*/ 448546 h 3313666"/>
              <a:gd name="connsiteX4483" fmla="*/ 1942628 w 2969285"/>
              <a:gd name="connsiteY4483" fmla="*/ 472682 h 3313666"/>
              <a:gd name="connsiteX4484" fmla="*/ 1989176 w 2969285"/>
              <a:gd name="connsiteY4484" fmla="*/ 524402 h 3313666"/>
              <a:gd name="connsiteX4485" fmla="*/ 2109855 w 2969285"/>
              <a:gd name="connsiteY4485" fmla="*/ 515782 h 3313666"/>
              <a:gd name="connsiteX4486" fmla="*/ 1763333 w 2969285"/>
              <a:gd name="connsiteY4486" fmla="*/ 377863 h 3313666"/>
              <a:gd name="connsiteX4487" fmla="*/ 1775401 w 2969285"/>
              <a:gd name="connsiteY4487" fmla="*/ 389931 h 3313666"/>
              <a:gd name="connsiteX4488" fmla="*/ 1782297 w 2969285"/>
              <a:gd name="connsiteY4488" fmla="*/ 396827 h 3313666"/>
              <a:gd name="connsiteX4489" fmla="*/ 1775401 w 2969285"/>
              <a:gd name="connsiteY4489" fmla="*/ 389931 h 3313666"/>
              <a:gd name="connsiteX4490" fmla="*/ 1763333 w 2969285"/>
              <a:gd name="connsiteY4490" fmla="*/ 377863 h 3313666"/>
              <a:gd name="connsiteX4491" fmla="*/ 1659893 w 2969285"/>
              <a:gd name="connsiteY4491" fmla="*/ 641634 h 3313666"/>
              <a:gd name="connsiteX4492" fmla="*/ 1689201 w 2969285"/>
              <a:gd name="connsiteY4492" fmla="*/ 636462 h 3313666"/>
              <a:gd name="connsiteX4493" fmla="*/ 1659893 w 2969285"/>
              <a:gd name="connsiteY4493" fmla="*/ 641634 h 3313666"/>
              <a:gd name="connsiteX4494" fmla="*/ 1647825 w 2969285"/>
              <a:gd name="connsiteY4494" fmla="*/ 643358 h 3313666"/>
              <a:gd name="connsiteX4495" fmla="*/ 1659893 w 2969285"/>
              <a:gd name="connsiteY4495" fmla="*/ 641634 h 3313666"/>
              <a:gd name="connsiteX4496" fmla="*/ 1292683 w 2969285"/>
              <a:gd name="connsiteY4496" fmla="*/ 791621 h 3313666"/>
              <a:gd name="connsiteX4497" fmla="*/ 1263375 w 2969285"/>
              <a:gd name="connsiteY4497" fmla="*/ 819205 h 3313666"/>
              <a:gd name="connsiteX4498" fmla="*/ 1292683 w 2969285"/>
              <a:gd name="connsiteY4498" fmla="*/ 791621 h 3313666"/>
              <a:gd name="connsiteX4499" fmla="*/ 1303027 w 2969285"/>
              <a:gd name="connsiteY4499" fmla="*/ 777829 h 3313666"/>
              <a:gd name="connsiteX4500" fmla="*/ 1292683 w 2969285"/>
              <a:gd name="connsiteY4500" fmla="*/ 791621 h 3313666"/>
              <a:gd name="connsiteX4501" fmla="*/ 1327163 w 2969285"/>
              <a:gd name="connsiteY4501" fmla="*/ 860581 h 3313666"/>
              <a:gd name="connsiteX4502" fmla="*/ 1346127 w 2969285"/>
              <a:gd name="connsiteY4502" fmla="*/ 864029 h 3313666"/>
              <a:gd name="connsiteX4503" fmla="*/ 1327163 w 2969285"/>
              <a:gd name="connsiteY4503" fmla="*/ 860581 h 3313666"/>
              <a:gd name="connsiteX4504" fmla="*/ 1296131 w 2969285"/>
              <a:gd name="connsiteY4504" fmla="*/ 864029 h 3313666"/>
              <a:gd name="connsiteX4505" fmla="*/ 1327163 w 2969285"/>
              <a:gd name="connsiteY4505" fmla="*/ 860581 h 3313666"/>
              <a:gd name="connsiteX4506" fmla="*/ 1273719 w 2969285"/>
              <a:gd name="connsiteY4506" fmla="*/ 891613 h 3313666"/>
              <a:gd name="connsiteX4507" fmla="*/ 1239239 w 2969285"/>
              <a:gd name="connsiteY4507" fmla="*/ 900232 h 3313666"/>
              <a:gd name="connsiteX4508" fmla="*/ 1273719 w 2969285"/>
              <a:gd name="connsiteY4508" fmla="*/ 891613 h 3313666"/>
              <a:gd name="connsiteX4509" fmla="*/ 1347851 w 2969285"/>
              <a:gd name="connsiteY4509" fmla="*/ 657150 h 3313666"/>
              <a:gd name="connsiteX4510" fmla="*/ 1347851 w 2969285"/>
              <a:gd name="connsiteY4510" fmla="*/ 657150 h 3313666"/>
              <a:gd name="connsiteX4511" fmla="*/ 1359919 w 2969285"/>
              <a:gd name="connsiteY4511" fmla="*/ 651978 h 3313666"/>
              <a:gd name="connsiteX4512" fmla="*/ 1347851 w 2969285"/>
              <a:gd name="connsiteY4512" fmla="*/ 657150 h 3313666"/>
              <a:gd name="connsiteX4513" fmla="*/ 1363367 w 2969285"/>
              <a:gd name="connsiteY4513" fmla="*/ 641634 h 3313666"/>
              <a:gd name="connsiteX4514" fmla="*/ 1363367 w 2969285"/>
              <a:gd name="connsiteY4514" fmla="*/ 641634 h 3313666"/>
              <a:gd name="connsiteX4515" fmla="*/ 1368539 w 2969285"/>
              <a:gd name="connsiteY4515" fmla="*/ 636462 h 3313666"/>
              <a:gd name="connsiteX4516" fmla="*/ 1363367 w 2969285"/>
              <a:gd name="connsiteY4516" fmla="*/ 641634 h 3313666"/>
              <a:gd name="connsiteX4517" fmla="*/ 1378883 w 2969285"/>
              <a:gd name="connsiteY4517" fmla="*/ 624394 h 3313666"/>
              <a:gd name="connsiteX4518" fmla="*/ 1378883 w 2969285"/>
              <a:gd name="connsiteY4518" fmla="*/ 624394 h 3313666"/>
              <a:gd name="connsiteX4519" fmla="*/ 1404742 w 2969285"/>
              <a:gd name="connsiteY4519" fmla="*/ 627842 h 3313666"/>
              <a:gd name="connsiteX4520" fmla="*/ 1378883 w 2969285"/>
              <a:gd name="connsiteY4520" fmla="*/ 624394 h 3313666"/>
              <a:gd name="connsiteX4521" fmla="*/ 1378883 w 2969285"/>
              <a:gd name="connsiteY4521" fmla="*/ 624394 h 3313666"/>
              <a:gd name="connsiteX4522" fmla="*/ 1378883 w 2969285"/>
              <a:gd name="connsiteY4522" fmla="*/ 624394 h 3313666"/>
              <a:gd name="connsiteX4523" fmla="*/ 1378883 w 2969285"/>
              <a:gd name="connsiteY4523" fmla="*/ 624394 h 3313666"/>
              <a:gd name="connsiteX4524" fmla="*/ 1411638 w 2969285"/>
              <a:gd name="connsiteY4524" fmla="*/ 772657 h 3313666"/>
              <a:gd name="connsiteX4525" fmla="*/ 1409914 w 2969285"/>
              <a:gd name="connsiteY4525" fmla="*/ 719213 h 3313666"/>
              <a:gd name="connsiteX4526" fmla="*/ 1413362 w 2969285"/>
              <a:gd name="connsiteY4526" fmla="*/ 679561 h 3313666"/>
              <a:gd name="connsiteX4527" fmla="*/ 1416810 w 2969285"/>
              <a:gd name="connsiteY4527" fmla="*/ 672666 h 3313666"/>
              <a:gd name="connsiteX4528" fmla="*/ 1413362 w 2969285"/>
              <a:gd name="connsiteY4528" fmla="*/ 679561 h 3313666"/>
              <a:gd name="connsiteX4529" fmla="*/ 1409914 w 2969285"/>
              <a:gd name="connsiteY4529" fmla="*/ 719213 h 3313666"/>
              <a:gd name="connsiteX4530" fmla="*/ 1411638 w 2969285"/>
              <a:gd name="connsiteY4530" fmla="*/ 772657 h 3313666"/>
              <a:gd name="connsiteX4531" fmla="*/ 1356471 w 2969285"/>
              <a:gd name="connsiteY4531" fmla="*/ 498542 h 3313666"/>
              <a:gd name="connsiteX4532" fmla="*/ 1325439 w 2969285"/>
              <a:gd name="connsiteY4532" fmla="*/ 496818 h 3313666"/>
              <a:gd name="connsiteX4533" fmla="*/ 1356471 w 2969285"/>
              <a:gd name="connsiteY4533" fmla="*/ 498542 h 3313666"/>
              <a:gd name="connsiteX4534" fmla="*/ 1416810 w 2969285"/>
              <a:gd name="connsiteY4534" fmla="*/ 501990 h 3313666"/>
              <a:gd name="connsiteX4535" fmla="*/ 1356471 w 2969285"/>
              <a:gd name="connsiteY4535" fmla="*/ 498542 h 3313666"/>
              <a:gd name="connsiteX4536" fmla="*/ 1332335 w 2969285"/>
              <a:gd name="connsiteY4536" fmla="*/ 674389 h 3313666"/>
              <a:gd name="connsiteX4537" fmla="*/ 1332335 w 2969285"/>
              <a:gd name="connsiteY4537" fmla="*/ 674389 h 3313666"/>
              <a:gd name="connsiteX4538" fmla="*/ 1282339 w 2969285"/>
              <a:gd name="connsiteY4538" fmla="*/ 676113 h 3313666"/>
              <a:gd name="connsiteX4539" fmla="*/ 1246135 w 2969285"/>
              <a:gd name="connsiteY4539" fmla="*/ 667494 h 3313666"/>
              <a:gd name="connsiteX4540" fmla="*/ 1282339 w 2969285"/>
              <a:gd name="connsiteY4540" fmla="*/ 676113 h 3313666"/>
              <a:gd name="connsiteX4541" fmla="*/ 1332335 w 2969285"/>
              <a:gd name="connsiteY4541" fmla="*/ 674389 h 3313666"/>
              <a:gd name="connsiteX4542" fmla="*/ 1280615 w 2969285"/>
              <a:gd name="connsiteY4542" fmla="*/ 741625 h 3313666"/>
              <a:gd name="connsiteX4543" fmla="*/ 1292683 w 2969285"/>
              <a:gd name="connsiteY4543" fmla="*/ 739901 h 3313666"/>
              <a:gd name="connsiteX4544" fmla="*/ 1280615 w 2969285"/>
              <a:gd name="connsiteY4544" fmla="*/ 741625 h 3313666"/>
              <a:gd name="connsiteX4545" fmla="*/ 1235791 w 2969285"/>
              <a:gd name="connsiteY4545" fmla="*/ 741625 h 3313666"/>
              <a:gd name="connsiteX4546" fmla="*/ 1235791 w 2969285"/>
              <a:gd name="connsiteY4546" fmla="*/ 741625 h 3313666"/>
              <a:gd name="connsiteX4547" fmla="*/ 1280615 w 2969285"/>
              <a:gd name="connsiteY4547" fmla="*/ 741625 h 3313666"/>
              <a:gd name="connsiteX4548" fmla="*/ 1253031 w 2969285"/>
              <a:gd name="connsiteY4548" fmla="*/ 822653 h 3313666"/>
              <a:gd name="connsiteX4549" fmla="*/ 1221999 w 2969285"/>
              <a:gd name="connsiteY4549" fmla="*/ 850237 h 3313666"/>
              <a:gd name="connsiteX4550" fmla="*/ 1213379 w 2969285"/>
              <a:gd name="connsiteY4550" fmla="*/ 858857 h 3313666"/>
              <a:gd name="connsiteX4551" fmla="*/ 1221999 w 2969285"/>
              <a:gd name="connsiteY4551" fmla="*/ 850237 h 3313666"/>
              <a:gd name="connsiteX4552" fmla="*/ 1253031 w 2969285"/>
              <a:gd name="connsiteY4552" fmla="*/ 822653 h 3313666"/>
              <a:gd name="connsiteX4553" fmla="*/ 1125456 w 2969285"/>
              <a:gd name="connsiteY4553" fmla="*/ 624394 h 3313666"/>
              <a:gd name="connsiteX4554" fmla="*/ 1123732 w 2969285"/>
              <a:gd name="connsiteY4554" fmla="*/ 607154 h 3313666"/>
              <a:gd name="connsiteX4555" fmla="*/ 1125456 w 2969285"/>
              <a:gd name="connsiteY4555" fmla="*/ 624394 h 3313666"/>
              <a:gd name="connsiteX4556" fmla="*/ 1125456 w 2969285"/>
              <a:gd name="connsiteY4556" fmla="*/ 624394 h 3313666"/>
              <a:gd name="connsiteX4557" fmla="*/ 1090976 w 2969285"/>
              <a:gd name="connsiteY4557" fmla="*/ 653702 h 3313666"/>
              <a:gd name="connsiteX4558" fmla="*/ 1061668 w 2969285"/>
              <a:gd name="connsiteY4558" fmla="*/ 691629 h 3313666"/>
              <a:gd name="connsiteX4559" fmla="*/ 1090976 w 2969285"/>
              <a:gd name="connsiteY4559" fmla="*/ 653702 h 3313666"/>
              <a:gd name="connsiteX4560" fmla="*/ 1125456 w 2969285"/>
              <a:gd name="connsiteY4560" fmla="*/ 624394 h 3313666"/>
              <a:gd name="connsiteX4561" fmla="*/ 1061668 w 2969285"/>
              <a:gd name="connsiteY4561" fmla="*/ 407171 h 3313666"/>
              <a:gd name="connsiteX4562" fmla="*/ 1037532 w 2969285"/>
              <a:gd name="connsiteY4562" fmla="*/ 388207 h 3313666"/>
              <a:gd name="connsiteX4563" fmla="*/ 1061668 w 2969285"/>
              <a:gd name="connsiteY4563" fmla="*/ 407171 h 3313666"/>
              <a:gd name="connsiteX4564" fmla="*/ 1099596 w 2969285"/>
              <a:gd name="connsiteY4564" fmla="*/ 433031 h 3313666"/>
              <a:gd name="connsiteX4565" fmla="*/ 1061668 w 2969285"/>
              <a:gd name="connsiteY4565" fmla="*/ 407171 h 3313666"/>
              <a:gd name="connsiteX4566" fmla="*/ 1061668 w 2969285"/>
              <a:gd name="connsiteY4566" fmla="*/ 708869 h 3313666"/>
              <a:gd name="connsiteX4567" fmla="*/ 1061668 w 2969285"/>
              <a:gd name="connsiteY4567" fmla="*/ 708869 h 3313666"/>
              <a:gd name="connsiteX4568" fmla="*/ 997880 w 2969285"/>
              <a:gd name="connsiteY4568" fmla="*/ 703697 h 3313666"/>
              <a:gd name="connsiteX4569" fmla="*/ 959952 w 2969285"/>
              <a:gd name="connsiteY4569" fmla="*/ 726109 h 3313666"/>
              <a:gd name="connsiteX4570" fmla="*/ 984088 w 2969285"/>
              <a:gd name="connsiteY4570" fmla="*/ 734729 h 3313666"/>
              <a:gd name="connsiteX4571" fmla="*/ 992708 w 2969285"/>
              <a:gd name="connsiteY4571" fmla="*/ 734729 h 3313666"/>
              <a:gd name="connsiteX4572" fmla="*/ 992708 w 2969285"/>
              <a:gd name="connsiteY4572" fmla="*/ 734729 h 3313666"/>
              <a:gd name="connsiteX4573" fmla="*/ 984088 w 2969285"/>
              <a:gd name="connsiteY4573" fmla="*/ 734729 h 3313666"/>
              <a:gd name="connsiteX4574" fmla="*/ 953056 w 2969285"/>
              <a:gd name="connsiteY4574" fmla="*/ 784725 h 3313666"/>
              <a:gd name="connsiteX4575" fmla="*/ 953056 w 2969285"/>
              <a:gd name="connsiteY4575" fmla="*/ 793345 h 3313666"/>
              <a:gd name="connsiteX4576" fmla="*/ 1025464 w 2969285"/>
              <a:gd name="connsiteY4576" fmla="*/ 832997 h 3313666"/>
              <a:gd name="connsiteX4577" fmla="*/ 953056 w 2969285"/>
              <a:gd name="connsiteY4577" fmla="*/ 793345 h 3313666"/>
              <a:gd name="connsiteX4578" fmla="*/ 932368 w 2969285"/>
              <a:gd name="connsiteY4578" fmla="*/ 807137 h 3313666"/>
              <a:gd name="connsiteX4579" fmla="*/ 953056 w 2969285"/>
              <a:gd name="connsiteY4579" fmla="*/ 793345 h 3313666"/>
              <a:gd name="connsiteX4580" fmla="*/ 953056 w 2969285"/>
              <a:gd name="connsiteY4580" fmla="*/ 784725 h 3313666"/>
              <a:gd name="connsiteX4581" fmla="*/ 984088 w 2969285"/>
              <a:gd name="connsiteY4581" fmla="*/ 734729 h 3313666"/>
              <a:gd name="connsiteX4582" fmla="*/ 959952 w 2969285"/>
              <a:gd name="connsiteY4582" fmla="*/ 726109 h 3313666"/>
              <a:gd name="connsiteX4583" fmla="*/ 959952 w 2969285"/>
              <a:gd name="connsiteY4583" fmla="*/ 726109 h 3313666"/>
              <a:gd name="connsiteX4584" fmla="*/ 935817 w 2969285"/>
              <a:gd name="connsiteY4584" fmla="*/ 726109 h 3313666"/>
              <a:gd name="connsiteX4585" fmla="*/ 872029 w 2969285"/>
              <a:gd name="connsiteY4585" fmla="*/ 726109 h 3313666"/>
              <a:gd name="connsiteX4586" fmla="*/ 872029 w 2969285"/>
              <a:gd name="connsiteY4586" fmla="*/ 726109 h 3313666"/>
              <a:gd name="connsiteX4587" fmla="*/ 935817 w 2969285"/>
              <a:gd name="connsiteY4587" fmla="*/ 726109 h 3313666"/>
              <a:gd name="connsiteX4588" fmla="*/ 959952 w 2969285"/>
              <a:gd name="connsiteY4588" fmla="*/ 726109 h 3313666"/>
              <a:gd name="connsiteX4589" fmla="*/ 997880 w 2969285"/>
              <a:gd name="connsiteY4589" fmla="*/ 703697 h 3313666"/>
              <a:gd name="connsiteX4590" fmla="*/ 1061668 w 2969285"/>
              <a:gd name="connsiteY4590" fmla="*/ 708869 h 3313666"/>
              <a:gd name="connsiteX4591" fmla="*/ 1027188 w 2969285"/>
              <a:gd name="connsiteY4591" fmla="*/ 591638 h 3313666"/>
              <a:gd name="connsiteX4592" fmla="*/ 946160 w 2969285"/>
              <a:gd name="connsiteY4592" fmla="*/ 584742 h 3313666"/>
              <a:gd name="connsiteX4593" fmla="*/ 946160 w 2969285"/>
              <a:gd name="connsiteY4593" fmla="*/ 584742 h 3313666"/>
              <a:gd name="connsiteX4594" fmla="*/ 1027188 w 2969285"/>
              <a:gd name="connsiteY4594" fmla="*/ 591638 h 3313666"/>
              <a:gd name="connsiteX4595" fmla="*/ 1027188 w 2969285"/>
              <a:gd name="connsiteY4595" fmla="*/ 591638 h 3313666"/>
              <a:gd name="connsiteX4596" fmla="*/ 958228 w 2969285"/>
              <a:gd name="connsiteY4596" fmla="*/ 681285 h 3313666"/>
              <a:gd name="connsiteX4597" fmla="*/ 958228 w 2969285"/>
              <a:gd name="connsiteY4597" fmla="*/ 681285 h 3313666"/>
              <a:gd name="connsiteX4598" fmla="*/ 918577 w 2969285"/>
              <a:gd name="connsiteY4598" fmla="*/ 658874 h 3313666"/>
              <a:gd name="connsiteX4599" fmla="*/ 896165 w 2969285"/>
              <a:gd name="connsiteY4599" fmla="*/ 653702 h 3313666"/>
              <a:gd name="connsiteX4600" fmla="*/ 889269 w 2969285"/>
              <a:gd name="connsiteY4600" fmla="*/ 664046 h 3313666"/>
              <a:gd name="connsiteX4601" fmla="*/ 896165 w 2969285"/>
              <a:gd name="connsiteY4601" fmla="*/ 653702 h 3313666"/>
              <a:gd name="connsiteX4602" fmla="*/ 918577 w 2969285"/>
              <a:gd name="connsiteY4602" fmla="*/ 658874 h 3313666"/>
              <a:gd name="connsiteX4603" fmla="*/ 958228 w 2969285"/>
              <a:gd name="connsiteY4603" fmla="*/ 681285 h 3313666"/>
              <a:gd name="connsiteX4604" fmla="*/ 896165 w 2969285"/>
              <a:gd name="connsiteY4604" fmla="*/ 596810 h 3313666"/>
              <a:gd name="connsiteX4605" fmla="*/ 894441 w 2969285"/>
              <a:gd name="connsiteY4605" fmla="*/ 595086 h 3313666"/>
              <a:gd name="connsiteX4606" fmla="*/ 896165 w 2969285"/>
              <a:gd name="connsiteY4606" fmla="*/ 596810 h 3313666"/>
              <a:gd name="connsiteX4607" fmla="*/ 906509 w 2969285"/>
              <a:gd name="connsiteY4607" fmla="*/ 601982 h 3313666"/>
              <a:gd name="connsiteX4608" fmla="*/ 896165 w 2969285"/>
              <a:gd name="connsiteY4608" fmla="*/ 596810 h 3313666"/>
              <a:gd name="connsiteX4609" fmla="*/ 887545 w 2969285"/>
              <a:gd name="connsiteY4609" fmla="*/ 557158 h 3313666"/>
              <a:gd name="connsiteX4610" fmla="*/ 832377 w 2969285"/>
              <a:gd name="connsiteY4610" fmla="*/ 515782 h 3313666"/>
              <a:gd name="connsiteX4611" fmla="*/ 832377 w 2969285"/>
              <a:gd name="connsiteY4611" fmla="*/ 515782 h 3313666"/>
              <a:gd name="connsiteX4612" fmla="*/ 887545 w 2969285"/>
              <a:gd name="connsiteY4612" fmla="*/ 557158 h 3313666"/>
              <a:gd name="connsiteX4613" fmla="*/ 903061 w 2969285"/>
              <a:gd name="connsiteY4613" fmla="*/ 570950 h 3313666"/>
              <a:gd name="connsiteX4614" fmla="*/ 887545 w 2969285"/>
              <a:gd name="connsiteY4614" fmla="*/ 557158 h 3313666"/>
              <a:gd name="connsiteX4615" fmla="*/ 861685 w 2969285"/>
              <a:gd name="connsiteY4615" fmla="*/ 460614 h 3313666"/>
              <a:gd name="connsiteX4616" fmla="*/ 835825 w 2969285"/>
              <a:gd name="connsiteY4616" fmla="*/ 441650 h 3313666"/>
              <a:gd name="connsiteX4617" fmla="*/ 835825 w 2969285"/>
              <a:gd name="connsiteY4617" fmla="*/ 441650 h 3313666"/>
              <a:gd name="connsiteX4618" fmla="*/ 861685 w 2969285"/>
              <a:gd name="connsiteY4618" fmla="*/ 460614 h 3313666"/>
              <a:gd name="connsiteX4619" fmla="*/ 873753 w 2969285"/>
              <a:gd name="connsiteY4619" fmla="*/ 467510 h 3313666"/>
              <a:gd name="connsiteX4620" fmla="*/ 861685 w 2969285"/>
              <a:gd name="connsiteY4620" fmla="*/ 460614 h 3313666"/>
              <a:gd name="connsiteX4621" fmla="*/ 622050 w 2969285"/>
              <a:gd name="connsiteY4621" fmla="*/ 664046 h 3313666"/>
              <a:gd name="connsiteX4622" fmla="*/ 601362 w 2969285"/>
              <a:gd name="connsiteY4622" fmla="*/ 674389 h 3313666"/>
              <a:gd name="connsiteX4623" fmla="*/ 622050 w 2969285"/>
              <a:gd name="connsiteY4623" fmla="*/ 664046 h 3313666"/>
              <a:gd name="connsiteX4624" fmla="*/ 622050 w 2969285"/>
              <a:gd name="connsiteY4624" fmla="*/ 664046 h 3313666"/>
              <a:gd name="connsiteX4625" fmla="*/ 604810 w 2969285"/>
              <a:gd name="connsiteY4625" fmla="*/ 719213 h 3313666"/>
              <a:gd name="connsiteX4626" fmla="*/ 592742 w 2969285"/>
              <a:gd name="connsiteY4626" fmla="*/ 714041 h 3313666"/>
              <a:gd name="connsiteX4627" fmla="*/ 592742 w 2969285"/>
              <a:gd name="connsiteY4627" fmla="*/ 714041 h 3313666"/>
              <a:gd name="connsiteX4628" fmla="*/ 592742 w 2969285"/>
              <a:gd name="connsiteY4628" fmla="*/ 714041 h 3313666"/>
              <a:gd name="connsiteX4629" fmla="*/ 604810 w 2969285"/>
              <a:gd name="connsiteY4629" fmla="*/ 719213 h 3313666"/>
              <a:gd name="connsiteX4630" fmla="*/ 599638 w 2969285"/>
              <a:gd name="connsiteY4630" fmla="*/ 841617 h 3313666"/>
              <a:gd name="connsiteX4631" fmla="*/ 599638 w 2969285"/>
              <a:gd name="connsiteY4631" fmla="*/ 841617 h 3313666"/>
              <a:gd name="connsiteX4632" fmla="*/ 554814 w 2969285"/>
              <a:gd name="connsiteY4632" fmla="*/ 834721 h 3313666"/>
              <a:gd name="connsiteX4633" fmla="*/ 599638 w 2969285"/>
              <a:gd name="connsiteY4633" fmla="*/ 841617 h 3313666"/>
              <a:gd name="connsiteX4634" fmla="*/ 534126 w 2969285"/>
              <a:gd name="connsiteY4634" fmla="*/ 1319163 h 3313666"/>
              <a:gd name="connsiteX4635" fmla="*/ 528954 w 2969285"/>
              <a:gd name="connsiteY4635" fmla="*/ 1307095 h 3313666"/>
              <a:gd name="connsiteX4636" fmla="*/ 528954 w 2969285"/>
              <a:gd name="connsiteY4636" fmla="*/ 1307095 h 3313666"/>
              <a:gd name="connsiteX4637" fmla="*/ 528954 w 2969285"/>
              <a:gd name="connsiteY4637" fmla="*/ 1307095 h 3313666"/>
              <a:gd name="connsiteX4638" fmla="*/ 537574 w 2969285"/>
              <a:gd name="connsiteY4638" fmla="*/ 1308819 h 3313666"/>
              <a:gd name="connsiteX4639" fmla="*/ 528954 w 2969285"/>
              <a:gd name="connsiteY4639" fmla="*/ 1307095 h 3313666"/>
              <a:gd name="connsiteX4640" fmla="*/ 534126 w 2969285"/>
              <a:gd name="connsiteY4640" fmla="*/ 1319163 h 3313666"/>
              <a:gd name="connsiteX4641" fmla="*/ 513438 w 2969285"/>
              <a:gd name="connsiteY4641" fmla="*/ 1624309 h 3313666"/>
              <a:gd name="connsiteX4642" fmla="*/ 559986 w 2969285"/>
              <a:gd name="connsiteY4642" fmla="*/ 1620861 h 3313666"/>
              <a:gd name="connsiteX4643" fmla="*/ 572054 w 2969285"/>
              <a:gd name="connsiteY4643" fmla="*/ 1610518 h 3313666"/>
              <a:gd name="connsiteX4644" fmla="*/ 572054 w 2969285"/>
              <a:gd name="connsiteY4644" fmla="*/ 1610518 h 3313666"/>
              <a:gd name="connsiteX4645" fmla="*/ 559986 w 2969285"/>
              <a:gd name="connsiteY4645" fmla="*/ 1620861 h 3313666"/>
              <a:gd name="connsiteX4646" fmla="*/ 513438 w 2969285"/>
              <a:gd name="connsiteY4646" fmla="*/ 1624309 h 3313666"/>
              <a:gd name="connsiteX4647" fmla="*/ 422067 w 2969285"/>
              <a:gd name="connsiteY4647" fmla="*/ 1620861 h 3313666"/>
              <a:gd name="connsiteX4648" fmla="*/ 409999 w 2969285"/>
              <a:gd name="connsiteY4648" fmla="*/ 1613965 h 3313666"/>
              <a:gd name="connsiteX4649" fmla="*/ 422067 w 2969285"/>
              <a:gd name="connsiteY4649" fmla="*/ 1620861 h 3313666"/>
              <a:gd name="connsiteX4650" fmla="*/ 513438 w 2969285"/>
              <a:gd name="connsiteY4650" fmla="*/ 1624309 h 3313666"/>
              <a:gd name="connsiteX4651" fmla="*/ 392759 w 2969285"/>
              <a:gd name="connsiteY4651" fmla="*/ 2189779 h 3313666"/>
              <a:gd name="connsiteX4652" fmla="*/ 384139 w 2969285"/>
              <a:gd name="connsiteY4652" fmla="*/ 2194951 h 3313666"/>
              <a:gd name="connsiteX4653" fmla="*/ 385863 w 2969285"/>
              <a:gd name="connsiteY4653" fmla="*/ 2201847 h 3313666"/>
              <a:gd name="connsiteX4654" fmla="*/ 384139 w 2969285"/>
              <a:gd name="connsiteY4654" fmla="*/ 2194951 h 3313666"/>
              <a:gd name="connsiteX4655" fmla="*/ 392759 w 2969285"/>
              <a:gd name="connsiteY4655" fmla="*/ 2189779 h 3313666"/>
              <a:gd name="connsiteX4656" fmla="*/ 396207 w 2969285"/>
              <a:gd name="connsiteY4656" fmla="*/ 2191503 h 3313666"/>
              <a:gd name="connsiteX4657" fmla="*/ 392759 w 2969285"/>
              <a:gd name="connsiteY4657" fmla="*/ 2189779 h 3313666"/>
              <a:gd name="connsiteX4658" fmla="*/ 399655 w 2969285"/>
              <a:gd name="connsiteY4658" fmla="*/ 2196675 h 3313666"/>
              <a:gd name="connsiteX4659" fmla="*/ 399655 w 2969285"/>
              <a:gd name="connsiteY4659" fmla="*/ 2196675 h 3313666"/>
              <a:gd name="connsiteX4660" fmla="*/ 394483 w 2969285"/>
              <a:gd name="connsiteY4660" fmla="*/ 2203571 h 3313666"/>
              <a:gd name="connsiteX4661" fmla="*/ 399655 w 2969285"/>
              <a:gd name="connsiteY4661" fmla="*/ 2196675 h 3313666"/>
              <a:gd name="connsiteX4662" fmla="*/ 377243 w 2969285"/>
              <a:gd name="connsiteY4662" fmla="*/ 1877736 h 3313666"/>
              <a:gd name="connsiteX4663" fmla="*/ 377243 w 2969285"/>
              <a:gd name="connsiteY4663" fmla="*/ 1877736 h 3313666"/>
              <a:gd name="connsiteX4664" fmla="*/ 396207 w 2969285"/>
              <a:gd name="connsiteY4664" fmla="*/ 1879460 h 3313666"/>
              <a:gd name="connsiteX4665" fmla="*/ 377243 w 2969285"/>
              <a:gd name="connsiteY4665" fmla="*/ 1877736 h 3313666"/>
              <a:gd name="connsiteX4666" fmla="*/ 301387 w 2969285"/>
              <a:gd name="connsiteY4666" fmla="*/ 1257099 h 3313666"/>
              <a:gd name="connsiteX4667" fmla="*/ 310007 w 2969285"/>
              <a:gd name="connsiteY4667" fmla="*/ 1262271 h 3313666"/>
              <a:gd name="connsiteX4668" fmla="*/ 301387 w 2969285"/>
              <a:gd name="connsiteY4668" fmla="*/ 1257099 h 3313666"/>
              <a:gd name="connsiteX4669" fmla="*/ 263459 w 2969285"/>
              <a:gd name="connsiteY4669" fmla="*/ 1253651 h 3313666"/>
              <a:gd name="connsiteX4670" fmla="*/ 242771 w 2969285"/>
              <a:gd name="connsiteY4670" fmla="*/ 1255375 h 3313666"/>
              <a:gd name="connsiteX4671" fmla="*/ 263459 w 2969285"/>
              <a:gd name="connsiteY4671" fmla="*/ 1253651 h 3313666"/>
              <a:gd name="connsiteX4672" fmla="*/ 301387 w 2969285"/>
              <a:gd name="connsiteY4672" fmla="*/ 1257099 h 3313666"/>
              <a:gd name="connsiteX4673" fmla="*/ 278975 w 2969285"/>
              <a:gd name="connsiteY4673" fmla="*/ 1195035 h 3313666"/>
              <a:gd name="connsiteX4674" fmla="*/ 278975 w 2969285"/>
              <a:gd name="connsiteY4674" fmla="*/ 1195035 h 3313666"/>
              <a:gd name="connsiteX4675" fmla="*/ 282423 w 2969285"/>
              <a:gd name="connsiteY4675" fmla="*/ 1196759 h 3313666"/>
              <a:gd name="connsiteX4676" fmla="*/ 282423 w 2969285"/>
              <a:gd name="connsiteY4676" fmla="*/ 1196759 h 3313666"/>
              <a:gd name="connsiteX4677" fmla="*/ 282423 w 2969285"/>
              <a:gd name="connsiteY4677" fmla="*/ 1196759 h 3313666"/>
              <a:gd name="connsiteX4678" fmla="*/ 282423 w 2969285"/>
              <a:gd name="connsiteY4678" fmla="*/ 1196759 h 3313666"/>
              <a:gd name="connsiteX4679" fmla="*/ 278975 w 2969285"/>
              <a:gd name="connsiteY4679" fmla="*/ 1195035 h 3313666"/>
              <a:gd name="connsiteX4680" fmla="*/ 320351 w 2969285"/>
              <a:gd name="connsiteY4680" fmla="*/ 1420878 h 3313666"/>
              <a:gd name="connsiteX4681" fmla="*/ 301387 w 2969285"/>
              <a:gd name="connsiteY4681" fmla="*/ 1413982 h 3313666"/>
              <a:gd name="connsiteX4682" fmla="*/ 278975 w 2969285"/>
              <a:gd name="connsiteY4682" fmla="*/ 1403638 h 3313666"/>
              <a:gd name="connsiteX4683" fmla="*/ 275527 w 2969285"/>
              <a:gd name="connsiteY4683" fmla="*/ 1405362 h 3313666"/>
              <a:gd name="connsiteX4684" fmla="*/ 278975 w 2969285"/>
              <a:gd name="connsiteY4684" fmla="*/ 1403638 h 3313666"/>
              <a:gd name="connsiteX4685" fmla="*/ 301387 w 2969285"/>
              <a:gd name="connsiteY4685" fmla="*/ 1413982 h 3313666"/>
              <a:gd name="connsiteX4686" fmla="*/ 320351 w 2969285"/>
              <a:gd name="connsiteY4686" fmla="*/ 1420878 h 3313666"/>
              <a:gd name="connsiteX4687" fmla="*/ 310007 w 2969285"/>
              <a:gd name="connsiteY4687" fmla="*/ 1203655 h 3313666"/>
              <a:gd name="connsiteX4688" fmla="*/ 313455 w 2969285"/>
              <a:gd name="connsiteY4688" fmla="*/ 1208827 h 3313666"/>
              <a:gd name="connsiteX4689" fmla="*/ 315179 w 2969285"/>
              <a:gd name="connsiteY4689" fmla="*/ 1210551 h 3313666"/>
              <a:gd name="connsiteX4690" fmla="*/ 313455 w 2969285"/>
              <a:gd name="connsiteY4690" fmla="*/ 1208827 h 3313666"/>
              <a:gd name="connsiteX4691" fmla="*/ 310007 w 2969285"/>
              <a:gd name="connsiteY4691" fmla="*/ 1203655 h 3313666"/>
              <a:gd name="connsiteX4692" fmla="*/ 260011 w 2969285"/>
              <a:gd name="connsiteY4692" fmla="*/ 1429498 h 3313666"/>
              <a:gd name="connsiteX4693" fmla="*/ 260011 w 2969285"/>
              <a:gd name="connsiteY4693" fmla="*/ 1429498 h 3313666"/>
              <a:gd name="connsiteX4694" fmla="*/ 263459 w 2969285"/>
              <a:gd name="connsiteY4694" fmla="*/ 1432946 h 3313666"/>
              <a:gd name="connsiteX4695" fmla="*/ 260011 w 2969285"/>
              <a:gd name="connsiteY4695" fmla="*/ 1429498 h 3313666"/>
              <a:gd name="connsiteX4696" fmla="*/ 260011 w 2969285"/>
              <a:gd name="connsiteY4696" fmla="*/ 1446738 h 3313666"/>
              <a:gd name="connsiteX4697" fmla="*/ 256563 w 2969285"/>
              <a:gd name="connsiteY4697" fmla="*/ 1446738 h 3313666"/>
              <a:gd name="connsiteX4698" fmla="*/ 256563 w 2969285"/>
              <a:gd name="connsiteY4698" fmla="*/ 1446738 h 3313666"/>
              <a:gd name="connsiteX4699" fmla="*/ 256563 w 2969285"/>
              <a:gd name="connsiteY4699" fmla="*/ 1446738 h 3313666"/>
              <a:gd name="connsiteX4700" fmla="*/ 260011 w 2969285"/>
              <a:gd name="connsiteY4700" fmla="*/ 1446738 h 3313666"/>
              <a:gd name="connsiteX4701" fmla="*/ 275527 w 2969285"/>
              <a:gd name="connsiteY4701" fmla="*/ 1805329 h 3313666"/>
              <a:gd name="connsiteX4702" fmla="*/ 316903 w 2969285"/>
              <a:gd name="connsiteY4702" fmla="*/ 1793261 h 3313666"/>
              <a:gd name="connsiteX4703" fmla="*/ 346211 w 2969285"/>
              <a:gd name="connsiteY4703" fmla="*/ 1777745 h 3313666"/>
              <a:gd name="connsiteX4704" fmla="*/ 372071 w 2969285"/>
              <a:gd name="connsiteY4704" fmla="*/ 1751885 h 3313666"/>
              <a:gd name="connsiteX4705" fmla="*/ 346211 w 2969285"/>
              <a:gd name="connsiteY4705" fmla="*/ 1777745 h 3313666"/>
              <a:gd name="connsiteX4706" fmla="*/ 316903 w 2969285"/>
              <a:gd name="connsiteY4706" fmla="*/ 1793261 h 3313666"/>
              <a:gd name="connsiteX4707" fmla="*/ 275527 w 2969285"/>
              <a:gd name="connsiteY4707" fmla="*/ 1805329 h 3313666"/>
              <a:gd name="connsiteX4708" fmla="*/ 254839 w 2969285"/>
              <a:gd name="connsiteY4708" fmla="*/ 1812225 h 3313666"/>
              <a:gd name="connsiteX4709" fmla="*/ 275527 w 2969285"/>
              <a:gd name="connsiteY4709" fmla="*/ 1805329 h 3313666"/>
              <a:gd name="connsiteX4710" fmla="*/ 327247 w 2969285"/>
              <a:gd name="connsiteY4710" fmla="*/ 1763953 h 3313666"/>
              <a:gd name="connsiteX4711" fmla="*/ 328971 w 2969285"/>
              <a:gd name="connsiteY4711" fmla="*/ 1758781 h 3313666"/>
              <a:gd name="connsiteX4712" fmla="*/ 328971 w 2969285"/>
              <a:gd name="connsiteY4712" fmla="*/ 1758781 h 3313666"/>
              <a:gd name="connsiteX4713" fmla="*/ 328971 w 2969285"/>
              <a:gd name="connsiteY4713" fmla="*/ 1758781 h 3313666"/>
              <a:gd name="connsiteX4714" fmla="*/ 327247 w 2969285"/>
              <a:gd name="connsiteY4714" fmla="*/ 1763953 h 3313666"/>
              <a:gd name="connsiteX4715" fmla="*/ 330695 w 2969285"/>
              <a:gd name="connsiteY4715" fmla="*/ 1769125 h 3313666"/>
              <a:gd name="connsiteX4716" fmla="*/ 330695 w 2969285"/>
              <a:gd name="connsiteY4716" fmla="*/ 1769125 h 3313666"/>
              <a:gd name="connsiteX4717" fmla="*/ 332419 w 2969285"/>
              <a:gd name="connsiteY4717" fmla="*/ 1767401 h 3313666"/>
              <a:gd name="connsiteX4718" fmla="*/ 330695 w 2969285"/>
              <a:gd name="connsiteY4718" fmla="*/ 1769125 h 3313666"/>
              <a:gd name="connsiteX4719" fmla="*/ 330695 w 2969285"/>
              <a:gd name="connsiteY4719" fmla="*/ 1769125 h 3313666"/>
              <a:gd name="connsiteX4720" fmla="*/ 334143 w 2969285"/>
              <a:gd name="connsiteY4720" fmla="*/ 1762229 h 3313666"/>
              <a:gd name="connsiteX4721" fmla="*/ 334143 w 2969285"/>
              <a:gd name="connsiteY4721" fmla="*/ 1762229 h 3313666"/>
              <a:gd name="connsiteX4722" fmla="*/ 332419 w 2969285"/>
              <a:gd name="connsiteY4722" fmla="*/ 1767401 h 3313666"/>
              <a:gd name="connsiteX4723" fmla="*/ 334143 w 2969285"/>
              <a:gd name="connsiteY4723" fmla="*/ 1762229 h 3313666"/>
              <a:gd name="connsiteX4724" fmla="*/ 334143 w 2969285"/>
              <a:gd name="connsiteY4724" fmla="*/ 1762229 h 3313666"/>
              <a:gd name="connsiteX4725" fmla="*/ 354831 w 2969285"/>
              <a:gd name="connsiteY4725" fmla="*/ 1713957 h 3313666"/>
              <a:gd name="connsiteX4726" fmla="*/ 354831 w 2969285"/>
              <a:gd name="connsiteY4726" fmla="*/ 1722577 h 3313666"/>
              <a:gd name="connsiteX4727" fmla="*/ 354831 w 2969285"/>
              <a:gd name="connsiteY4727" fmla="*/ 1722577 h 3313666"/>
              <a:gd name="connsiteX4728" fmla="*/ 318627 w 2969285"/>
              <a:gd name="connsiteY4728" fmla="*/ 1744989 h 3313666"/>
              <a:gd name="connsiteX4729" fmla="*/ 270355 w 2969285"/>
              <a:gd name="connsiteY4729" fmla="*/ 1757057 h 3313666"/>
              <a:gd name="connsiteX4730" fmla="*/ 318627 w 2969285"/>
              <a:gd name="connsiteY4730" fmla="*/ 1744989 h 3313666"/>
              <a:gd name="connsiteX4731" fmla="*/ 354831 w 2969285"/>
              <a:gd name="connsiteY4731" fmla="*/ 1722577 h 3313666"/>
              <a:gd name="connsiteX4732" fmla="*/ 354831 w 2969285"/>
              <a:gd name="connsiteY4732" fmla="*/ 1713957 h 3313666"/>
              <a:gd name="connsiteX4733" fmla="*/ 332419 w 2969285"/>
              <a:gd name="connsiteY4733" fmla="*/ 1643273 h 3313666"/>
              <a:gd name="connsiteX4734" fmla="*/ 346211 w 2969285"/>
              <a:gd name="connsiteY4734" fmla="*/ 1622585 h 3313666"/>
              <a:gd name="connsiteX4735" fmla="*/ 365175 w 2969285"/>
              <a:gd name="connsiteY4735" fmla="*/ 1617413 h 3313666"/>
              <a:gd name="connsiteX4736" fmla="*/ 382415 w 2969285"/>
              <a:gd name="connsiteY4736" fmla="*/ 1601898 h 3313666"/>
              <a:gd name="connsiteX4737" fmla="*/ 380691 w 2969285"/>
              <a:gd name="connsiteY4737" fmla="*/ 1595002 h 3313666"/>
              <a:gd name="connsiteX4738" fmla="*/ 382415 w 2969285"/>
              <a:gd name="connsiteY4738" fmla="*/ 1601898 h 3313666"/>
              <a:gd name="connsiteX4739" fmla="*/ 365175 w 2969285"/>
              <a:gd name="connsiteY4739" fmla="*/ 1617413 h 3313666"/>
              <a:gd name="connsiteX4740" fmla="*/ 346211 w 2969285"/>
              <a:gd name="connsiteY4740" fmla="*/ 1622585 h 3313666"/>
              <a:gd name="connsiteX4741" fmla="*/ 332419 w 2969285"/>
              <a:gd name="connsiteY4741" fmla="*/ 1643273 h 3313666"/>
              <a:gd name="connsiteX4742" fmla="*/ 354831 w 2969285"/>
              <a:gd name="connsiteY4742" fmla="*/ 1713957 h 3313666"/>
              <a:gd name="connsiteX4743" fmla="*/ 389311 w 2969285"/>
              <a:gd name="connsiteY4743" fmla="*/ 1674305 h 3313666"/>
              <a:gd name="connsiteX4744" fmla="*/ 354831 w 2969285"/>
              <a:gd name="connsiteY4744" fmla="*/ 1713957 h 3313666"/>
              <a:gd name="connsiteX4745" fmla="*/ 327247 w 2969285"/>
              <a:gd name="connsiteY4745" fmla="*/ 1517422 h 3313666"/>
              <a:gd name="connsiteX4746" fmla="*/ 327247 w 2969285"/>
              <a:gd name="connsiteY4746" fmla="*/ 1520870 h 3313666"/>
              <a:gd name="connsiteX4747" fmla="*/ 349659 w 2969285"/>
              <a:gd name="connsiteY4747" fmla="*/ 1527766 h 3313666"/>
              <a:gd name="connsiteX4748" fmla="*/ 349659 w 2969285"/>
              <a:gd name="connsiteY4748" fmla="*/ 1527766 h 3313666"/>
              <a:gd name="connsiteX4749" fmla="*/ 349659 w 2969285"/>
              <a:gd name="connsiteY4749" fmla="*/ 1527766 h 3313666"/>
              <a:gd name="connsiteX4750" fmla="*/ 327247 w 2969285"/>
              <a:gd name="connsiteY4750" fmla="*/ 1520870 h 3313666"/>
              <a:gd name="connsiteX4751" fmla="*/ 327247 w 2969285"/>
              <a:gd name="connsiteY4751" fmla="*/ 1517422 h 3313666"/>
              <a:gd name="connsiteX4752" fmla="*/ 356555 w 2969285"/>
              <a:gd name="connsiteY4752" fmla="*/ 1395018 h 3313666"/>
              <a:gd name="connsiteX4753" fmla="*/ 378967 w 2969285"/>
              <a:gd name="connsiteY4753" fmla="*/ 1365711 h 3313666"/>
              <a:gd name="connsiteX4754" fmla="*/ 378967 w 2969285"/>
              <a:gd name="connsiteY4754" fmla="*/ 1365711 h 3313666"/>
              <a:gd name="connsiteX4755" fmla="*/ 378967 w 2969285"/>
              <a:gd name="connsiteY4755" fmla="*/ 1365711 h 3313666"/>
              <a:gd name="connsiteX4756" fmla="*/ 415171 w 2969285"/>
              <a:gd name="connsiteY4756" fmla="*/ 1370883 h 3313666"/>
              <a:gd name="connsiteX4757" fmla="*/ 415171 w 2969285"/>
              <a:gd name="connsiteY4757" fmla="*/ 1370883 h 3313666"/>
              <a:gd name="connsiteX4758" fmla="*/ 378967 w 2969285"/>
              <a:gd name="connsiteY4758" fmla="*/ 1365711 h 3313666"/>
              <a:gd name="connsiteX4759" fmla="*/ 356555 w 2969285"/>
              <a:gd name="connsiteY4759" fmla="*/ 1395018 h 3313666"/>
              <a:gd name="connsiteX4760" fmla="*/ 354831 w 2969285"/>
              <a:gd name="connsiteY4760" fmla="*/ 1379503 h 3313666"/>
              <a:gd name="connsiteX4761" fmla="*/ 356555 w 2969285"/>
              <a:gd name="connsiteY4761" fmla="*/ 1395018 h 3313666"/>
              <a:gd name="connsiteX4762" fmla="*/ 358279 w 2969285"/>
              <a:gd name="connsiteY4762" fmla="*/ 1579486 h 3313666"/>
              <a:gd name="connsiteX4763" fmla="*/ 360003 w 2969285"/>
              <a:gd name="connsiteY4763" fmla="*/ 1582934 h 3313666"/>
              <a:gd name="connsiteX4764" fmla="*/ 358279 w 2969285"/>
              <a:gd name="connsiteY4764" fmla="*/ 1579486 h 3313666"/>
              <a:gd name="connsiteX4765" fmla="*/ 397931 w 2969285"/>
              <a:gd name="connsiteY4765" fmla="*/ 1593278 h 3313666"/>
              <a:gd name="connsiteX4766" fmla="*/ 358279 w 2969285"/>
              <a:gd name="connsiteY4766" fmla="*/ 1579486 h 3313666"/>
              <a:gd name="connsiteX4767" fmla="*/ 382415 w 2969285"/>
              <a:gd name="connsiteY4767" fmla="*/ 1412258 h 3313666"/>
              <a:gd name="connsiteX4768" fmla="*/ 382415 w 2969285"/>
              <a:gd name="connsiteY4768" fmla="*/ 1412258 h 3313666"/>
              <a:gd name="connsiteX4769" fmla="*/ 415171 w 2969285"/>
              <a:gd name="connsiteY4769" fmla="*/ 1405362 h 3313666"/>
              <a:gd name="connsiteX4770" fmla="*/ 428963 w 2969285"/>
              <a:gd name="connsiteY4770" fmla="*/ 1407086 h 3313666"/>
              <a:gd name="connsiteX4771" fmla="*/ 428963 w 2969285"/>
              <a:gd name="connsiteY4771" fmla="*/ 1407086 h 3313666"/>
              <a:gd name="connsiteX4772" fmla="*/ 415171 w 2969285"/>
              <a:gd name="connsiteY4772" fmla="*/ 1405362 h 3313666"/>
              <a:gd name="connsiteX4773" fmla="*/ 382415 w 2969285"/>
              <a:gd name="connsiteY4773" fmla="*/ 1412258 h 3313666"/>
              <a:gd name="connsiteX4774" fmla="*/ 459995 w 2969285"/>
              <a:gd name="connsiteY4774" fmla="*/ 1089872 h 3313666"/>
              <a:gd name="connsiteX4775" fmla="*/ 459995 w 2969285"/>
              <a:gd name="connsiteY4775" fmla="*/ 1057116 h 3313666"/>
              <a:gd name="connsiteX4776" fmla="*/ 453099 w 2969285"/>
              <a:gd name="connsiteY4776" fmla="*/ 1036428 h 3313666"/>
              <a:gd name="connsiteX4777" fmla="*/ 459995 w 2969285"/>
              <a:gd name="connsiteY4777" fmla="*/ 1057116 h 3313666"/>
              <a:gd name="connsiteX4778" fmla="*/ 459995 w 2969285"/>
              <a:gd name="connsiteY4778" fmla="*/ 1089872 h 3313666"/>
              <a:gd name="connsiteX4779" fmla="*/ 478958 w 2969285"/>
              <a:gd name="connsiteY4779" fmla="*/ 1126076 h 3313666"/>
              <a:gd name="connsiteX4780" fmla="*/ 459995 w 2969285"/>
              <a:gd name="connsiteY4780" fmla="*/ 1089872 h 3313666"/>
              <a:gd name="connsiteX4781" fmla="*/ 387587 w 2969285"/>
              <a:gd name="connsiteY4781" fmla="*/ 1065736 h 3313666"/>
              <a:gd name="connsiteX4782" fmla="*/ 403103 w 2969285"/>
              <a:gd name="connsiteY4782" fmla="*/ 1070908 h 3313666"/>
              <a:gd name="connsiteX4783" fmla="*/ 387587 w 2969285"/>
              <a:gd name="connsiteY4783" fmla="*/ 1065736 h 3313666"/>
              <a:gd name="connsiteX4784" fmla="*/ 354831 w 2969285"/>
              <a:gd name="connsiteY4784" fmla="*/ 1062288 h 3313666"/>
              <a:gd name="connsiteX4785" fmla="*/ 387587 w 2969285"/>
              <a:gd name="connsiteY4785" fmla="*/ 1065736 h 3313666"/>
              <a:gd name="connsiteX4786" fmla="*/ 334143 w 2969285"/>
              <a:gd name="connsiteY4786" fmla="*/ 986432 h 3313666"/>
              <a:gd name="connsiteX4787" fmla="*/ 299663 w 2969285"/>
              <a:gd name="connsiteY4787" fmla="*/ 1024360 h 3313666"/>
              <a:gd name="connsiteX4788" fmla="*/ 315179 w 2969285"/>
              <a:gd name="connsiteY4788" fmla="*/ 1055392 h 3313666"/>
              <a:gd name="connsiteX4789" fmla="*/ 299663 w 2969285"/>
              <a:gd name="connsiteY4789" fmla="*/ 1024360 h 3313666"/>
              <a:gd name="connsiteX4790" fmla="*/ 334143 w 2969285"/>
              <a:gd name="connsiteY4790" fmla="*/ 986432 h 3313666"/>
              <a:gd name="connsiteX4791" fmla="*/ 337591 w 2969285"/>
              <a:gd name="connsiteY4791" fmla="*/ 986432 h 3313666"/>
              <a:gd name="connsiteX4792" fmla="*/ 337591 w 2969285"/>
              <a:gd name="connsiteY4792" fmla="*/ 986432 h 3313666"/>
              <a:gd name="connsiteX4793" fmla="*/ 334143 w 2969285"/>
              <a:gd name="connsiteY4793" fmla="*/ 986432 h 3313666"/>
              <a:gd name="connsiteX4794" fmla="*/ 322075 w 2969285"/>
              <a:gd name="connsiteY4794" fmla="*/ 1055392 h 3313666"/>
              <a:gd name="connsiteX4795" fmla="*/ 320351 w 2969285"/>
              <a:gd name="connsiteY4795" fmla="*/ 1055392 h 3313666"/>
              <a:gd name="connsiteX4796" fmla="*/ 320351 w 2969285"/>
              <a:gd name="connsiteY4796" fmla="*/ 1055392 h 3313666"/>
              <a:gd name="connsiteX4797" fmla="*/ 322075 w 2969285"/>
              <a:gd name="connsiteY4797" fmla="*/ 1055392 h 3313666"/>
              <a:gd name="connsiteX4798" fmla="*/ 327247 w 2969285"/>
              <a:gd name="connsiteY4798" fmla="*/ 1067460 h 3313666"/>
              <a:gd name="connsiteX4799" fmla="*/ 322075 w 2969285"/>
              <a:gd name="connsiteY4799" fmla="*/ 1055392 h 3313666"/>
              <a:gd name="connsiteX4800" fmla="*/ 327247 w 2969285"/>
              <a:gd name="connsiteY4800" fmla="*/ 1067460 h 3313666"/>
              <a:gd name="connsiteX4801" fmla="*/ 291043 w 2969285"/>
              <a:gd name="connsiteY4801" fmla="*/ 1122628 h 3313666"/>
              <a:gd name="connsiteX4802" fmla="*/ 232427 w 2969285"/>
              <a:gd name="connsiteY4802" fmla="*/ 1195035 h 3313666"/>
              <a:gd name="connsiteX4803" fmla="*/ 232427 w 2969285"/>
              <a:gd name="connsiteY4803" fmla="*/ 1195035 h 3313666"/>
              <a:gd name="connsiteX4804" fmla="*/ 225532 w 2969285"/>
              <a:gd name="connsiteY4804" fmla="*/ 1195035 h 3313666"/>
              <a:gd name="connsiteX4805" fmla="*/ 232427 w 2969285"/>
              <a:gd name="connsiteY4805" fmla="*/ 1195035 h 3313666"/>
              <a:gd name="connsiteX4806" fmla="*/ 291043 w 2969285"/>
              <a:gd name="connsiteY4806" fmla="*/ 1122628 h 3313666"/>
              <a:gd name="connsiteX4807" fmla="*/ 327247 w 2969285"/>
              <a:gd name="connsiteY4807" fmla="*/ 1067460 h 3313666"/>
              <a:gd name="connsiteX4808" fmla="*/ 234151 w 2969285"/>
              <a:gd name="connsiteY4808" fmla="*/ 1248479 h 3313666"/>
              <a:gd name="connsiteX4809" fmla="*/ 234151 w 2969285"/>
              <a:gd name="connsiteY4809" fmla="*/ 1248479 h 3313666"/>
              <a:gd name="connsiteX4810" fmla="*/ 218636 w 2969285"/>
              <a:gd name="connsiteY4810" fmla="*/ 1257099 h 3313666"/>
              <a:gd name="connsiteX4811" fmla="*/ 187604 w 2969285"/>
              <a:gd name="connsiteY4811" fmla="*/ 1274339 h 3313666"/>
              <a:gd name="connsiteX4812" fmla="*/ 187604 w 2969285"/>
              <a:gd name="connsiteY4812" fmla="*/ 1274339 h 3313666"/>
              <a:gd name="connsiteX4813" fmla="*/ 218636 w 2969285"/>
              <a:gd name="connsiteY4813" fmla="*/ 1257099 h 3313666"/>
              <a:gd name="connsiteX4814" fmla="*/ 218636 w 2969285"/>
              <a:gd name="connsiteY4814" fmla="*/ 1257099 h 3313666"/>
              <a:gd name="connsiteX4815" fmla="*/ 234151 w 2969285"/>
              <a:gd name="connsiteY4815" fmla="*/ 1248479 h 3313666"/>
              <a:gd name="connsiteX4816" fmla="*/ 239323 w 2969285"/>
              <a:gd name="connsiteY4816" fmla="*/ 1412258 h 3313666"/>
              <a:gd name="connsiteX4817" fmla="*/ 234151 w 2969285"/>
              <a:gd name="connsiteY4817" fmla="*/ 1415706 h 3313666"/>
              <a:gd name="connsiteX4818" fmla="*/ 234151 w 2969285"/>
              <a:gd name="connsiteY4818" fmla="*/ 1415706 h 3313666"/>
              <a:gd name="connsiteX4819" fmla="*/ 239323 w 2969285"/>
              <a:gd name="connsiteY4819" fmla="*/ 1412258 h 3313666"/>
              <a:gd name="connsiteX4820" fmla="*/ 199672 w 2969285"/>
              <a:gd name="connsiteY4820" fmla="*/ 1395018 h 3313666"/>
              <a:gd name="connsiteX4821" fmla="*/ 199672 w 2969285"/>
              <a:gd name="connsiteY4821" fmla="*/ 1388122 h 3313666"/>
              <a:gd name="connsiteX4822" fmla="*/ 199672 w 2969285"/>
              <a:gd name="connsiteY4822" fmla="*/ 1395018 h 3313666"/>
              <a:gd name="connsiteX4823" fmla="*/ 216912 w 2969285"/>
              <a:gd name="connsiteY4823" fmla="*/ 1462254 h 3313666"/>
              <a:gd name="connsiteX4824" fmla="*/ 237599 w 2969285"/>
              <a:gd name="connsiteY4824" fmla="*/ 1472598 h 3313666"/>
              <a:gd name="connsiteX4825" fmla="*/ 241047 w 2969285"/>
              <a:gd name="connsiteY4825" fmla="*/ 1470874 h 3313666"/>
              <a:gd name="connsiteX4826" fmla="*/ 237599 w 2969285"/>
              <a:gd name="connsiteY4826" fmla="*/ 1472598 h 3313666"/>
              <a:gd name="connsiteX4827" fmla="*/ 216912 w 2969285"/>
              <a:gd name="connsiteY4827" fmla="*/ 1462254 h 3313666"/>
              <a:gd name="connsiteX4828" fmla="*/ 178984 w 2969285"/>
              <a:gd name="connsiteY4828" fmla="*/ 1417430 h 3313666"/>
              <a:gd name="connsiteX4829" fmla="*/ 178984 w 2969285"/>
              <a:gd name="connsiteY4829" fmla="*/ 1417430 h 3313666"/>
              <a:gd name="connsiteX4830" fmla="*/ 216912 w 2969285"/>
              <a:gd name="connsiteY4830" fmla="*/ 1462254 h 3313666"/>
              <a:gd name="connsiteX4831" fmla="*/ 189328 w 2969285"/>
              <a:gd name="connsiteY4831" fmla="*/ 1700165 h 3313666"/>
              <a:gd name="connsiteX4832" fmla="*/ 196224 w 2969285"/>
              <a:gd name="connsiteY4832" fmla="*/ 1724301 h 3313666"/>
              <a:gd name="connsiteX4833" fmla="*/ 189328 w 2969285"/>
              <a:gd name="connsiteY4833" fmla="*/ 1700165 h 3313666"/>
              <a:gd name="connsiteX4834" fmla="*/ 178984 w 2969285"/>
              <a:gd name="connsiteY4834" fmla="*/ 1663961 h 3313666"/>
              <a:gd name="connsiteX4835" fmla="*/ 189328 w 2969285"/>
              <a:gd name="connsiteY4835" fmla="*/ 1700165 h 3313666"/>
              <a:gd name="connsiteX4836" fmla="*/ 370347 w 2969285"/>
              <a:gd name="connsiteY4836" fmla="*/ 2217363 h 3313666"/>
              <a:gd name="connsiteX4837" fmla="*/ 365175 w 2969285"/>
              <a:gd name="connsiteY4837" fmla="*/ 2231155 h 3313666"/>
              <a:gd name="connsiteX4838" fmla="*/ 370347 w 2969285"/>
              <a:gd name="connsiteY4838" fmla="*/ 2217363 h 3313666"/>
              <a:gd name="connsiteX4839" fmla="*/ 503094 w 2969285"/>
              <a:gd name="connsiteY4839" fmla="*/ 2062204 h 3313666"/>
              <a:gd name="connsiteX4840" fmla="*/ 489302 w 2969285"/>
              <a:gd name="connsiteY4840" fmla="*/ 2057032 h 3313666"/>
              <a:gd name="connsiteX4841" fmla="*/ 420343 w 2969285"/>
              <a:gd name="connsiteY4841" fmla="*/ 2026000 h 3313666"/>
              <a:gd name="connsiteX4842" fmla="*/ 411723 w 2969285"/>
              <a:gd name="connsiteY4842" fmla="*/ 2012208 h 3313666"/>
              <a:gd name="connsiteX4843" fmla="*/ 404827 w 2969285"/>
              <a:gd name="connsiteY4843" fmla="*/ 2000140 h 3313666"/>
              <a:gd name="connsiteX4844" fmla="*/ 416895 w 2969285"/>
              <a:gd name="connsiteY4844" fmla="*/ 1969108 h 3313666"/>
              <a:gd name="connsiteX4845" fmla="*/ 404827 w 2969285"/>
              <a:gd name="connsiteY4845" fmla="*/ 2000140 h 3313666"/>
              <a:gd name="connsiteX4846" fmla="*/ 411723 w 2969285"/>
              <a:gd name="connsiteY4846" fmla="*/ 2012208 h 3313666"/>
              <a:gd name="connsiteX4847" fmla="*/ 420343 w 2969285"/>
              <a:gd name="connsiteY4847" fmla="*/ 2026000 h 3313666"/>
              <a:gd name="connsiteX4848" fmla="*/ 489302 w 2969285"/>
              <a:gd name="connsiteY4848" fmla="*/ 2057032 h 3313666"/>
              <a:gd name="connsiteX4849" fmla="*/ 503094 w 2969285"/>
              <a:gd name="connsiteY4849" fmla="*/ 2062204 h 3313666"/>
              <a:gd name="connsiteX4850" fmla="*/ 525506 w 2969285"/>
              <a:gd name="connsiteY4850" fmla="*/ 2075996 h 3313666"/>
              <a:gd name="connsiteX4851" fmla="*/ 549642 w 2969285"/>
              <a:gd name="connsiteY4851" fmla="*/ 2096683 h 3313666"/>
              <a:gd name="connsiteX4852" fmla="*/ 587570 w 2969285"/>
              <a:gd name="connsiteY4852" fmla="*/ 2129439 h 3313666"/>
              <a:gd name="connsiteX4853" fmla="*/ 611706 w 2969285"/>
              <a:gd name="connsiteY4853" fmla="*/ 2136335 h 3313666"/>
              <a:gd name="connsiteX4854" fmla="*/ 678942 w 2969285"/>
              <a:gd name="connsiteY4854" fmla="*/ 2120819 h 3313666"/>
              <a:gd name="connsiteX4855" fmla="*/ 611706 w 2969285"/>
              <a:gd name="connsiteY4855" fmla="*/ 2136335 h 3313666"/>
              <a:gd name="connsiteX4856" fmla="*/ 587570 w 2969285"/>
              <a:gd name="connsiteY4856" fmla="*/ 2129439 h 3313666"/>
              <a:gd name="connsiteX4857" fmla="*/ 549642 w 2969285"/>
              <a:gd name="connsiteY4857" fmla="*/ 2096683 h 3313666"/>
              <a:gd name="connsiteX4858" fmla="*/ 525506 w 2969285"/>
              <a:gd name="connsiteY4858" fmla="*/ 2075996 h 3313666"/>
              <a:gd name="connsiteX4859" fmla="*/ 503094 w 2969285"/>
              <a:gd name="connsiteY4859" fmla="*/ 2062204 h 3313666"/>
              <a:gd name="connsiteX4860" fmla="*/ 628946 w 2969285"/>
              <a:gd name="connsiteY4860" fmla="*/ 2336318 h 3313666"/>
              <a:gd name="connsiteX4861" fmla="*/ 628946 w 2969285"/>
              <a:gd name="connsiteY4861" fmla="*/ 2336318 h 3313666"/>
              <a:gd name="connsiteX4862" fmla="*/ 596190 w 2969285"/>
              <a:gd name="connsiteY4862" fmla="*/ 2355282 h 3313666"/>
              <a:gd name="connsiteX4863" fmla="*/ 591018 w 2969285"/>
              <a:gd name="connsiteY4863" fmla="*/ 2353558 h 3313666"/>
              <a:gd name="connsiteX4864" fmla="*/ 596190 w 2969285"/>
              <a:gd name="connsiteY4864" fmla="*/ 2355282 h 3313666"/>
              <a:gd name="connsiteX4865" fmla="*/ 628946 w 2969285"/>
              <a:gd name="connsiteY4865" fmla="*/ 2336318 h 3313666"/>
              <a:gd name="connsiteX4866" fmla="*/ 628946 w 2969285"/>
              <a:gd name="connsiteY4866" fmla="*/ 2336318 h 3313666"/>
              <a:gd name="connsiteX4867" fmla="*/ 609982 w 2969285"/>
              <a:gd name="connsiteY4867" fmla="*/ 2582849 h 3313666"/>
              <a:gd name="connsiteX4868" fmla="*/ 608258 w 2969285"/>
              <a:gd name="connsiteY4868" fmla="*/ 2575953 h 3313666"/>
              <a:gd name="connsiteX4869" fmla="*/ 599638 w 2969285"/>
              <a:gd name="connsiteY4869" fmla="*/ 2562161 h 3313666"/>
              <a:gd name="connsiteX4870" fmla="*/ 608258 w 2969285"/>
              <a:gd name="connsiteY4870" fmla="*/ 2575953 h 3313666"/>
              <a:gd name="connsiteX4871" fmla="*/ 609982 w 2969285"/>
              <a:gd name="connsiteY4871" fmla="*/ 2582849 h 3313666"/>
              <a:gd name="connsiteX4872" fmla="*/ 792725 w 2969285"/>
              <a:gd name="connsiteY4872" fmla="*/ 2738009 h 3313666"/>
              <a:gd name="connsiteX4873" fmla="*/ 794449 w 2969285"/>
              <a:gd name="connsiteY4873" fmla="*/ 2738009 h 3313666"/>
              <a:gd name="connsiteX4874" fmla="*/ 792725 w 2969285"/>
              <a:gd name="connsiteY4874" fmla="*/ 2738009 h 3313666"/>
              <a:gd name="connsiteX4875" fmla="*/ 777209 w 2969285"/>
              <a:gd name="connsiteY4875" fmla="*/ 2741457 h 3313666"/>
              <a:gd name="connsiteX4876" fmla="*/ 792725 w 2969285"/>
              <a:gd name="connsiteY4876" fmla="*/ 2738009 h 3313666"/>
              <a:gd name="connsiteX4877" fmla="*/ 778933 w 2969285"/>
              <a:gd name="connsiteY4877" fmla="*/ 2691461 h 3313666"/>
              <a:gd name="connsiteX4878" fmla="*/ 784105 w 2969285"/>
              <a:gd name="connsiteY4878" fmla="*/ 2682841 h 3313666"/>
              <a:gd name="connsiteX4879" fmla="*/ 796173 w 2969285"/>
              <a:gd name="connsiteY4879" fmla="*/ 2648361 h 3313666"/>
              <a:gd name="connsiteX4880" fmla="*/ 784105 w 2969285"/>
              <a:gd name="connsiteY4880" fmla="*/ 2682841 h 3313666"/>
              <a:gd name="connsiteX4881" fmla="*/ 778933 w 2969285"/>
              <a:gd name="connsiteY4881" fmla="*/ 2691461 h 3313666"/>
              <a:gd name="connsiteX4882" fmla="*/ 796173 w 2969285"/>
              <a:gd name="connsiteY4882" fmla="*/ 2844896 h 3313666"/>
              <a:gd name="connsiteX4883" fmla="*/ 791001 w 2969285"/>
              <a:gd name="connsiteY4883" fmla="*/ 2846620 h 3313666"/>
              <a:gd name="connsiteX4884" fmla="*/ 796173 w 2969285"/>
              <a:gd name="connsiteY4884" fmla="*/ 2844896 h 3313666"/>
              <a:gd name="connsiteX4885" fmla="*/ 803069 w 2969285"/>
              <a:gd name="connsiteY4885" fmla="*/ 2863860 h 3313666"/>
              <a:gd name="connsiteX4886" fmla="*/ 794449 w 2969285"/>
              <a:gd name="connsiteY4886" fmla="*/ 2863860 h 3313666"/>
              <a:gd name="connsiteX4887" fmla="*/ 803069 w 2969285"/>
              <a:gd name="connsiteY4887" fmla="*/ 2863860 h 3313666"/>
              <a:gd name="connsiteX4888" fmla="*/ 799621 w 2969285"/>
              <a:gd name="connsiteY4888" fmla="*/ 2643189 h 3313666"/>
              <a:gd name="connsiteX4889" fmla="*/ 804793 w 2969285"/>
              <a:gd name="connsiteY4889" fmla="*/ 2638017 h 3313666"/>
              <a:gd name="connsiteX4890" fmla="*/ 804793 w 2969285"/>
              <a:gd name="connsiteY4890" fmla="*/ 2619053 h 3313666"/>
              <a:gd name="connsiteX4891" fmla="*/ 796173 w 2969285"/>
              <a:gd name="connsiteY4891" fmla="*/ 2596641 h 3313666"/>
              <a:gd name="connsiteX4892" fmla="*/ 806517 w 2969285"/>
              <a:gd name="connsiteY4892" fmla="*/ 2577677 h 3313666"/>
              <a:gd name="connsiteX4893" fmla="*/ 796173 w 2969285"/>
              <a:gd name="connsiteY4893" fmla="*/ 2596641 h 3313666"/>
              <a:gd name="connsiteX4894" fmla="*/ 804793 w 2969285"/>
              <a:gd name="connsiteY4894" fmla="*/ 2619053 h 3313666"/>
              <a:gd name="connsiteX4895" fmla="*/ 804793 w 2969285"/>
              <a:gd name="connsiteY4895" fmla="*/ 2638017 h 3313666"/>
              <a:gd name="connsiteX4896" fmla="*/ 799621 w 2969285"/>
              <a:gd name="connsiteY4896" fmla="*/ 2643189 h 3313666"/>
              <a:gd name="connsiteX4897" fmla="*/ 753073 w 2969285"/>
              <a:gd name="connsiteY4897" fmla="*/ 2546646 h 3313666"/>
              <a:gd name="connsiteX4898" fmla="*/ 744453 w 2969285"/>
              <a:gd name="connsiteY4898" fmla="*/ 2544922 h 3313666"/>
              <a:gd name="connsiteX4899" fmla="*/ 753073 w 2969285"/>
              <a:gd name="connsiteY4899" fmla="*/ 2546646 h 3313666"/>
              <a:gd name="connsiteX4900" fmla="*/ 863409 w 2969285"/>
              <a:gd name="connsiteY4900" fmla="*/ 2558714 h 3313666"/>
              <a:gd name="connsiteX4901" fmla="*/ 890993 w 2969285"/>
              <a:gd name="connsiteY4901" fmla="*/ 2572506 h 3313666"/>
              <a:gd name="connsiteX4902" fmla="*/ 863409 w 2969285"/>
              <a:gd name="connsiteY4902" fmla="*/ 2558714 h 3313666"/>
              <a:gd name="connsiteX4903" fmla="*/ 753073 w 2969285"/>
              <a:gd name="connsiteY4903" fmla="*/ 2546646 h 3313666"/>
              <a:gd name="connsiteX4904" fmla="*/ 830653 w 2969285"/>
              <a:gd name="connsiteY4904" fmla="*/ 2703529 h 3313666"/>
              <a:gd name="connsiteX4905" fmla="*/ 904785 w 2969285"/>
              <a:gd name="connsiteY4905" fmla="*/ 2710425 h 3313666"/>
              <a:gd name="connsiteX4906" fmla="*/ 978916 w 2969285"/>
              <a:gd name="connsiteY4906" fmla="*/ 2744905 h 3313666"/>
              <a:gd name="connsiteX4907" fmla="*/ 985812 w 2969285"/>
              <a:gd name="connsiteY4907" fmla="*/ 2755249 h 3313666"/>
              <a:gd name="connsiteX4908" fmla="*/ 1009948 w 2969285"/>
              <a:gd name="connsiteY4908" fmla="*/ 2770765 h 3313666"/>
              <a:gd name="connsiteX4909" fmla="*/ 985812 w 2969285"/>
              <a:gd name="connsiteY4909" fmla="*/ 2755249 h 3313666"/>
              <a:gd name="connsiteX4910" fmla="*/ 978916 w 2969285"/>
              <a:gd name="connsiteY4910" fmla="*/ 2744905 h 3313666"/>
              <a:gd name="connsiteX4911" fmla="*/ 904785 w 2969285"/>
              <a:gd name="connsiteY4911" fmla="*/ 2710425 h 3313666"/>
              <a:gd name="connsiteX4912" fmla="*/ 830653 w 2969285"/>
              <a:gd name="connsiteY4912" fmla="*/ 2703529 h 3313666"/>
              <a:gd name="connsiteX4913" fmla="*/ 808241 w 2969285"/>
              <a:gd name="connsiteY4913" fmla="*/ 2701805 h 3313666"/>
              <a:gd name="connsiteX4914" fmla="*/ 830653 w 2969285"/>
              <a:gd name="connsiteY4914" fmla="*/ 2703529 h 3313666"/>
              <a:gd name="connsiteX4915" fmla="*/ 1158211 w 2969285"/>
              <a:gd name="connsiteY4915" fmla="*/ 3053499 h 3313666"/>
              <a:gd name="connsiteX4916" fmla="*/ 1140972 w 2969285"/>
              <a:gd name="connsiteY4916" fmla="*/ 3036259 h 3313666"/>
              <a:gd name="connsiteX4917" fmla="*/ 1134076 w 2969285"/>
              <a:gd name="connsiteY4917" fmla="*/ 3027639 h 3313666"/>
              <a:gd name="connsiteX4918" fmla="*/ 1134076 w 2969285"/>
              <a:gd name="connsiteY4918" fmla="*/ 3027639 h 3313666"/>
              <a:gd name="connsiteX4919" fmla="*/ 1140972 w 2969285"/>
              <a:gd name="connsiteY4919" fmla="*/ 3036259 h 3313666"/>
              <a:gd name="connsiteX4920" fmla="*/ 1158211 w 2969285"/>
              <a:gd name="connsiteY4920" fmla="*/ 3053499 h 3313666"/>
              <a:gd name="connsiteX4921" fmla="*/ 1113388 w 2969285"/>
              <a:gd name="connsiteY4921" fmla="*/ 3105219 h 3313666"/>
              <a:gd name="connsiteX4922" fmla="*/ 1113388 w 2969285"/>
              <a:gd name="connsiteY4922" fmla="*/ 3089703 h 3313666"/>
              <a:gd name="connsiteX4923" fmla="*/ 1113388 w 2969285"/>
              <a:gd name="connsiteY4923" fmla="*/ 3089703 h 3313666"/>
              <a:gd name="connsiteX4924" fmla="*/ 1113388 w 2969285"/>
              <a:gd name="connsiteY4924" fmla="*/ 3105219 h 3313666"/>
              <a:gd name="connsiteX4925" fmla="*/ 1122008 w 2969285"/>
              <a:gd name="connsiteY4925" fmla="*/ 3105219 h 3313666"/>
              <a:gd name="connsiteX4926" fmla="*/ 1177175 w 2969285"/>
              <a:gd name="connsiteY4926" fmla="*/ 3096599 h 3313666"/>
              <a:gd name="connsiteX4927" fmla="*/ 1213379 w 2969285"/>
              <a:gd name="connsiteY4927" fmla="*/ 3029364 h 3313666"/>
              <a:gd name="connsiteX4928" fmla="*/ 1239239 w 2969285"/>
              <a:gd name="connsiteY4928" fmla="*/ 3020744 h 3313666"/>
              <a:gd name="connsiteX4929" fmla="*/ 1253031 w 2969285"/>
              <a:gd name="connsiteY4929" fmla="*/ 3027639 h 3313666"/>
              <a:gd name="connsiteX4930" fmla="*/ 1239239 w 2969285"/>
              <a:gd name="connsiteY4930" fmla="*/ 3020744 h 3313666"/>
              <a:gd name="connsiteX4931" fmla="*/ 1213379 w 2969285"/>
              <a:gd name="connsiteY4931" fmla="*/ 3029364 h 3313666"/>
              <a:gd name="connsiteX4932" fmla="*/ 1177175 w 2969285"/>
              <a:gd name="connsiteY4932" fmla="*/ 3096599 h 3313666"/>
              <a:gd name="connsiteX4933" fmla="*/ 1289235 w 2969285"/>
              <a:gd name="connsiteY4933" fmla="*/ 3139699 h 3313666"/>
              <a:gd name="connsiteX4934" fmla="*/ 1289235 w 2969285"/>
              <a:gd name="connsiteY4934" fmla="*/ 3139699 h 3313666"/>
              <a:gd name="connsiteX4935" fmla="*/ 1313371 w 2969285"/>
              <a:gd name="connsiteY4935" fmla="*/ 3148319 h 3313666"/>
              <a:gd name="connsiteX4936" fmla="*/ 1313371 w 2969285"/>
              <a:gd name="connsiteY4936" fmla="*/ 3148319 h 3313666"/>
              <a:gd name="connsiteX4937" fmla="*/ 1289235 w 2969285"/>
              <a:gd name="connsiteY4937" fmla="*/ 3139699 h 3313666"/>
              <a:gd name="connsiteX4938" fmla="*/ 1177175 w 2969285"/>
              <a:gd name="connsiteY4938" fmla="*/ 3096599 h 3313666"/>
              <a:gd name="connsiteX4939" fmla="*/ 1122008 w 2969285"/>
              <a:gd name="connsiteY4939" fmla="*/ 3105219 h 3313666"/>
              <a:gd name="connsiteX4940" fmla="*/ 1122008 w 2969285"/>
              <a:gd name="connsiteY4940" fmla="*/ 3105219 h 3313666"/>
              <a:gd name="connsiteX4941" fmla="*/ 1113388 w 2969285"/>
              <a:gd name="connsiteY4941" fmla="*/ 3105219 h 3313666"/>
              <a:gd name="connsiteX4942" fmla="*/ 1097872 w 2969285"/>
              <a:gd name="connsiteY4942" fmla="*/ 3112115 h 3313666"/>
              <a:gd name="connsiteX4943" fmla="*/ 1113388 w 2969285"/>
              <a:gd name="connsiteY4943" fmla="*/ 3105219 h 3313666"/>
              <a:gd name="connsiteX4944" fmla="*/ 1282339 w 2969285"/>
              <a:gd name="connsiteY4944" fmla="*/ 2981092 h 3313666"/>
              <a:gd name="connsiteX4945" fmla="*/ 1265099 w 2969285"/>
              <a:gd name="connsiteY4945" fmla="*/ 3053499 h 3313666"/>
              <a:gd name="connsiteX4946" fmla="*/ 1253031 w 2969285"/>
              <a:gd name="connsiteY4946" fmla="*/ 3048327 h 3313666"/>
              <a:gd name="connsiteX4947" fmla="*/ 1265099 w 2969285"/>
              <a:gd name="connsiteY4947" fmla="*/ 3053499 h 3313666"/>
              <a:gd name="connsiteX4948" fmla="*/ 1282339 w 2969285"/>
              <a:gd name="connsiteY4948" fmla="*/ 2981092 h 3313666"/>
              <a:gd name="connsiteX4949" fmla="*/ 1327163 w 2969285"/>
              <a:gd name="connsiteY4949" fmla="*/ 2951784 h 3313666"/>
              <a:gd name="connsiteX4950" fmla="*/ 1327163 w 2969285"/>
              <a:gd name="connsiteY4950" fmla="*/ 2951784 h 3313666"/>
              <a:gd name="connsiteX4951" fmla="*/ 1282339 w 2969285"/>
              <a:gd name="connsiteY4951" fmla="*/ 2981092 h 3313666"/>
              <a:gd name="connsiteX4952" fmla="*/ 1321991 w 2969285"/>
              <a:gd name="connsiteY4952" fmla="*/ 3010400 h 3313666"/>
              <a:gd name="connsiteX4953" fmla="*/ 1330611 w 2969285"/>
              <a:gd name="connsiteY4953" fmla="*/ 2996608 h 3313666"/>
              <a:gd name="connsiteX4954" fmla="*/ 1321991 w 2969285"/>
              <a:gd name="connsiteY4954" fmla="*/ 3010400 h 3313666"/>
              <a:gd name="connsiteX4955" fmla="*/ 1313371 w 2969285"/>
              <a:gd name="connsiteY4955" fmla="*/ 3020744 h 3313666"/>
              <a:gd name="connsiteX4956" fmla="*/ 1321991 w 2969285"/>
              <a:gd name="connsiteY4956" fmla="*/ 3010400 h 3313666"/>
              <a:gd name="connsiteX4957" fmla="*/ 1435774 w 2969285"/>
              <a:gd name="connsiteY4957" fmla="*/ 3106943 h 3313666"/>
              <a:gd name="connsiteX4958" fmla="*/ 1437498 w 2969285"/>
              <a:gd name="connsiteY4958" fmla="*/ 3112115 h 3313666"/>
              <a:gd name="connsiteX4959" fmla="*/ 1435774 w 2969285"/>
              <a:gd name="connsiteY4959" fmla="*/ 3106943 h 3313666"/>
              <a:gd name="connsiteX4960" fmla="*/ 1435774 w 2969285"/>
              <a:gd name="connsiteY4960" fmla="*/ 3103495 h 3313666"/>
              <a:gd name="connsiteX4961" fmla="*/ 1435774 w 2969285"/>
              <a:gd name="connsiteY4961" fmla="*/ 3106943 h 3313666"/>
              <a:gd name="connsiteX4962" fmla="*/ 1437498 w 2969285"/>
              <a:gd name="connsiteY4962" fmla="*/ 3122459 h 3313666"/>
              <a:gd name="connsiteX4963" fmla="*/ 1432326 w 2969285"/>
              <a:gd name="connsiteY4963" fmla="*/ 3129355 h 3313666"/>
              <a:gd name="connsiteX4964" fmla="*/ 1437498 w 2969285"/>
              <a:gd name="connsiteY4964" fmla="*/ 3122459 h 3313666"/>
              <a:gd name="connsiteX4965" fmla="*/ 1456462 w 2969285"/>
              <a:gd name="connsiteY4965" fmla="*/ 3150043 h 3313666"/>
              <a:gd name="connsiteX4966" fmla="*/ 1470254 w 2969285"/>
              <a:gd name="connsiteY4966" fmla="*/ 3150043 h 3313666"/>
              <a:gd name="connsiteX4967" fmla="*/ 1470254 w 2969285"/>
              <a:gd name="connsiteY4967" fmla="*/ 3150043 h 3313666"/>
              <a:gd name="connsiteX4968" fmla="*/ 1475426 w 2969285"/>
              <a:gd name="connsiteY4968" fmla="*/ 3162111 h 3313666"/>
              <a:gd name="connsiteX4969" fmla="*/ 1470254 w 2969285"/>
              <a:gd name="connsiteY4969" fmla="*/ 3150043 h 3313666"/>
              <a:gd name="connsiteX4970" fmla="*/ 1456462 w 2969285"/>
              <a:gd name="connsiteY4970" fmla="*/ 3150043 h 3313666"/>
              <a:gd name="connsiteX4971" fmla="*/ 1434050 w 2969285"/>
              <a:gd name="connsiteY4971" fmla="*/ 3167283 h 3313666"/>
              <a:gd name="connsiteX4972" fmla="*/ 1456462 w 2969285"/>
              <a:gd name="connsiteY4972" fmla="*/ 3150043 h 3313666"/>
              <a:gd name="connsiteX4973" fmla="*/ 1608174 w 2969285"/>
              <a:gd name="connsiteY4973" fmla="*/ 2858688 h 3313666"/>
              <a:gd name="connsiteX4974" fmla="*/ 1615069 w 2969285"/>
              <a:gd name="connsiteY4974" fmla="*/ 2834552 h 3313666"/>
              <a:gd name="connsiteX4975" fmla="*/ 1615069 w 2969285"/>
              <a:gd name="connsiteY4975" fmla="*/ 2834552 h 3313666"/>
              <a:gd name="connsiteX4976" fmla="*/ 1608174 w 2969285"/>
              <a:gd name="connsiteY4976" fmla="*/ 2858688 h 3313666"/>
              <a:gd name="connsiteX4977" fmla="*/ 1728853 w 2969285"/>
              <a:gd name="connsiteY4977" fmla="*/ 2541474 h 3313666"/>
              <a:gd name="connsiteX4978" fmla="*/ 1727129 w 2969285"/>
              <a:gd name="connsiteY4978" fmla="*/ 2531130 h 3313666"/>
              <a:gd name="connsiteX4979" fmla="*/ 1725405 w 2969285"/>
              <a:gd name="connsiteY4979" fmla="*/ 2513890 h 3313666"/>
              <a:gd name="connsiteX4980" fmla="*/ 1727129 w 2969285"/>
              <a:gd name="connsiteY4980" fmla="*/ 2531130 h 3313666"/>
              <a:gd name="connsiteX4981" fmla="*/ 1728853 w 2969285"/>
              <a:gd name="connsiteY4981" fmla="*/ 2541474 h 3313666"/>
              <a:gd name="connsiteX4982" fmla="*/ 1756437 w 2969285"/>
              <a:gd name="connsiteY4982" fmla="*/ 2506994 h 3313666"/>
              <a:gd name="connsiteX4983" fmla="*/ 1808157 w 2969285"/>
              <a:gd name="connsiteY4983" fmla="*/ 2479410 h 3313666"/>
              <a:gd name="connsiteX4984" fmla="*/ 1830569 w 2969285"/>
              <a:gd name="connsiteY4984" fmla="*/ 2484582 h 3313666"/>
              <a:gd name="connsiteX4985" fmla="*/ 1808157 w 2969285"/>
              <a:gd name="connsiteY4985" fmla="*/ 2479410 h 3313666"/>
              <a:gd name="connsiteX4986" fmla="*/ 1756437 w 2969285"/>
              <a:gd name="connsiteY4986" fmla="*/ 2506994 h 3313666"/>
              <a:gd name="connsiteX4987" fmla="*/ 1721957 w 2969285"/>
              <a:gd name="connsiteY4987" fmla="*/ 2984540 h 3313666"/>
              <a:gd name="connsiteX4988" fmla="*/ 1721957 w 2969285"/>
              <a:gd name="connsiteY4988" fmla="*/ 2984540 h 3313666"/>
              <a:gd name="connsiteX4989" fmla="*/ 1711613 w 2969285"/>
              <a:gd name="connsiteY4989" fmla="*/ 3000055 h 3313666"/>
              <a:gd name="connsiteX4990" fmla="*/ 1721957 w 2969285"/>
              <a:gd name="connsiteY4990" fmla="*/ 2984540 h 3313666"/>
              <a:gd name="connsiteX4991" fmla="*/ 1709889 w 2969285"/>
              <a:gd name="connsiteY4991" fmla="*/ 3115563 h 3313666"/>
              <a:gd name="connsiteX4992" fmla="*/ 1737473 w 2969285"/>
              <a:gd name="connsiteY4992" fmla="*/ 3105219 h 3313666"/>
              <a:gd name="connsiteX4993" fmla="*/ 1752989 w 2969285"/>
              <a:gd name="connsiteY4993" fmla="*/ 3101771 h 3313666"/>
              <a:gd name="connsiteX4994" fmla="*/ 1737473 w 2969285"/>
              <a:gd name="connsiteY4994" fmla="*/ 3105219 h 3313666"/>
              <a:gd name="connsiteX4995" fmla="*/ 1709889 w 2969285"/>
              <a:gd name="connsiteY4995" fmla="*/ 3115563 h 3313666"/>
              <a:gd name="connsiteX4996" fmla="*/ 1708165 w 2969285"/>
              <a:gd name="connsiteY4996" fmla="*/ 3117287 h 3313666"/>
              <a:gd name="connsiteX4997" fmla="*/ 1709889 w 2969285"/>
              <a:gd name="connsiteY4997" fmla="*/ 3115563 h 3313666"/>
              <a:gd name="connsiteX4998" fmla="*/ 1801261 w 2969285"/>
              <a:gd name="connsiteY4998" fmla="*/ 2646637 h 3313666"/>
              <a:gd name="connsiteX4999" fmla="*/ 1801261 w 2969285"/>
              <a:gd name="connsiteY4999" fmla="*/ 2646637 h 3313666"/>
              <a:gd name="connsiteX5000" fmla="*/ 1837465 w 2969285"/>
              <a:gd name="connsiteY5000" fmla="*/ 2613881 h 3313666"/>
              <a:gd name="connsiteX5001" fmla="*/ 1837465 w 2969285"/>
              <a:gd name="connsiteY5001" fmla="*/ 2613881 h 3313666"/>
              <a:gd name="connsiteX5002" fmla="*/ 1801261 w 2969285"/>
              <a:gd name="connsiteY5002" fmla="*/ 2646637 h 3313666"/>
              <a:gd name="connsiteX5003" fmla="*/ 2049516 w 2969285"/>
              <a:gd name="connsiteY5003" fmla="*/ 2643189 h 3313666"/>
              <a:gd name="connsiteX5004" fmla="*/ 2092615 w 2969285"/>
              <a:gd name="connsiteY5004" fmla="*/ 2660429 h 3313666"/>
              <a:gd name="connsiteX5005" fmla="*/ 2113304 w 2969285"/>
              <a:gd name="connsiteY5005" fmla="*/ 2669049 h 3313666"/>
              <a:gd name="connsiteX5006" fmla="*/ 2092615 w 2969285"/>
              <a:gd name="connsiteY5006" fmla="*/ 2660429 h 3313666"/>
              <a:gd name="connsiteX5007" fmla="*/ 2049516 w 2969285"/>
              <a:gd name="connsiteY5007" fmla="*/ 2643189 h 3313666"/>
              <a:gd name="connsiteX5008" fmla="*/ 2047792 w 2969285"/>
              <a:gd name="connsiteY5008" fmla="*/ 2643189 h 3313666"/>
              <a:gd name="connsiteX5009" fmla="*/ 2049516 w 2969285"/>
              <a:gd name="connsiteY5009" fmla="*/ 2643189 h 3313666"/>
              <a:gd name="connsiteX5010" fmla="*/ 2094339 w 2969285"/>
              <a:gd name="connsiteY5010" fmla="*/ 2763869 h 3313666"/>
              <a:gd name="connsiteX5011" fmla="*/ 2082272 w 2969285"/>
              <a:gd name="connsiteY5011" fmla="*/ 2779385 h 3313666"/>
              <a:gd name="connsiteX5012" fmla="*/ 2082272 w 2969285"/>
              <a:gd name="connsiteY5012" fmla="*/ 2779385 h 3313666"/>
              <a:gd name="connsiteX5013" fmla="*/ 2094339 w 2969285"/>
              <a:gd name="connsiteY5013" fmla="*/ 2763869 h 3313666"/>
              <a:gd name="connsiteX5014" fmla="*/ 2101235 w 2969285"/>
              <a:gd name="connsiteY5014" fmla="*/ 2744905 h 3313666"/>
              <a:gd name="connsiteX5015" fmla="*/ 2101235 w 2969285"/>
              <a:gd name="connsiteY5015" fmla="*/ 2744905 h 3313666"/>
              <a:gd name="connsiteX5016" fmla="*/ 2101235 w 2969285"/>
              <a:gd name="connsiteY5016" fmla="*/ 2744905 h 3313666"/>
              <a:gd name="connsiteX5017" fmla="*/ 2094339 w 2969285"/>
              <a:gd name="connsiteY5017" fmla="*/ 2763869 h 3313666"/>
              <a:gd name="connsiteX5018" fmla="*/ 2094339 w 2969285"/>
              <a:gd name="connsiteY5018" fmla="*/ 2834552 h 3313666"/>
              <a:gd name="connsiteX5019" fmla="*/ 2149507 w 2969285"/>
              <a:gd name="connsiteY5019" fmla="*/ 2824208 h 3313666"/>
              <a:gd name="connsiteX5020" fmla="*/ 2154679 w 2969285"/>
              <a:gd name="connsiteY5020" fmla="*/ 2796625 h 3313666"/>
              <a:gd name="connsiteX5021" fmla="*/ 2139163 w 2969285"/>
              <a:gd name="connsiteY5021" fmla="*/ 2782833 h 3313666"/>
              <a:gd name="connsiteX5022" fmla="*/ 2128819 w 2969285"/>
              <a:gd name="connsiteY5022" fmla="*/ 2753525 h 3313666"/>
              <a:gd name="connsiteX5023" fmla="*/ 2152955 w 2969285"/>
              <a:gd name="connsiteY5023" fmla="*/ 2741457 h 3313666"/>
              <a:gd name="connsiteX5024" fmla="*/ 2156403 w 2969285"/>
              <a:gd name="connsiteY5024" fmla="*/ 2741457 h 3313666"/>
              <a:gd name="connsiteX5025" fmla="*/ 2152955 w 2969285"/>
              <a:gd name="connsiteY5025" fmla="*/ 2741457 h 3313666"/>
              <a:gd name="connsiteX5026" fmla="*/ 2128819 w 2969285"/>
              <a:gd name="connsiteY5026" fmla="*/ 2753525 h 3313666"/>
              <a:gd name="connsiteX5027" fmla="*/ 2139163 w 2969285"/>
              <a:gd name="connsiteY5027" fmla="*/ 2782833 h 3313666"/>
              <a:gd name="connsiteX5028" fmla="*/ 2154679 w 2969285"/>
              <a:gd name="connsiteY5028" fmla="*/ 2796625 h 3313666"/>
              <a:gd name="connsiteX5029" fmla="*/ 2149507 w 2969285"/>
              <a:gd name="connsiteY5029" fmla="*/ 2824208 h 3313666"/>
              <a:gd name="connsiteX5030" fmla="*/ 2094339 w 2969285"/>
              <a:gd name="connsiteY5030" fmla="*/ 2834552 h 3313666"/>
              <a:gd name="connsiteX5031" fmla="*/ 2125371 w 2969285"/>
              <a:gd name="connsiteY5031" fmla="*/ 2955232 h 3313666"/>
              <a:gd name="connsiteX5032" fmla="*/ 2109855 w 2969285"/>
              <a:gd name="connsiteY5032" fmla="*/ 2953508 h 3313666"/>
              <a:gd name="connsiteX5033" fmla="*/ 2125371 w 2969285"/>
              <a:gd name="connsiteY5033" fmla="*/ 2955232 h 3313666"/>
              <a:gd name="connsiteX5034" fmla="*/ 2125371 w 2969285"/>
              <a:gd name="connsiteY5034" fmla="*/ 2955232 h 3313666"/>
              <a:gd name="connsiteX5035" fmla="*/ 2140887 w 2969285"/>
              <a:gd name="connsiteY5035" fmla="*/ 2955232 h 3313666"/>
              <a:gd name="connsiteX5036" fmla="*/ 2173643 w 2969285"/>
              <a:gd name="connsiteY5036" fmla="*/ 2974196 h 3313666"/>
              <a:gd name="connsiteX5037" fmla="*/ 2140887 w 2969285"/>
              <a:gd name="connsiteY5037" fmla="*/ 2955232 h 3313666"/>
              <a:gd name="connsiteX5038" fmla="*/ 2140887 w 2969285"/>
              <a:gd name="connsiteY5038" fmla="*/ 2955232 h 3313666"/>
              <a:gd name="connsiteX5039" fmla="*/ 2173643 w 2969285"/>
              <a:gd name="connsiteY5039" fmla="*/ 2762145 h 3313666"/>
              <a:gd name="connsiteX5040" fmla="*/ 2170195 w 2969285"/>
              <a:gd name="connsiteY5040" fmla="*/ 2765593 h 3313666"/>
              <a:gd name="connsiteX5041" fmla="*/ 2173643 w 2969285"/>
              <a:gd name="connsiteY5041" fmla="*/ 2762145 h 3313666"/>
              <a:gd name="connsiteX5042" fmla="*/ 2175367 w 2969285"/>
              <a:gd name="connsiteY5042" fmla="*/ 2763869 h 3313666"/>
              <a:gd name="connsiteX5043" fmla="*/ 2175367 w 2969285"/>
              <a:gd name="connsiteY5043" fmla="*/ 2763869 h 3313666"/>
              <a:gd name="connsiteX5044" fmla="*/ 2173643 w 2969285"/>
              <a:gd name="connsiteY5044" fmla="*/ 2762145 h 3313666"/>
              <a:gd name="connsiteX5045" fmla="*/ 2204675 w 2969285"/>
              <a:gd name="connsiteY5045" fmla="*/ 2553542 h 3313666"/>
              <a:gd name="connsiteX5046" fmla="*/ 2173643 w 2969285"/>
              <a:gd name="connsiteY5046" fmla="*/ 2565609 h 3313666"/>
              <a:gd name="connsiteX5047" fmla="*/ 2204675 w 2969285"/>
              <a:gd name="connsiteY5047" fmla="*/ 2553542 h 3313666"/>
              <a:gd name="connsiteX5048" fmla="*/ 2265015 w 2969285"/>
              <a:gd name="connsiteY5048" fmla="*/ 2565609 h 3313666"/>
              <a:gd name="connsiteX5049" fmla="*/ 2302943 w 2969285"/>
              <a:gd name="connsiteY5049" fmla="*/ 2570781 h 3313666"/>
              <a:gd name="connsiteX5050" fmla="*/ 2304667 w 2969285"/>
              <a:gd name="connsiteY5050" fmla="*/ 2612157 h 3313666"/>
              <a:gd name="connsiteX5051" fmla="*/ 2302943 w 2969285"/>
              <a:gd name="connsiteY5051" fmla="*/ 2629397 h 3313666"/>
              <a:gd name="connsiteX5052" fmla="*/ 2304667 w 2969285"/>
              <a:gd name="connsiteY5052" fmla="*/ 2612157 h 3313666"/>
              <a:gd name="connsiteX5053" fmla="*/ 2302943 w 2969285"/>
              <a:gd name="connsiteY5053" fmla="*/ 2570781 h 3313666"/>
              <a:gd name="connsiteX5054" fmla="*/ 2265015 w 2969285"/>
              <a:gd name="connsiteY5054" fmla="*/ 2565609 h 3313666"/>
              <a:gd name="connsiteX5055" fmla="*/ 2204675 w 2969285"/>
              <a:gd name="connsiteY5055" fmla="*/ 2553542 h 3313666"/>
              <a:gd name="connsiteX5056" fmla="*/ 2223639 w 2969285"/>
              <a:gd name="connsiteY5056" fmla="*/ 2450102 h 3313666"/>
              <a:gd name="connsiteX5057" fmla="*/ 2299495 w 2969285"/>
              <a:gd name="connsiteY5057" fmla="*/ 2425966 h 3313666"/>
              <a:gd name="connsiteX5058" fmla="*/ 2299495 w 2969285"/>
              <a:gd name="connsiteY5058" fmla="*/ 2425966 h 3313666"/>
              <a:gd name="connsiteX5059" fmla="*/ 2223639 w 2969285"/>
              <a:gd name="connsiteY5059" fmla="*/ 2450102 h 3313666"/>
              <a:gd name="connsiteX5060" fmla="*/ 2223639 w 2969285"/>
              <a:gd name="connsiteY5060" fmla="*/ 2450102 h 3313666"/>
              <a:gd name="connsiteX5061" fmla="*/ 2278807 w 2969285"/>
              <a:gd name="connsiteY5061" fmla="*/ 2646637 h 3313666"/>
              <a:gd name="connsiteX5062" fmla="*/ 2278807 w 2969285"/>
              <a:gd name="connsiteY5062" fmla="*/ 2629397 h 3313666"/>
              <a:gd name="connsiteX5063" fmla="*/ 2278807 w 2969285"/>
              <a:gd name="connsiteY5063" fmla="*/ 2646637 h 3313666"/>
              <a:gd name="connsiteX5064" fmla="*/ 2302943 w 2969285"/>
              <a:gd name="connsiteY5064" fmla="*/ 2665601 h 3313666"/>
              <a:gd name="connsiteX5065" fmla="*/ 2320183 w 2969285"/>
              <a:gd name="connsiteY5065" fmla="*/ 2655257 h 3313666"/>
              <a:gd name="connsiteX5066" fmla="*/ 2302943 w 2969285"/>
              <a:gd name="connsiteY5066" fmla="*/ 2665601 h 3313666"/>
              <a:gd name="connsiteX5067" fmla="*/ 2278807 w 2969285"/>
              <a:gd name="connsiteY5067" fmla="*/ 2646637 h 3313666"/>
              <a:gd name="connsiteX5068" fmla="*/ 2299495 w 2969285"/>
              <a:gd name="connsiteY5068" fmla="*/ 2710425 h 3313666"/>
              <a:gd name="connsiteX5069" fmla="*/ 2282255 w 2969285"/>
              <a:gd name="connsiteY5069" fmla="*/ 2698357 h 3313666"/>
              <a:gd name="connsiteX5070" fmla="*/ 2277083 w 2969285"/>
              <a:gd name="connsiteY5070" fmla="*/ 2693185 h 3313666"/>
              <a:gd name="connsiteX5071" fmla="*/ 2282255 w 2969285"/>
              <a:gd name="connsiteY5071" fmla="*/ 2698357 h 3313666"/>
              <a:gd name="connsiteX5072" fmla="*/ 2299495 w 2969285"/>
              <a:gd name="connsiteY5072" fmla="*/ 2710425 h 3313666"/>
              <a:gd name="connsiteX5073" fmla="*/ 2311563 w 2969285"/>
              <a:gd name="connsiteY5073" fmla="*/ 2515614 h 3313666"/>
              <a:gd name="connsiteX5074" fmla="*/ 2311563 w 2969285"/>
              <a:gd name="connsiteY5074" fmla="*/ 2515614 h 3313666"/>
              <a:gd name="connsiteX5075" fmla="*/ 2311563 w 2969285"/>
              <a:gd name="connsiteY5075" fmla="*/ 2515614 h 3313666"/>
              <a:gd name="connsiteX5076" fmla="*/ 2311563 w 2969285"/>
              <a:gd name="connsiteY5076" fmla="*/ 2515614 h 3313666"/>
              <a:gd name="connsiteX5077" fmla="*/ 2299495 w 2969285"/>
              <a:gd name="connsiteY5077" fmla="*/ 2391486 h 3313666"/>
              <a:gd name="connsiteX5078" fmla="*/ 2266739 w 2969285"/>
              <a:gd name="connsiteY5078" fmla="*/ 2384590 h 3313666"/>
              <a:gd name="connsiteX5079" fmla="*/ 2221915 w 2969285"/>
              <a:gd name="connsiteY5079" fmla="*/ 2336318 h 3313666"/>
              <a:gd name="connsiteX5080" fmla="*/ 2197779 w 2969285"/>
              <a:gd name="connsiteY5080" fmla="*/ 2294943 h 3313666"/>
              <a:gd name="connsiteX5081" fmla="*/ 2221915 w 2969285"/>
              <a:gd name="connsiteY5081" fmla="*/ 2336318 h 3313666"/>
              <a:gd name="connsiteX5082" fmla="*/ 2266739 w 2969285"/>
              <a:gd name="connsiteY5082" fmla="*/ 2384590 h 3313666"/>
              <a:gd name="connsiteX5083" fmla="*/ 2299495 w 2969285"/>
              <a:gd name="connsiteY5083" fmla="*/ 2391486 h 3313666"/>
              <a:gd name="connsiteX5084" fmla="*/ 2359834 w 2969285"/>
              <a:gd name="connsiteY5084" fmla="*/ 2425966 h 3313666"/>
              <a:gd name="connsiteX5085" fmla="*/ 2368454 w 2969285"/>
              <a:gd name="connsiteY5085" fmla="*/ 2429414 h 3313666"/>
              <a:gd name="connsiteX5086" fmla="*/ 2359834 w 2969285"/>
              <a:gd name="connsiteY5086" fmla="*/ 2425966 h 3313666"/>
              <a:gd name="connsiteX5087" fmla="*/ 2299495 w 2969285"/>
              <a:gd name="connsiteY5087" fmla="*/ 2391486 h 3313666"/>
              <a:gd name="connsiteX5088" fmla="*/ 2315011 w 2969285"/>
              <a:gd name="connsiteY5088" fmla="*/ 2251843 h 3313666"/>
              <a:gd name="connsiteX5089" fmla="*/ 2323631 w 2969285"/>
              <a:gd name="connsiteY5089" fmla="*/ 2277703 h 3313666"/>
              <a:gd name="connsiteX5090" fmla="*/ 2323631 w 2969285"/>
              <a:gd name="connsiteY5090" fmla="*/ 2277703 h 3313666"/>
              <a:gd name="connsiteX5091" fmla="*/ 2323631 w 2969285"/>
              <a:gd name="connsiteY5091" fmla="*/ 2277703 h 3313666"/>
              <a:gd name="connsiteX5092" fmla="*/ 2323631 w 2969285"/>
              <a:gd name="connsiteY5092" fmla="*/ 2277703 h 3313666"/>
              <a:gd name="connsiteX5093" fmla="*/ 2315011 w 2969285"/>
              <a:gd name="connsiteY5093" fmla="*/ 2251843 h 3313666"/>
              <a:gd name="connsiteX5094" fmla="*/ 2290875 w 2969285"/>
              <a:gd name="connsiteY5094" fmla="*/ 2251843 h 3313666"/>
              <a:gd name="connsiteX5095" fmla="*/ 2290875 w 2969285"/>
              <a:gd name="connsiteY5095" fmla="*/ 2251843 h 3313666"/>
              <a:gd name="connsiteX5096" fmla="*/ 2315011 w 2969285"/>
              <a:gd name="connsiteY5096" fmla="*/ 2251843 h 3313666"/>
              <a:gd name="connsiteX5097" fmla="*/ 2315011 w 2969285"/>
              <a:gd name="connsiteY5097" fmla="*/ 2251843 h 3313666"/>
              <a:gd name="connsiteX5098" fmla="*/ 2315011 w 2969285"/>
              <a:gd name="connsiteY5098" fmla="*/ 2251843 h 3313666"/>
              <a:gd name="connsiteX5099" fmla="*/ 2315011 w 2969285"/>
              <a:gd name="connsiteY5099" fmla="*/ 2251843 h 3313666"/>
              <a:gd name="connsiteX5100" fmla="*/ 2315011 w 2969285"/>
              <a:gd name="connsiteY5100" fmla="*/ 2251843 h 3313666"/>
              <a:gd name="connsiteX5101" fmla="*/ 2320183 w 2969285"/>
              <a:gd name="connsiteY5101" fmla="*/ 2248395 h 3313666"/>
              <a:gd name="connsiteX5102" fmla="*/ 2315011 w 2969285"/>
              <a:gd name="connsiteY5102" fmla="*/ 2251843 h 3313666"/>
              <a:gd name="connsiteX5103" fmla="*/ 2290875 w 2969285"/>
              <a:gd name="connsiteY5103" fmla="*/ 2243223 h 3313666"/>
              <a:gd name="connsiteX5104" fmla="*/ 2290875 w 2969285"/>
              <a:gd name="connsiteY5104" fmla="*/ 2243223 h 3313666"/>
              <a:gd name="connsiteX5105" fmla="*/ 2285703 w 2969285"/>
              <a:gd name="connsiteY5105" fmla="*/ 2243223 h 3313666"/>
              <a:gd name="connsiteX5106" fmla="*/ 2290875 w 2969285"/>
              <a:gd name="connsiteY5106" fmla="*/ 2243223 h 3313666"/>
              <a:gd name="connsiteX5107" fmla="*/ 2299495 w 2969285"/>
              <a:gd name="connsiteY5107" fmla="*/ 2236327 h 3313666"/>
              <a:gd name="connsiteX5108" fmla="*/ 2290875 w 2969285"/>
              <a:gd name="connsiteY5108" fmla="*/ 2243223 h 3313666"/>
              <a:gd name="connsiteX5109" fmla="*/ 2354662 w 2969285"/>
              <a:gd name="connsiteY5109" fmla="*/ 2293219 h 3313666"/>
              <a:gd name="connsiteX5110" fmla="*/ 2378798 w 2969285"/>
              <a:gd name="connsiteY5110" fmla="*/ 2307011 h 3313666"/>
              <a:gd name="connsiteX5111" fmla="*/ 2354662 w 2969285"/>
              <a:gd name="connsiteY5111" fmla="*/ 2293219 h 3313666"/>
              <a:gd name="connsiteX5112" fmla="*/ 2323631 w 2969285"/>
              <a:gd name="connsiteY5112" fmla="*/ 2277703 h 3313666"/>
              <a:gd name="connsiteX5113" fmla="*/ 2354662 w 2969285"/>
              <a:gd name="connsiteY5113" fmla="*/ 2293219 h 3313666"/>
              <a:gd name="connsiteX5114" fmla="*/ 2328803 w 2969285"/>
              <a:gd name="connsiteY5114" fmla="*/ 2122543 h 3313666"/>
              <a:gd name="connsiteX5115" fmla="*/ 2328803 w 2969285"/>
              <a:gd name="connsiteY5115" fmla="*/ 2122543 h 3313666"/>
              <a:gd name="connsiteX5116" fmla="*/ 2344318 w 2969285"/>
              <a:gd name="connsiteY5116" fmla="*/ 2127715 h 3313666"/>
              <a:gd name="connsiteX5117" fmla="*/ 2361558 w 2969285"/>
              <a:gd name="connsiteY5117" fmla="*/ 2139783 h 3313666"/>
              <a:gd name="connsiteX5118" fmla="*/ 2344318 w 2969285"/>
              <a:gd name="connsiteY5118" fmla="*/ 2127715 h 3313666"/>
              <a:gd name="connsiteX5119" fmla="*/ 2328803 w 2969285"/>
              <a:gd name="connsiteY5119" fmla="*/ 2122543 h 3313666"/>
              <a:gd name="connsiteX5120" fmla="*/ 2358110 w 2969285"/>
              <a:gd name="connsiteY5120" fmla="*/ 2624225 h 3313666"/>
              <a:gd name="connsiteX5121" fmla="*/ 2392590 w 2969285"/>
              <a:gd name="connsiteY5121" fmla="*/ 2632845 h 3313666"/>
              <a:gd name="connsiteX5122" fmla="*/ 2433966 w 2969285"/>
              <a:gd name="connsiteY5122" fmla="*/ 2631121 h 3313666"/>
              <a:gd name="connsiteX5123" fmla="*/ 2392590 w 2969285"/>
              <a:gd name="connsiteY5123" fmla="*/ 2632845 h 3313666"/>
              <a:gd name="connsiteX5124" fmla="*/ 2358110 w 2969285"/>
              <a:gd name="connsiteY5124" fmla="*/ 2624225 h 3313666"/>
              <a:gd name="connsiteX5125" fmla="*/ 2327079 w 2969285"/>
              <a:gd name="connsiteY5125" fmla="*/ 2634569 h 3313666"/>
              <a:gd name="connsiteX5126" fmla="*/ 2358110 w 2969285"/>
              <a:gd name="connsiteY5126" fmla="*/ 2624225 h 3313666"/>
              <a:gd name="connsiteX5127" fmla="*/ 2397762 w 2969285"/>
              <a:gd name="connsiteY5127" fmla="*/ 2427690 h 3313666"/>
              <a:gd name="connsiteX5128" fmla="*/ 2389142 w 2969285"/>
              <a:gd name="connsiteY5128" fmla="*/ 2424242 h 3313666"/>
              <a:gd name="connsiteX5129" fmla="*/ 2397762 w 2969285"/>
              <a:gd name="connsiteY5129" fmla="*/ 2427690 h 3313666"/>
              <a:gd name="connsiteX5130" fmla="*/ 2463274 w 2969285"/>
              <a:gd name="connsiteY5130" fmla="*/ 2455274 h 3313666"/>
              <a:gd name="connsiteX5131" fmla="*/ 2482238 w 2969285"/>
              <a:gd name="connsiteY5131" fmla="*/ 2460446 h 3313666"/>
              <a:gd name="connsiteX5132" fmla="*/ 2463274 w 2969285"/>
              <a:gd name="connsiteY5132" fmla="*/ 2455274 h 3313666"/>
              <a:gd name="connsiteX5133" fmla="*/ 2397762 w 2969285"/>
              <a:gd name="connsiteY5133" fmla="*/ 2427690 h 3313666"/>
              <a:gd name="connsiteX5134" fmla="*/ 2478790 w 2969285"/>
              <a:gd name="connsiteY5134" fmla="*/ 2600089 h 3313666"/>
              <a:gd name="connsiteX5135" fmla="*/ 2492582 w 2969285"/>
              <a:gd name="connsiteY5135" fmla="*/ 2596641 h 3313666"/>
              <a:gd name="connsiteX5136" fmla="*/ 2478790 w 2969285"/>
              <a:gd name="connsiteY5136" fmla="*/ 2600089 h 3313666"/>
              <a:gd name="connsiteX5137" fmla="*/ 2442586 w 2969285"/>
              <a:gd name="connsiteY5137" fmla="*/ 2619053 h 3313666"/>
              <a:gd name="connsiteX5138" fmla="*/ 2478790 w 2969285"/>
              <a:gd name="connsiteY5138" fmla="*/ 2600089 h 3313666"/>
              <a:gd name="connsiteX5139" fmla="*/ 2442586 w 2969285"/>
              <a:gd name="connsiteY5139" fmla="*/ 2384590 h 3313666"/>
              <a:gd name="connsiteX5140" fmla="*/ 2397762 w 2969285"/>
              <a:gd name="connsiteY5140" fmla="*/ 2382866 h 3313666"/>
              <a:gd name="connsiteX5141" fmla="*/ 2397762 w 2969285"/>
              <a:gd name="connsiteY5141" fmla="*/ 2382866 h 3313666"/>
              <a:gd name="connsiteX5142" fmla="*/ 2442586 w 2969285"/>
              <a:gd name="connsiteY5142" fmla="*/ 2384590 h 3313666"/>
              <a:gd name="connsiteX5143" fmla="*/ 2492582 w 2969285"/>
              <a:gd name="connsiteY5143" fmla="*/ 2381142 h 3313666"/>
              <a:gd name="connsiteX5144" fmla="*/ 2442586 w 2969285"/>
              <a:gd name="connsiteY5144" fmla="*/ 2384590 h 3313666"/>
              <a:gd name="connsiteX5145" fmla="*/ 2397762 w 2969285"/>
              <a:gd name="connsiteY5145" fmla="*/ 2075996 h 3313666"/>
              <a:gd name="connsiteX5146" fmla="*/ 2432242 w 2969285"/>
              <a:gd name="connsiteY5146" fmla="*/ 2084616 h 3313666"/>
              <a:gd name="connsiteX5147" fmla="*/ 2432242 w 2969285"/>
              <a:gd name="connsiteY5147" fmla="*/ 2084616 h 3313666"/>
              <a:gd name="connsiteX5148" fmla="*/ 2397762 w 2969285"/>
              <a:gd name="connsiteY5148" fmla="*/ 2075996 h 3313666"/>
              <a:gd name="connsiteX5149" fmla="*/ 2432242 w 2969285"/>
              <a:gd name="connsiteY5149" fmla="*/ 2036344 h 3313666"/>
              <a:gd name="connsiteX5150" fmla="*/ 2392590 w 2969285"/>
              <a:gd name="connsiteY5150" fmla="*/ 2032896 h 3313666"/>
              <a:gd name="connsiteX5151" fmla="*/ 2383970 w 2969285"/>
              <a:gd name="connsiteY5151" fmla="*/ 2041516 h 3313666"/>
              <a:gd name="connsiteX5152" fmla="*/ 2383970 w 2969285"/>
              <a:gd name="connsiteY5152" fmla="*/ 2041516 h 3313666"/>
              <a:gd name="connsiteX5153" fmla="*/ 2354662 w 2969285"/>
              <a:gd name="connsiteY5153" fmla="*/ 2048412 h 3313666"/>
              <a:gd name="connsiteX5154" fmla="*/ 2327079 w 2969285"/>
              <a:gd name="connsiteY5154" fmla="*/ 2074271 h 3313666"/>
              <a:gd name="connsiteX5155" fmla="*/ 2290875 w 2969285"/>
              <a:gd name="connsiteY5155" fmla="*/ 2058756 h 3313666"/>
              <a:gd name="connsiteX5156" fmla="*/ 2280531 w 2969285"/>
              <a:gd name="connsiteY5156" fmla="*/ 2041516 h 3313666"/>
              <a:gd name="connsiteX5157" fmla="*/ 2290875 w 2969285"/>
              <a:gd name="connsiteY5157" fmla="*/ 2058756 h 3313666"/>
              <a:gd name="connsiteX5158" fmla="*/ 2327079 w 2969285"/>
              <a:gd name="connsiteY5158" fmla="*/ 2074271 h 3313666"/>
              <a:gd name="connsiteX5159" fmla="*/ 2354662 w 2969285"/>
              <a:gd name="connsiteY5159" fmla="*/ 2048412 h 3313666"/>
              <a:gd name="connsiteX5160" fmla="*/ 2383970 w 2969285"/>
              <a:gd name="connsiteY5160" fmla="*/ 2041516 h 3313666"/>
              <a:gd name="connsiteX5161" fmla="*/ 2392590 w 2969285"/>
              <a:gd name="connsiteY5161" fmla="*/ 2032896 h 3313666"/>
              <a:gd name="connsiteX5162" fmla="*/ 2392590 w 2969285"/>
              <a:gd name="connsiteY5162" fmla="*/ 2032896 h 3313666"/>
              <a:gd name="connsiteX5163" fmla="*/ 2432242 w 2969285"/>
              <a:gd name="connsiteY5163" fmla="*/ 2036344 h 3313666"/>
              <a:gd name="connsiteX5164" fmla="*/ 2451206 w 2969285"/>
              <a:gd name="connsiteY5164" fmla="*/ 2032896 h 3313666"/>
              <a:gd name="connsiteX5165" fmla="*/ 2432242 w 2969285"/>
              <a:gd name="connsiteY5165" fmla="*/ 2036344 h 3313666"/>
              <a:gd name="connsiteX5166" fmla="*/ 2444310 w 2969285"/>
              <a:gd name="connsiteY5166" fmla="*/ 1910492 h 3313666"/>
              <a:gd name="connsiteX5167" fmla="*/ 2433966 w 2969285"/>
              <a:gd name="connsiteY5167" fmla="*/ 1922560 h 3313666"/>
              <a:gd name="connsiteX5168" fmla="*/ 2444310 w 2969285"/>
              <a:gd name="connsiteY5168" fmla="*/ 1910492 h 3313666"/>
              <a:gd name="connsiteX5169" fmla="*/ 2458102 w 2969285"/>
              <a:gd name="connsiteY5169" fmla="*/ 1893252 h 3313666"/>
              <a:gd name="connsiteX5170" fmla="*/ 2444310 w 2969285"/>
              <a:gd name="connsiteY5170" fmla="*/ 1910492 h 3313666"/>
              <a:gd name="connsiteX5171" fmla="*/ 2589125 w 2969285"/>
              <a:gd name="connsiteY5171" fmla="*/ 1407086 h 3313666"/>
              <a:gd name="connsiteX5172" fmla="*/ 2577057 w 2969285"/>
              <a:gd name="connsiteY5172" fmla="*/ 1424326 h 3313666"/>
              <a:gd name="connsiteX5173" fmla="*/ 2566713 w 2969285"/>
              <a:gd name="connsiteY5173" fmla="*/ 1439842 h 3313666"/>
              <a:gd name="connsiteX5174" fmla="*/ 2566713 w 2969285"/>
              <a:gd name="connsiteY5174" fmla="*/ 1439842 h 3313666"/>
              <a:gd name="connsiteX5175" fmla="*/ 2577057 w 2969285"/>
              <a:gd name="connsiteY5175" fmla="*/ 1424326 h 3313666"/>
              <a:gd name="connsiteX5176" fmla="*/ 2589125 w 2969285"/>
              <a:gd name="connsiteY5176" fmla="*/ 1407086 h 3313666"/>
              <a:gd name="connsiteX5177" fmla="*/ 2587401 w 2969285"/>
              <a:gd name="connsiteY5177" fmla="*/ 1522594 h 3313666"/>
              <a:gd name="connsiteX5178" fmla="*/ 2592573 w 2969285"/>
              <a:gd name="connsiteY5178" fmla="*/ 1527766 h 3313666"/>
              <a:gd name="connsiteX5179" fmla="*/ 2587401 w 2969285"/>
              <a:gd name="connsiteY5179" fmla="*/ 1522594 h 3313666"/>
              <a:gd name="connsiteX5180" fmla="*/ 2566713 w 2969285"/>
              <a:gd name="connsiteY5180" fmla="*/ 1512250 h 3313666"/>
              <a:gd name="connsiteX5181" fmla="*/ 2587401 w 2969285"/>
              <a:gd name="connsiteY5181" fmla="*/ 1522594 h 3313666"/>
              <a:gd name="connsiteX5182" fmla="*/ 2668429 w 2969285"/>
              <a:gd name="connsiteY5182" fmla="*/ 1410534 h 3313666"/>
              <a:gd name="connsiteX5183" fmla="*/ 2678773 w 2969285"/>
              <a:gd name="connsiteY5183" fmla="*/ 1415706 h 3313666"/>
              <a:gd name="connsiteX5184" fmla="*/ 2682221 w 2969285"/>
              <a:gd name="connsiteY5184" fmla="*/ 1417430 h 3313666"/>
              <a:gd name="connsiteX5185" fmla="*/ 2678773 w 2969285"/>
              <a:gd name="connsiteY5185" fmla="*/ 1415706 h 3313666"/>
              <a:gd name="connsiteX5186" fmla="*/ 2668429 w 2969285"/>
              <a:gd name="connsiteY5186" fmla="*/ 1410534 h 3313666"/>
              <a:gd name="connsiteX5187" fmla="*/ 2664981 w 2969285"/>
              <a:gd name="connsiteY5187" fmla="*/ 1329507 h 3313666"/>
              <a:gd name="connsiteX5188" fmla="*/ 2664981 w 2969285"/>
              <a:gd name="connsiteY5188" fmla="*/ 1329507 h 3313666"/>
              <a:gd name="connsiteX5189" fmla="*/ 2689117 w 2969285"/>
              <a:gd name="connsiteY5189" fmla="*/ 1343299 h 3313666"/>
              <a:gd name="connsiteX5190" fmla="*/ 2664981 w 2969285"/>
              <a:gd name="connsiteY5190" fmla="*/ 1329507 h 3313666"/>
              <a:gd name="connsiteX5191" fmla="*/ 2742561 w 2969285"/>
              <a:gd name="connsiteY5191" fmla="*/ 1219171 h 3313666"/>
              <a:gd name="connsiteX5192" fmla="*/ 2742561 w 2969285"/>
              <a:gd name="connsiteY5192" fmla="*/ 1219171 h 3313666"/>
              <a:gd name="connsiteX5193" fmla="*/ 2768421 w 2969285"/>
              <a:gd name="connsiteY5193" fmla="*/ 1241583 h 3313666"/>
              <a:gd name="connsiteX5194" fmla="*/ 2742561 w 2969285"/>
              <a:gd name="connsiteY5194" fmla="*/ 1219171 h 3313666"/>
              <a:gd name="connsiteX5195" fmla="*/ 2814968 w 2969285"/>
              <a:gd name="connsiteY5195" fmla="*/ 1338127 h 3313666"/>
              <a:gd name="connsiteX5196" fmla="*/ 2814968 w 2969285"/>
              <a:gd name="connsiteY5196" fmla="*/ 1338127 h 3313666"/>
              <a:gd name="connsiteX5197" fmla="*/ 2816692 w 2969285"/>
              <a:gd name="connsiteY5197" fmla="*/ 1348471 h 3313666"/>
              <a:gd name="connsiteX5198" fmla="*/ 2814968 w 2969285"/>
              <a:gd name="connsiteY5198" fmla="*/ 1338127 h 3313666"/>
              <a:gd name="connsiteX5199" fmla="*/ 2814968 w 2969285"/>
              <a:gd name="connsiteY5199" fmla="*/ 1848428 h 3313666"/>
              <a:gd name="connsiteX5200" fmla="*/ 2789109 w 2969285"/>
              <a:gd name="connsiteY5200" fmla="*/ 1894976 h 3313666"/>
              <a:gd name="connsiteX5201" fmla="*/ 2789109 w 2969285"/>
              <a:gd name="connsiteY5201" fmla="*/ 1894976 h 3313666"/>
              <a:gd name="connsiteX5202" fmla="*/ 2814968 w 2969285"/>
              <a:gd name="connsiteY5202" fmla="*/ 1848428 h 3313666"/>
              <a:gd name="connsiteX5203" fmla="*/ 2802901 w 2969285"/>
              <a:gd name="connsiteY5203" fmla="*/ 1791537 h 3313666"/>
              <a:gd name="connsiteX5204" fmla="*/ 2814968 w 2969285"/>
              <a:gd name="connsiteY5204" fmla="*/ 1788089 h 3313666"/>
              <a:gd name="connsiteX5205" fmla="*/ 2802901 w 2969285"/>
              <a:gd name="connsiteY5205" fmla="*/ 1791537 h 3313666"/>
              <a:gd name="connsiteX5206" fmla="*/ 2823588 w 2969285"/>
              <a:gd name="connsiteY5206" fmla="*/ 1457082 h 3313666"/>
              <a:gd name="connsiteX5207" fmla="*/ 2828760 w 2969285"/>
              <a:gd name="connsiteY5207" fmla="*/ 1448462 h 3313666"/>
              <a:gd name="connsiteX5208" fmla="*/ 2828760 w 2969285"/>
              <a:gd name="connsiteY5208" fmla="*/ 1448462 h 3313666"/>
              <a:gd name="connsiteX5209" fmla="*/ 2823588 w 2969285"/>
              <a:gd name="connsiteY5209" fmla="*/ 1457082 h 3313666"/>
              <a:gd name="connsiteX5210" fmla="*/ 2846000 w 2969285"/>
              <a:gd name="connsiteY5210" fmla="*/ 1398466 h 3313666"/>
              <a:gd name="connsiteX5211" fmla="*/ 2846000 w 2969285"/>
              <a:gd name="connsiteY5211" fmla="*/ 1374330 h 3313666"/>
              <a:gd name="connsiteX5212" fmla="*/ 2830484 w 2969285"/>
              <a:gd name="connsiteY5212" fmla="*/ 1374330 h 3313666"/>
              <a:gd name="connsiteX5213" fmla="*/ 2830484 w 2969285"/>
              <a:gd name="connsiteY5213" fmla="*/ 1374330 h 3313666"/>
              <a:gd name="connsiteX5214" fmla="*/ 2830484 w 2969285"/>
              <a:gd name="connsiteY5214" fmla="*/ 1374330 h 3313666"/>
              <a:gd name="connsiteX5215" fmla="*/ 2846000 w 2969285"/>
              <a:gd name="connsiteY5215" fmla="*/ 1374330 h 3313666"/>
              <a:gd name="connsiteX5216" fmla="*/ 2846000 w 2969285"/>
              <a:gd name="connsiteY5216" fmla="*/ 1374330 h 3313666"/>
              <a:gd name="connsiteX5217" fmla="*/ 2846000 w 2969285"/>
              <a:gd name="connsiteY5217" fmla="*/ 1398466 h 3313666"/>
              <a:gd name="connsiteX5218" fmla="*/ 2846000 w 2969285"/>
              <a:gd name="connsiteY5218" fmla="*/ 1398466 h 3313666"/>
              <a:gd name="connsiteX5219" fmla="*/ 2846000 w 2969285"/>
              <a:gd name="connsiteY5219" fmla="*/ 1398466 h 3313666"/>
              <a:gd name="connsiteX5220" fmla="*/ 2846000 w 2969285"/>
              <a:gd name="connsiteY5220" fmla="*/ 1398466 h 3313666"/>
              <a:gd name="connsiteX5221" fmla="*/ 2846000 w 2969285"/>
              <a:gd name="connsiteY5221" fmla="*/ 1398466 h 3313666"/>
              <a:gd name="connsiteX5222" fmla="*/ 2842552 w 2969285"/>
              <a:gd name="connsiteY5222" fmla="*/ 1400190 h 3313666"/>
              <a:gd name="connsiteX5223" fmla="*/ 2837380 w 2969285"/>
              <a:gd name="connsiteY5223" fmla="*/ 1413982 h 3313666"/>
              <a:gd name="connsiteX5224" fmla="*/ 2842552 w 2969285"/>
              <a:gd name="connsiteY5224" fmla="*/ 1400190 h 3313666"/>
              <a:gd name="connsiteX5225" fmla="*/ 2809796 w 2969285"/>
              <a:gd name="connsiteY5225" fmla="*/ 1172623 h 3313666"/>
              <a:gd name="connsiteX5226" fmla="*/ 2823588 w 2969285"/>
              <a:gd name="connsiteY5226" fmla="*/ 1207103 h 3313666"/>
              <a:gd name="connsiteX5227" fmla="*/ 2809796 w 2969285"/>
              <a:gd name="connsiteY5227" fmla="*/ 1172623 h 3313666"/>
              <a:gd name="connsiteX5228" fmla="*/ 2785661 w 2969285"/>
              <a:gd name="connsiteY5228" fmla="*/ 1101940 h 3313666"/>
              <a:gd name="connsiteX5229" fmla="*/ 2809796 w 2969285"/>
              <a:gd name="connsiteY5229" fmla="*/ 1172623 h 3313666"/>
              <a:gd name="connsiteX5230" fmla="*/ 2777041 w 2969285"/>
              <a:gd name="connsiteY5230" fmla="*/ 1041600 h 3313666"/>
              <a:gd name="connsiteX5231" fmla="*/ 2789109 w 2969285"/>
              <a:gd name="connsiteY5231" fmla="*/ 1065736 h 3313666"/>
              <a:gd name="connsiteX5232" fmla="*/ 2777041 w 2969285"/>
              <a:gd name="connsiteY5232" fmla="*/ 1041600 h 3313666"/>
              <a:gd name="connsiteX5233" fmla="*/ 2746009 w 2969285"/>
              <a:gd name="connsiteY5233" fmla="*/ 1008844 h 3313666"/>
              <a:gd name="connsiteX5234" fmla="*/ 2733941 w 2969285"/>
              <a:gd name="connsiteY5234" fmla="*/ 989880 h 3313666"/>
              <a:gd name="connsiteX5235" fmla="*/ 2746009 w 2969285"/>
              <a:gd name="connsiteY5235" fmla="*/ 1008844 h 3313666"/>
              <a:gd name="connsiteX5236" fmla="*/ 2777041 w 2969285"/>
              <a:gd name="connsiteY5236" fmla="*/ 1041600 h 3313666"/>
              <a:gd name="connsiteX5237" fmla="*/ 2646017 w 2969285"/>
              <a:gd name="connsiteY5237" fmla="*/ 796793 h 3313666"/>
              <a:gd name="connsiteX5238" fmla="*/ 2670153 w 2969285"/>
              <a:gd name="connsiteY5238" fmla="*/ 814033 h 3313666"/>
              <a:gd name="connsiteX5239" fmla="*/ 2670153 w 2969285"/>
              <a:gd name="connsiteY5239" fmla="*/ 814033 h 3313666"/>
              <a:gd name="connsiteX5240" fmla="*/ 2678773 w 2969285"/>
              <a:gd name="connsiteY5240" fmla="*/ 846789 h 3313666"/>
              <a:gd name="connsiteX5241" fmla="*/ 2694289 w 2969285"/>
              <a:gd name="connsiteY5241" fmla="*/ 855409 h 3313666"/>
              <a:gd name="connsiteX5242" fmla="*/ 2725321 w 2969285"/>
              <a:gd name="connsiteY5242" fmla="*/ 901957 h 3313666"/>
              <a:gd name="connsiteX5243" fmla="*/ 2739113 w 2969285"/>
              <a:gd name="connsiteY5243" fmla="*/ 948504 h 3313666"/>
              <a:gd name="connsiteX5244" fmla="*/ 2725321 w 2969285"/>
              <a:gd name="connsiteY5244" fmla="*/ 901957 h 3313666"/>
              <a:gd name="connsiteX5245" fmla="*/ 2694289 w 2969285"/>
              <a:gd name="connsiteY5245" fmla="*/ 855409 h 3313666"/>
              <a:gd name="connsiteX5246" fmla="*/ 2694289 w 2969285"/>
              <a:gd name="connsiteY5246" fmla="*/ 855409 h 3313666"/>
              <a:gd name="connsiteX5247" fmla="*/ 2678773 w 2969285"/>
              <a:gd name="connsiteY5247" fmla="*/ 846789 h 3313666"/>
              <a:gd name="connsiteX5248" fmla="*/ 2678773 w 2969285"/>
              <a:gd name="connsiteY5248" fmla="*/ 846789 h 3313666"/>
              <a:gd name="connsiteX5249" fmla="*/ 2670153 w 2969285"/>
              <a:gd name="connsiteY5249" fmla="*/ 814033 h 3313666"/>
              <a:gd name="connsiteX5250" fmla="*/ 2646017 w 2969285"/>
              <a:gd name="connsiteY5250" fmla="*/ 796793 h 3313666"/>
              <a:gd name="connsiteX5251" fmla="*/ 2630501 w 2969285"/>
              <a:gd name="connsiteY5251" fmla="*/ 788173 h 3313666"/>
              <a:gd name="connsiteX5252" fmla="*/ 2630501 w 2969285"/>
              <a:gd name="connsiteY5252" fmla="*/ 788173 h 3313666"/>
              <a:gd name="connsiteX5253" fmla="*/ 2646017 w 2969285"/>
              <a:gd name="connsiteY5253" fmla="*/ 796793 h 3313666"/>
              <a:gd name="connsiteX5254" fmla="*/ 2646017 w 2969285"/>
              <a:gd name="connsiteY5254" fmla="*/ 796793 h 3313666"/>
              <a:gd name="connsiteX5255" fmla="*/ 2646017 w 2969285"/>
              <a:gd name="connsiteY5255" fmla="*/ 788173 h 3313666"/>
              <a:gd name="connsiteX5256" fmla="*/ 2646017 w 2969285"/>
              <a:gd name="connsiteY5256" fmla="*/ 788173 h 3313666"/>
              <a:gd name="connsiteX5257" fmla="*/ 2646017 w 2969285"/>
              <a:gd name="connsiteY5257" fmla="*/ 788173 h 3313666"/>
              <a:gd name="connsiteX5258" fmla="*/ 2646017 w 2969285"/>
              <a:gd name="connsiteY5258" fmla="*/ 788173 h 3313666"/>
              <a:gd name="connsiteX5259" fmla="*/ 2642569 w 2969285"/>
              <a:gd name="connsiteY5259" fmla="*/ 772657 h 3313666"/>
              <a:gd name="connsiteX5260" fmla="*/ 2644293 w 2969285"/>
              <a:gd name="connsiteY5260" fmla="*/ 776105 h 3313666"/>
              <a:gd name="connsiteX5261" fmla="*/ 2642569 w 2969285"/>
              <a:gd name="connsiteY5261" fmla="*/ 772657 h 3313666"/>
              <a:gd name="connsiteX5262" fmla="*/ 2632225 w 2969285"/>
              <a:gd name="connsiteY5262" fmla="*/ 753693 h 3313666"/>
              <a:gd name="connsiteX5263" fmla="*/ 2642569 w 2969285"/>
              <a:gd name="connsiteY5263" fmla="*/ 772657 h 3313666"/>
              <a:gd name="connsiteX5264" fmla="*/ 2630501 w 2969285"/>
              <a:gd name="connsiteY5264" fmla="*/ 788173 h 3313666"/>
              <a:gd name="connsiteX5265" fmla="*/ 2630501 w 2969285"/>
              <a:gd name="connsiteY5265" fmla="*/ 788173 h 3313666"/>
              <a:gd name="connsiteX5266" fmla="*/ 2623605 w 2969285"/>
              <a:gd name="connsiteY5266" fmla="*/ 786449 h 3313666"/>
              <a:gd name="connsiteX5267" fmla="*/ 2630501 w 2969285"/>
              <a:gd name="connsiteY5267" fmla="*/ 788173 h 3313666"/>
              <a:gd name="connsiteX5268" fmla="*/ 2663257 w 2969285"/>
              <a:gd name="connsiteY5268" fmla="*/ 884717 h 3313666"/>
              <a:gd name="connsiteX5269" fmla="*/ 2664981 w 2969285"/>
              <a:gd name="connsiteY5269" fmla="*/ 888165 h 3313666"/>
              <a:gd name="connsiteX5270" fmla="*/ 2663257 w 2969285"/>
              <a:gd name="connsiteY5270" fmla="*/ 884717 h 3313666"/>
              <a:gd name="connsiteX5271" fmla="*/ 2618433 w 2969285"/>
              <a:gd name="connsiteY5271" fmla="*/ 870925 h 3313666"/>
              <a:gd name="connsiteX5272" fmla="*/ 2580505 w 2969285"/>
              <a:gd name="connsiteY5272" fmla="*/ 874373 h 3313666"/>
              <a:gd name="connsiteX5273" fmla="*/ 2564990 w 2969285"/>
              <a:gd name="connsiteY5273" fmla="*/ 872649 h 3313666"/>
              <a:gd name="connsiteX5274" fmla="*/ 2575333 w 2969285"/>
              <a:gd name="connsiteY5274" fmla="*/ 905405 h 3313666"/>
              <a:gd name="connsiteX5275" fmla="*/ 2564990 w 2969285"/>
              <a:gd name="connsiteY5275" fmla="*/ 872649 h 3313666"/>
              <a:gd name="connsiteX5276" fmla="*/ 2556370 w 2969285"/>
              <a:gd name="connsiteY5276" fmla="*/ 872649 h 3313666"/>
              <a:gd name="connsiteX5277" fmla="*/ 2564990 w 2969285"/>
              <a:gd name="connsiteY5277" fmla="*/ 872649 h 3313666"/>
              <a:gd name="connsiteX5278" fmla="*/ 2580505 w 2969285"/>
              <a:gd name="connsiteY5278" fmla="*/ 874373 h 3313666"/>
              <a:gd name="connsiteX5279" fmla="*/ 2618433 w 2969285"/>
              <a:gd name="connsiteY5279" fmla="*/ 870925 h 3313666"/>
              <a:gd name="connsiteX5280" fmla="*/ 2663257 w 2969285"/>
              <a:gd name="connsiteY5280" fmla="*/ 884717 h 3313666"/>
              <a:gd name="connsiteX5281" fmla="*/ 2611537 w 2969285"/>
              <a:gd name="connsiteY5281" fmla="*/ 783001 h 3313666"/>
              <a:gd name="connsiteX5282" fmla="*/ 2614985 w 2969285"/>
              <a:gd name="connsiteY5282" fmla="*/ 783001 h 3313666"/>
              <a:gd name="connsiteX5283" fmla="*/ 2611537 w 2969285"/>
              <a:gd name="connsiteY5283" fmla="*/ 783001 h 3313666"/>
              <a:gd name="connsiteX5284" fmla="*/ 2589125 w 2969285"/>
              <a:gd name="connsiteY5284" fmla="*/ 765761 h 3313666"/>
              <a:gd name="connsiteX5285" fmla="*/ 2611537 w 2969285"/>
              <a:gd name="connsiteY5285" fmla="*/ 783001 h 3313666"/>
              <a:gd name="connsiteX5286" fmla="*/ 2590849 w 2969285"/>
              <a:gd name="connsiteY5286" fmla="*/ 753693 h 3313666"/>
              <a:gd name="connsiteX5287" fmla="*/ 2590849 w 2969285"/>
              <a:gd name="connsiteY5287" fmla="*/ 753693 h 3313666"/>
              <a:gd name="connsiteX5288" fmla="*/ 2590849 w 2969285"/>
              <a:gd name="connsiteY5288" fmla="*/ 753693 h 3313666"/>
              <a:gd name="connsiteX5289" fmla="*/ 2590849 w 2969285"/>
              <a:gd name="connsiteY5289" fmla="*/ 765761 h 3313666"/>
              <a:gd name="connsiteX5290" fmla="*/ 2590849 w 2969285"/>
              <a:gd name="connsiteY5290" fmla="*/ 753693 h 3313666"/>
              <a:gd name="connsiteX5291" fmla="*/ 2590849 w 2969285"/>
              <a:gd name="connsiteY5291" fmla="*/ 736453 h 3313666"/>
              <a:gd name="connsiteX5292" fmla="*/ 2566713 w 2969285"/>
              <a:gd name="connsiteY5292" fmla="*/ 693353 h 3313666"/>
              <a:gd name="connsiteX5293" fmla="*/ 2566713 w 2969285"/>
              <a:gd name="connsiteY5293" fmla="*/ 676113 h 3313666"/>
              <a:gd name="connsiteX5294" fmla="*/ 2513270 w 2969285"/>
              <a:gd name="connsiteY5294" fmla="*/ 620946 h 3313666"/>
              <a:gd name="connsiteX5295" fmla="*/ 2452930 w 2969285"/>
              <a:gd name="connsiteY5295" fmla="*/ 551986 h 3313666"/>
              <a:gd name="connsiteX5296" fmla="*/ 2439138 w 2969285"/>
              <a:gd name="connsiteY5296" fmla="*/ 505438 h 3313666"/>
              <a:gd name="connsiteX5297" fmla="*/ 2452930 w 2969285"/>
              <a:gd name="connsiteY5297" fmla="*/ 551986 h 3313666"/>
              <a:gd name="connsiteX5298" fmla="*/ 2513270 w 2969285"/>
              <a:gd name="connsiteY5298" fmla="*/ 620946 h 3313666"/>
              <a:gd name="connsiteX5299" fmla="*/ 2566713 w 2969285"/>
              <a:gd name="connsiteY5299" fmla="*/ 676113 h 3313666"/>
              <a:gd name="connsiteX5300" fmla="*/ 2566713 w 2969285"/>
              <a:gd name="connsiteY5300" fmla="*/ 693353 h 3313666"/>
              <a:gd name="connsiteX5301" fmla="*/ 2566713 w 2969285"/>
              <a:gd name="connsiteY5301" fmla="*/ 693353 h 3313666"/>
              <a:gd name="connsiteX5302" fmla="*/ 2590849 w 2969285"/>
              <a:gd name="connsiteY5302" fmla="*/ 736453 h 3313666"/>
              <a:gd name="connsiteX5303" fmla="*/ 2590849 w 2969285"/>
              <a:gd name="connsiteY5303" fmla="*/ 736453 h 3313666"/>
              <a:gd name="connsiteX5304" fmla="*/ 2590849 w 2969285"/>
              <a:gd name="connsiteY5304" fmla="*/ 753693 h 3313666"/>
              <a:gd name="connsiteX5305" fmla="*/ 2466722 w 2969285"/>
              <a:gd name="connsiteY5305" fmla="*/ 510610 h 3313666"/>
              <a:gd name="connsiteX5306" fmla="*/ 2468446 w 2969285"/>
              <a:gd name="connsiteY5306" fmla="*/ 519230 h 3313666"/>
              <a:gd name="connsiteX5307" fmla="*/ 2496030 w 2969285"/>
              <a:gd name="connsiteY5307" fmla="*/ 562330 h 3313666"/>
              <a:gd name="connsiteX5308" fmla="*/ 2540853 w 2969285"/>
              <a:gd name="connsiteY5308" fmla="*/ 610602 h 3313666"/>
              <a:gd name="connsiteX5309" fmla="*/ 2564990 w 2969285"/>
              <a:gd name="connsiteY5309" fmla="*/ 636462 h 3313666"/>
              <a:gd name="connsiteX5310" fmla="*/ 2564990 w 2969285"/>
              <a:gd name="connsiteY5310" fmla="*/ 636462 h 3313666"/>
              <a:gd name="connsiteX5311" fmla="*/ 2540853 w 2969285"/>
              <a:gd name="connsiteY5311" fmla="*/ 610602 h 3313666"/>
              <a:gd name="connsiteX5312" fmla="*/ 2496030 w 2969285"/>
              <a:gd name="connsiteY5312" fmla="*/ 562330 h 3313666"/>
              <a:gd name="connsiteX5313" fmla="*/ 2468446 w 2969285"/>
              <a:gd name="connsiteY5313" fmla="*/ 519230 h 3313666"/>
              <a:gd name="connsiteX5314" fmla="*/ 2466722 w 2969285"/>
              <a:gd name="connsiteY5314" fmla="*/ 510610 h 3313666"/>
              <a:gd name="connsiteX5315" fmla="*/ 2420174 w 2969285"/>
              <a:gd name="connsiteY5315" fmla="*/ 370967 h 3313666"/>
              <a:gd name="connsiteX5316" fmla="*/ 2416726 w 2969285"/>
              <a:gd name="connsiteY5316" fmla="*/ 386483 h 3313666"/>
              <a:gd name="connsiteX5317" fmla="*/ 2471894 w 2969285"/>
              <a:gd name="connsiteY5317" fmla="*/ 491646 h 3313666"/>
              <a:gd name="connsiteX5318" fmla="*/ 2494306 w 2969285"/>
              <a:gd name="connsiteY5318" fmla="*/ 508886 h 3313666"/>
              <a:gd name="connsiteX5319" fmla="*/ 2558093 w 2969285"/>
              <a:gd name="connsiteY5319" fmla="*/ 600258 h 3313666"/>
              <a:gd name="connsiteX5320" fmla="*/ 2564990 w 2969285"/>
              <a:gd name="connsiteY5320" fmla="*/ 636462 h 3313666"/>
              <a:gd name="connsiteX5321" fmla="*/ 2577057 w 2969285"/>
              <a:gd name="connsiteY5321" fmla="*/ 643358 h 3313666"/>
              <a:gd name="connsiteX5322" fmla="*/ 2564990 w 2969285"/>
              <a:gd name="connsiteY5322" fmla="*/ 636462 h 3313666"/>
              <a:gd name="connsiteX5323" fmla="*/ 2558093 w 2969285"/>
              <a:gd name="connsiteY5323" fmla="*/ 600258 h 3313666"/>
              <a:gd name="connsiteX5324" fmla="*/ 2494306 w 2969285"/>
              <a:gd name="connsiteY5324" fmla="*/ 508886 h 3313666"/>
              <a:gd name="connsiteX5325" fmla="*/ 2471894 w 2969285"/>
              <a:gd name="connsiteY5325" fmla="*/ 491646 h 3313666"/>
              <a:gd name="connsiteX5326" fmla="*/ 2416726 w 2969285"/>
              <a:gd name="connsiteY5326" fmla="*/ 386483 h 3313666"/>
              <a:gd name="connsiteX5327" fmla="*/ 2420174 w 2969285"/>
              <a:gd name="connsiteY5327" fmla="*/ 370967 h 3313666"/>
              <a:gd name="connsiteX5328" fmla="*/ 2421898 w 2969285"/>
              <a:gd name="connsiteY5328" fmla="*/ 457166 h 3313666"/>
              <a:gd name="connsiteX5329" fmla="*/ 2439138 w 2969285"/>
              <a:gd name="connsiteY5329" fmla="*/ 489922 h 3313666"/>
              <a:gd name="connsiteX5330" fmla="*/ 2451206 w 2969285"/>
              <a:gd name="connsiteY5330" fmla="*/ 493370 h 3313666"/>
              <a:gd name="connsiteX5331" fmla="*/ 2439138 w 2969285"/>
              <a:gd name="connsiteY5331" fmla="*/ 489922 h 3313666"/>
              <a:gd name="connsiteX5332" fmla="*/ 2439138 w 2969285"/>
              <a:gd name="connsiteY5332" fmla="*/ 498542 h 3313666"/>
              <a:gd name="connsiteX5333" fmla="*/ 2439138 w 2969285"/>
              <a:gd name="connsiteY5333" fmla="*/ 489922 h 3313666"/>
              <a:gd name="connsiteX5334" fmla="*/ 2421898 w 2969285"/>
              <a:gd name="connsiteY5334" fmla="*/ 457166 h 3313666"/>
              <a:gd name="connsiteX5335" fmla="*/ 2401210 w 2969285"/>
              <a:gd name="connsiteY5335" fmla="*/ 443374 h 3313666"/>
              <a:gd name="connsiteX5336" fmla="*/ 2421898 w 2969285"/>
              <a:gd name="connsiteY5336" fmla="*/ 457166 h 3313666"/>
              <a:gd name="connsiteX5337" fmla="*/ 2420174 w 2969285"/>
              <a:gd name="connsiteY5337" fmla="*/ 553710 h 3313666"/>
              <a:gd name="connsiteX5338" fmla="*/ 2394314 w 2969285"/>
              <a:gd name="connsiteY5338" fmla="*/ 534746 h 3313666"/>
              <a:gd name="connsiteX5339" fmla="*/ 2420174 w 2969285"/>
              <a:gd name="connsiteY5339" fmla="*/ 553710 h 3313666"/>
              <a:gd name="connsiteX5340" fmla="*/ 2389142 w 2969285"/>
              <a:gd name="connsiteY5340" fmla="*/ 620946 h 3313666"/>
              <a:gd name="connsiteX5341" fmla="*/ 2413278 w 2969285"/>
              <a:gd name="connsiteY5341" fmla="*/ 620946 h 3313666"/>
              <a:gd name="connsiteX5342" fmla="*/ 2389142 w 2969285"/>
              <a:gd name="connsiteY5342" fmla="*/ 620946 h 3313666"/>
              <a:gd name="connsiteX5343" fmla="*/ 2389142 w 2969285"/>
              <a:gd name="connsiteY5343" fmla="*/ 620946 h 3313666"/>
              <a:gd name="connsiteX5344" fmla="*/ 2394314 w 2969285"/>
              <a:gd name="connsiteY5344" fmla="*/ 657150 h 3313666"/>
              <a:gd name="connsiteX5345" fmla="*/ 2408106 w 2969285"/>
              <a:gd name="connsiteY5345" fmla="*/ 657150 h 3313666"/>
              <a:gd name="connsiteX5346" fmla="*/ 2394314 w 2969285"/>
              <a:gd name="connsiteY5346" fmla="*/ 657150 h 3313666"/>
              <a:gd name="connsiteX5347" fmla="*/ 2382246 w 2969285"/>
              <a:gd name="connsiteY5347" fmla="*/ 657150 h 3313666"/>
              <a:gd name="connsiteX5348" fmla="*/ 2394314 w 2969285"/>
              <a:gd name="connsiteY5348" fmla="*/ 657150 h 3313666"/>
              <a:gd name="connsiteX5349" fmla="*/ 2370178 w 2969285"/>
              <a:gd name="connsiteY5349" fmla="*/ 515782 h 3313666"/>
              <a:gd name="connsiteX5350" fmla="*/ 2373626 w 2969285"/>
              <a:gd name="connsiteY5350" fmla="*/ 515782 h 3313666"/>
              <a:gd name="connsiteX5351" fmla="*/ 2370178 w 2969285"/>
              <a:gd name="connsiteY5351" fmla="*/ 515782 h 3313666"/>
              <a:gd name="connsiteX5352" fmla="*/ 2359834 w 2969285"/>
              <a:gd name="connsiteY5352" fmla="*/ 519230 h 3313666"/>
              <a:gd name="connsiteX5353" fmla="*/ 2370178 w 2969285"/>
              <a:gd name="connsiteY5353" fmla="*/ 515782 h 3313666"/>
              <a:gd name="connsiteX5354" fmla="*/ 2346043 w 2969285"/>
              <a:gd name="connsiteY5354" fmla="*/ 572674 h 3313666"/>
              <a:gd name="connsiteX5355" fmla="*/ 2335698 w 2969285"/>
              <a:gd name="connsiteY5355" fmla="*/ 591638 h 3313666"/>
              <a:gd name="connsiteX5356" fmla="*/ 2346043 w 2969285"/>
              <a:gd name="connsiteY5356" fmla="*/ 572674 h 3313666"/>
              <a:gd name="connsiteX5357" fmla="*/ 2333974 w 2969285"/>
              <a:gd name="connsiteY5357" fmla="*/ 593362 h 3313666"/>
              <a:gd name="connsiteX5358" fmla="*/ 2333974 w 2969285"/>
              <a:gd name="connsiteY5358" fmla="*/ 593362 h 3313666"/>
              <a:gd name="connsiteX5359" fmla="*/ 2333974 w 2969285"/>
              <a:gd name="connsiteY5359" fmla="*/ 593362 h 3313666"/>
              <a:gd name="connsiteX5360" fmla="*/ 2333974 w 2969285"/>
              <a:gd name="connsiteY5360" fmla="*/ 593362 h 3313666"/>
              <a:gd name="connsiteX5361" fmla="*/ 2339146 w 2969285"/>
              <a:gd name="connsiteY5361" fmla="*/ 605430 h 3313666"/>
              <a:gd name="connsiteX5362" fmla="*/ 2337423 w 2969285"/>
              <a:gd name="connsiteY5362" fmla="*/ 622670 h 3313666"/>
              <a:gd name="connsiteX5363" fmla="*/ 2339146 w 2969285"/>
              <a:gd name="connsiteY5363" fmla="*/ 605430 h 3313666"/>
              <a:gd name="connsiteX5364" fmla="*/ 2328803 w 2969285"/>
              <a:gd name="connsiteY5364" fmla="*/ 596810 h 3313666"/>
              <a:gd name="connsiteX5365" fmla="*/ 2339146 w 2969285"/>
              <a:gd name="connsiteY5365" fmla="*/ 605430 h 3313666"/>
              <a:gd name="connsiteX5366" fmla="*/ 2313287 w 2969285"/>
              <a:gd name="connsiteY5366" fmla="*/ 551986 h 3313666"/>
              <a:gd name="connsiteX5367" fmla="*/ 2252947 w 2969285"/>
              <a:gd name="connsiteY5367" fmla="*/ 517506 h 3313666"/>
              <a:gd name="connsiteX5368" fmla="*/ 2252947 w 2969285"/>
              <a:gd name="connsiteY5368" fmla="*/ 517506 h 3313666"/>
              <a:gd name="connsiteX5369" fmla="*/ 2313287 w 2969285"/>
              <a:gd name="connsiteY5369" fmla="*/ 551986 h 3313666"/>
              <a:gd name="connsiteX5370" fmla="*/ 2330526 w 2969285"/>
              <a:gd name="connsiteY5370" fmla="*/ 558882 h 3313666"/>
              <a:gd name="connsiteX5371" fmla="*/ 2313287 w 2969285"/>
              <a:gd name="connsiteY5371" fmla="*/ 551986 h 3313666"/>
              <a:gd name="connsiteX5372" fmla="*/ 2316734 w 2969285"/>
              <a:gd name="connsiteY5372" fmla="*/ 472682 h 3313666"/>
              <a:gd name="connsiteX5373" fmla="*/ 2294323 w 2969285"/>
              <a:gd name="connsiteY5373" fmla="*/ 467510 h 3313666"/>
              <a:gd name="connsiteX5374" fmla="*/ 2316734 w 2969285"/>
              <a:gd name="connsiteY5374" fmla="*/ 472682 h 3313666"/>
              <a:gd name="connsiteX5375" fmla="*/ 2325354 w 2969285"/>
              <a:gd name="connsiteY5375" fmla="*/ 489922 h 3313666"/>
              <a:gd name="connsiteX5376" fmla="*/ 2316734 w 2969285"/>
              <a:gd name="connsiteY5376" fmla="*/ 498542 h 3313666"/>
              <a:gd name="connsiteX5377" fmla="*/ 2325354 w 2969285"/>
              <a:gd name="connsiteY5377" fmla="*/ 489922 h 3313666"/>
              <a:gd name="connsiteX5378" fmla="*/ 2316734 w 2969285"/>
              <a:gd name="connsiteY5378" fmla="*/ 472682 h 3313666"/>
              <a:gd name="connsiteX5379" fmla="*/ 2330526 w 2969285"/>
              <a:gd name="connsiteY5379" fmla="*/ 408895 h 3313666"/>
              <a:gd name="connsiteX5380" fmla="*/ 2313287 w 2969285"/>
              <a:gd name="connsiteY5380" fmla="*/ 408895 h 3313666"/>
              <a:gd name="connsiteX5381" fmla="*/ 2299495 w 2969285"/>
              <a:gd name="connsiteY5381" fmla="*/ 405447 h 3313666"/>
              <a:gd name="connsiteX5382" fmla="*/ 2313287 w 2969285"/>
              <a:gd name="connsiteY5382" fmla="*/ 408895 h 3313666"/>
              <a:gd name="connsiteX5383" fmla="*/ 2330526 w 2969285"/>
              <a:gd name="connsiteY5383" fmla="*/ 408895 h 3313666"/>
              <a:gd name="connsiteX5384" fmla="*/ 2080547 w 2969285"/>
              <a:gd name="connsiteY5384" fmla="*/ 162364 h 3313666"/>
              <a:gd name="connsiteX5385" fmla="*/ 2071927 w 2969285"/>
              <a:gd name="connsiteY5385" fmla="*/ 167536 h 3313666"/>
              <a:gd name="connsiteX5386" fmla="*/ 2071927 w 2969285"/>
              <a:gd name="connsiteY5386" fmla="*/ 167536 h 3313666"/>
              <a:gd name="connsiteX5387" fmla="*/ 2080547 w 2969285"/>
              <a:gd name="connsiteY5387" fmla="*/ 162364 h 3313666"/>
              <a:gd name="connsiteX5388" fmla="*/ 2047792 w 2969285"/>
              <a:gd name="connsiteY5388" fmla="*/ 167536 h 3313666"/>
              <a:gd name="connsiteX5389" fmla="*/ 2047792 w 2969285"/>
              <a:gd name="connsiteY5389" fmla="*/ 167536 h 3313666"/>
              <a:gd name="connsiteX5390" fmla="*/ 2047792 w 2969285"/>
              <a:gd name="connsiteY5390" fmla="*/ 167536 h 3313666"/>
              <a:gd name="connsiteX5391" fmla="*/ 2047792 w 2969285"/>
              <a:gd name="connsiteY5391" fmla="*/ 167536 h 3313666"/>
              <a:gd name="connsiteX5392" fmla="*/ 2047792 w 2969285"/>
              <a:gd name="connsiteY5392" fmla="*/ 167536 h 3313666"/>
              <a:gd name="connsiteX5393" fmla="*/ 2047792 w 2969285"/>
              <a:gd name="connsiteY5393" fmla="*/ 167536 h 3313666"/>
              <a:gd name="connsiteX5394" fmla="*/ 2025380 w 2969285"/>
              <a:gd name="connsiteY5394" fmla="*/ 146848 h 3313666"/>
              <a:gd name="connsiteX5395" fmla="*/ 2047792 w 2969285"/>
              <a:gd name="connsiteY5395" fmla="*/ 167536 h 3313666"/>
              <a:gd name="connsiteX5396" fmla="*/ 2015036 w 2969285"/>
              <a:gd name="connsiteY5396" fmla="*/ 176156 h 3313666"/>
              <a:gd name="connsiteX5397" fmla="*/ 2006416 w 2969285"/>
              <a:gd name="connsiteY5397" fmla="*/ 184776 h 3313666"/>
              <a:gd name="connsiteX5398" fmla="*/ 2015036 w 2969285"/>
              <a:gd name="connsiteY5398" fmla="*/ 176156 h 3313666"/>
              <a:gd name="connsiteX5399" fmla="*/ 1971936 w 2969285"/>
              <a:gd name="connsiteY5399" fmla="*/ 134780 h 3313666"/>
              <a:gd name="connsiteX5400" fmla="*/ 1987452 w 2969285"/>
              <a:gd name="connsiteY5400" fmla="*/ 136504 h 3313666"/>
              <a:gd name="connsiteX5401" fmla="*/ 1971936 w 2969285"/>
              <a:gd name="connsiteY5401" fmla="*/ 134780 h 3313666"/>
              <a:gd name="connsiteX5402" fmla="*/ 1961592 w 2969285"/>
              <a:gd name="connsiteY5402" fmla="*/ 134780 h 3313666"/>
              <a:gd name="connsiteX5403" fmla="*/ 1971936 w 2969285"/>
              <a:gd name="connsiteY5403" fmla="*/ 134780 h 3313666"/>
              <a:gd name="connsiteX5404" fmla="*/ 1935732 w 2969285"/>
              <a:gd name="connsiteY5404" fmla="*/ 126160 h 3313666"/>
              <a:gd name="connsiteX5405" fmla="*/ 1946076 w 2969285"/>
              <a:gd name="connsiteY5405" fmla="*/ 133056 h 3313666"/>
              <a:gd name="connsiteX5406" fmla="*/ 1935732 w 2969285"/>
              <a:gd name="connsiteY5406" fmla="*/ 126160 h 3313666"/>
              <a:gd name="connsiteX5407" fmla="*/ 1935732 w 2969285"/>
              <a:gd name="connsiteY5407" fmla="*/ 126160 h 3313666"/>
              <a:gd name="connsiteX5408" fmla="*/ 1935732 w 2969285"/>
              <a:gd name="connsiteY5408" fmla="*/ 126160 h 3313666"/>
              <a:gd name="connsiteX5409" fmla="*/ 1896080 w 2969285"/>
              <a:gd name="connsiteY5409" fmla="*/ 141676 h 3313666"/>
              <a:gd name="connsiteX5410" fmla="*/ 1896080 w 2969285"/>
              <a:gd name="connsiteY5410" fmla="*/ 141676 h 3313666"/>
              <a:gd name="connsiteX5411" fmla="*/ 1892632 w 2969285"/>
              <a:gd name="connsiteY5411" fmla="*/ 131332 h 3313666"/>
              <a:gd name="connsiteX5412" fmla="*/ 1896080 w 2969285"/>
              <a:gd name="connsiteY5412" fmla="*/ 141676 h 3313666"/>
              <a:gd name="connsiteX5413" fmla="*/ 1894356 w 2969285"/>
              <a:gd name="connsiteY5413" fmla="*/ 145124 h 3313666"/>
              <a:gd name="connsiteX5414" fmla="*/ 1896080 w 2969285"/>
              <a:gd name="connsiteY5414" fmla="*/ 143400 h 3313666"/>
              <a:gd name="connsiteX5415" fmla="*/ 1894356 w 2969285"/>
              <a:gd name="connsiteY5415" fmla="*/ 145124 h 3313666"/>
              <a:gd name="connsiteX5416" fmla="*/ 1892632 w 2969285"/>
              <a:gd name="connsiteY5416" fmla="*/ 146848 h 3313666"/>
              <a:gd name="connsiteX5417" fmla="*/ 1894356 w 2969285"/>
              <a:gd name="connsiteY5417" fmla="*/ 145124 h 3313666"/>
              <a:gd name="connsiteX5418" fmla="*/ 1858153 w 2969285"/>
              <a:gd name="connsiteY5418" fmla="*/ 107196 h 3313666"/>
              <a:gd name="connsiteX5419" fmla="*/ 1852981 w 2969285"/>
              <a:gd name="connsiteY5419" fmla="*/ 95128 h 3313666"/>
              <a:gd name="connsiteX5420" fmla="*/ 1858153 w 2969285"/>
              <a:gd name="connsiteY5420" fmla="*/ 107196 h 3313666"/>
              <a:gd name="connsiteX5421" fmla="*/ 1839189 w 2969285"/>
              <a:gd name="connsiteY5421" fmla="*/ 107196 h 3313666"/>
              <a:gd name="connsiteX5422" fmla="*/ 1858153 w 2969285"/>
              <a:gd name="connsiteY5422" fmla="*/ 107196 h 3313666"/>
              <a:gd name="connsiteX5423" fmla="*/ 1825397 w 2969285"/>
              <a:gd name="connsiteY5423" fmla="*/ 83060 h 3313666"/>
              <a:gd name="connsiteX5424" fmla="*/ 1828845 w 2969285"/>
              <a:gd name="connsiteY5424" fmla="*/ 83060 h 3313666"/>
              <a:gd name="connsiteX5425" fmla="*/ 1825397 w 2969285"/>
              <a:gd name="connsiteY5425" fmla="*/ 83060 h 3313666"/>
              <a:gd name="connsiteX5426" fmla="*/ 1815053 w 2969285"/>
              <a:gd name="connsiteY5426" fmla="*/ 70992 h 3313666"/>
              <a:gd name="connsiteX5427" fmla="*/ 1825397 w 2969285"/>
              <a:gd name="connsiteY5427" fmla="*/ 83060 h 3313666"/>
              <a:gd name="connsiteX5428" fmla="*/ 1706441 w 2969285"/>
              <a:gd name="connsiteY5428" fmla="*/ 33064 h 3313666"/>
              <a:gd name="connsiteX5429" fmla="*/ 1706441 w 2969285"/>
              <a:gd name="connsiteY5429" fmla="*/ 33064 h 3313666"/>
              <a:gd name="connsiteX5430" fmla="*/ 1706441 w 2969285"/>
              <a:gd name="connsiteY5430" fmla="*/ 48580 h 3313666"/>
              <a:gd name="connsiteX5431" fmla="*/ 1711613 w 2969285"/>
              <a:gd name="connsiteY5431" fmla="*/ 52028 h 3313666"/>
              <a:gd name="connsiteX5432" fmla="*/ 1706441 w 2969285"/>
              <a:gd name="connsiteY5432" fmla="*/ 48580 h 3313666"/>
              <a:gd name="connsiteX5433" fmla="*/ 1706441 w 2969285"/>
              <a:gd name="connsiteY5433" fmla="*/ 48580 h 3313666"/>
              <a:gd name="connsiteX5434" fmla="*/ 1706441 w 2969285"/>
              <a:gd name="connsiteY5434" fmla="*/ 33064 h 3313666"/>
              <a:gd name="connsiteX5435" fmla="*/ 1609898 w 2969285"/>
              <a:gd name="connsiteY5435" fmla="*/ 74440 h 3313666"/>
              <a:gd name="connsiteX5436" fmla="*/ 1697821 w 2969285"/>
              <a:gd name="connsiteY5436" fmla="*/ 74440 h 3313666"/>
              <a:gd name="connsiteX5437" fmla="*/ 1744369 w 2969285"/>
              <a:gd name="connsiteY5437" fmla="*/ 83060 h 3313666"/>
              <a:gd name="connsiteX5438" fmla="*/ 1818501 w 2969285"/>
              <a:gd name="connsiteY5438" fmla="*/ 143400 h 3313666"/>
              <a:gd name="connsiteX5439" fmla="*/ 1835741 w 2969285"/>
              <a:gd name="connsiteY5439" fmla="*/ 150296 h 3313666"/>
              <a:gd name="connsiteX5440" fmla="*/ 1878840 w 2969285"/>
              <a:gd name="connsiteY5440" fmla="*/ 169260 h 3313666"/>
              <a:gd name="connsiteX5441" fmla="*/ 1901252 w 2969285"/>
              <a:gd name="connsiteY5441" fmla="*/ 176156 h 3313666"/>
              <a:gd name="connsiteX5442" fmla="*/ 1920216 w 2969285"/>
              <a:gd name="connsiteY5442" fmla="*/ 179604 h 3313666"/>
              <a:gd name="connsiteX5443" fmla="*/ 2013312 w 2969285"/>
              <a:gd name="connsiteY5443" fmla="*/ 198568 h 3313666"/>
              <a:gd name="connsiteX5444" fmla="*/ 2040896 w 2969285"/>
              <a:gd name="connsiteY5444" fmla="*/ 208911 h 3313666"/>
              <a:gd name="connsiteX5445" fmla="*/ 2096064 w 2969285"/>
              <a:gd name="connsiteY5445" fmla="*/ 227875 h 3313666"/>
              <a:gd name="connsiteX5446" fmla="*/ 2096064 w 2969285"/>
              <a:gd name="connsiteY5446" fmla="*/ 227875 h 3313666"/>
              <a:gd name="connsiteX5447" fmla="*/ 2111579 w 2969285"/>
              <a:gd name="connsiteY5447" fmla="*/ 229599 h 3313666"/>
              <a:gd name="connsiteX5448" fmla="*/ 2128819 w 2969285"/>
              <a:gd name="connsiteY5448" fmla="*/ 229599 h 3313666"/>
              <a:gd name="connsiteX5449" fmla="*/ 2071927 w 2969285"/>
              <a:gd name="connsiteY5449" fmla="*/ 179604 h 3313666"/>
              <a:gd name="connsiteX5450" fmla="*/ 2071927 w 2969285"/>
              <a:gd name="connsiteY5450" fmla="*/ 179604 h 3313666"/>
              <a:gd name="connsiteX5451" fmla="*/ 2128819 w 2969285"/>
              <a:gd name="connsiteY5451" fmla="*/ 229599 h 3313666"/>
              <a:gd name="connsiteX5452" fmla="*/ 2152955 w 2969285"/>
              <a:gd name="connsiteY5452" fmla="*/ 238219 h 3313666"/>
              <a:gd name="connsiteX5453" fmla="*/ 2170195 w 2969285"/>
              <a:gd name="connsiteY5453" fmla="*/ 253735 h 3313666"/>
              <a:gd name="connsiteX5454" fmla="*/ 2170195 w 2969285"/>
              <a:gd name="connsiteY5454" fmla="*/ 253735 h 3313666"/>
              <a:gd name="connsiteX5455" fmla="*/ 2168471 w 2969285"/>
              <a:gd name="connsiteY5455" fmla="*/ 238219 h 3313666"/>
              <a:gd name="connsiteX5456" fmla="*/ 2156403 w 2969285"/>
              <a:gd name="connsiteY5456" fmla="*/ 219255 h 3313666"/>
              <a:gd name="connsiteX5457" fmla="*/ 2113304 w 2969285"/>
              <a:gd name="connsiteY5457" fmla="*/ 170984 h 3313666"/>
              <a:gd name="connsiteX5458" fmla="*/ 2083995 w 2969285"/>
              <a:gd name="connsiteY5458" fmla="*/ 165812 h 3313666"/>
              <a:gd name="connsiteX5459" fmla="*/ 2113304 w 2969285"/>
              <a:gd name="connsiteY5459" fmla="*/ 170984 h 3313666"/>
              <a:gd name="connsiteX5460" fmla="*/ 2113304 w 2969285"/>
              <a:gd name="connsiteY5460" fmla="*/ 170984 h 3313666"/>
              <a:gd name="connsiteX5461" fmla="*/ 2113304 w 2969285"/>
              <a:gd name="connsiteY5461" fmla="*/ 170984 h 3313666"/>
              <a:gd name="connsiteX5462" fmla="*/ 2113304 w 2969285"/>
              <a:gd name="connsiteY5462" fmla="*/ 170984 h 3313666"/>
              <a:gd name="connsiteX5463" fmla="*/ 2156403 w 2969285"/>
              <a:gd name="connsiteY5463" fmla="*/ 219255 h 3313666"/>
              <a:gd name="connsiteX5464" fmla="*/ 2168471 w 2969285"/>
              <a:gd name="connsiteY5464" fmla="*/ 238219 h 3313666"/>
              <a:gd name="connsiteX5465" fmla="*/ 2170195 w 2969285"/>
              <a:gd name="connsiteY5465" fmla="*/ 253735 h 3313666"/>
              <a:gd name="connsiteX5466" fmla="*/ 2183987 w 2969285"/>
              <a:gd name="connsiteY5466" fmla="*/ 253735 h 3313666"/>
              <a:gd name="connsiteX5467" fmla="*/ 2201227 w 2969285"/>
              <a:gd name="connsiteY5467" fmla="*/ 262355 h 3313666"/>
              <a:gd name="connsiteX5468" fmla="*/ 2209847 w 2969285"/>
              <a:gd name="connsiteY5468" fmla="*/ 270975 h 3313666"/>
              <a:gd name="connsiteX5469" fmla="*/ 2232259 w 2969285"/>
              <a:gd name="connsiteY5469" fmla="*/ 272699 h 3313666"/>
              <a:gd name="connsiteX5470" fmla="*/ 2209847 w 2969285"/>
              <a:gd name="connsiteY5470" fmla="*/ 270975 h 3313666"/>
              <a:gd name="connsiteX5471" fmla="*/ 2271911 w 2969285"/>
              <a:gd name="connsiteY5471" fmla="*/ 320971 h 3313666"/>
              <a:gd name="connsiteX5472" fmla="*/ 2280531 w 2969285"/>
              <a:gd name="connsiteY5472" fmla="*/ 314075 h 3313666"/>
              <a:gd name="connsiteX5473" fmla="*/ 2259843 w 2969285"/>
              <a:gd name="connsiteY5473" fmla="*/ 296835 h 3313666"/>
              <a:gd name="connsiteX5474" fmla="*/ 2242603 w 2969285"/>
              <a:gd name="connsiteY5474" fmla="*/ 288215 h 3313666"/>
              <a:gd name="connsiteX5475" fmla="*/ 2259843 w 2969285"/>
              <a:gd name="connsiteY5475" fmla="*/ 296835 h 3313666"/>
              <a:gd name="connsiteX5476" fmla="*/ 2280531 w 2969285"/>
              <a:gd name="connsiteY5476" fmla="*/ 314075 h 3313666"/>
              <a:gd name="connsiteX5477" fmla="*/ 2304667 w 2969285"/>
              <a:gd name="connsiteY5477" fmla="*/ 322695 h 3313666"/>
              <a:gd name="connsiteX5478" fmla="*/ 2327079 w 2969285"/>
              <a:gd name="connsiteY5478" fmla="*/ 333039 h 3313666"/>
              <a:gd name="connsiteX5479" fmla="*/ 2304667 w 2969285"/>
              <a:gd name="connsiteY5479" fmla="*/ 322695 h 3313666"/>
              <a:gd name="connsiteX5480" fmla="*/ 2304667 w 2969285"/>
              <a:gd name="connsiteY5480" fmla="*/ 322695 h 3313666"/>
              <a:gd name="connsiteX5481" fmla="*/ 2280531 w 2969285"/>
              <a:gd name="connsiteY5481" fmla="*/ 314075 h 3313666"/>
              <a:gd name="connsiteX5482" fmla="*/ 2271911 w 2969285"/>
              <a:gd name="connsiteY5482" fmla="*/ 320971 h 3313666"/>
              <a:gd name="connsiteX5483" fmla="*/ 2209847 w 2969285"/>
              <a:gd name="connsiteY5483" fmla="*/ 270975 h 3313666"/>
              <a:gd name="connsiteX5484" fmla="*/ 2201227 w 2969285"/>
              <a:gd name="connsiteY5484" fmla="*/ 262355 h 3313666"/>
              <a:gd name="connsiteX5485" fmla="*/ 2183987 w 2969285"/>
              <a:gd name="connsiteY5485" fmla="*/ 253735 h 3313666"/>
              <a:gd name="connsiteX5486" fmla="*/ 2170195 w 2969285"/>
              <a:gd name="connsiteY5486" fmla="*/ 253735 h 3313666"/>
              <a:gd name="connsiteX5487" fmla="*/ 2152955 w 2969285"/>
              <a:gd name="connsiteY5487" fmla="*/ 238219 h 3313666"/>
              <a:gd name="connsiteX5488" fmla="*/ 2128819 w 2969285"/>
              <a:gd name="connsiteY5488" fmla="*/ 229599 h 3313666"/>
              <a:gd name="connsiteX5489" fmla="*/ 2111579 w 2969285"/>
              <a:gd name="connsiteY5489" fmla="*/ 229599 h 3313666"/>
              <a:gd name="connsiteX5490" fmla="*/ 2111579 w 2969285"/>
              <a:gd name="connsiteY5490" fmla="*/ 229599 h 3313666"/>
              <a:gd name="connsiteX5491" fmla="*/ 2111579 w 2969285"/>
              <a:gd name="connsiteY5491" fmla="*/ 229599 h 3313666"/>
              <a:gd name="connsiteX5492" fmla="*/ 2096064 w 2969285"/>
              <a:gd name="connsiteY5492" fmla="*/ 227875 h 3313666"/>
              <a:gd name="connsiteX5493" fmla="*/ 2040896 w 2969285"/>
              <a:gd name="connsiteY5493" fmla="*/ 208911 h 3313666"/>
              <a:gd name="connsiteX5494" fmla="*/ 2013312 w 2969285"/>
              <a:gd name="connsiteY5494" fmla="*/ 198568 h 3313666"/>
              <a:gd name="connsiteX5495" fmla="*/ 1920216 w 2969285"/>
              <a:gd name="connsiteY5495" fmla="*/ 179604 h 3313666"/>
              <a:gd name="connsiteX5496" fmla="*/ 1901252 w 2969285"/>
              <a:gd name="connsiteY5496" fmla="*/ 176156 h 3313666"/>
              <a:gd name="connsiteX5497" fmla="*/ 1878840 w 2969285"/>
              <a:gd name="connsiteY5497" fmla="*/ 169260 h 3313666"/>
              <a:gd name="connsiteX5498" fmla="*/ 1835741 w 2969285"/>
              <a:gd name="connsiteY5498" fmla="*/ 150296 h 3313666"/>
              <a:gd name="connsiteX5499" fmla="*/ 1818501 w 2969285"/>
              <a:gd name="connsiteY5499" fmla="*/ 143400 h 3313666"/>
              <a:gd name="connsiteX5500" fmla="*/ 1744369 w 2969285"/>
              <a:gd name="connsiteY5500" fmla="*/ 83060 h 3313666"/>
              <a:gd name="connsiteX5501" fmla="*/ 1742645 w 2969285"/>
              <a:gd name="connsiteY5501" fmla="*/ 98576 h 3313666"/>
              <a:gd name="connsiteX5502" fmla="*/ 1744369 w 2969285"/>
              <a:gd name="connsiteY5502" fmla="*/ 83060 h 3313666"/>
              <a:gd name="connsiteX5503" fmla="*/ 1744369 w 2969285"/>
              <a:gd name="connsiteY5503" fmla="*/ 83060 h 3313666"/>
              <a:gd name="connsiteX5504" fmla="*/ 1697821 w 2969285"/>
              <a:gd name="connsiteY5504" fmla="*/ 74440 h 3313666"/>
              <a:gd name="connsiteX5505" fmla="*/ 1697821 w 2969285"/>
              <a:gd name="connsiteY5505" fmla="*/ 74440 h 3313666"/>
              <a:gd name="connsiteX5506" fmla="*/ 1609898 w 2969285"/>
              <a:gd name="connsiteY5506" fmla="*/ 74440 h 3313666"/>
              <a:gd name="connsiteX5507" fmla="*/ 1618518 w 2969285"/>
              <a:gd name="connsiteY5507" fmla="*/ 91680 h 3313666"/>
              <a:gd name="connsiteX5508" fmla="*/ 1618518 w 2969285"/>
              <a:gd name="connsiteY5508" fmla="*/ 91680 h 3313666"/>
              <a:gd name="connsiteX5509" fmla="*/ 1609898 w 2969285"/>
              <a:gd name="connsiteY5509" fmla="*/ 74440 h 3313666"/>
              <a:gd name="connsiteX5510" fmla="*/ 1604726 w 2969285"/>
              <a:gd name="connsiteY5510" fmla="*/ 74440 h 3313666"/>
              <a:gd name="connsiteX5511" fmla="*/ 1609898 w 2969285"/>
              <a:gd name="connsiteY5511" fmla="*/ 74440 h 3313666"/>
              <a:gd name="connsiteX5512" fmla="*/ 1777125 w 2969285"/>
              <a:gd name="connsiteY5512" fmla="*/ 150296 h 3313666"/>
              <a:gd name="connsiteX5513" fmla="*/ 1777125 w 2969285"/>
              <a:gd name="connsiteY5513" fmla="*/ 150296 h 3313666"/>
              <a:gd name="connsiteX5514" fmla="*/ 1773677 w 2969285"/>
              <a:gd name="connsiteY5514" fmla="*/ 136504 h 3313666"/>
              <a:gd name="connsiteX5515" fmla="*/ 1777125 w 2969285"/>
              <a:gd name="connsiteY5515" fmla="*/ 150296 h 3313666"/>
              <a:gd name="connsiteX5516" fmla="*/ 1723681 w 2969285"/>
              <a:gd name="connsiteY5516" fmla="*/ 265803 h 3313666"/>
              <a:gd name="connsiteX5517" fmla="*/ 1687477 w 2969285"/>
              <a:gd name="connsiteY5517" fmla="*/ 270975 h 3313666"/>
              <a:gd name="connsiteX5518" fmla="*/ 1673685 w 2969285"/>
              <a:gd name="connsiteY5518" fmla="*/ 270975 h 3313666"/>
              <a:gd name="connsiteX5519" fmla="*/ 1687477 w 2969285"/>
              <a:gd name="connsiteY5519" fmla="*/ 270975 h 3313666"/>
              <a:gd name="connsiteX5520" fmla="*/ 1723681 w 2969285"/>
              <a:gd name="connsiteY5520" fmla="*/ 265803 h 3313666"/>
              <a:gd name="connsiteX5521" fmla="*/ 1640929 w 2969285"/>
              <a:gd name="connsiteY5521" fmla="*/ 253735 h 3313666"/>
              <a:gd name="connsiteX5522" fmla="*/ 1656445 w 2969285"/>
              <a:gd name="connsiteY5522" fmla="*/ 245115 h 3313666"/>
              <a:gd name="connsiteX5523" fmla="*/ 1640929 w 2969285"/>
              <a:gd name="connsiteY5523" fmla="*/ 253735 h 3313666"/>
              <a:gd name="connsiteX5524" fmla="*/ 1615069 w 2969285"/>
              <a:gd name="connsiteY5524" fmla="*/ 269251 h 3313666"/>
              <a:gd name="connsiteX5525" fmla="*/ 1640929 w 2969285"/>
              <a:gd name="connsiteY5525" fmla="*/ 253735 h 3313666"/>
              <a:gd name="connsiteX5526" fmla="*/ 1634034 w 2969285"/>
              <a:gd name="connsiteY5526" fmla="*/ 91680 h 3313666"/>
              <a:gd name="connsiteX5527" fmla="*/ 1634034 w 2969285"/>
              <a:gd name="connsiteY5527" fmla="*/ 91680 h 3313666"/>
              <a:gd name="connsiteX5528" fmla="*/ 1644377 w 2969285"/>
              <a:gd name="connsiteY5528" fmla="*/ 83060 h 3313666"/>
              <a:gd name="connsiteX5529" fmla="*/ 1634034 w 2969285"/>
              <a:gd name="connsiteY5529" fmla="*/ 91680 h 3313666"/>
              <a:gd name="connsiteX5530" fmla="*/ 1634034 w 2969285"/>
              <a:gd name="connsiteY5530" fmla="*/ 91680 h 3313666"/>
              <a:gd name="connsiteX5531" fmla="*/ 1594382 w 2969285"/>
              <a:gd name="connsiteY5531" fmla="*/ 336487 h 3313666"/>
              <a:gd name="connsiteX5532" fmla="*/ 1647825 w 2969285"/>
              <a:gd name="connsiteY5532" fmla="*/ 333039 h 3313666"/>
              <a:gd name="connsiteX5533" fmla="*/ 1711613 w 2969285"/>
              <a:gd name="connsiteY5533" fmla="*/ 320971 h 3313666"/>
              <a:gd name="connsiteX5534" fmla="*/ 1735749 w 2969285"/>
              <a:gd name="connsiteY5534" fmla="*/ 331315 h 3313666"/>
              <a:gd name="connsiteX5535" fmla="*/ 1766781 w 2969285"/>
              <a:gd name="connsiteY5535" fmla="*/ 357175 h 3313666"/>
              <a:gd name="connsiteX5536" fmla="*/ 1780573 w 2969285"/>
              <a:gd name="connsiteY5536" fmla="*/ 346831 h 3313666"/>
              <a:gd name="connsiteX5537" fmla="*/ 1766781 w 2969285"/>
              <a:gd name="connsiteY5537" fmla="*/ 357175 h 3313666"/>
              <a:gd name="connsiteX5538" fmla="*/ 1735749 w 2969285"/>
              <a:gd name="connsiteY5538" fmla="*/ 331315 h 3313666"/>
              <a:gd name="connsiteX5539" fmla="*/ 1711613 w 2969285"/>
              <a:gd name="connsiteY5539" fmla="*/ 320971 h 3313666"/>
              <a:gd name="connsiteX5540" fmla="*/ 1647825 w 2969285"/>
              <a:gd name="connsiteY5540" fmla="*/ 333039 h 3313666"/>
              <a:gd name="connsiteX5541" fmla="*/ 1594382 w 2969285"/>
              <a:gd name="connsiteY5541" fmla="*/ 336487 h 3313666"/>
              <a:gd name="connsiteX5542" fmla="*/ 1630585 w 2969285"/>
              <a:gd name="connsiteY5542" fmla="*/ 393379 h 3313666"/>
              <a:gd name="connsiteX5543" fmla="*/ 1594382 w 2969285"/>
              <a:gd name="connsiteY5543" fmla="*/ 336487 h 3313666"/>
              <a:gd name="connsiteX5544" fmla="*/ 1594382 w 2969285"/>
              <a:gd name="connsiteY5544" fmla="*/ 336487 h 3313666"/>
              <a:gd name="connsiteX5545" fmla="*/ 1532318 w 2969285"/>
              <a:gd name="connsiteY5545" fmla="*/ 270975 h 3313666"/>
              <a:gd name="connsiteX5546" fmla="*/ 1584038 w 2969285"/>
              <a:gd name="connsiteY5546" fmla="*/ 333039 h 3313666"/>
              <a:gd name="connsiteX5547" fmla="*/ 1532318 w 2969285"/>
              <a:gd name="connsiteY5547" fmla="*/ 270975 h 3313666"/>
              <a:gd name="connsiteX5548" fmla="*/ 1499562 w 2969285"/>
              <a:gd name="connsiteY5548" fmla="*/ 234771 h 3313666"/>
              <a:gd name="connsiteX5549" fmla="*/ 1532318 w 2969285"/>
              <a:gd name="connsiteY5549" fmla="*/ 270975 h 3313666"/>
              <a:gd name="connsiteX5550" fmla="*/ 1523698 w 2969285"/>
              <a:gd name="connsiteY5550" fmla="*/ 336487 h 3313666"/>
              <a:gd name="connsiteX5551" fmla="*/ 1515078 w 2969285"/>
              <a:gd name="connsiteY5551" fmla="*/ 379587 h 3313666"/>
              <a:gd name="connsiteX5552" fmla="*/ 1515078 w 2969285"/>
              <a:gd name="connsiteY5552" fmla="*/ 379587 h 3313666"/>
              <a:gd name="connsiteX5553" fmla="*/ 1508182 w 2969285"/>
              <a:gd name="connsiteY5553" fmla="*/ 381311 h 3313666"/>
              <a:gd name="connsiteX5554" fmla="*/ 1515078 w 2969285"/>
              <a:gd name="connsiteY5554" fmla="*/ 379587 h 3313666"/>
              <a:gd name="connsiteX5555" fmla="*/ 1515078 w 2969285"/>
              <a:gd name="connsiteY5555" fmla="*/ 379587 h 3313666"/>
              <a:gd name="connsiteX5556" fmla="*/ 1523698 w 2969285"/>
              <a:gd name="connsiteY5556" fmla="*/ 336487 h 3313666"/>
              <a:gd name="connsiteX5557" fmla="*/ 1490942 w 2969285"/>
              <a:gd name="connsiteY5557" fmla="*/ 295111 h 3313666"/>
              <a:gd name="connsiteX5558" fmla="*/ 1490942 w 2969285"/>
              <a:gd name="connsiteY5558" fmla="*/ 295111 h 3313666"/>
              <a:gd name="connsiteX5559" fmla="*/ 1490942 w 2969285"/>
              <a:gd name="connsiteY5559" fmla="*/ 295111 h 3313666"/>
              <a:gd name="connsiteX5560" fmla="*/ 1466806 w 2969285"/>
              <a:gd name="connsiteY5560" fmla="*/ 295111 h 3313666"/>
              <a:gd name="connsiteX5561" fmla="*/ 1466806 w 2969285"/>
              <a:gd name="connsiteY5561" fmla="*/ 295111 h 3313666"/>
              <a:gd name="connsiteX5562" fmla="*/ 1490942 w 2969285"/>
              <a:gd name="connsiteY5562" fmla="*/ 295111 h 3313666"/>
              <a:gd name="connsiteX5563" fmla="*/ 1523698 w 2969285"/>
              <a:gd name="connsiteY5563" fmla="*/ 336487 h 3313666"/>
              <a:gd name="connsiteX5564" fmla="*/ 1466806 w 2969285"/>
              <a:gd name="connsiteY5564" fmla="*/ 272699 h 3313666"/>
              <a:gd name="connsiteX5565" fmla="*/ 1454738 w 2969285"/>
              <a:gd name="connsiteY5565" fmla="*/ 286491 h 3313666"/>
              <a:gd name="connsiteX5566" fmla="*/ 1451290 w 2969285"/>
              <a:gd name="connsiteY5566" fmla="*/ 293387 h 3313666"/>
              <a:gd name="connsiteX5567" fmla="*/ 1466806 w 2969285"/>
              <a:gd name="connsiteY5567" fmla="*/ 293387 h 3313666"/>
              <a:gd name="connsiteX5568" fmla="*/ 1466806 w 2969285"/>
              <a:gd name="connsiteY5568" fmla="*/ 293387 h 3313666"/>
              <a:gd name="connsiteX5569" fmla="*/ 1468530 w 2969285"/>
              <a:gd name="connsiteY5569" fmla="*/ 317523 h 3313666"/>
              <a:gd name="connsiteX5570" fmla="*/ 1471978 w 2969285"/>
              <a:gd name="connsiteY5570" fmla="*/ 317523 h 3313666"/>
              <a:gd name="connsiteX5571" fmla="*/ 1468530 w 2969285"/>
              <a:gd name="connsiteY5571" fmla="*/ 317523 h 3313666"/>
              <a:gd name="connsiteX5572" fmla="*/ 1466806 w 2969285"/>
              <a:gd name="connsiteY5572" fmla="*/ 293387 h 3313666"/>
              <a:gd name="connsiteX5573" fmla="*/ 1451290 w 2969285"/>
              <a:gd name="connsiteY5573" fmla="*/ 293387 h 3313666"/>
              <a:gd name="connsiteX5574" fmla="*/ 1435774 w 2969285"/>
              <a:gd name="connsiteY5574" fmla="*/ 307179 h 3313666"/>
              <a:gd name="connsiteX5575" fmla="*/ 1451290 w 2969285"/>
              <a:gd name="connsiteY5575" fmla="*/ 293387 h 3313666"/>
              <a:gd name="connsiteX5576" fmla="*/ 1454738 w 2969285"/>
              <a:gd name="connsiteY5576" fmla="*/ 286491 h 3313666"/>
              <a:gd name="connsiteX5577" fmla="*/ 1466806 w 2969285"/>
              <a:gd name="connsiteY5577" fmla="*/ 272699 h 3313666"/>
              <a:gd name="connsiteX5578" fmla="*/ 1471978 w 2969285"/>
              <a:gd name="connsiteY5578" fmla="*/ 279595 h 3313666"/>
              <a:gd name="connsiteX5579" fmla="*/ 1466806 w 2969285"/>
              <a:gd name="connsiteY5579" fmla="*/ 272699 h 3313666"/>
              <a:gd name="connsiteX5580" fmla="*/ 1451290 w 2969285"/>
              <a:gd name="connsiteY5580" fmla="*/ 139952 h 3313666"/>
              <a:gd name="connsiteX5581" fmla="*/ 1470254 w 2969285"/>
              <a:gd name="connsiteY5581" fmla="*/ 146848 h 3313666"/>
              <a:gd name="connsiteX5582" fmla="*/ 1451290 w 2969285"/>
              <a:gd name="connsiteY5582" fmla="*/ 139952 h 3313666"/>
              <a:gd name="connsiteX5583" fmla="*/ 1430602 w 2969285"/>
              <a:gd name="connsiteY5583" fmla="*/ 124436 h 3313666"/>
              <a:gd name="connsiteX5584" fmla="*/ 1451290 w 2969285"/>
              <a:gd name="connsiteY5584" fmla="*/ 139952 h 3313666"/>
              <a:gd name="connsiteX5585" fmla="*/ 1430602 w 2969285"/>
              <a:gd name="connsiteY5585" fmla="*/ 360623 h 3313666"/>
              <a:gd name="connsiteX5586" fmla="*/ 1434050 w 2969285"/>
              <a:gd name="connsiteY5586" fmla="*/ 345107 h 3313666"/>
              <a:gd name="connsiteX5587" fmla="*/ 1430602 w 2969285"/>
              <a:gd name="connsiteY5587" fmla="*/ 360623 h 3313666"/>
              <a:gd name="connsiteX5588" fmla="*/ 1421982 w 2969285"/>
              <a:gd name="connsiteY5588" fmla="*/ 377863 h 3313666"/>
              <a:gd name="connsiteX5589" fmla="*/ 1430602 w 2969285"/>
              <a:gd name="connsiteY5589" fmla="*/ 360623 h 3313666"/>
              <a:gd name="connsiteX5590" fmla="*/ 1323715 w 2969285"/>
              <a:gd name="connsiteY5590" fmla="*/ 446822 h 3313666"/>
              <a:gd name="connsiteX5591" fmla="*/ 1347851 w 2969285"/>
              <a:gd name="connsiteY5591" fmla="*/ 455442 h 3313666"/>
              <a:gd name="connsiteX5592" fmla="*/ 1411638 w 2969285"/>
              <a:gd name="connsiteY5592" fmla="*/ 446822 h 3313666"/>
              <a:gd name="connsiteX5593" fmla="*/ 1435774 w 2969285"/>
              <a:gd name="connsiteY5593" fmla="*/ 438202 h 3313666"/>
              <a:gd name="connsiteX5594" fmla="*/ 1435774 w 2969285"/>
              <a:gd name="connsiteY5594" fmla="*/ 438202 h 3313666"/>
              <a:gd name="connsiteX5595" fmla="*/ 1465082 w 2969285"/>
              <a:gd name="connsiteY5595" fmla="*/ 433031 h 3313666"/>
              <a:gd name="connsiteX5596" fmla="*/ 1435774 w 2969285"/>
              <a:gd name="connsiteY5596" fmla="*/ 438202 h 3313666"/>
              <a:gd name="connsiteX5597" fmla="*/ 1411638 w 2969285"/>
              <a:gd name="connsiteY5597" fmla="*/ 446822 h 3313666"/>
              <a:gd name="connsiteX5598" fmla="*/ 1347851 w 2969285"/>
              <a:gd name="connsiteY5598" fmla="*/ 455442 h 3313666"/>
              <a:gd name="connsiteX5599" fmla="*/ 1389226 w 2969285"/>
              <a:gd name="connsiteY5599" fmla="*/ 458890 h 3313666"/>
              <a:gd name="connsiteX5600" fmla="*/ 1347851 w 2969285"/>
              <a:gd name="connsiteY5600" fmla="*/ 455442 h 3313666"/>
              <a:gd name="connsiteX5601" fmla="*/ 1323715 w 2969285"/>
              <a:gd name="connsiteY5601" fmla="*/ 446822 h 3313666"/>
              <a:gd name="connsiteX5602" fmla="*/ 1323715 w 2969285"/>
              <a:gd name="connsiteY5602" fmla="*/ 446822 h 3313666"/>
              <a:gd name="connsiteX5603" fmla="*/ 1313371 w 2969285"/>
              <a:gd name="connsiteY5603" fmla="*/ 446822 h 3313666"/>
              <a:gd name="connsiteX5604" fmla="*/ 1323715 w 2969285"/>
              <a:gd name="connsiteY5604" fmla="*/ 446822 h 3313666"/>
              <a:gd name="connsiteX5605" fmla="*/ 1315095 w 2969285"/>
              <a:gd name="connsiteY5605" fmla="*/ 115816 h 3313666"/>
              <a:gd name="connsiteX5606" fmla="*/ 1315095 w 2969285"/>
              <a:gd name="connsiteY5606" fmla="*/ 115816 h 3313666"/>
              <a:gd name="connsiteX5607" fmla="*/ 1301303 w 2969285"/>
              <a:gd name="connsiteY5607" fmla="*/ 138228 h 3313666"/>
              <a:gd name="connsiteX5608" fmla="*/ 1315095 w 2969285"/>
              <a:gd name="connsiteY5608" fmla="*/ 115816 h 3313666"/>
              <a:gd name="connsiteX5609" fmla="*/ 1308199 w 2969285"/>
              <a:gd name="connsiteY5609" fmla="*/ 470958 h 3313666"/>
              <a:gd name="connsiteX5610" fmla="*/ 1308199 w 2969285"/>
              <a:gd name="connsiteY5610" fmla="*/ 470958 h 3313666"/>
              <a:gd name="connsiteX5611" fmla="*/ 1242687 w 2969285"/>
              <a:gd name="connsiteY5611" fmla="*/ 462338 h 3313666"/>
              <a:gd name="connsiteX5612" fmla="*/ 1232343 w 2969285"/>
              <a:gd name="connsiteY5612" fmla="*/ 457166 h 3313666"/>
              <a:gd name="connsiteX5613" fmla="*/ 1228895 w 2969285"/>
              <a:gd name="connsiteY5613" fmla="*/ 450270 h 3313666"/>
              <a:gd name="connsiteX5614" fmla="*/ 1232343 w 2969285"/>
              <a:gd name="connsiteY5614" fmla="*/ 457166 h 3313666"/>
              <a:gd name="connsiteX5615" fmla="*/ 1242687 w 2969285"/>
              <a:gd name="connsiteY5615" fmla="*/ 462338 h 3313666"/>
              <a:gd name="connsiteX5616" fmla="*/ 1308199 w 2969285"/>
              <a:gd name="connsiteY5616" fmla="*/ 470958 h 3313666"/>
              <a:gd name="connsiteX5617" fmla="*/ 1259927 w 2969285"/>
              <a:gd name="connsiteY5617" fmla="*/ 133056 h 3313666"/>
              <a:gd name="connsiteX5618" fmla="*/ 1259927 w 2969285"/>
              <a:gd name="connsiteY5618" fmla="*/ 133056 h 3313666"/>
              <a:gd name="connsiteX5619" fmla="*/ 1266823 w 2969285"/>
              <a:gd name="connsiteY5619" fmla="*/ 133056 h 3313666"/>
              <a:gd name="connsiteX5620" fmla="*/ 1259927 w 2969285"/>
              <a:gd name="connsiteY5620" fmla="*/ 133056 h 3313666"/>
              <a:gd name="connsiteX5621" fmla="*/ 1256479 w 2969285"/>
              <a:gd name="connsiteY5621" fmla="*/ 136504 h 3313666"/>
              <a:gd name="connsiteX5622" fmla="*/ 1259927 w 2969285"/>
              <a:gd name="connsiteY5622" fmla="*/ 133056 h 3313666"/>
              <a:gd name="connsiteX5623" fmla="*/ 1234067 w 2969285"/>
              <a:gd name="connsiteY5623" fmla="*/ 196844 h 3313666"/>
              <a:gd name="connsiteX5624" fmla="*/ 1251307 w 2969285"/>
              <a:gd name="connsiteY5624" fmla="*/ 167536 h 3313666"/>
              <a:gd name="connsiteX5625" fmla="*/ 1251307 w 2969285"/>
              <a:gd name="connsiteY5625" fmla="*/ 141676 h 3313666"/>
              <a:gd name="connsiteX5626" fmla="*/ 1251307 w 2969285"/>
              <a:gd name="connsiteY5626" fmla="*/ 141676 h 3313666"/>
              <a:gd name="connsiteX5627" fmla="*/ 1251307 w 2969285"/>
              <a:gd name="connsiteY5627" fmla="*/ 141676 h 3313666"/>
              <a:gd name="connsiteX5628" fmla="*/ 1251307 w 2969285"/>
              <a:gd name="connsiteY5628" fmla="*/ 141676 h 3313666"/>
              <a:gd name="connsiteX5629" fmla="*/ 1251307 w 2969285"/>
              <a:gd name="connsiteY5629" fmla="*/ 167536 h 3313666"/>
              <a:gd name="connsiteX5630" fmla="*/ 1234067 w 2969285"/>
              <a:gd name="connsiteY5630" fmla="*/ 196844 h 3313666"/>
              <a:gd name="connsiteX5631" fmla="*/ 1225447 w 2969285"/>
              <a:gd name="connsiteY5631" fmla="*/ 196844 h 3313666"/>
              <a:gd name="connsiteX5632" fmla="*/ 1234067 w 2969285"/>
              <a:gd name="connsiteY5632" fmla="*/ 196844 h 3313666"/>
              <a:gd name="connsiteX5633" fmla="*/ 1218551 w 2969285"/>
              <a:gd name="connsiteY5633" fmla="*/ 120988 h 3313666"/>
              <a:gd name="connsiteX5634" fmla="*/ 1227171 w 2969285"/>
              <a:gd name="connsiteY5634" fmla="*/ 136504 h 3313666"/>
              <a:gd name="connsiteX5635" fmla="*/ 1218551 w 2969285"/>
              <a:gd name="connsiteY5635" fmla="*/ 120988 h 3313666"/>
              <a:gd name="connsiteX5636" fmla="*/ 1211655 w 2969285"/>
              <a:gd name="connsiteY5636" fmla="*/ 110644 h 3313666"/>
              <a:gd name="connsiteX5637" fmla="*/ 1218551 w 2969285"/>
              <a:gd name="connsiteY5637" fmla="*/ 120988 h 3313666"/>
              <a:gd name="connsiteX5638" fmla="*/ 1201311 w 2969285"/>
              <a:gd name="connsiteY5638" fmla="*/ 179604 h 3313666"/>
              <a:gd name="connsiteX5639" fmla="*/ 1208207 w 2969285"/>
              <a:gd name="connsiteY5639" fmla="*/ 174432 h 3313666"/>
              <a:gd name="connsiteX5640" fmla="*/ 1201311 w 2969285"/>
              <a:gd name="connsiteY5640" fmla="*/ 179604 h 3313666"/>
              <a:gd name="connsiteX5641" fmla="*/ 1170279 w 2969285"/>
              <a:gd name="connsiteY5641" fmla="*/ 193396 h 3313666"/>
              <a:gd name="connsiteX5642" fmla="*/ 1123732 w 2969285"/>
              <a:gd name="connsiteY5642" fmla="*/ 217531 h 3313666"/>
              <a:gd name="connsiteX5643" fmla="*/ 1125456 w 2969285"/>
              <a:gd name="connsiteY5643" fmla="*/ 246839 h 3313666"/>
              <a:gd name="connsiteX5644" fmla="*/ 1123732 w 2969285"/>
              <a:gd name="connsiteY5644" fmla="*/ 217531 h 3313666"/>
              <a:gd name="connsiteX5645" fmla="*/ 1170279 w 2969285"/>
              <a:gd name="connsiteY5645" fmla="*/ 193396 h 3313666"/>
              <a:gd name="connsiteX5646" fmla="*/ 1201311 w 2969285"/>
              <a:gd name="connsiteY5646" fmla="*/ 179604 h 3313666"/>
              <a:gd name="connsiteX5647" fmla="*/ 1158211 w 2969285"/>
              <a:gd name="connsiteY5647" fmla="*/ 289939 h 3313666"/>
              <a:gd name="connsiteX5648" fmla="*/ 1144420 w 2969285"/>
              <a:gd name="connsiteY5648" fmla="*/ 283043 h 3313666"/>
              <a:gd name="connsiteX5649" fmla="*/ 1130628 w 2969285"/>
              <a:gd name="connsiteY5649" fmla="*/ 281319 h 3313666"/>
              <a:gd name="connsiteX5650" fmla="*/ 1144420 w 2969285"/>
              <a:gd name="connsiteY5650" fmla="*/ 283043 h 3313666"/>
              <a:gd name="connsiteX5651" fmla="*/ 1158211 w 2969285"/>
              <a:gd name="connsiteY5651" fmla="*/ 289939 h 3313666"/>
              <a:gd name="connsiteX5652" fmla="*/ 1178899 w 2969285"/>
              <a:gd name="connsiteY5652" fmla="*/ 81336 h 3313666"/>
              <a:gd name="connsiteX5653" fmla="*/ 1196139 w 2969285"/>
              <a:gd name="connsiteY5653" fmla="*/ 65820 h 3313666"/>
              <a:gd name="connsiteX5654" fmla="*/ 1242687 w 2969285"/>
              <a:gd name="connsiteY5654" fmla="*/ 55476 h 3313666"/>
              <a:gd name="connsiteX5655" fmla="*/ 1244411 w 2969285"/>
              <a:gd name="connsiteY5655" fmla="*/ 29616 h 3313666"/>
              <a:gd name="connsiteX5656" fmla="*/ 1242687 w 2969285"/>
              <a:gd name="connsiteY5656" fmla="*/ 55476 h 3313666"/>
              <a:gd name="connsiteX5657" fmla="*/ 1196139 w 2969285"/>
              <a:gd name="connsiteY5657" fmla="*/ 65820 h 3313666"/>
              <a:gd name="connsiteX5658" fmla="*/ 1178899 w 2969285"/>
              <a:gd name="connsiteY5658" fmla="*/ 81336 h 3313666"/>
              <a:gd name="connsiteX5659" fmla="*/ 1178899 w 2969285"/>
              <a:gd name="connsiteY5659" fmla="*/ 81336 h 3313666"/>
              <a:gd name="connsiteX5660" fmla="*/ 1118560 w 2969285"/>
              <a:gd name="connsiteY5660" fmla="*/ 108920 h 3313666"/>
              <a:gd name="connsiteX5661" fmla="*/ 1178899 w 2969285"/>
              <a:gd name="connsiteY5661" fmla="*/ 81336 h 3313666"/>
              <a:gd name="connsiteX5662" fmla="*/ 1108216 w 2969285"/>
              <a:gd name="connsiteY5662" fmla="*/ 107196 h 3313666"/>
              <a:gd name="connsiteX5663" fmla="*/ 1108216 w 2969285"/>
              <a:gd name="connsiteY5663" fmla="*/ 107196 h 3313666"/>
              <a:gd name="connsiteX5664" fmla="*/ 1104768 w 2969285"/>
              <a:gd name="connsiteY5664" fmla="*/ 117540 h 3313666"/>
              <a:gd name="connsiteX5665" fmla="*/ 1108216 w 2969285"/>
              <a:gd name="connsiteY5665" fmla="*/ 107196 h 3313666"/>
              <a:gd name="connsiteX5666" fmla="*/ 1103044 w 2969285"/>
              <a:gd name="connsiteY5666" fmla="*/ 107196 h 3313666"/>
              <a:gd name="connsiteX5667" fmla="*/ 1090976 w 2969285"/>
              <a:gd name="connsiteY5667" fmla="*/ 114092 h 3313666"/>
              <a:gd name="connsiteX5668" fmla="*/ 1090976 w 2969285"/>
              <a:gd name="connsiteY5668" fmla="*/ 114092 h 3313666"/>
              <a:gd name="connsiteX5669" fmla="*/ 1090976 w 2969285"/>
              <a:gd name="connsiteY5669" fmla="*/ 114092 h 3313666"/>
              <a:gd name="connsiteX5670" fmla="*/ 1103044 w 2969285"/>
              <a:gd name="connsiteY5670" fmla="*/ 107196 h 3313666"/>
              <a:gd name="connsiteX5671" fmla="*/ 1115112 w 2969285"/>
              <a:gd name="connsiteY5671" fmla="*/ 148572 h 3313666"/>
              <a:gd name="connsiteX5672" fmla="*/ 1178899 w 2969285"/>
              <a:gd name="connsiteY5672" fmla="*/ 114092 h 3313666"/>
              <a:gd name="connsiteX5673" fmla="*/ 1178899 w 2969285"/>
              <a:gd name="connsiteY5673" fmla="*/ 114092 h 3313666"/>
              <a:gd name="connsiteX5674" fmla="*/ 1115112 w 2969285"/>
              <a:gd name="connsiteY5674" fmla="*/ 148572 h 3313666"/>
              <a:gd name="connsiteX5675" fmla="*/ 1115112 w 2969285"/>
              <a:gd name="connsiteY5675" fmla="*/ 148572 h 3313666"/>
              <a:gd name="connsiteX5676" fmla="*/ 1090976 w 2969285"/>
              <a:gd name="connsiteY5676" fmla="*/ 143400 h 3313666"/>
              <a:gd name="connsiteX5677" fmla="*/ 1115112 w 2969285"/>
              <a:gd name="connsiteY5677" fmla="*/ 148572 h 3313666"/>
              <a:gd name="connsiteX5678" fmla="*/ 1084080 w 2969285"/>
              <a:gd name="connsiteY5678" fmla="*/ 308903 h 3313666"/>
              <a:gd name="connsiteX5679" fmla="*/ 1113388 w 2969285"/>
              <a:gd name="connsiteY5679" fmla="*/ 277871 h 3313666"/>
              <a:gd name="connsiteX5680" fmla="*/ 1120284 w 2969285"/>
              <a:gd name="connsiteY5680" fmla="*/ 277871 h 3313666"/>
              <a:gd name="connsiteX5681" fmla="*/ 1113388 w 2969285"/>
              <a:gd name="connsiteY5681" fmla="*/ 277871 h 3313666"/>
              <a:gd name="connsiteX5682" fmla="*/ 1084080 w 2969285"/>
              <a:gd name="connsiteY5682" fmla="*/ 308903 h 3313666"/>
              <a:gd name="connsiteX5683" fmla="*/ 1084080 w 2969285"/>
              <a:gd name="connsiteY5683" fmla="*/ 308903 h 3313666"/>
              <a:gd name="connsiteX5684" fmla="*/ 1084080 w 2969285"/>
              <a:gd name="connsiteY5684" fmla="*/ 308903 h 3313666"/>
              <a:gd name="connsiteX5685" fmla="*/ 1072012 w 2969285"/>
              <a:gd name="connsiteY5685" fmla="*/ 122712 h 3313666"/>
              <a:gd name="connsiteX5686" fmla="*/ 1059944 w 2969285"/>
              <a:gd name="connsiteY5686" fmla="*/ 134780 h 3313666"/>
              <a:gd name="connsiteX5687" fmla="*/ 1059944 w 2969285"/>
              <a:gd name="connsiteY5687" fmla="*/ 134780 h 3313666"/>
              <a:gd name="connsiteX5688" fmla="*/ 1059944 w 2969285"/>
              <a:gd name="connsiteY5688" fmla="*/ 134780 h 3313666"/>
              <a:gd name="connsiteX5689" fmla="*/ 1072012 w 2969285"/>
              <a:gd name="connsiteY5689" fmla="*/ 122712 h 3313666"/>
              <a:gd name="connsiteX5690" fmla="*/ 1028912 w 2969285"/>
              <a:gd name="connsiteY5690" fmla="*/ 141676 h 3313666"/>
              <a:gd name="connsiteX5691" fmla="*/ 1035808 w 2969285"/>
              <a:gd name="connsiteY5691" fmla="*/ 134780 h 3313666"/>
              <a:gd name="connsiteX5692" fmla="*/ 1028912 w 2969285"/>
              <a:gd name="connsiteY5692" fmla="*/ 141676 h 3313666"/>
              <a:gd name="connsiteX5693" fmla="*/ 989260 w 2969285"/>
              <a:gd name="connsiteY5693" fmla="*/ 165812 h 3313666"/>
              <a:gd name="connsiteX5694" fmla="*/ 989260 w 2969285"/>
              <a:gd name="connsiteY5694" fmla="*/ 165812 h 3313666"/>
              <a:gd name="connsiteX5695" fmla="*/ 1028912 w 2969285"/>
              <a:gd name="connsiteY5695" fmla="*/ 141676 h 3313666"/>
              <a:gd name="connsiteX5696" fmla="*/ 1028912 w 2969285"/>
              <a:gd name="connsiteY5696" fmla="*/ 141676 h 3313666"/>
              <a:gd name="connsiteX5697" fmla="*/ 987536 w 2969285"/>
              <a:gd name="connsiteY5697" fmla="*/ 157192 h 3313666"/>
              <a:gd name="connsiteX5698" fmla="*/ 1009948 w 2969285"/>
              <a:gd name="connsiteY5698" fmla="*/ 141676 h 3313666"/>
              <a:gd name="connsiteX5699" fmla="*/ 987536 w 2969285"/>
              <a:gd name="connsiteY5699" fmla="*/ 157192 h 3313666"/>
              <a:gd name="connsiteX5700" fmla="*/ 987536 w 2969285"/>
              <a:gd name="connsiteY5700" fmla="*/ 157192 h 3313666"/>
              <a:gd name="connsiteX5701" fmla="*/ 982364 w 2969285"/>
              <a:gd name="connsiteY5701" fmla="*/ 157192 h 3313666"/>
              <a:gd name="connsiteX5702" fmla="*/ 987536 w 2969285"/>
              <a:gd name="connsiteY5702" fmla="*/ 157192 h 3313666"/>
              <a:gd name="connsiteX5703" fmla="*/ 996156 w 2969285"/>
              <a:gd name="connsiteY5703" fmla="*/ 386483 h 3313666"/>
              <a:gd name="connsiteX5704" fmla="*/ 1001328 w 2969285"/>
              <a:gd name="connsiteY5704" fmla="*/ 350279 h 3313666"/>
              <a:gd name="connsiteX5705" fmla="*/ 1037532 w 2969285"/>
              <a:gd name="connsiteY5705" fmla="*/ 345107 h 3313666"/>
              <a:gd name="connsiteX5706" fmla="*/ 1053048 w 2969285"/>
              <a:gd name="connsiteY5706" fmla="*/ 327867 h 3313666"/>
              <a:gd name="connsiteX5707" fmla="*/ 1053048 w 2969285"/>
              <a:gd name="connsiteY5707" fmla="*/ 327867 h 3313666"/>
              <a:gd name="connsiteX5708" fmla="*/ 1053048 w 2969285"/>
              <a:gd name="connsiteY5708" fmla="*/ 327867 h 3313666"/>
              <a:gd name="connsiteX5709" fmla="*/ 1140972 w 2969285"/>
              <a:gd name="connsiteY5709" fmla="*/ 345107 h 3313666"/>
              <a:gd name="connsiteX5710" fmla="*/ 1196139 w 2969285"/>
              <a:gd name="connsiteY5710" fmla="*/ 388207 h 3313666"/>
              <a:gd name="connsiteX5711" fmla="*/ 1211655 w 2969285"/>
              <a:gd name="connsiteY5711" fmla="*/ 429583 h 3313666"/>
              <a:gd name="connsiteX5712" fmla="*/ 1196139 w 2969285"/>
              <a:gd name="connsiteY5712" fmla="*/ 388207 h 3313666"/>
              <a:gd name="connsiteX5713" fmla="*/ 1140972 w 2969285"/>
              <a:gd name="connsiteY5713" fmla="*/ 345107 h 3313666"/>
              <a:gd name="connsiteX5714" fmla="*/ 1053048 w 2969285"/>
              <a:gd name="connsiteY5714" fmla="*/ 327867 h 3313666"/>
              <a:gd name="connsiteX5715" fmla="*/ 1037532 w 2969285"/>
              <a:gd name="connsiteY5715" fmla="*/ 345107 h 3313666"/>
              <a:gd name="connsiteX5716" fmla="*/ 1037532 w 2969285"/>
              <a:gd name="connsiteY5716" fmla="*/ 345107 h 3313666"/>
              <a:gd name="connsiteX5717" fmla="*/ 1001328 w 2969285"/>
              <a:gd name="connsiteY5717" fmla="*/ 350279 h 3313666"/>
              <a:gd name="connsiteX5718" fmla="*/ 996156 w 2969285"/>
              <a:gd name="connsiteY5718" fmla="*/ 386483 h 3313666"/>
              <a:gd name="connsiteX5719" fmla="*/ 980640 w 2969285"/>
              <a:gd name="connsiteY5719" fmla="*/ 439927 h 3313666"/>
              <a:gd name="connsiteX5720" fmla="*/ 984088 w 2969285"/>
              <a:gd name="connsiteY5720" fmla="*/ 453718 h 3313666"/>
              <a:gd name="connsiteX5721" fmla="*/ 980640 w 2969285"/>
              <a:gd name="connsiteY5721" fmla="*/ 439927 h 3313666"/>
              <a:gd name="connsiteX5722" fmla="*/ 996156 w 2969285"/>
              <a:gd name="connsiteY5722" fmla="*/ 386483 h 3313666"/>
              <a:gd name="connsiteX5723" fmla="*/ 989260 w 2969285"/>
              <a:gd name="connsiteY5723" fmla="*/ 479578 h 3313666"/>
              <a:gd name="connsiteX5724" fmla="*/ 989260 w 2969285"/>
              <a:gd name="connsiteY5724" fmla="*/ 479578 h 3313666"/>
              <a:gd name="connsiteX5725" fmla="*/ 987536 w 2969285"/>
              <a:gd name="connsiteY5725" fmla="*/ 467510 h 3313666"/>
              <a:gd name="connsiteX5726" fmla="*/ 989260 w 2969285"/>
              <a:gd name="connsiteY5726" fmla="*/ 479578 h 3313666"/>
              <a:gd name="connsiteX5727" fmla="*/ 989260 w 2969285"/>
              <a:gd name="connsiteY5727" fmla="*/ 479578 h 3313666"/>
              <a:gd name="connsiteX5728" fmla="*/ 989260 w 2969285"/>
              <a:gd name="connsiteY5728" fmla="*/ 479578 h 3313666"/>
              <a:gd name="connsiteX5729" fmla="*/ 973744 w 2969285"/>
              <a:gd name="connsiteY5729" fmla="*/ 496818 h 3313666"/>
              <a:gd name="connsiteX5730" fmla="*/ 973744 w 2969285"/>
              <a:gd name="connsiteY5730" fmla="*/ 496818 h 3313666"/>
              <a:gd name="connsiteX5731" fmla="*/ 973744 w 2969285"/>
              <a:gd name="connsiteY5731" fmla="*/ 496818 h 3313666"/>
              <a:gd name="connsiteX5732" fmla="*/ 989260 w 2969285"/>
              <a:gd name="connsiteY5732" fmla="*/ 496818 h 3313666"/>
              <a:gd name="connsiteX5733" fmla="*/ 989260 w 2969285"/>
              <a:gd name="connsiteY5733" fmla="*/ 496818 h 3313666"/>
              <a:gd name="connsiteX5734" fmla="*/ 989260 w 2969285"/>
              <a:gd name="connsiteY5734" fmla="*/ 496818 h 3313666"/>
              <a:gd name="connsiteX5735" fmla="*/ 1001328 w 2969285"/>
              <a:gd name="connsiteY5735" fmla="*/ 489922 h 3313666"/>
              <a:gd name="connsiteX5736" fmla="*/ 1001328 w 2969285"/>
              <a:gd name="connsiteY5736" fmla="*/ 489922 h 3313666"/>
              <a:gd name="connsiteX5737" fmla="*/ 989260 w 2969285"/>
              <a:gd name="connsiteY5737" fmla="*/ 496818 h 3313666"/>
              <a:gd name="connsiteX5738" fmla="*/ 973744 w 2969285"/>
              <a:gd name="connsiteY5738" fmla="*/ 496818 h 3313666"/>
              <a:gd name="connsiteX5739" fmla="*/ 973744 w 2969285"/>
              <a:gd name="connsiteY5739" fmla="*/ 496818 h 3313666"/>
              <a:gd name="connsiteX5740" fmla="*/ 942712 w 2969285"/>
              <a:gd name="connsiteY5740" fmla="*/ 512334 h 3313666"/>
              <a:gd name="connsiteX5741" fmla="*/ 915129 w 2969285"/>
              <a:gd name="connsiteY5741" fmla="*/ 545090 h 3313666"/>
              <a:gd name="connsiteX5742" fmla="*/ 942712 w 2969285"/>
              <a:gd name="connsiteY5742" fmla="*/ 512334 h 3313666"/>
              <a:gd name="connsiteX5743" fmla="*/ 973744 w 2969285"/>
              <a:gd name="connsiteY5743" fmla="*/ 496818 h 3313666"/>
              <a:gd name="connsiteX5744" fmla="*/ 989260 w 2969285"/>
              <a:gd name="connsiteY5744" fmla="*/ 479578 h 3313666"/>
              <a:gd name="connsiteX5745" fmla="*/ 937540 w 2969285"/>
              <a:gd name="connsiteY5745" fmla="*/ 183052 h 3313666"/>
              <a:gd name="connsiteX5746" fmla="*/ 956504 w 2969285"/>
              <a:gd name="connsiteY5746" fmla="*/ 191672 h 3313666"/>
              <a:gd name="connsiteX5747" fmla="*/ 956504 w 2969285"/>
              <a:gd name="connsiteY5747" fmla="*/ 191672 h 3313666"/>
              <a:gd name="connsiteX5748" fmla="*/ 966848 w 2969285"/>
              <a:gd name="connsiteY5748" fmla="*/ 191672 h 3313666"/>
              <a:gd name="connsiteX5749" fmla="*/ 956504 w 2969285"/>
              <a:gd name="connsiteY5749" fmla="*/ 191672 h 3313666"/>
              <a:gd name="connsiteX5750" fmla="*/ 932368 w 2969285"/>
              <a:gd name="connsiteY5750" fmla="*/ 220979 h 3313666"/>
              <a:gd name="connsiteX5751" fmla="*/ 956504 w 2969285"/>
              <a:gd name="connsiteY5751" fmla="*/ 191672 h 3313666"/>
              <a:gd name="connsiteX5752" fmla="*/ 937540 w 2969285"/>
              <a:gd name="connsiteY5752" fmla="*/ 183052 h 3313666"/>
              <a:gd name="connsiteX5753" fmla="*/ 940988 w 2969285"/>
              <a:gd name="connsiteY5753" fmla="*/ 250287 h 3313666"/>
              <a:gd name="connsiteX5754" fmla="*/ 935817 w 2969285"/>
              <a:gd name="connsiteY5754" fmla="*/ 262355 h 3313666"/>
              <a:gd name="connsiteX5755" fmla="*/ 940988 w 2969285"/>
              <a:gd name="connsiteY5755" fmla="*/ 250287 h 3313666"/>
              <a:gd name="connsiteX5756" fmla="*/ 940988 w 2969285"/>
              <a:gd name="connsiteY5756" fmla="*/ 250287 h 3313666"/>
              <a:gd name="connsiteX5757" fmla="*/ 868581 w 2969285"/>
              <a:gd name="connsiteY5757" fmla="*/ 224427 h 3313666"/>
              <a:gd name="connsiteX5758" fmla="*/ 966848 w 2969285"/>
              <a:gd name="connsiteY5758" fmla="*/ 157192 h 3313666"/>
              <a:gd name="connsiteX5759" fmla="*/ 966848 w 2969285"/>
              <a:gd name="connsiteY5759" fmla="*/ 157192 h 3313666"/>
              <a:gd name="connsiteX5760" fmla="*/ 868581 w 2969285"/>
              <a:gd name="connsiteY5760" fmla="*/ 224427 h 3313666"/>
              <a:gd name="connsiteX5761" fmla="*/ 868581 w 2969285"/>
              <a:gd name="connsiteY5761" fmla="*/ 224427 h 3313666"/>
              <a:gd name="connsiteX5762" fmla="*/ 797897 w 2969285"/>
              <a:gd name="connsiteY5762" fmla="*/ 260631 h 3313666"/>
              <a:gd name="connsiteX5763" fmla="*/ 868581 w 2969285"/>
              <a:gd name="connsiteY5763" fmla="*/ 224427 h 3313666"/>
              <a:gd name="connsiteX5764" fmla="*/ 561710 w 2969285"/>
              <a:gd name="connsiteY5764" fmla="*/ 655426 h 3313666"/>
              <a:gd name="connsiteX5765" fmla="*/ 604810 w 2969285"/>
              <a:gd name="connsiteY5765" fmla="*/ 596810 h 3313666"/>
              <a:gd name="connsiteX5766" fmla="*/ 692734 w 2969285"/>
              <a:gd name="connsiteY5766" fmla="*/ 488198 h 3313666"/>
              <a:gd name="connsiteX5767" fmla="*/ 711697 w 2969285"/>
              <a:gd name="connsiteY5767" fmla="*/ 453718 h 3313666"/>
              <a:gd name="connsiteX5768" fmla="*/ 770313 w 2969285"/>
              <a:gd name="connsiteY5768" fmla="*/ 286491 h 3313666"/>
              <a:gd name="connsiteX5769" fmla="*/ 777209 w 2969285"/>
              <a:gd name="connsiteY5769" fmla="*/ 276147 h 3313666"/>
              <a:gd name="connsiteX5770" fmla="*/ 799621 w 2969285"/>
              <a:gd name="connsiteY5770" fmla="*/ 260631 h 3313666"/>
              <a:gd name="connsiteX5771" fmla="*/ 777209 w 2969285"/>
              <a:gd name="connsiteY5771" fmla="*/ 276147 h 3313666"/>
              <a:gd name="connsiteX5772" fmla="*/ 770313 w 2969285"/>
              <a:gd name="connsiteY5772" fmla="*/ 286491 h 3313666"/>
              <a:gd name="connsiteX5773" fmla="*/ 711697 w 2969285"/>
              <a:gd name="connsiteY5773" fmla="*/ 453718 h 3313666"/>
              <a:gd name="connsiteX5774" fmla="*/ 692734 w 2969285"/>
              <a:gd name="connsiteY5774" fmla="*/ 488198 h 3313666"/>
              <a:gd name="connsiteX5775" fmla="*/ 604810 w 2969285"/>
              <a:gd name="connsiteY5775" fmla="*/ 596810 h 3313666"/>
              <a:gd name="connsiteX5776" fmla="*/ 561710 w 2969285"/>
              <a:gd name="connsiteY5776" fmla="*/ 655426 h 3313666"/>
              <a:gd name="connsiteX5777" fmla="*/ 551366 w 2969285"/>
              <a:gd name="connsiteY5777" fmla="*/ 672666 h 3313666"/>
              <a:gd name="connsiteX5778" fmla="*/ 620326 w 2969285"/>
              <a:gd name="connsiteY5778" fmla="*/ 612326 h 3313666"/>
              <a:gd name="connsiteX5779" fmla="*/ 641014 w 2969285"/>
              <a:gd name="connsiteY5779" fmla="*/ 591638 h 3313666"/>
              <a:gd name="connsiteX5780" fmla="*/ 620326 w 2969285"/>
              <a:gd name="connsiteY5780" fmla="*/ 612326 h 3313666"/>
              <a:gd name="connsiteX5781" fmla="*/ 551366 w 2969285"/>
              <a:gd name="connsiteY5781" fmla="*/ 672666 h 3313666"/>
              <a:gd name="connsiteX5782" fmla="*/ 551366 w 2969285"/>
              <a:gd name="connsiteY5782" fmla="*/ 672666 h 3313666"/>
              <a:gd name="connsiteX5783" fmla="*/ 551366 w 2969285"/>
              <a:gd name="connsiteY5783" fmla="*/ 672666 h 3313666"/>
              <a:gd name="connsiteX5784" fmla="*/ 561710 w 2969285"/>
              <a:gd name="connsiteY5784" fmla="*/ 655426 h 3313666"/>
              <a:gd name="connsiteX5785" fmla="*/ 591018 w 2969285"/>
              <a:gd name="connsiteY5785" fmla="*/ 689905 h 3313666"/>
              <a:gd name="connsiteX5786" fmla="*/ 591018 w 2969285"/>
              <a:gd name="connsiteY5786" fmla="*/ 689905 h 3313666"/>
              <a:gd name="connsiteX5787" fmla="*/ 551366 w 2969285"/>
              <a:gd name="connsiteY5787" fmla="*/ 696801 h 3313666"/>
              <a:gd name="connsiteX5788" fmla="*/ 591018 w 2969285"/>
              <a:gd name="connsiteY5788" fmla="*/ 689905 h 3313666"/>
              <a:gd name="connsiteX5789" fmla="*/ 535850 w 2969285"/>
              <a:gd name="connsiteY5789" fmla="*/ 674389 h 3313666"/>
              <a:gd name="connsiteX5790" fmla="*/ 535850 w 2969285"/>
              <a:gd name="connsiteY5790" fmla="*/ 674389 h 3313666"/>
              <a:gd name="connsiteX5791" fmla="*/ 534126 w 2969285"/>
              <a:gd name="connsiteY5791" fmla="*/ 681285 h 3313666"/>
              <a:gd name="connsiteX5792" fmla="*/ 535850 w 2969285"/>
              <a:gd name="connsiteY5792" fmla="*/ 674389 h 3313666"/>
              <a:gd name="connsiteX5793" fmla="*/ 553090 w 2969285"/>
              <a:gd name="connsiteY5793" fmla="*/ 853685 h 3313666"/>
              <a:gd name="connsiteX5794" fmla="*/ 522058 w 2969285"/>
              <a:gd name="connsiteY5794" fmla="*/ 872649 h 3313666"/>
              <a:gd name="connsiteX5795" fmla="*/ 497922 w 2969285"/>
              <a:gd name="connsiteY5795" fmla="*/ 889889 h 3313666"/>
              <a:gd name="connsiteX5796" fmla="*/ 522058 w 2969285"/>
              <a:gd name="connsiteY5796" fmla="*/ 872649 h 3313666"/>
              <a:gd name="connsiteX5797" fmla="*/ 553090 w 2969285"/>
              <a:gd name="connsiteY5797" fmla="*/ 853685 h 3313666"/>
              <a:gd name="connsiteX5798" fmla="*/ 511714 w 2969285"/>
              <a:gd name="connsiteY5798" fmla="*/ 689905 h 3313666"/>
              <a:gd name="connsiteX5799" fmla="*/ 511714 w 2969285"/>
              <a:gd name="connsiteY5799" fmla="*/ 689905 h 3313666"/>
              <a:gd name="connsiteX5800" fmla="*/ 511714 w 2969285"/>
              <a:gd name="connsiteY5800" fmla="*/ 689905 h 3313666"/>
              <a:gd name="connsiteX5801" fmla="*/ 511714 w 2969285"/>
              <a:gd name="connsiteY5801" fmla="*/ 689905 h 3313666"/>
              <a:gd name="connsiteX5802" fmla="*/ 511714 w 2969285"/>
              <a:gd name="connsiteY5802" fmla="*/ 689905 h 3313666"/>
              <a:gd name="connsiteX5803" fmla="*/ 520334 w 2969285"/>
              <a:gd name="connsiteY5803" fmla="*/ 834721 h 3313666"/>
              <a:gd name="connsiteX5804" fmla="*/ 520334 w 2969285"/>
              <a:gd name="connsiteY5804" fmla="*/ 834721 h 3313666"/>
              <a:gd name="connsiteX5805" fmla="*/ 491026 w 2969285"/>
              <a:gd name="connsiteY5805" fmla="*/ 857133 h 3313666"/>
              <a:gd name="connsiteX5806" fmla="*/ 458270 w 2969285"/>
              <a:gd name="connsiteY5806" fmla="*/ 869201 h 3313666"/>
              <a:gd name="connsiteX5807" fmla="*/ 368623 w 2969285"/>
              <a:gd name="connsiteY5807" fmla="*/ 969192 h 3313666"/>
              <a:gd name="connsiteX5808" fmla="*/ 368623 w 2969285"/>
              <a:gd name="connsiteY5808" fmla="*/ 969192 h 3313666"/>
              <a:gd name="connsiteX5809" fmla="*/ 347935 w 2969285"/>
              <a:gd name="connsiteY5809" fmla="*/ 979536 h 3313666"/>
              <a:gd name="connsiteX5810" fmla="*/ 368623 w 2969285"/>
              <a:gd name="connsiteY5810" fmla="*/ 969192 h 3313666"/>
              <a:gd name="connsiteX5811" fmla="*/ 458270 w 2969285"/>
              <a:gd name="connsiteY5811" fmla="*/ 869201 h 3313666"/>
              <a:gd name="connsiteX5812" fmla="*/ 491026 w 2969285"/>
              <a:gd name="connsiteY5812" fmla="*/ 857133 h 3313666"/>
              <a:gd name="connsiteX5813" fmla="*/ 520334 w 2969285"/>
              <a:gd name="connsiteY5813" fmla="*/ 834721 h 3313666"/>
              <a:gd name="connsiteX5814" fmla="*/ 430687 w 2969285"/>
              <a:gd name="connsiteY5814" fmla="*/ 764037 h 3313666"/>
              <a:gd name="connsiteX5815" fmla="*/ 454823 w 2969285"/>
              <a:gd name="connsiteY5815" fmla="*/ 757141 h 3313666"/>
              <a:gd name="connsiteX5816" fmla="*/ 392759 w 2969285"/>
              <a:gd name="connsiteY5816" fmla="*/ 822653 h 3313666"/>
              <a:gd name="connsiteX5817" fmla="*/ 454823 w 2969285"/>
              <a:gd name="connsiteY5817" fmla="*/ 757141 h 3313666"/>
              <a:gd name="connsiteX5818" fmla="*/ 430687 w 2969285"/>
              <a:gd name="connsiteY5818" fmla="*/ 764037 h 3313666"/>
              <a:gd name="connsiteX5819" fmla="*/ 475510 w 2969285"/>
              <a:gd name="connsiteY5819" fmla="*/ 769209 h 3313666"/>
              <a:gd name="connsiteX5820" fmla="*/ 447927 w 2969285"/>
              <a:gd name="connsiteY5820" fmla="*/ 815757 h 3313666"/>
              <a:gd name="connsiteX5821" fmla="*/ 447927 w 2969285"/>
              <a:gd name="connsiteY5821" fmla="*/ 815757 h 3313666"/>
              <a:gd name="connsiteX5822" fmla="*/ 428963 w 2969285"/>
              <a:gd name="connsiteY5822" fmla="*/ 819205 h 3313666"/>
              <a:gd name="connsiteX5823" fmla="*/ 447927 w 2969285"/>
              <a:gd name="connsiteY5823" fmla="*/ 815757 h 3313666"/>
              <a:gd name="connsiteX5824" fmla="*/ 475510 w 2969285"/>
              <a:gd name="connsiteY5824" fmla="*/ 769209 h 3313666"/>
              <a:gd name="connsiteX5825" fmla="*/ 399655 w 2969285"/>
              <a:gd name="connsiteY5825" fmla="*/ 876097 h 3313666"/>
              <a:gd name="connsiteX5826" fmla="*/ 399655 w 2969285"/>
              <a:gd name="connsiteY5826" fmla="*/ 876097 h 3313666"/>
              <a:gd name="connsiteX5827" fmla="*/ 399655 w 2969285"/>
              <a:gd name="connsiteY5827" fmla="*/ 876097 h 3313666"/>
              <a:gd name="connsiteX5828" fmla="*/ 382415 w 2969285"/>
              <a:gd name="connsiteY5828" fmla="*/ 882993 h 3313666"/>
              <a:gd name="connsiteX5829" fmla="*/ 399655 w 2969285"/>
              <a:gd name="connsiteY5829" fmla="*/ 876097 h 3313666"/>
              <a:gd name="connsiteX5830" fmla="*/ 506542 w 2969285"/>
              <a:gd name="connsiteY5830" fmla="*/ 807137 h 3313666"/>
              <a:gd name="connsiteX5831" fmla="*/ 506542 w 2969285"/>
              <a:gd name="connsiteY5831" fmla="*/ 807137 h 3313666"/>
              <a:gd name="connsiteX5832" fmla="*/ 499646 w 2969285"/>
              <a:gd name="connsiteY5832" fmla="*/ 807137 h 3313666"/>
              <a:gd name="connsiteX5833" fmla="*/ 506542 w 2969285"/>
              <a:gd name="connsiteY5833" fmla="*/ 807137 h 3313666"/>
              <a:gd name="connsiteX5834" fmla="*/ 465166 w 2969285"/>
              <a:gd name="connsiteY5834" fmla="*/ 748521 h 3313666"/>
              <a:gd name="connsiteX5835" fmla="*/ 496198 w 2969285"/>
              <a:gd name="connsiteY5835" fmla="*/ 714041 h 3313666"/>
              <a:gd name="connsiteX5836" fmla="*/ 496198 w 2969285"/>
              <a:gd name="connsiteY5836" fmla="*/ 714041 h 3313666"/>
              <a:gd name="connsiteX5837" fmla="*/ 465166 w 2969285"/>
              <a:gd name="connsiteY5837" fmla="*/ 748521 h 3313666"/>
              <a:gd name="connsiteX5838" fmla="*/ 465166 w 2969285"/>
              <a:gd name="connsiteY5838" fmla="*/ 748521 h 3313666"/>
              <a:gd name="connsiteX5839" fmla="*/ 463443 w 2969285"/>
              <a:gd name="connsiteY5839" fmla="*/ 689905 h 3313666"/>
              <a:gd name="connsiteX5840" fmla="*/ 463443 w 2969285"/>
              <a:gd name="connsiteY5840" fmla="*/ 689905 h 3313666"/>
              <a:gd name="connsiteX5841" fmla="*/ 409999 w 2969285"/>
              <a:gd name="connsiteY5841" fmla="*/ 736453 h 3313666"/>
              <a:gd name="connsiteX5842" fmla="*/ 463443 w 2969285"/>
              <a:gd name="connsiteY5842" fmla="*/ 689905 h 3313666"/>
              <a:gd name="connsiteX5843" fmla="*/ 316903 w 2969285"/>
              <a:gd name="connsiteY5843" fmla="*/ 791621 h 3313666"/>
              <a:gd name="connsiteX5844" fmla="*/ 297939 w 2969285"/>
              <a:gd name="connsiteY5844" fmla="*/ 832997 h 3313666"/>
              <a:gd name="connsiteX5845" fmla="*/ 297939 w 2969285"/>
              <a:gd name="connsiteY5845" fmla="*/ 832997 h 3313666"/>
              <a:gd name="connsiteX5846" fmla="*/ 297939 w 2969285"/>
              <a:gd name="connsiteY5846" fmla="*/ 832997 h 3313666"/>
              <a:gd name="connsiteX5847" fmla="*/ 316903 w 2969285"/>
              <a:gd name="connsiteY5847" fmla="*/ 791621 h 3313666"/>
              <a:gd name="connsiteX5848" fmla="*/ 308283 w 2969285"/>
              <a:gd name="connsiteY5848" fmla="*/ 882993 h 3313666"/>
              <a:gd name="connsiteX5849" fmla="*/ 313455 w 2969285"/>
              <a:gd name="connsiteY5849" fmla="*/ 867477 h 3313666"/>
              <a:gd name="connsiteX5850" fmla="*/ 258287 w 2969285"/>
              <a:gd name="connsiteY5850" fmla="*/ 879545 h 3313666"/>
              <a:gd name="connsiteX5851" fmla="*/ 253115 w 2969285"/>
              <a:gd name="connsiteY5851" fmla="*/ 876097 h 3313666"/>
              <a:gd name="connsiteX5852" fmla="*/ 253115 w 2969285"/>
              <a:gd name="connsiteY5852" fmla="*/ 867477 h 3313666"/>
              <a:gd name="connsiteX5853" fmla="*/ 253115 w 2969285"/>
              <a:gd name="connsiteY5853" fmla="*/ 876097 h 3313666"/>
              <a:gd name="connsiteX5854" fmla="*/ 258287 w 2969285"/>
              <a:gd name="connsiteY5854" fmla="*/ 879545 h 3313666"/>
              <a:gd name="connsiteX5855" fmla="*/ 313455 w 2969285"/>
              <a:gd name="connsiteY5855" fmla="*/ 867477 h 3313666"/>
              <a:gd name="connsiteX5856" fmla="*/ 344487 w 2969285"/>
              <a:gd name="connsiteY5856" fmla="*/ 841617 h 3313666"/>
              <a:gd name="connsiteX5857" fmla="*/ 344487 w 2969285"/>
              <a:gd name="connsiteY5857" fmla="*/ 841617 h 3313666"/>
              <a:gd name="connsiteX5858" fmla="*/ 351383 w 2969285"/>
              <a:gd name="connsiteY5858" fmla="*/ 824377 h 3313666"/>
              <a:gd name="connsiteX5859" fmla="*/ 332419 w 2969285"/>
              <a:gd name="connsiteY5859" fmla="*/ 826101 h 3313666"/>
              <a:gd name="connsiteX5860" fmla="*/ 351383 w 2969285"/>
              <a:gd name="connsiteY5860" fmla="*/ 824377 h 3313666"/>
              <a:gd name="connsiteX5861" fmla="*/ 375519 w 2969285"/>
              <a:gd name="connsiteY5861" fmla="*/ 807137 h 3313666"/>
              <a:gd name="connsiteX5862" fmla="*/ 384139 w 2969285"/>
              <a:gd name="connsiteY5862" fmla="*/ 791621 h 3313666"/>
              <a:gd name="connsiteX5863" fmla="*/ 375519 w 2969285"/>
              <a:gd name="connsiteY5863" fmla="*/ 807137 h 3313666"/>
              <a:gd name="connsiteX5864" fmla="*/ 391035 w 2969285"/>
              <a:gd name="connsiteY5864" fmla="*/ 789897 h 3313666"/>
              <a:gd name="connsiteX5865" fmla="*/ 389311 w 2969285"/>
              <a:gd name="connsiteY5865" fmla="*/ 789897 h 3313666"/>
              <a:gd name="connsiteX5866" fmla="*/ 391035 w 2969285"/>
              <a:gd name="connsiteY5866" fmla="*/ 789897 h 3313666"/>
              <a:gd name="connsiteX5867" fmla="*/ 399655 w 2969285"/>
              <a:gd name="connsiteY5867" fmla="*/ 781277 h 3313666"/>
              <a:gd name="connsiteX5868" fmla="*/ 399655 w 2969285"/>
              <a:gd name="connsiteY5868" fmla="*/ 739901 h 3313666"/>
              <a:gd name="connsiteX5869" fmla="*/ 399655 w 2969285"/>
              <a:gd name="connsiteY5869" fmla="*/ 739901 h 3313666"/>
              <a:gd name="connsiteX5870" fmla="*/ 399655 w 2969285"/>
              <a:gd name="connsiteY5870" fmla="*/ 781277 h 3313666"/>
              <a:gd name="connsiteX5871" fmla="*/ 406551 w 2969285"/>
              <a:gd name="connsiteY5871" fmla="*/ 781277 h 3313666"/>
              <a:gd name="connsiteX5872" fmla="*/ 399655 w 2969285"/>
              <a:gd name="connsiteY5872" fmla="*/ 781277 h 3313666"/>
              <a:gd name="connsiteX5873" fmla="*/ 391035 w 2969285"/>
              <a:gd name="connsiteY5873" fmla="*/ 789897 h 3313666"/>
              <a:gd name="connsiteX5874" fmla="*/ 375519 w 2969285"/>
              <a:gd name="connsiteY5874" fmla="*/ 807137 h 3313666"/>
              <a:gd name="connsiteX5875" fmla="*/ 351383 w 2969285"/>
              <a:gd name="connsiteY5875" fmla="*/ 824377 h 3313666"/>
              <a:gd name="connsiteX5876" fmla="*/ 344487 w 2969285"/>
              <a:gd name="connsiteY5876" fmla="*/ 841617 h 3313666"/>
              <a:gd name="connsiteX5877" fmla="*/ 344487 w 2969285"/>
              <a:gd name="connsiteY5877" fmla="*/ 841617 h 3313666"/>
              <a:gd name="connsiteX5878" fmla="*/ 344487 w 2969285"/>
              <a:gd name="connsiteY5878" fmla="*/ 841617 h 3313666"/>
              <a:gd name="connsiteX5879" fmla="*/ 313455 w 2969285"/>
              <a:gd name="connsiteY5879" fmla="*/ 867477 h 3313666"/>
              <a:gd name="connsiteX5880" fmla="*/ 308283 w 2969285"/>
              <a:gd name="connsiteY5880" fmla="*/ 882993 h 3313666"/>
              <a:gd name="connsiteX5881" fmla="*/ 213464 w 2969285"/>
              <a:gd name="connsiteY5881" fmla="*/ 993328 h 3313666"/>
              <a:gd name="connsiteX5882" fmla="*/ 213464 w 2969285"/>
              <a:gd name="connsiteY5882" fmla="*/ 993328 h 3313666"/>
              <a:gd name="connsiteX5883" fmla="*/ 308283 w 2969285"/>
              <a:gd name="connsiteY5883" fmla="*/ 882993 h 3313666"/>
              <a:gd name="connsiteX5884" fmla="*/ 210016 w 2969285"/>
              <a:gd name="connsiteY5884" fmla="*/ 993328 h 3313666"/>
              <a:gd name="connsiteX5885" fmla="*/ 210016 w 2969285"/>
              <a:gd name="connsiteY5885" fmla="*/ 993328 h 3313666"/>
              <a:gd name="connsiteX5886" fmla="*/ 210016 w 2969285"/>
              <a:gd name="connsiteY5886" fmla="*/ 996776 h 3313666"/>
              <a:gd name="connsiteX5887" fmla="*/ 210016 w 2969285"/>
              <a:gd name="connsiteY5887" fmla="*/ 993328 h 3313666"/>
              <a:gd name="connsiteX5888" fmla="*/ 189328 w 2969285"/>
              <a:gd name="connsiteY5888" fmla="*/ 1062288 h 3313666"/>
              <a:gd name="connsiteX5889" fmla="*/ 210016 w 2969285"/>
              <a:gd name="connsiteY5889" fmla="*/ 1014016 h 3313666"/>
              <a:gd name="connsiteX5890" fmla="*/ 189328 w 2969285"/>
              <a:gd name="connsiteY5890" fmla="*/ 1062288 h 3313666"/>
              <a:gd name="connsiteX5891" fmla="*/ 178984 w 2969285"/>
              <a:gd name="connsiteY5891" fmla="*/ 1088148 h 3313666"/>
              <a:gd name="connsiteX5892" fmla="*/ 191052 w 2969285"/>
              <a:gd name="connsiteY5892" fmla="*/ 1084700 h 3313666"/>
              <a:gd name="connsiteX5893" fmla="*/ 178984 w 2969285"/>
              <a:gd name="connsiteY5893" fmla="*/ 1088148 h 3313666"/>
              <a:gd name="connsiteX5894" fmla="*/ 189328 w 2969285"/>
              <a:gd name="connsiteY5894" fmla="*/ 1062288 h 3313666"/>
              <a:gd name="connsiteX5895" fmla="*/ 196224 w 2969285"/>
              <a:gd name="connsiteY5895" fmla="*/ 1119180 h 3313666"/>
              <a:gd name="connsiteX5896" fmla="*/ 196224 w 2969285"/>
              <a:gd name="connsiteY5896" fmla="*/ 1119180 h 3313666"/>
              <a:gd name="connsiteX5897" fmla="*/ 185880 w 2969285"/>
              <a:gd name="connsiteY5897" fmla="*/ 1126076 h 3313666"/>
              <a:gd name="connsiteX5898" fmla="*/ 196224 w 2969285"/>
              <a:gd name="connsiteY5898" fmla="*/ 1119180 h 3313666"/>
              <a:gd name="connsiteX5899" fmla="*/ 196224 w 2969285"/>
              <a:gd name="connsiteY5899" fmla="*/ 1119180 h 3313666"/>
              <a:gd name="connsiteX5900" fmla="*/ 225532 w 2969285"/>
              <a:gd name="connsiteY5900" fmla="*/ 1196759 h 3313666"/>
              <a:gd name="connsiteX5901" fmla="*/ 158296 w 2969285"/>
              <a:gd name="connsiteY5901" fmla="*/ 1250203 h 3313666"/>
              <a:gd name="connsiteX5902" fmla="*/ 153124 w 2969285"/>
              <a:gd name="connsiteY5902" fmla="*/ 1303647 h 3313666"/>
              <a:gd name="connsiteX5903" fmla="*/ 122092 w 2969285"/>
              <a:gd name="connsiteY5903" fmla="*/ 1417430 h 3313666"/>
              <a:gd name="connsiteX5904" fmla="*/ 128988 w 2969285"/>
              <a:gd name="connsiteY5904" fmla="*/ 1417430 h 3313666"/>
              <a:gd name="connsiteX5905" fmla="*/ 122092 w 2969285"/>
              <a:gd name="connsiteY5905" fmla="*/ 1417430 h 3313666"/>
              <a:gd name="connsiteX5906" fmla="*/ 122092 w 2969285"/>
              <a:gd name="connsiteY5906" fmla="*/ 1417430 h 3313666"/>
              <a:gd name="connsiteX5907" fmla="*/ 118644 w 2969285"/>
              <a:gd name="connsiteY5907" fmla="*/ 1424326 h 3313666"/>
              <a:gd name="connsiteX5908" fmla="*/ 122092 w 2969285"/>
              <a:gd name="connsiteY5908" fmla="*/ 1417430 h 3313666"/>
              <a:gd name="connsiteX5909" fmla="*/ 153124 w 2969285"/>
              <a:gd name="connsiteY5909" fmla="*/ 1303647 h 3313666"/>
              <a:gd name="connsiteX5910" fmla="*/ 158296 w 2969285"/>
              <a:gd name="connsiteY5910" fmla="*/ 1250203 h 3313666"/>
              <a:gd name="connsiteX5911" fmla="*/ 225532 w 2969285"/>
              <a:gd name="connsiteY5911" fmla="*/ 1196759 h 3313666"/>
              <a:gd name="connsiteX5912" fmla="*/ 139332 w 2969285"/>
              <a:gd name="connsiteY5912" fmla="*/ 1467426 h 3313666"/>
              <a:gd name="connsiteX5913" fmla="*/ 139332 w 2969285"/>
              <a:gd name="connsiteY5913" fmla="*/ 1467426 h 3313666"/>
              <a:gd name="connsiteX5914" fmla="*/ 139332 w 2969285"/>
              <a:gd name="connsiteY5914" fmla="*/ 1467426 h 3313666"/>
              <a:gd name="connsiteX5915" fmla="*/ 134160 w 2969285"/>
              <a:gd name="connsiteY5915" fmla="*/ 1563970 h 3313666"/>
              <a:gd name="connsiteX5916" fmla="*/ 135884 w 2969285"/>
              <a:gd name="connsiteY5916" fmla="*/ 1574314 h 3313666"/>
              <a:gd name="connsiteX5917" fmla="*/ 134160 w 2969285"/>
              <a:gd name="connsiteY5917" fmla="*/ 1563970 h 3313666"/>
              <a:gd name="connsiteX5918" fmla="*/ 139332 w 2969285"/>
              <a:gd name="connsiteY5918" fmla="*/ 1467426 h 3313666"/>
              <a:gd name="connsiteX5919" fmla="*/ 139332 w 2969285"/>
              <a:gd name="connsiteY5919" fmla="*/ 1450186 h 3313666"/>
              <a:gd name="connsiteX5920" fmla="*/ 139332 w 2969285"/>
              <a:gd name="connsiteY5920" fmla="*/ 1450186 h 3313666"/>
              <a:gd name="connsiteX5921" fmla="*/ 147952 w 2969285"/>
              <a:gd name="connsiteY5921" fmla="*/ 1417430 h 3313666"/>
              <a:gd name="connsiteX5922" fmla="*/ 147952 w 2969285"/>
              <a:gd name="connsiteY5922" fmla="*/ 1417430 h 3313666"/>
              <a:gd name="connsiteX5923" fmla="*/ 139332 w 2969285"/>
              <a:gd name="connsiteY5923" fmla="*/ 1450186 h 3313666"/>
              <a:gd name="connsiteX5924" fmla="*/ 139332 w 2969285"/>
              <a:gd name="connsiteY5924" fmla="*/ 1467426 h 3313666"/>
              <a:gd name="connsiteX5925" fmla="*/ 99680 w 2969285"/>
              <a:gd name="connsiteY5925" fmla="*/ 1369159 h 3313666"/>
              <a:gd name="connsiteX5926" fmla="*/ 96232 w 2969285"/>
              <a:gd name="connsiteY5926" fmla="*/ 1358815 h 3313666"/>
              <a:gd name="connsiteX5927" fmla="*/ 82440 w 2969285"/>
              <a:gd name="connsiteY5927" fmla="*/ 1324335 h 3313666"/>
              <a:gd name="connsiteX5928" fmla="*/ 96232 w 2969285"/>
              <a:gd name="connsiteY5928" fmla="*/ 1358815 h 3313666"/>
              <a:gd name="connsiteX5929" fmla="*/ 113472 w 2969285"/>
              <a:gd name="connsiteY5929" fmla="*/ 1281235 h 3313666"/>
              <a:gd name="connsiteX5930" fmla="*/ 113472 w 2969285"/>
              <a:gd name="connsiteY5930" fmla="*/ 1281235 h 3313666"/>
              <a:gd name="connsiteX5931" fmla="*/ 111748 w 2969285"/>
              <a:gd name="connsiteY5931" fmla="*/ 1281235 h 3313666"/>
              <a:gd name="connsiteX5932" fmla="*/ 113472 w 2969285"/>
              <a:gd name="connsiteY5932" fmla="*/ 1281235 h 3313666"/>
              <a:gd name="connsiteX5933" fmla="*/ 122092 w 2969285"/>
              <a:gd name="connsiteY5933" fmla="*/ 1281235 h 3313666"/>
              <a:gd name="connsiteX5934" fmla="*/ 125540 w 2969285"/>
              <a:gd name="connsiteY5934" fmla="*/ 1308819 h 3313666"/>
              <a:gd name="connsiteX5935" fmla="*/ 122092 w 2969285"/>
              <a:gd name="connsiteY5935" fmla="*/ 1281235 h 3313666"/>
              <a:gd name="connsiteX5936" fmla="*/ 113472 w 2969285"/>
              <a:gd name="connsiteY5936" fmla="*/ 1281235 h 3313666"/>
              <a:gd name="connsiteX5937" fmla="*/ 113472 w 2969285"/>
              <a:gd name="connsiteY5937" fmla="*/ 1281235 h 3313666"/>
              <a:gd name="connsiteX5938" fmla="*/ 96232 w 2969285"/>
              <a:gd name="connsiteY5938" fmla="*/ 1358815 h 3313666"/>
              <a:gd name="connsiteX5939" fmla="*/ 99680 w 2969285"/>
              <a:gd name="connsiteY5939" fmla="*/ 1369159 h 3313666"/>
              <a:gd name="connsiteX5940" fmla="*/ 89336 w 2969285"/>
              <a:gd name="connsiteY5940" fmla="*/ 1458806 h 3313666"/>
              <a:gd name="connsiteX5941" fmla="*/ 89336 w 2969285"/>
              <a:gd name="connsiteY5941" fmla="*/ 1458806 h 3313666"/>
              <a:gd name="connsiteX5942" fmla="*/ 91060 w 2969285"/>
              <a:gd name="connsiteY5942" fmla="*/ 1426050 h 3313666"/>
              <a:gd name="connsiteX5943" fmla="*/ 91060 w 2969285"/>
              <a:gd name="connsiteY5943" fmla="*/ 1426050 h 3313666"/>
              <a:gd name="connsiteX5944" fmla="*/ 89336 w 2969285"/>
              <a:gd name="connsiteY5944" fmla="*/ 1458806 h 3313666"/>
              <a:gd name="connsiteX5945" fmla="*/ 92784 w 2969285"/>
              <a:gd name="connsiteY5945" fmla="*/ 1669133 h 3313666"/>
              <a:gd name="connsiteX5946" fmla="*/ 92784 w 2969285"/>
              <a:gd name="connsiteY5946" fmla="*/ 1679477 h 3313666"/>
              <a:gd name="connsiteX5947" fmla="*/ 92784 w 2969285"/>
              <a:gd name="connsiteY5947" fmla="*/ 1679477 h 3313666"/>
              <a:gd name="connsiteX5948" fmla="*/ 92784 w 2969285"/>
              <a:gd name="connsiteY5948" fmla="*/ 1669133 h 3313666"/>
              <a:gd name="connsiteX5949" fmla="*/ 89336 w 2969285"/>
              <a:gd name="connsiteY5949" fmla="*/ 1458806 h 3313666"/>
              <a:gd name="connsiteX5950" fmla="*/ 72096 w 2969285"/>
              <a:gd name="connsiteY5950" fmla="*/ 1477770 h 3313666"/>
              <a:gd name="connsiteX5951" fmla="*/ 89336 w 2969285"/>
              <a:gd name="connsiteY5951" fmla="*/ 1458806 h 3313666"/>
              <a:gd name="connsiteX5952" fmla="*/ 144504 w 2969285"/>
              <a:gd name="connsiteY5952" fmla="*/ 1220895 h 3313666"/>
              <a:gd name="connsiteX5953" fmla="*/ 139332 w 2969285"/>
              <a:gd name="connsiteY5953" fmla="*/ 1213999 h 3313666"/>
              <a:gd name="connsiteX5954" fmla="*/ 139332 w 2969285"/>
              <a:gd name="connsiteY5954" fmla="*/ 1212275 h 3313666"/>
              <a:gd name="connsiteX5955" fmla="*/ 139332 w 2969285"/>
              <a:gd name="connsiteY5955" fmla="*/ 1213999 h 3313666"/>
              <a:gd name="connsiteX5956" fmla="*/ 144504 w 2969285"/>
              <a:gd name="connsiteY5956" fmla="*/ 1220895 h 3313666"/>
              <a:gd name="connsiteX5957" fmla="*/ 146228 w 2969285"/>
              <a:gd name="connsiteY5957" fmla="*/ 1095044 h 3313666"/>
              <a:gd name="connsiteX5958" fmla="*/ 146228 w 2969285"/>
              <a:gd name="connsiteY5958" fmla="*/ 1095044 h 3313666"/>
              <a:gd name="connsiteX5959" fmla="*/ 153124 w 2969285"/>
              <a:gd name="connsiteY5959" fmla="*/ 1086424 h 3313666"/>
              <a:gd name="connsiteX5960" fmla="*/ 153124 w 2969285"/>
              <a:gd name="connsiteY5960" fmla="*/ 1086424 h 3313666"/>
              <a:gd name="connsiteX5961" fmla="*/ 146228 w 2969285"/>
              <a:gd name="connsiteY5961" fmla="*/ 1095044 h 3313666"/>
              <a:gd name="connsiteX5962" fmla="*/ 115196 w 2969285"/>
              <a:gd name="connsiteY5962" fmla="*/ 1234687 h 3313666"/>
              <a:gd name="connsiteX5963" fmla="*/ 106576 w 2969285"/>
              <a:gd name="connsiteY5963" fmla="*/ 1248479 h 3313666"/>
              <a:gd name="connsiteX5964" fmla="*/ 106576 w 2969285"/>
              <a:gd name="connsiteY5964" fmla="*/ 1260547 h 3313666"/>
              <a:gd name="connsiteX5965" fmla="*/ 106576 w 2969285"/>
              <a:gd name="connsiteY5965" fmla="*/ 1248479 h 3313666"/>
              <a:gd name="connsiteX5966" fmla="*/ 101404 w 2969285"/>
              <a:gd name="connsiteY5966" fmla="*/ 1234687 h 3313666"/>
              <a:gd name="connsiteX5967" fmla="*/ 106576 w 2969285"/>
              <a:gd name="connsiteY5967" fmla="*/ 1248479 h 3313666"/>
              <a:gd name="connsiteX5968" fmla="*/ 115196 w 2969285"/>
              <a:gd name="connsiteY5968" fmla="*/ 1234687 h 3313666"/>
              <a:gd name="connsiteX5969" fmla="*/ 146228 w 2969285"/>
              <a:gd name="connsiteY5969" fmla="*/ 1095044 h 3313666"/>
              <a:gd name="connsiteX5970" fmla="*/ 70372 w 2969285"/>
              <a:gd name="connsiteY5970" fmla="*/ 1107112 h 3313666"/>
              <a:gd name="connsiteX5971" fmla="*/ 108300 w 2969285"/>
              <a:gd name="connsiteY5971" fmla="*/ 1027808 h 3313666"/>
              <a:gd name="connsiteX5972" fmla="*/ 70372 w 2969285"/>
              <a:gd name="connsiteY5972" fmla="*/ 1107112 h 3313666"/>
              <a:gd name="connsiteX5973" fmla="*/ 65200 w 2969285"/>
              <a:gd name="connsiteY5973" fmla="*/ 1122628 h 3313666"/>
              <a:gd name="connsiteX5974" fmla="*/ 70372 w 2969285"/>
              <a:gd name="connsiteY5974" fmla="*/ 1107112 h 3313666"/>
              <a:gd name="connsiteX5975" fmla="*/ 72096 w 2969285"/>
              <a:gd name="connsiteY5975" fmla="*/ 1567418 h 3313666"/>
              <a:gd name="connsiteX5976" fmla="*/ 68648 w 2969285"/>
              <a:gd name="connsiteY5976" fmla="*/ 1519146 h 3313666"/>
              <a:gd name="connsiteX5977" fmla="*/ 68648 w 2969285"/>
              <a:gd name="connsiteY5977" fmla="*/ 1515698 h 3313666"/>
              <a:gd name="connsiteX5978" fmla="*/ 68648 w 2969285"/>
              <a:gd name="connsiteY5978" fmla="*/ 1519146 h 3313666"/>
              <a:gd name="connsiteX5979" fmla="*/ 84164 w 2969285"/>
              <a:gd name="connsiteY5979" fmla="*/ 1543282 h 3313666"/>
              <a:gd name="connsiteX5980" fmla="*/ 68648 w 2969285"/>
              <a:gd name="connsiteY5980" fmla="*/ 1519146 h 3313666"/>
              <a:gd name="connsiteX5981" fmla="*/ 72096 w 2969285"/>
              <a:gd name="connsiteY5981" fmla="*/ 1567418 h 3313666"/>
              <a:gd name="connsiteX5982" fmla="*/ 92784 w 2969285"/>
              <a:gd name="connsiteY5982" fmla="*/ 1705337 h 3313666"/>
              <a:gd name="connsiteX5983" fmla="*/ 89336 w 2969285"/>
              <a:gd name="connsiteY5983" fmla="*/ 1708785 h 3313666"/>
              <a:gd name="connsiteX5984" fmla="*/ 92784 w 2969285"/>
              <a:gd name="connsiteY5984" fmla="*/ 1705337 h 3313666"/>
              <a:gd name="connsiteX5985" fmla="*/ 92784 w 2969285"/>
              <a:gd name="connsiteY5985" fmla="*/ 1705337 h 3313666"/>
              <a:gd name="connsiteX5986" fmla="*/ 99680 w 2969285"/>
              <a:gd name="connsiteY5986" fmla="*/ 1739817 h 3313666"/>
              <a:gd name="connsiteX5987" fmla="*/ 99680 w 2969285"/>
              <a:gd name="connsiteY5987" fmla="*/ 1731197 h 3313666"/>
              <a:gd name="connsiteX5988" fmla="*/ 99680 w 2969285"/>
              <a:gd name="connsiteY5988" fmla="*/ 1731197 h 3313666"/>
              <a:gd name="connsiteX5989" fmla="*/ 101404 w 2969285"/>
              <a:gd name="connsiteY5989" fmla="*/ 1720853 h 3313666"/>
              <a:gd name="connsiteX5990" fmla="*/ 92784 w 2969285"/>
              <a:gd name="connsiteY5990" fmla="*/ 1703613 h 3313666"/>
              <a:gd name="connsiteX5991" fmla="*/ 92784 w 2969285"/>
              <a:gd name="connsiteY5991" fmla="*/ 1703613 h 3313666"/>
              <a:gd name="connsiteX5992" fmla="*/ 92784 w 2969285"/>
              <a:gd name="connsiteY5992" fmla="*/ 1703613 h 3313666"/>
              <a:gd name="connsiteX5993" fmla="*/ 101404 w 2969285"/>
              <a:gd name="connsiteY5993" fmla="*/ 1720853 h 3313666"/>
              <a:gd name="connsiteX5994" fmla="*/ 101404 w 2969285"/>
              <a:gd name="connsiteY5994" fmla="*/ 1720853 h 3313666"/>
              <a:gd name="connsiteX5995" fmla="*/ 99680 w 2969285"/>
              <a:gd name="connsiteY5995" fmla="*/ 1731197 h 3313666"/>
              <a:gd name="connsiteX5996" fmla="*/ 99680 w 2969285"/>
              <a:gd name="connsiteY5996" fmla="*/ 1739817 h 3313666"/>
              <a:gd name="connsiteX5997" fmla="*/ 108300 w 2969285"/>
              <a:gd name="connsiteY5997" fmla="*/ 1682925 h 3313666"/>
              <a:gd name="connsiteX5998" fmla="*/ 108300 w 2969285"/>
              <a:gd name="connsiteY5998" fmla="*/ 1670857 h 3313666"/>
              <a:gd name="connsiteX5999" fmla="*/ 108300 w 2969285"/>
              <a:gd name="connsiteY5999" fmla="*/ 1670857 h 3313666"/>
              <a:gd name="connsiteX6000" fmla="*/ 108300 w 2969285"/>
              <a:gd name="connsiteY6000" fmla="*/ 1682925 h 3313666"/>
              <a:gd name="connsiteX6001" fmla="*/ 108300 w 2969285"/>
              <a:gd name="connsiteY6001" fmla="*/ 1670857 h 3313666"/>
              <a:gd name="connsiteX6002" fmla="*/ 128988 w 2969285"/>
              <a:gd name="connsiteY6002" fmla="*/ 1677753 h 3313666"/>
              <a:gd name="connsiteX6003" fmla="*/ 108300 w 2969285"/>
              <a:gd name="connsiteY6003" fmla="*/ 1670857 h 3313666"/>
              <a:gd name="connsiteX6004" fmla="*/ 108300 w 2969285"/>
              <a:gd name="connsiteY6004" fmla="*/ 1670857 h 3313666"/>
              <a:gd name="connsiteX6005" fmla="*/ 123816 w 2969285"/>
              <a:gd name="connsiteY6005" fmla="*/ 1769125 h 3313666"/>
              <a:gd name="connsiteX6006" fmla="*/ 120368 w 2969285"/>
              <a:gd name="connsiteY6006" fmla="*/ 1760505 h 3313666"/>
              <a:gd name="connsiteX6007" fmla="*/ 123816 w 2969285"/>
              <a:gd name="connsiteY6007" fmla="*/ 1769125 h 3313666"/>
              <a:gd name="connsiteX6008" fmla="*/ 130712 w 2969285"/>
              <a:gd name="connsiteY6008" fmla="*/ 1788089 h 3313666"/>
              <a:gd name="connsiteX6009" fmla="*/ 123816 w 2969285"/>
              <a:gd name="connsiteY6009" fmla="*/ 1769125 h 3313666"/>
              <a:gd name="connsiteX6010" fmla="*/ 130712 w 2969285"/>
              <a:gd name="connsiteY6010" fmla="*/ 1731197 h 3313666"/>
              <a:gd name="connsiteX6011" fmla="*/ 123816 w 2969285"/>
              <a:gd name="connsiteY6011" fmla="*/ 1708785 h 3313666"/>
              <a:gd name="connsiteX6012" fmla="*/ 108300 w 2969285"/>
              <a:gd name="connsiteY6012" fmla="*/ 1693269 h 3313666"/>
              <a:gd name="connsiteX6013" fmla="*/ 123816 w 2969285"/>
              <a:gd name="connsiteY6013" fmla="*/ 1708785 h 3313666"/>
              <a:gd name="connsiteX6014" fmla="*/ 130712 w 2969285"/>
              <a:gd name="connsiteY6014" fmla="*/ 1731197 h 3313666"/>
              <a:gd name="connsiteX6015" fmla="*/ 130712 w 2969285"/>
              <a:gd name="connsiteY6015" fmla="*/ 1731197 h 3313666"/>
              <a:gd name="connsiteX6016" fmla="*/ 146228 w 2969285"/>
              <a:gd name="connsiteY6016" fmla="*/ 1763953 h 3313666"/>
              <a:gd name="connsiteX6017" fmla="*/ 146228 w 2969285"/>
              <a:gd name="connsiteY6017" fmla="*/ 1763953 h 3313666"/>
              <a:gd name="connsiteX6018" fmla="*/ 146228 w 2969285"/>
              <a:gd name="connsiteY6018" fmla="*/ 1763953 h 3313666"/>
              <a:gd name="connsiteX6019" fmla="*/ 146228 w 2969285"/>
              <a:gd name="connsiteY6019" fmla="*/ 1767401 h 3313666"/>
              <a:gd name="connsiteX6020" fmla="*/ 146228 w 2969285"/>
              <a:gd name="connsiteY6020" fmla="*/ 1763953 h 3313666"/>
              <a:gd name="connsiteX6021" fmla="*/ 130712 w 2969285"/>
              <a:gd name="connsiteY6021" fmla="*/ 1731197 h 3313666"/>
              <a:gd name="connsiteX6022" fmla="*/ 130712 w 2969285"/>
              <a:gd name="connsiteY6022" fmla="*/ 1731197 h 3313666"/>
              <a:gd name="connsiteX6023" fmla="*/ 354831 w 2969285"/>
              <a:gd name="connsiteY6023" fmla="*/ 2446654 h 3313666"/>
              <a:gd name="connsiteX6024" fmla="*/ 318627 w 2969285"/>
              <a:gd name="connsiteY6024" fmla="*/ 2365626 h 3313666"/>
              <a:gd name="connsiteX6025" fmla="*/ 306559 w 2969285"/>
              <a:gd name="connsiteY6025" fmla="*/ 2312183 h 3313666"/>
              <a:gd name="connsiteX6026" fmla="*/ 256563 w 2969285"/>
              <a:gd name="connsiteY6026" fmla="*/ 2210467 h 3313666"/>
              <a:gd name="connsiteX6027" fmla="*/ 230703 w 2969285"/>
              <a:gd name="connsiteY6027" fmla="*/ 2172539 h 3313666"/>
              <a:gd name="connsiteX6028" fmla="*/ 208292 w 2969285"/>
              <a:gd name="connsiteY6028" fmla="*/ 2120819 h 3313666"/>
              <a:gd name="connsiteX6029" fmla="*/ 194500 w 2969285"/>
              <a:gd name="connsiteY6029" fmla="*/ 2084616 h 3313666"/>
              <a:gd name="connsiteX6030" fmla="*/ 168640 w 2969285"/>
              <a:gd name="connsiteY6030" fmla="*/ 1969108 h 3313666"/>
              <a:gd name="connsiteX6031" fmla="*/ 156572 w 2969285"/>
              <a:gd name="connsiteY6031" fmla="*/ 1934628 h 3313666"/>
              <a:gd name="connsiteX6032" fmla="*/ 146228 w 2969285"/>
              <a:gd name="connsiteY6032" fmla="*/ 1817397 h 3313666"/>
              <a:gd name="connsiteX6033" fmla="*/ 132436 w 2969285"/>
              <a:gd name="connsiteY6033" fmla="*/ 1838085 h 3313666"/>
              <a:gd name="connsiteX6034" fmla="*/ 132436 w 2969285"/>
              <a:gd name="connsiteY6034" fmla="*/ 1838085 h 3313666"/>
              <a:gd name="connsiteX6035" fmla="*/ 146228 w 2969285"/>
              <a:gd name="connsiteY6035" fmla="*/ 1817397 h 3313666"/>
              <a:gd name="connsiteX6036" fmla="*/ 146228 w 2969285"/>
              <a:gd name="connsiteY6036" fmla="*/ 1817397 h 3313666"/>
              <a:gd name="connsiteX6037" fmla="*/ 144504 w 2969285"/>
              <a:gd name="connsiteY6037" fmla="*/ 1801881 h 3313666"/>
              <a:gd name="connsiteX6038" fmla="*/ 144504 w 2969285"/>
              <a:gd name="connsiteY6038" fmla="*/ 1801881 h 3313666"/>
              <a:gd name="connsiteX6039" fmla="*/ 147952 w 2969285"/>
              <a:gd name="connsiteY6039" fmla="*/ 1800157 h 3313666"/>
              <a:gd name="connsiteX6040" fmla="*/ 147952 w 2969285"/>
              <a:gd name="connsiteY6040" fmla="*/ 1800157 h 3313666"/>
              <a:gd name="connsiteX6041" fmla="*/ 147952 w 2969285"/>
              <a:gd name="connsiteY6041" fmla="*/ 1800157 h 3313666"/>
              <a:gd name="connsiteX6042" fmla="*/ 144504 w 2969285"/>
              <a:gd name="connsiteY6042" fmla="*/ 1801881 h 3313666"/>
              <a:gd name="connsiteX6043" fmla="*/ 146228 w 2969285"/>
              <a:gd name="connsiteY6043" fmla="*/ 1817397 h 3313666"/>
              <a:gd name="connsiteX6044" fmla="*/ 156572 w 2969285"/>
              <a:gd name="connsiteY6044" fmla="*/ 1934628 h 3313666"/>
              <a:gd name="connsiteX6045" fmla="*/ 168640 w 2969285"/>
              <a:gd name="connsiteY6045" fmla="*/ 1969108 h 3313666"/>
              <a:gd name="connsiteX6046" fmla="*/ 194500 w 2969285"/>
              <a:gd name="connsiteY6046" fmla="*/ 2084616 h 3313666"/>
              <a:gd name="connsiteX6047" fmla="*/ 208292 w 2969285"/>
              <a:gd name="connsiteY6047" fmla="*/ 2120819 h 3313666"/>
              <a:gd name="connsiteX6048" fmla="*/ 230703 w 2969285"/>
              <a:gd name="connsiteY6048" fmla="*/ 2172539 h 3313666"/>
              <a:gd name="connsiteX6049" fmla="*/ 256563 w 2969285"/>
              <a:gd name="connsiteY6049" fmla="*/ 2210467 h 3313666"/>
              <a:gd name="connsiteX6050" fmla="*/ 306559 w 2969285"/>
              <a:gd name="connsiteY6050" fmla="*/ 2312183 h 3313666"/>
              <a:gd name="connsiteX6051" fmla="*/ 318627 w 2969285"/>
              <a:gd name="connsiteY6051" fmla="*/ 2365626 h 3313666"/>
              <a:gd name="connsiteX6052" fmla="*/ 354831 w 2969285"/>
              <a:gd name="connsiteY6052" fmla="*/ 2446654 h 3313666"/>
              <a:gd name="connsiteX6053" fmla="*/ 408275 w 2969285"/>
              <a:gd name="connsiteY6053" fmla="*/ 2555266 h 3313666"/>
              <a:gd name="connsiteX6054" fmla="*/ 354831 w 2969285"/>
              <a:gd name="connsiteY6054" fmla="*/ 2446654 h 3313666"/>
              <a:gd name="connsiteX6055" fmla="*/ 403103 w 2969285"/>
              <a:gd name="connsiteY6055" fmla="*/ 2427690 h 3313666"/>
              <a:gd name="connsiteX6056" fmla="*/ 404827 w 2969285"/>
              <a:gd name="connsiteY6056" fmla="*/ 2441482 h 3313666"/>
              <a:gd name="connsiteX6057" fmla="*/ 404827 w 2969285"/>
              <a:gd name="connsiteY6057" fmla="*/ 2441482 h 3313666"/>
              <a:gd name="connsiteX6058" fmla="*/ 403103 w 2969285"/>
              <a:gd name="connsiteY6058" fmla="*/ 2427690 h 3313666"/>
              <a:gd name="connsiteX6059" fmla="*/ 396207 w 2969285"/>
              <a:gd name="connsiteY6059" fmla="*/ 2400106 h 3313666"/>
              <a:gd name="connsiteX6060" fmla="*/ 397931 w 2969285"/>
              <a:gd name="connsiteY6060" fmla="*/ 2408726 h 3313666"/>
              <a:gd name="connsiteX6061" fmla="*/ 396207 w 2969285"/>
              <a:gd name="connsiteY6061" fmla="*/ 2400106 h 3313666"/>
              <a:gd name="connsiteX6062" fmla="*/ 396207 w 2969285"/>
              <a:gd name="connsiteY6062" fmla="*/ 2400106 h 3313666"/>
              <a:gd name="connsiteX6063" fmla="*/ 396207 w 2969285"/>
              <a:gd name="connsiteY6063" fmla="*/ 2400106 h 3313666"/>
              <a:gd name="connsiteX6064" fmla="*/ 420343 w 2969285"/>
              <a:gd name="connsiteY6064" fmla="*/ 2381142 h 3313666"/>
              <a:gd name="connsiteX6065" fmla="*/ 485854 w 2969285"/>
              <a:gd name="connsiteY6065" fmla="*/ 2350110 h 3313666"/>
              <a:gd name="connsiteX6066" fmla="*/ 539298 w 2969285"/>
              <a:gd name="connsiteY6066" fmla="*/ 2365626 h 3313666"/>
              <a:gd name="connsiteX6067" fmla="*/ 578950 w 2969285"/>
              <a:gd name="connsiteY6067" fmla="*/ 2357006 h 3313666"/>
              <a:gd name="connsiteX6068" fmla="*/ 578950 w 2969285"/>
              <a:gd name="connsiteY6068" fmla="*/ 2357006 h 3313666"/>
              <a:gd name="connsiteX6069" fmla="*/ 539298 w 2969285"/>
              <a:gd name="connsiteY6069" fmla="*/ 2365626 h 3313666"/>
              <a:gd name="connsiteX6070" fmla="*/ 485854 w 2969285"/>
              <a:gd name="connsiteY6070" fmla="*/ 2350110 h 3313666"/>
              <a:gd name="connsiteX6071" fmla="*/ 420343 w 2969285"/>
              <a:gd name="connsiteY6071" fmla="*/ 2381142 h 3313666"/>
              <a:gd name="connsiteX6072" fmla="*/ 396207 w 2969285"/>
              <a:gd name="connsiteY6072" fmla="*/ 2400106 h 3313666"/>
              <a:gd name="connsiteX6073" fmla="*/ 442755 w 2969285"/>
              <a:gd name="connsiteY6073" fmla="*/ 2517338 h 3313666"/>
              <a:gd name="connsiteX6074" fmla="*/ 420343 w 2969285"/>
              <a:gd name="connsiteY6074" fmla="*/ 2472514 h 3313666"/>
              <a:gd name="connsiteX6075" fmla="*/ 442755 w 2969285"/>
              <a:gd name="connsiteY6075" fmla="*/ 2517338 h 3313666"/>
              <a:gd name="connsiteX6076" fmla="*/ 442755 w 2969285"/>
              <a:gd name="connsiteY6076" fmla="*/ 2520786 h 3313666"/>
              <a:gd name="connsiteX6077" fmla="*/ 441031 w 2969285"/>
              <a:gd name="connsiteY6077" fmla="*/ 2534577 h 3313666"/>
              <a:gd name="connsiteX6078" fmla="*/ 442755 w 2969285"/>
              <a:gd name="connsiteY6078" fmla="*/ 2520786 h 3313666"/>
              <a:gd name="connsiteX6079" fmla="*/ 442755 w 2969285"/>
              <a:gd name="connsiteY6079" fmla="*/ 2517338 h 3313666"/>
              <a:gd name="connsiteX6080" fmla="*/ 427239 w 2969285"/>
              <a:gd name="connsiteY6080" fmla="*/ 2594917 h 3313666"/>
              <a:gd name="connsiteX6081" fmla="*/ 427239 w 2969285"/>
              <a:gd name="connsiteY6081" fmla="*/ 2594917 h 3313666"/>
              <a:gd name="connsiteX6082" fmla="*/ 413447 w 2969285"/>
              <a:gd name="connsiteY6082" fmla="*/ 2560437 h 3313666"/>
              <a:gd name="connsiteX6083" fmla="*/ 427239 w 2969285"/>
              <a:gd name="connsiteY6083" fmla="*/ 2594917 h 3313666"/>
              <a:gd name="connsiteX6084" fmla="*/ 444479 w 2969285"/>
              <a:gd name="connsiteY6084" fmla="*/ 2612157 h 3313666"/>
              <a:gd name="connsiteX6085" fmla="*/ 435859 w 2969285"/>
              <a:gd name="connsiteY6085" fmla="*/ 2601813 h 3313666"/>
              <a:gd name="connsiteX6086" fmla="*/ 435859 w 2969285"/>
              <a:gd name="connsiteY6086" fmla="*/ 2601813 h 3313666"/>
              <a:gd name="connsiteX6087" fmla="*/ 435859 w 2969285"/>
              <a:gd name="connsiteY6087" fmla="*/ 2601813 h 3313666"/>
              <a:gd name="connsiteX6088" fmla="*/ 444479 w 2969285"/>
              <a:gd name="connsiteY6088" fmla="*/ 2612157 h 3313666"/>
              <a:gd name="connsiteX6089" fmla="*/ 447927 w 2969285"/>
              <a:gd name="connsiteY6089" fmla="*/ 2617329 h 3313666"/>
              <a:gd name="connsiteX6090" fmla="*/ 444479 w 2969285"/>
              <a:gd name="connsiteY6090" fmla="*/ 2612157 h 3313666"/>
              <a:gd name="connsiteX6091" fmla="*/ 842721 w 2969285"/>
              <a:gd name="connsiteY6091" fmla="*/ 3044879 h 3313666"/>
              <a:gd name="connsiteX6092" fmla="*/ 887545 w 2969285"/>
              <a:gd name="connsiteY6092" fmla="*/ 3093151 h 3313666"/>
              <a:gd name="connsiteX6093" fmla="*/ 842721 w 2969285"/>
              <a:gd name="connsiteY6093" fmla="*/ 3044879 h 3313666"/>
              <a:gd name="connsiteX6094" fmla="*/ 818585 w 2969285"/>
              <a:gd name="connsiteY6094" fmla="*/ 3027639 h 3313666"/>
              <a:gd name="connsiteX6095" fmla="*/ 784105 w 2969285"/>
              <a:gd name="connsiteY6095" fmla="*/ 3012124 h 3313666"/>
              <a:gd name="connsiteX6096" fmla="*/ 723765 w 2969285"/>
              <a:gd name="connsiteY6096" fmla="*/ 2958680 h 3313666"/>
              <a:gd name="connsiteX6097" fmla="*/ 682390 w 2969285"/>
              <a:gd name="connsiteY6097" fmla="*/ 2896616 h 3313666"/>
              <a:gd name="connsiteX6098" fmla="*/ 659978 w 2969285"/>
              <a:gd name="connsiteY6098" fmla="*/ 2875928 h 3313666"/>
              <a:gd name="connsiteX6099" fmla="*/ 611706 w 2969285"/>
              <a:gd name="connsiteY6099" fmla="*/ 2834552 h 3313666"/>
              <a:gd name="connsiteX6100" fmla="*/ 596190 w 2969285"/>
              <a:gd name="connsiteY6100" fmla="*/ 2817312 h 3313666"/>
              <a:gd name="connsiteX6101" fmla="*/ 541022 w 2969285"/>
              <a:gd name="connsiteY6101" fmla="*/ 2808692 h 3313666"/>
              <a:gd name="connsiteX6102" fmla="*/ 596190 w 2969285"/>
              <a:gd name="connsiteY6102" fmla="*/ 2817312 h 3313666"/>
              <a:gd name="connsiteX6103" fmla="*/ 611706 w 2969285"/>
              <a:gd name="connsiteY6103" fmla="*/ 2834552 h 3313666"/>
              <a:gd name="connsiteX6104" fmla="*/ 635842 w 2969285"/>
              <a:gd name="connsiteY6104" fmla="*/ 2846620 h 3313666"/>
              <a:gd name="connsiteX6105" fmla="*/ 659978 w 2969285"/>
              <a:gd name="connsiteY6105" fmla="*/ 2841448 h 3313666"/>
              <a:gd name="connsiteX6106" fmla="*/ 659978 w 2969285"/>
              <a:gd name="connsiteY6106" fmla="*/ 2841448 h 3313666"/>
              <a:gd name="connsiteX6107" fmla="*/ 653082 w 2969285"/>
              <a:gd name="connsiteY6107" fmla="*/ 2834552 h 3313666"/>
              <a:gd name="connsiteX6108" fmla="*/ 659978 w 2969285"/>
              <a:gd name="connsiteY6108" fmla="*/ 2841448 h 3313666"/>
              <a:gd name="connsiteX6109" fmla="*/ 659978 w 2969285"/>
              <a:gd name="connsiteY6109" fmla="*/ 2841448 h 3313666"/>
              <a:gd name="connsiteX6110" fmla="*/ 635842 w 2969285"/>
              <a:gd name="connsiteY6110" fmla="*/ 2846620 h 3313666"/>
              <a:gd name="connsiteX6111" fmla="*/ 611706 w 2969285"/>
              <a:gd name="connsiteY6111" fmla="*/ 2834552 h 3313666"/>
              <a:gd name="connsiteX6112" fmla="*/ 659978 w 2969285"/>
              <a:gd name="connsiteY6112" fmla="*/ 2875928 h 3313666"/>
              <a:gd name="connsiteX6113" fmla="*/ 682390 w 2969285"/>
              <a:gd name="connsiteY6113" fmla="*/ 2896616 h 3313666"/>
              <a:gd name="connsiteX6114" fmla="*/ 723765 w 2969285"/>
              <a:gd name="connsiteY6114" fmla="*/ 2958680 h 3313666"/>
              <a:gd name="connsiteX6115" fmla="*/ 784105 w 2969285"/>
              <a:gd name="connsiteY6115" fmla="*/ 3012124 h 3313666"/>
              <a:gd name="connsiteX6116" fmla="*/ 818585 w 2969285"/>
              <a:gd name="connsiteY6116" fmla="*/ 3027639 h 3313666"/>
              <a:gd name="connsiteX6117" fmla="*/ 818585 w 2969285"/>
              <a:gd name="connsiteY6117" fmla="*/ 3027639 h 3313666"/>
              <a:gd name="connsiteX6118" fmla="*/ 842721 w 2969285"/>
              <a:gd name="connsiteY6118" fmla="*/ 3044879 h 3313666"/>
              <a:gd name="connsiteX6119" fmla="*/ 897889 w 2969285"/>
              <a:gd name="connsiteY6119" fmla="*/ 3062119 h 3313666"/>
              <a:gd name="connsiteX6120" fmla="*/ 897889 w 2969285"/>
              <a:gd name="connsiteY6120" fmla="*/ 3062119 h 3313666"/>
              <a:gd name="connsiteX6121" fmla="*/ 842721 w 2969285"/>
              <a:gd name="connsiteY6121" fmla="*/ 3044879 h 3313666"/>
              <a:gd name="connsiteX6122" fmla="*/ 544470 w 2969285"/>
              <a:gd name="connsiteY6122" fmla="*/ 2782833 h 3313666"/>
              <a:gd name="connsiteX6123" fmla="*/ 589294 w 2969285"/>
              <a:gd name="connsiteY6123" fmla="*/ 2796625 h 3313666"/>
              <a:gd name="connsiteX6124" fmla="*/ 589294 w 2969285"/>
              <a:gd name="connsiteY6124" fmla="*/ 2796625 h 3313666"/>
              <a:gd name="connsiteX6125" fmla="*/ 596190 w 2969285"/>
              <a:gd name="connsiteY6125" fmla="*/ 2796625 h 3313666"/>
              <a:gd name="connsiteX6126" fmla="*/ 596190 w 2969285"/>
              <a:gd name="connsiteY6126" fmla="*/ 2796625 h 3313666"/>
              <a:gd name="connsiteX6127" fmla="*/ 608258 w 2969285"/>
              <a:gd name="connsiteY6127" fmla="*/ 2796625 h 3313666"/>
              <a:gd name="connsiteX6128" fmla="*/ 596190 w 2969285"/>
              <a:gd name="connsiteY6128" fmla="*/ 2796625 h 3313666"/>
              <a:gd name="connsiteX6129" fmla="*/ 596190 w 2969285"/>
              <a:gd name="connsiteY6129" fmla="*/ 2796625 h 3313666"/>
              <a:gd name="connsiteX6130" fmla="*/ 589294 w 2969285"/>
              <a:gd name="connsiteY6130" fmla="*/ 2796625 h 3313666"/>
              <a:gd name="connsiteX6131" fmla="*/ 544470 w 2969285"/>
              <a:gd name="connsiteY6131" fmla="*/ 2782833 h 3313666"/>
              <a:gd name="connsiteX6132" fmla="*/ 623774 w 2969285"/>
              <a:gd name="connsiteY6132" fmla="*/ 2803520 h 3313666"/>
              <a:gd name="connsiteX6133" fmla="*/ 630670 w 2969285"/>
              <a:gd name="connsiteY6133" fmla="*/ 2812140 h 3313666"/>
              <a:gd name="connsiteX6134" fmla="*/ 651358 w 2969285"/>
              <a:gd name="connsiteY6134" fmla="*/ 2831104 h 3313666"/>
              <a:gd name="connsiteX6135" fmla="*/ 630670 w 2969285"/>
              <a:gd name="connsiteY6135" fmla="*/ 2812140 h 3313666"/>
              <a:gd name="connsiteX6136" fmla="*/ 623774 w 2969285"/>
              <a:gd name="connsiteY6136" fmla="*/ 2803520 h 3313666"/>
              <a:gd name="connsiteX6137" fmla="*/ 687562 w 2969285"/>
              <a:gd name="connsiteY6137" fmla="*/ 2850068 h 3313666"/>
              <a:gd name="connsiteX6138" fmla="*/ 706525 w 2969285"/>
              <a:gd name="connsiteY6138" fmla="*/ 2874204 h 3313666"/>
              <a:gd name="connsiteX6139" fmla="*/ 711697 w 2969285"/>
              <a:gd name="connsiteY6139" fmla="*/ 2875928 h 3313666"/>
              <a:gd name="connsiteX6140" fmla="*/ 706525 w 2969285"/>
              <a:gd name="connsiteY6140" fmla="*/ 2874204 h 3313666"/>
              <a:gd name="connsiteX6141" fmla="*/ 687562 w 2969285"/>
              <a:gd name="connsiteY6141" fmla="*/ 2850068 h 3313666"/>
              <a:gd name="connsiteX6142" fmla="*/ 741005 w 2969285"/>
              <a:gd name="connsiteY6142" fmla="*/ 2901788 h 3313666"/>
              <a:gd name="connsiteX6143" fmla="*/ 723765 w 2969285"/>
              <a:gd name="connsiteY6143" fmla="*/ 2881100 h 3313666"/>
              <a:gd name="connsiteX6144" fmla="*/ 741005 w 2969285"/>
              <a:gd name="connsiteY6144" fmla="*/ 2901788 h 3313666"/>
              <a:gd name="connsiteX6145" fmla="*/ 753073 w 2969285"/>
              <a:gd name="connsiteY6145" fmla="*/ 2917304 h 3313666"/>
              <a:gd name="connsiteX6146" fmla="*/ 741005 w 2969285"/>
              <a:gd name="connsiteY6146" fmla="*/ 2901788 h 3313666"/>
              <a:gd name="connsiteX6147" fmla="*/ 749625 w 2969285"/>
              <a:gd name="connsiteY6147" fmla="*/ 2955232 h 3313666"/>
              <a:gd name="connsiteX6148" fmla="*/ 742729 w 2969285"/>
              <a:gd name="connsiteY6148" fmla="*/ 2950060 h 3313666"/>
              <a:gd name="connsiteX6149" fmla="*/ 749625 w 2969285"/>
              <a:gd name="connsiteY6149" fmla="*/ 2955232 h 3313666"/>
              <a:gd name="connsiteX6150" fmla="*/ 801345 w 2969285"/>
              <a:gd name="connsiteY6150" fmla="*/ 2963852 h 3313666"/>
              <a:gd name="connsiteX6151" fmla="*/ 804793 w 2969285"/>
              <a:gd name="connsiteY6151" fmla="*/ 2967300 h 3313666"/>
              <a:gd name="connsiteX6152" fmla="*/ 834101 w 2969285"/>
              <a:gd name="connsiteY6152" fmla="*/ 3010400 h 3313666"/>
              <a:gd name="connsiteX6153" fmla="*/ 804793 w 2969285"/>
              <a:gd name="connsiteY6153" fmla="*/ 2967300 h 3313666"/>
              <a:gd name="connsiteX6154" fmla="*/ 801345 w 2969285"/>
              <a:gd name="connsiteY6154" fmla="*/ 2963852 h 3313666"/>
              <a:gd name="connsiteX6155" fmla="*/ 894441 w 2969285"/>
              <a:gd name="connsiteY6155" fmla="*/ 3055223 h 3313666"/>
              <a:gd name="connsiteX6156" fmla="*/ 894441 w 2969285"/>
              <a:gd name="connsiteY6156" fmla="*/ 3055223 h 3313666"/>
              <a:gd name="connsiteX6157" fmla="*/ 896165 w 2969285"/>
              <a:gd name="connsiteY6157" fmla="*/ 3058671 h 3313666"/>
              <a:gd name="connsiteX6158" fmla="*/ 894441 w 2969285"/>
              <a:gd name="connsiteY6158" fmla="*/ 3055223 h 3313666"/>
              <a:gd name="connsiteX6159" fmla="*/ 932368 w 2969285"/>
              <a:gd name="connsiteY6159" fmla="*/ 3103495 h 3313666"/>
              <a:gd name="connsiteX6160" fmla="*/ 915129 w 2969285"/>
              <a:gd name="connsiteY6160" fmla="*/ 3075911 h 3313666"/>
              <a:gd name="connsiteX6161" fmla="*/ 932368 w 2969285"/>
              <a:gd name="connsiteY6161" fmla="*/ 3103495 h 3313666"/>
              <a:gd name="connsiteX6162" fmla="*/ 932368 w 2969285"/>
              <a:gd name="connsiteY6162" fmla="*/ 3103495 h 3313666"/>
              <a:gd name="connsiteX6163" fmla="*/ 942712 w 2969285"/>
              <a:gd name="connsiteY6163" fmla="*/ 3063843 h 3313666"/>
              <a:gd name="connsiteX6164" fmla="*/ 787553 w 2969285"/>
              <a:gd name="connsiteY6164" fmla="*/ 2927648 h 3313666"/>
              <a:gd name="connsiteX6165" fmla="*/ 782381 w 2969285"/>
              <a:gd name="connsiteY6165" fmla="*/ 2920752 h 3313666"/>
              <a:gd name="connsiteX6166" fmla="*/ 715145 w 2969285"/>
              <a:gd name="connsiteY6166" fmla="*/ 2834552 h 3313666"/>
              <a:gd name="connsiteX6167" fmla="*/ 680666 w 2969285"/>
              <a:gd name="connsiteY6167" fmla="*/ 2806968 h 3313666"/>
              <a:gd name="connsiteX6168" fmla="*/ 630670 w 2969285"/>
              <a:gd name="connsiteY6168" fmla="*/ 2763869 h 3313666"/>
              <a:gd name="connsiteX6169" fmla="*/ 613430 w 2969285"/>
              <a:gd name="connsiteY6169" fmla="*/ 2758697 h 3313666"/>
              <a:gd name="connsiteX6170" fmla="*/ 587570 w 2969285"/>
              <a:gd name="connsiteY6170" fmla="*/ 2755249 h 3313666"/>
              <a:gd name="connsiteX6171" fmla="*/ 546194 w 2969285"/>
              <a:gd name="connsiteY6171" fmla="*/ 2755249 h 3313666"/>
              <a:gd name="connsiteX6172" fmla="*/ 565158 w 2969285"/>
              <a:gd name="connsiteY6172" fmla="*/ 2772489 h 3313666"/>
              <a:gd name="connsiteX6173" fmla="*/ 572054 w 2969285"/>
              <a:gd name="connsiteY6173" fmla="*/ 2775936 h 3313666"/>
              <a:gd name="connsiteX6174" fmla="*/ 565158 w 2969285"/>
              <a:gd name="connsiteY6174" fmla="*/ 2772489 h 3313666"/>
              <a:gd name="connsiteX6175" fmla="*/ 546194 w 2969285"/>
              <a:gd name="connsiteY6175" fmla="*/ 2755249 h 3313666"/>
              <a:gd name="connsiteX6176" fmla="*/ 537574 w 2969285"/>
              <a:gd name="connsiteY6176" fmla="*/ 2739733 h 3313666"/>
              <a:gd name="connsiteX6177" fmla="*/ 508266 w 2969285"/>
              <a:gd name="connsiteY6177" fmla="*/ 2720769 h 3313666"/>
              <a:gd name="connsiteX6178" fmla="*/ 506542 w 2969285"/>
              <a:gd name="connsiteY6178" fmla="*/ 2710425 h 3313666"/>
              <a:gd name="connsiteX6179" fmla="*/ 491026 w 2969285"/>
              <a:gd name="connsiteY6179" fmla="*/ 2688013 h 3313666"/>
              <a:gd name="connsiteX6180" fmla="*/ 463443 w 2969285"/>
              <a:gd name="connsiteY6180" fmla="*/ 2663877 h 3313666"/>
              <a:gd name="connsiteX6181" fmla="*/ 453099 w 2969285"/>
              <a:gd name="connsiteY6181" fmla="*/ 2619053 h 3313666"/>
              <a:gd name="connsiteX6182" fmla="*/ 453099 w 2969285"/>
              <a:gd name="connsiteY6182" fmla="*/ 2619053 h 3313666"/>
              <a:gd name="connsiteX6183" fmla="*/ 463443 w 2969285"/>
              <a:gd name="connsiteY6183" fmla="*/ 2663877 h 3313666"/>
              <a:gd name="connsiteX6184" fmla="*/ 491026 w 2969285"/>
              <a:gd name="connsiteY6184" fmla="*/ 2688013 h 3313666"/>
              <a:gd name="connsiteX6185" fmla="*/ 492750 w 2969285"/>
              <a:gd name="connsiteY6185" fmla="*/ 2651809 h 3313666"/>
              <a:gd name="connsiteX6186" fmla="*/ 492750 w 2969285"/>
              <a:gd name="connsiteY6186" fmla="*/ 2651809 h 3313666"/>
              <a:gd name="connsiteX6187" fmla="*/ 477234 w 2969285"/>
              <a:gd name="connsiteY6187" fmla="*/ 2625949 h 3313666"/>
              <a:gd name="connsiteX6188" fmla="*/ 468614 w 2969285"/>
              <a:gd name="connsiteY6188" fmla="*/ 2617329 h 3313666"/>
              <a:gd name="connsiteX6189" fmla="*/ 454823 w 2969285"/>
              <a:gd name="connsiteY6189" fmla="*/ 2617329 h 3313666"/>
              <a:gd name="connsiteX6190" fmla="*/ 468614 w 2969285"/>
              <a:gd name="connsiteY6190" fmla="*/ 2617329 h 3313666"/>
              <a:gd name="connsiteX6191" fmla="*/ 468614 w 2969285"/>
              <a:gd name="connsiteY6191" fmla="*/ 2617329 h 3313666"/>
              <a:gd name="connsiteX6192" fmla="*/ 477234 w 2969285"/>
              <a:gd name="connsiteY6192" fmla="*/ 2625949 h 3313666"/>
              <a:gd name="connsiteX6193" fmla="*/ 477234 w 2969285"/>
              <a:gd name="connsiteY6193" fmla="*/ 2625949 h 3313666"/>
              <a:gd name="connsiteX6194" fmla="*/ 492750 w 2969285"/>
              <a:gd name="connsiteY6194" fmla="*/ 2651809 h 3313666"/>
              <a:gd name="connsiteX6195" fmla="*/ 492750 w 2969285"/>
              <a:gd name="connsiteY6195" fmla="*/ 2651809 h 3313666"/>
              <a:gd name="connsiteX6196" fmla="*/ 516886 w 2969285"/>
              <a:gd name="connsiteY6196" fmla="*/ 2651809 h 3313666"/>
              <a:gd name="connsiteX6197" fmla="*/ 492750 w 2969285"/>
              <a:gd name="connsiteY6197" fmla="*/ 2651809 h 3313666"/>
              <a:gd name="connsiteX6198" fmla="*/ 491026 w 2969285"/>
              <a:gd name="connsiteY6198" fmla="*/ 2688013 h 3313666"/>
              <a:gd name="connsiteX6199" fmla="*/ 506542 w 2969285"/>
              <a:gd name="connsiteY6199" fmla="*/ 2710425 h 3313666"/>
              <a:gd name="connsiteX6200" fmla="*/ 508266 w 2969285"/>
              <a:gd name="connsiteY6200" fmla="*/ 2720769 h 3313666"/>
              <a:gd name="connsiteX6201" fmla="*/ 537574 w 2969285"/>
              <a:gd name="connsiteY6201" fmla="*/ 2739733 h 3313666"/>
              <a:gd name="connsiteX6202" fmla="*/ 537574 w 2969285"/>
              <a:gd name="connsiteY6202" fmla="*/ 2739733 h 3313666"/>
              <a:gd name="connsiteX6203" fmla="*/ 546194 w 2969285"/>
              <a:gd name="connsiteY6203" fmla="*/ 2755249 h 3313666"/>
              <a:gd name="connsiteX6204" fmla="*/ 587570 w 2969285"/>
              <a:gd name="connsiteY6204" fmla="*/ 2755249 h 3313666"/>
              <a:gd name="connsiteX6205" fmla="*/ 587570 w 2969285"/>
              <a:gd name="connsiteY6205" fmla="*/ 2746629 h 3313666"/>
              <a:gd name="connsiteX6206" fmla="*/ 587570 w 2969285"/>
              <a:gd name="connsiteY6206" fmla="*/ 2746629 h 3313666"/>
              <a:gd name="connsiteX6207" fmla="*/ 587570 w 2969285"/>
              <a:gd name="connsiteY6207" fmla="*/ 2755249 h 3313666"/>
              <a:gd name="connsiteX6208" fmla="*/ 587570 w 2969285"/>
              <a:gd name="connsiteY6208" fmla="*/ 2755249 h 3313666"/>
              <a:gd name="connsiteX6209" fmla="*/ 613430 w 2969285"/>
              <a:gd name="connsiteY6209" fmla="*/ 2758697 h 3313666"/>
              <a:gd name="connsiteX6210" fmla="*/ 630670 w 2969285"/>
              <a:gd name="connsiteY6210" fmla="*/ 2763869 h 3313666"/>
              <a:gd name="connsiteX6211" fmla="*/ 680666 w 2969285"/>
              <a:gd name="connsiteY6211" fmla="*/ 2806968 h 3313666"/>
              <a:gd name="connsiteX6212" fmla="*/ 715145 w 2969285"/>
              <a:gd name="connsiteY6212" fmla="*/ 2834552 h 3313666"/>
              <a:gd name="connsiteX6213" fmla="*/ 782381 w 2969285"/>
              <a:gd name="connsiteY6213" fmla="*/ 2920752 h 3313666"/>
              <a:gd name="connsiteX6214" fmla="*/ 787553 w 2969285"/>
              <a:gd name="connsiteY6214" fmla="*/ 2927648 h 3313666"/>
              <a:gd name="connsiteX6215" fmla="*/ 942712 w 2969285"/>
              <a:gd name="connsiteY6215" fmla="*/ 3063843 h 3313666"/>
              <a:gd name="connsiteX6216" fmla="*/ 973744 w 2969285"/>
              <a:gd name="connsiteY6216" fmla="*/ 3091427 h 3313666"/>
              <a:gd name="connsiteX6217" fmla="*/ 942712 w 2969285"/>
              <a:gd name="connsiteY6217" fmla="*/ 3063843 h 3313666"/>
              <a:gd name="connsiteX6218" fmla="*/ 978916 w 2969285"/>
              <a:gd name="connsiteY6218" fmla="*/ 3112115 h 3313666"/>
              <a:gd name="connsiteX6219" fmla="*/ 978916 w 2969285"/>
              <a:gd name="connsiteY6219" fmla="*/ 3112115 h 3313666"/>
              <a:gd name="connsiteX6220" fmla="*/ 968572 w 2969285"/>
              <a:gd name="connsiteY6220" fmla="*/ 3112115 h 3313666"/>
              <a:gd name="connsiteX6221" fmla="*/ 978916 w 2969285"/>
              <a:gd name="connsiteY6221" fmla="*/ 3112115 h 3313666"/>
              <a:gd name="connsiteX6222" fmla="*/ 1387503 w 2969285"/>
              <a:gd name="connsiteY6222" fmla="*/ 3220727 h 3313666"/>
              <a:gd name="connsiteX6223" fmla="*/ 1321991 w 2969285"/>
              <a:gd name="connsiteY6223" fmla="*/ 3237967 h 3313666"/>
              <a:gd name="connsiteX6224" fmla="*/ 1201311 w 2969285"/>
              <a:gd name="connsiteY6224" fmla="*/ 3210383 h 3313666"/>
              <a:gd name="connsiteX6225" fmla="*/ 1096148 w 2969285"/>
              <a:gd name="connsiteY6225" fmla="*/ 3187971 h 3313666"/>
              <a:gd name="connsiteX6226" fmla="*/ 1009948 w 2969285"/>
              <a:gd name="connsiteY6226" fmla="*/ 3155215 h 3313666"/>
              <a:gd name="connsiteX6227" fmla="*/ 961676 w 2969285"/>
              <a:gd name="connsiteY6227" fmla="*/ 3113839 h 3313666"/>
              <a:gd name="connsiteX6228" fmla="*/ 956504 w 2969285"/>
              <a:gd name="connsiteY6228" fmla="*/ 3112115 h 3313666"/>
              <a:gd name="connsiteX6229" fmla="*/ 961676 w 2969285"/>
              <a:gd name="connsiteY6229" fmla="*/ 3113839 h 3313666"/>
              <a:gd name="connsiteX6230" fmla="*/ 961676 w 2969285"/>
              <a:gd name="connsiteY6230" fmla="*/ 3113839 h 3313666"/>
              <a:gd name="connsiteX6231" fmla="*/ 1009948 w 2969285"/>
              <a:gd name="connsiteY6231" fmla="*/ 3155215 h 3313666"/>
              <a:gd name="connsiteX6232" fmla="*/ 1009948 w 2969285"/>
              <a:gd name="connsiteY6232" fmla="*/ 3155215 h 3313666"/>
              <a:gd name="connsiteX6233" fmla="*/ 1009948 w 2969285"/>
              <a:gd name="connsiteY6233" fmla="*/ 3155215 h 3313666"/>
              <a:gd name="connsiteX6234" fmla="*/ 1096148 w 2969285"/>
              <a:gd name="connsiteY6234" fmla="*/ 3187971 h 3313666"/>
              <a:gd name="connsiteX6235" fmla="*/ 1201311 w 2969285"/>
              <a:gd name="connsiteY6235" fmla="*/ 3210383 h 3313666"/>
              <a:gd name="connsiteX6236" fmla="*/ 1321991 w 2969285"/>
              <a:gd name="connsiteY6236" fmla="*/ 3237967 h 3313666"/>
              <a:gd name="connsiteX6237" fmla="*/ 1387503 w 2969285"/>
              <a:gd name="connsiteY6237" fmla="*/ 3220727 h 3313666"/>
              <a:gd name="connsiteX6238" fmla="*/ 1421982 w 2969285"/>
              <a:gd name="connsiteY6238" fmla="*/ 3210383 h 3313666"/>
              <a:gd name="connsiteX6239" fmla="*/ 1387503 w 2969285"/>
              <a:gd name="connsiteY6239" fmla="*/ 3220727 h 3313666"/>
              <a:gd name="connsiteX6240" fmla="*/ 1644377 w 2969285"/>
              <a:gd name="connsiteY6240" fmla="*/ 3224175 h 3313666"/>
              <a:gd name="connsiteX6241" fmla="*/ 1534042 w 2969285"/>
              <a:gd name="connsiteY6241" fmla="*/ 3212107 h 3313666"/>
              <a:gd name="connsiteX6242" fmla="*/ 1451290 w 2969285"/>
              <a:gd name="connsiteY6242" fmla="*/ 3206935 h 3313666"/>
              <a:gd name="connsiteX6243" fmla="*/ 1534042 w 2969285"/>
              <a:gd name="connsiteY6243" fmla="*/ 3212107 h 3313666"/>
              <a:gd name="connsiteX6244" fmla="*/ 1644377 w 2969285"/>
              <a:gd name="connsiteY6244" fmla="*/ 3224175 h 3313666"/>
              <a:gd name="connsiteX6245" fmla="*/ 1663341 w 2969285"/>
              <a:gd name="connsiteY6245" fmla="*/ 3220727 h 3313666"/>
              <a:gd name="connsiteX6246" fmla="*/ 1644377 w 2969285"/>
              <a:gd name="connsiteY6246" fmla="*/ 3224175 h 3313666"/>
              <a:gd name="connsiteX6247" fmla="*/ 1716785 w 2969285"/>
              <a:gd name="connsiteY6247" fmla="*/ 3172455 h 3313666"/>
              <a:gd name="connsiteX6248" fmla="*/ 1546110 w 2969285"/>
              <a:gd name="connsiteY6248" fmla="*/ 3194867 h 3313666"/>
              <a:gd name="connsiteX6249" fmla="*/ 1346127 w 2969285"/>
              <a:gd name="connsiteY6249" fmla="*/ 3210383 h 3313666"/>
              <a:gd name="connsiteX6250" fmla="*/ 1299579 w 2969285"/>
              <a:gd name="connsiteY6250" fmla="*/ 3210383 h 3313666"/>
              <a:gd name="connsiteX6251" fmla="*/ 1261651 w 2969285"/>
              <a:gd name="connsiteY6251" fmla="*/ 3187971 h 3313666"/>
              <a:gd name="connsiteX6252" fmla="*/ 1225447 w 2969285"/>
              <a:gd name="connsiteY6252" fmla="*/ 3179351 h 3313666"/>
              <a:gd name="connsiteX6253" fmla="*/ 1182347 w 2969285"/>
              <a:gd name="connsiteY6253" fmla="*/ 3177627 h 3313666"/>
              <a:gd name="connsiteX6254" fmla="*/ 1123732 w 2969285"/>
              <a:gd name="connsiteY6254" fmla="*/ 3143147 h 3313666"/>
              <a:gd name="connsiteX6255" fmla="*/ 1085804 w 2969285"/>
              <a:gd name="connsiteY6255" fmla="*/ 3146595 h 3313666"/>
              <a:gd name="connsiteX6256" fmla="*/ 1022016 w 2969285"/>
              <a:gd name="connsiteY6256" fmla="*/ 3139699 h 3313666"/>
              <a:gd name="connsiteX6257" fmla="*/ 1008224 w 2969285"/>
              <a:gd name="connsiteY6257" fmla="*/ 3131079 h 3313666"/>
              <a:gd name="connsiteX6258" fmla="*/ 1008224 w 2969285"/>
              <a:gd name="connsiteY6258" fmla="*/ 3131079 h 3313666"/>
              <a:gd name="connsiteX6259" fmla="*/ 1022016 w 2969285"/>
              <a:gd name="connsiteY6259" fmla="*/ 3139699 h 3313666"/>
              <a:gd name="connsiteX6260" fmla="*/ 1085804 w 2969285"/>
              <a:gd name="connsiteY6260" fmla="*/ 3146595 h 3313666"/>
              <a:gd name="connsiteX6261" fmla="*/ 1123732 w 2969285"/>
              <a:gd name="connsiteY6261" fmla="*/ 3143147 h 3313666"/>
              <a:gd name="connsiteX6262" fmla="*/ 1182347 w 2969285"/>
              <a:gd name="connsiteY6262" fmla="*/ 3177627 h 3313666"/>
              <a:gd name="connsiteX6263" fmla="*/ 1225447 w 2969285"/>
              <a:gd name="connsiteY6263" fmla="*/ 3179351 h 3313666"/>
              <a:gd name="connsiteX6264" fmla="*/ 1261651 w 2969285"/>
              <a:gd name="connsiteY6264" fmla="*/ 3187971 h 3313666"/>
              <a:gd name="connsiteX6265" fmla="*/ 1299579 w 2969285"/>
              <a:gd name="connsiteY6265" fmla="*/ 3210383 h 3313666"/>
              <a:gd name="connsiteX6266" fmla="*/ 1346127 w 2969285"/>
              <a:gd name="connsiteY6266" fmla="*/ 3210383 h 3313666"/>
              <a:gd name="connsiteX6267" fmla="*/ 1546110 w 2969285"/>
              <a:gd name="connsiteY6267" fmla="*/ 3194867 h 3313666"/>
              <a:gd name="connsiteX6268" fmla="*/ 1716785 w 2969285"/>
              <a:gd name="connsiteY6268" fmla="*/ 3172455 h 3313666"/>
              <a:gd name="connsiteX6269" fmla="*/ 1727129 w 2969285"/>
              <a:gd name="connsiteY6269" fmla="*/ 3155215 h 3313666"/>
              <a:gd name="connsiteX6270" fmla="*/ 1727129 w 2969285"/>
              <a:gd name="connsiteY6270" fmla="*/ 3155215 h 3313666"/>
              <a:gd name="connsiteX6271" fmla="*/ 1716785 w 2969285"/>
              <a:gd name="connsiteY6271" fmla="*/ 3172455 h 3313666"/>
              <a:gd name="connsiteX6272" fmla="*/ 1725405 w 2969285"/>
              <a:gd name="connsiteY6272" fmla="*/ 3125907 h 3313666"/>
              <a:gd name="connsiteX6273" fmla="*/ 1756437 w 2969285"/>
              <a:gd name="connsiteY6273" fmla="*/ 3119011 h 3313666"/>
              <a:gd name="connsiteX6274" fmla="*/ 1725405 w 2969285"/>
              <a:gd name="connsiteY6274" fmla="*/ 3125907 h 3313666"/>
              <a:gd name="connsiteX6275" fmla="*/ 1782297 w 2969285"/>
              <a:gd name="connsiteY6275" fmla="*/ 3122459 h 3313666"/>
              <a:gd name="connsiteX6276" fmla="*/ 1782297 w 2969285"/>
              <a:gd name="connsiteY6276" fmla="*/ 3122459 h 3313666"/>
              <a:gd name="connsiteX6277" fmla="*/ 1756437 w 2969285"/>
              <a:gd name="connsiteY6277" fmla="*/ 3119011 h 3313666"/>
              <a:gd name="connsiteX6278" fmla="*/ 1782297 w 2969285"/>
              <a:gd name="connsiteY6278" fmla="*/ 3122459 h 3313666"/>
              <a:gd name="connsiteX6279" fmla="*/ 1839189 w 2969285"/>
              <a:gd name="connsiteY6279" fmla="*/ 3156939 h 3313666"/>
              <a:gd name="connsiteX6280" fmla="*/ 1759885 w 2969285"/>
              <a:gd name="connsiteY6280" fmla="*/ 3163835 h 3313666"/>
              <a:gd name="connsiteX6281" fmla="*/ 1839189 w 2969285"/>
              <a:gd name="connsiteY6281" fmla="*/ 3156939 h 3313666"/>
              <a:gd name="connsiteX6282" fmla="*/ 1877116 w 2969285"/>
              <a:gd name="connsiteY6282" fmla="*/ 3177627 h 3313666"/>
              <a:gd name="connsiteX6283" fmla="*/ 1839189 w 2969285"/>
              <a:gd name="connsiteY6283" fmla="*/ 3156939 h 3313666"/>
              <a:gd name="connsiteX6284" fmla="*/ 1904700 w 2969285"/>
              <a:gd name="connsiteY6284" fmla="*/ 3170731 h 3313666"/>
              <a:gd name="connsiteX6285" fmla="*/ 1884012 w 2969285"/>
              <a:gd name="connsiteY6285" fmla="*/ 3179351 h 3313666"/>
              <a:gd name="connsiteX6286" fmla="*/ 1904700 w 2969285"/>
              <a:gd name="connsiteY6286" fmla="*/ 3170731 h 3313666"/>
              <a:gd name="connsiteX6287" fmla="*/ 1909872 w 2969285"/>
              <a:gd name="connsiteY6287" fmla="*/ 3167283 h 3313666"/>
              <a:gd name="connsiteX6288" fmla="*/ 1904700 w 2969285"/>
              <a:gd name="connsiteY6288" fmla="*/ 3170731 h 3313666"/>
              <a:gd name="connsiteX6289" fmla="*/ 1878840 w 2969285"/>
              <a:gd name="connsiteY6289" fmla="*/ 3131079 h 3313666"/>
              <a:gd name="connsiteX6290" fmla="*/ 1863324 w 2969285"/>
              <a:gd name="connsiteY6290" fmla="*/ 3122459 h 3313666"/>
              <a:gd name="connsiteX6291" fmla="*/ 1808157 w 2969285"/>
              <a:gd name="connsiteY6291" fmla="*/ 3105219 h 3313666"/>
              <a:gd name="connsiteX6292" fmla="*/ 1797813 w 2969285"/>
              <a:gd name="connsiteY6292" fmla="*/ 3100047 h 3313666"/>
              <a:gd name="connsiteX6293" fmla="*/ 1808157 w 2969285"/>
              <a:gd name="connsiteY6293" fmla="*/ 3105219 h 3313666"/>
              <a:gd name="connsiteX6294" fmla="*/ 1863324 w 2969285"/>
              <a:gd name="connsiteY6294" fmla="*/ 3122459 h 3313666"/>
              <a:gd name="connsiteX6295" fmla="*/ 1878840 w 2969285"/>
              <a:gd name="connsiteY6295" fmla="*/ 3131079 h 3313666"/>
              <a:gd name="connsiteX6296" fmla="*/ 1918492 w 2969285"/>
              <a:gd name="connsiteY6296" fmla="*/ 3122459 h 3313666"/>
              <a:gd name="connsiteX6297" fmla="*/ 1878840 w 2969285"/>
              <a:gd name="connsiteY6297" fmla="*/ 3131079 h 3313666"/>
              <a:gd name="connsiteX6298" fmla="*/ 1916768 w 2969285"/>
              <a:gd name="connsiteY6298" fmla="*/ 2660429 h 3313666"/>
              <a:gd name="connsiteX6299" fmla="*/ 1930560 w 2969285"/>
              <a:gd name="connsiteY6299" fmla="*/ 2670773 h 3313666"/>
              <a:gd name="connsiteX6300" fmla="*/ 2004692 w 2969285"/>
              <a:gd name="connsiteY6300" fmla="*/ 2743181 h 3313666"/>
              <a:gd name="connsiteX6301" fmla="*/ 2004692 w 2969285"/>
              <a:gd name="connsiteY6301" fmla="*/ 2743181 h 3313666"/>
              <a:gd name="connsiteX6302" fmla="*/ 2004692 w 2969285"/>
              <a:gd name="connsiteY6302" fmla="*/ 2743181 h 3313666"/>
              <a:gd name="connsiteX6303" fmla="*/ 1930560 w 2969285"/>
              <a:gd name="connsiteY6303" fmla="*/ 2670773 h 3313666"/>
              <a:gd name="connsiteX6304" fmla="*/ 1916768 w 2969285"/>
              <a:gd name="connsiteY6304" fmla="*/ 2660429 h 3313666"/>
              <a:gd name="connsiteX6305" fmla="*/ 2004692 w 2969285"/>
              <a:gd name="connsiteY6305" fmla="*/ 2786280 h 3313666"/>
              <a:gd name="connsiteX6306" fmla="*/ 2001244 w 2969285"/>
              <a:gd name="connsiteY6306" fmla="*/ 2770765 h 3313666"/>
              <a:gd name="connsiteX6307" fmla="*/ 1999520 w 2969285"/>
              <a:gd name="connsiteY6307" fmla="*/ 2765593 h 3313666"/>
              <a:gd name="connsiteX6308" fmla="*/ 2001244 w 2969285"/>
              <a:gd name="connsiteY6308" fmla="*/ 2770765 h 3313666"/>
              <a:gd name="connsiteX6309" fmla="*/ 2004692 w 2969285"/>
              <a:gd name="connsiteY6309" fmla="*/ 2786280 h 3313666"/>
              <a:gd name="connsiteX6310" fmla="*/ 1934008 w 2969285"/>
              <a:gd name="connsiteY6310" fmla="*/ 3124183 h 3313666"/>
              <a:gd name="connsiteX6311" fmla="*/ 1934008 w 2969285"/>
              <a:gd name="connsiteY6311" fmla="*/ 3124183 h 3313666"/>
              <a:gd name="connsiteX6312" fmla="*/ 1934008 w 2969285"/>
              <a:gd name="connsiteY6312" fmla="*/ 3124183 h 3313666"/>
              <a:gd name="connsiteX6313" fmla="*/ 1934008 w 2969285"/>
              <a:gd name="connsiteY6313" fmla="*/ 3124183 h 3313666"/>
              <a:gd name="connsiteX6314" fmla="*/ 1934008 w 2969285"/>
              <a:gd name="connsiteY6314" fmla="*/ 3124183 h 3313666"/>
              <a:gd name="connsiteX6315" fmla="*/ 1996072 w 2969285"/>
              <a:gd name="connsiteY6315" fmla="*/ 2894892 h 3313666"/>
              <a:gd name="connsiteX6316" fmla="*/ 1954696 w 2969285"/>
              <a:gd name="connsiteY6316" fmla="*/ 2898340 h 3313666"/>
              <a:gd name="connsiteX6317" fmla="*/ 1928836 w 2969285"/>
              <a:gd name="connsiteY6317" fmla="*/ 2884548 h 3313666"/>
              <a:gd name="connsiteX6318" fmla="*/ 1927112 w 2969285"/>
              <a:gd name="connsiteY6318" fmla="*/ 2874204 h 3313666"/>
              <a:gd name="connsiteX6319" fmla="*/ 1928836 w 2969285"/>
              <a:gd name="connsiteY6319" fmla="*/ 2884548 h 3313666"/>
              <a:gd name="connsiteX6320" fmla="*/ 1954696 w 2969285"/>
              <a:gd name="connsiteY6320" fmla="*/ 2898340 h 3313666"/>
              <a:gd name="connsiteX6321" fmla="*/ 1996072 w 2969285"/>
              <a:gd name="connsiteY6321" fmla="*/ 2894892 h 3313666"/>
              <a:gd name="connsiteX6322" fmla="*/ 2044344 w 2969285"/>
              <a:gd name="connsiteY6322" fmla="*/ 2912132 h 3313666"/>
              <a:gd name="connsiteX6323" fmla="*/ 2052964 w 2969285"/>
              <a:gd name="connsiteY6323" fmla="*/ 2853516 h 3313666"/>
              <a:gd name="connsiteX6324" fmla="*/ 2063308 w 2969285"/>
              <a:gd name="connsiteY6324" fmla="*/ 2831104 h 3313666"/>
              <a:gd name="connsiteX6325" fmla="*/ 2052964 w 2969285"/>
              <a:gd name="connsiteY6325" fmla="*/ 2853516 h 3313666"/>
              <a:gd name="connsiteX6326" fmla="*/ 2044344 w 2969285"/>
              <a:gd name="connsiteY6326" fmla="*/ 2912132 h 3313666"/>
              <a:gd name="connsiteX6327" fmla="*/ 2061584 w 2969285"/>
              <a:gd name="connsiteY6327" fmla="*/ 2941440 h 3313666"/>
              <a:gd name="connsiteX6328" fmla="*/ 2028828 w 2969285"/>
              <a:gd name="connsiteY6328" fmla="*/ 3037984 h 3313666"/>
              <a:gd name="connsiteX6329" fmla="*/ 2032276 w 2969285"/>
              <a:gd name="connsiteY6329" fmla="*/ 3036259 h 3313666"/>
              <a:gd name="connsiteX6330" fmla="*/ 2028828 w 2969285"/>
              <a:gd name="connsiteY6330" fmla="*/ 3037984 h 3313666"/>
              <a:gd name="connsiteX6331" fmla="*/ 2061584 w 2969285"/>
              <a:gd name="connsiteY6331" fmla="*/ 2941440 h 3313666"/>
              <a:gd name="connsiteX6332" fmla="*/ 2044344 w 2969285"/>
              <a:gd name="connsiteY6332" fmla="*/ 2912132 h 3313666"/>
              <a:gd name="connsiteX6333" fmla="*/ 2044344 w 2969285"/>
              <a:gd name="connsiteY6333" fmla="*/ 2912132 h 3313666"/>
              <a:gd name="connsiteX6334" fmla="*/ 2044344 w 2969285"/>
              <a:gd name="connsiteY6334" fmla="*/ 2912132 h 3313666"/>
              <a:gd name="connsiteX6335" fmla="*/ 1996072 w 2969285"/>
              <a:gd name="connsiteY6335" fmla="*/ 2894892 h 3313666"/>
              <a:gd name="connsiteX6336" fmla="*/ 2037448 w 2969285"/>
              <a:gd name="connsiteY6336" fmla="*/ 3065567 h 3313666"/>
              <a:gd name="connsiteX6337" fmla="*/ 2037448 w 2969285"/>
              <a:gd name="connsiteY6337" fmla="*/ 3065567 h 3313666"/>
              <a:gd name="connsiteX6338" fmla="*/ 2025380 w 2969285"/>
              <a:gd name="connsiteY6338" fmla="*/ 3065567 h 3313666"/>
              <a:gd name="connsiteX6339" fmla="*/ 2037448 w 2969285"/>
              <a:gd name="connsiteY6339" fmla="*/ 3065567 h 3313666"/>
              <a:gd name="connsiteX6340" fmla="*/ 2123647 w 2969285"/>
              <a:gd name="connsiteY6340" fmla="*/ 3048327 h 3313666"/>
              <a:gd name="connsiteX6341" fmla="*/ 2006416 w 2969285"/>
              <a:gd name="connsiteY6341" fmla="*/ 3125907 h 3313666"/>
              <a:gd name="connsiteX6342" fmla="*/ 2006416 w 2969285"/>
              <a:gd name="connsiteY6342" fmla="*/ 3125907 h 3313666"/>
              <a:gd name="connsiteX6343" fmla="*/ 2123647 w 2969285"/>
              <a:gd name="connsiteY6343" fmla="*/ 3048327 h 3313666"/>
              <a:gd name="connsiteX6344" fmla="*/ 2156403 w 2969285"/>
              <a:gd name="connsiteY6344" fmla="*/ 3036259 h 3313666"/>
              <a:gd name="connsiteX6345" fmla="*/ 2123647 w 2969285"/>
              <a:gd name="connsiteY6345" fmla="*/ 3048327 h 3313666"/>
              <a:gd name="connsiteX6346" fmla="*/ 2187435 w 2969285"/>
              <a:gd name="connsiteY6346" fmla="*/ 3017295 h 3313666"/>
              <a:gd name="connsiteX6347" fmla="*/ 2158127 w 2969285"/>
              <a:gd name="connsiteY6347" fmla="*/ 3036259 h 3313666"/>
              <a:gd name="connsiteX6348" fmla="*/ 2187435 w 2969285"/>
              <a:gd name="connsiteY6348" fmla="*/ 3017295 h 3313666"/>
              <a:gd name="connsiteX6349" fmla="*/ 2187435 w 2969285"/>
              <a:gd name="connsiteY6349" fmla="*/ 3017295 h 3313666"/>
              <a:gd name="connsiteX6350" fmla="*/ 2190883 w 2969285"/>
              <a:gd name="connsiteY6350" fmla="*/ 2996608 h 3313666"/>
              <a:gd name="connsiteX6351" fmla="*/ 2190883 w 2969285"/>
              <a:gd name="connsiteY6351" fmla="*/ 2996608 h 3313666"/>
              <a:gd name="connsiteX6352" fmla="*/ 2166747 w 2969285"/>
              <a:gd name="connsiteY6352" fmla="*/ 3010400 h 3313666"/>
              <a:gd name="connsiteX6353" fmla="*/ 2190883 w 2969285"/>
              <a:gd name="connsiteY6353" fmla="*/ 2996608 h 3313666"/>
              <a:gd name="connsiteX6354" fmla="*/ 2201227 w 2969285"/>
              <a:gd name="connsiteY6354" fmla="*/ 2982816 h 3313666"/>
              <a:gd name="connsiteX6355" fmla="*/ 2190883 w 2969285"/>
              <a:gd name="connsiteY6355" fmla="*/ 2996608 h 3313666"/>
              <a:gd name="connsiteX6356" fmla="*/ 2204675 w 2969285"/>
              <a:gd name="connsiteY6356" fmla="*/ 2979368 h 3313666"/>
              <a:gd name="connsiteX6357" fmla="*/ 2201227 w 2969285"/>
              <a:gd name="connsiteY6357" fmla="*/ 2974196 h 3313666"/>
              <a:gd name="connsiteX6358" fmla="*/ 2204675 w 2969285"/>
              <a:gd name="connsiteY6358" fmla="*/ 2979368 h 3313666"/>
              <a:gd name="connsiteX6359" fmla="*/ 2204675 w 2969285"/>
              <a:gd name="connsiteY6359" fmla="*/ 2979368 h 3313666"/>
              <a:gd name="connsiteX6360" fmla="*/ 2211571 w 2969285"/>
              <a:gd name="connsiteY6360" fmla="*/ 2977644 h 3313666"/>
              <a:gd name="connsiteX6361" fmla="*/ 2204675 w 2969285"/>
              <a:gd name="connsiteY6361" fmla="*/ 2979368 h 3313666"/>
              <a:gd name="connsiteX6362" fmla="*/ 2211571 w 2969285"/>
              <a:gd name="connsiteY6362" fmla="*/ 2977644 h 3313666"/>
              <a:gd name="connsiteX6363" fmla="*/ 2211571 w 2969285"/>
              <a:gd name="connsiteY6363" fmla="*/ 2977644 h 3313666"/>
              <a:gd name="connsiteX6364" fmla="*/ 2216743 w 2969285"/>
              <a:gd name="connsiteY6364" fmla="*/ 2972472 h 3313666"/>
              <a:gd name="connsiteX6365" fmla="*/ 2211571 w 2969285"/>
              <a:gd name="connsiteY6365" fmla="*/ 2977644 h 3313666"/>
              <a:gd name="connsiteX6366" fmla="*/ 2218467 w 2969285"/>
              <a:gd name="connsiteY6366" fmla="*/ 2979368 h 3313666"/>
              <a:gd name="connsiteX6367" fmla="*/ 2211571 w 2969285"/>
              <a:gd name="connsiteY6367" fmla="*/ 2977644 h 3313666"/>
              <a:gd name="connsiteX6368" fmla="*/ 2252947 w 2969285"/>
              <a:gd name="connsiteY6368" fmla="*/ 2955232 h 3313666"/>
              <a:gd name="connsiteX6369" fmla="*/ 2252947 w 2969285"/>
              <a:gd name="connsiteY6369" fmla="*/ 2963852 h 3313666"/>
              <a:gd name="connsiteX6370" fmla="*/ 2252947 w 2969285"/>
              <a:gd name="connsiteY6370" fmla="*/ 2963852 h 3313666"/>
              <a:gd name="connsiteX6371" fmla="*/ 2237431 w 2969285"/>
              <a:gd name="connsiteY6371" fmla="*/ 2965576 h 3313666"/>
              <a:gd name="connsiteX6372" fmla="*/ 2227087 w 2969285"/>
              <a:gd name="connsiteY6372" fmla="*/ 2979368 h 3313666"/>
              <a:gd name="connsiteX6373" fmla="*/ 2237431 w 2969285"/>
              <a:gd name="connsiteY6373" fmla="*/ 2965576 h 3313666"/>
              <a:gd name="connsiteX6374" fmla="*/ 2218467 w 2969285"/>
              <a:gd name="connsiteY6374" fmla="*/ 2963852 h 3313666"/>
              <a:gd name="connsiteX6375" fmla="*/ 2215019 w 2969285"/>
              <a:gd name="connsiteY6375" fmla="*/ 2962128 h 3313666"/>
              <a:gd name="connsiteX6376" fmla="*/ 2218467 w 2969285"/>
              <a:gd name="connsiteY6376" fmla="*/ 2963852 h 3313666"/>
              <a:gd name="connsiteX6377" fmla="*/ 2237431 w 2969285"/>
              <a:gd name="connsiteY6377" fmla="*/ 2965576 h 3313666"/>
              <a:gd name="connsiteX6378" fmla="*/ 2252947 w 2969285"/>
              <a:gd name="connsiteY6378" fmla="*/ 2963852 h 3313666"/>
              <a:gd name="connsiteX6379" fmla="*/ 2252947 w 2969285"/>
              <a:gd name="connsiteY6379" fmla="*/ 2955232 h 3313666"/>
              <a:gd name="connsiteX6380" fmla="*/ 2259843 w 2969285"/>
              <a:gd name="connsiteY6380" fmla="*/ 2937992 h 3313666"/>
              <a:gd name="connsiteX6381" fmla="*/ 2259843 w 2969285"/>
              <a:gd name="connsiteY6381" fmla="*/ 2937992 h 3313666"/>
              <a:gd name="connsiteX6382" fmla="*/ 2270187 w 2969285"/>
              <a:gd name="connsiteY6382" fmla="*/ 2934544 h 3313666"/>
              <a:gd name="connsiteX6383" fmla="*/ 2259843 w 2969285"/>
              <a:gd name="connsiteY6383" fmla="*/ 2937992 h 3313666"/>
              <a:gd name="connsiteX6384" fmla="*/ 2252947 w 2969285"/>
              <a:gd name="connsiteY6384" fmla="*/ 2955232 h 3313666"/>
              <a:gd name="connsiteX6385" fmla="*/ 2283979 w 2969285"/>
              <a:gd name="connsiteY6385" fmla="*/ 2955232 h 3313666"/>
              <a:gd name="connsiteX6386" fmla="*/ 2268463 w 2969285"/>
              <a:gd name="connsiteY6386" fmla="*/ 2955232 h 3313666"/>
              <a:gd name="connsiteX6387" fmla="*/ 2261567 w 2969285"/>
              <a:gd name="connsiteY6387" fmla="*/ 2969024 h 3313666"/>
              <a:gd name="connsiteX6388" fmla="*/ 2268463 w 2969285"/>
              <a:gd name="connsiteY6388" fmla="*/ 2955232 h 3313666"/>
              <a:gd name="connsiteX6389" fmla="*/ 2283979 w 2969285"/>
              <a:gd name="connsiteY6389" fmla="*/ 2955232 h 3313666"/>
              <a:gd name="connsiteX6390" fmla="*/ 2283979 w 2969285"/>
              <a:gd name="connsiteY6390" fmla="*/ 2955232 h 3313666"/>
              <a:gd name="connsiteX6391" fmla="*/ 2309839 w 2969285"/>
              <a:gd name="connsiteY6391" fmla="*/ 2958680 h 3313666"/>
              <a:gd name="connsiteX6392" fmla="*/ 2283979 w 2969285"/>
              <a:gd name="connsiteY6392" fmla="*/ 2955232 h 3313666"/>
              <a:gd name="connsiteX6393" fmla="*/ 2354662 w 2969285"/>
              <a:gd name="connsiteY6393" fmla="*/ 2862136 h 3313666"/>
              <a:gd name="connsiteX6394" fmla="*/ 2354662 w 2969285"/>
              <a:gd name="connsiteY6394" fmla="*/ 2862136 h 3313666"/>
              <a:gd name="connsiteX6395" fmla="*/ 2306391 w 2969285"/>
              <a:gd name="connsiteY6395" fmla="*/ 2901788 h 3313666"/>
              <a:gd name="connsiteX6396" fmla="*/ 2287427 w 2969285"/>
              <a:gd name="connsiteY6396" fmla="*/ 2913856 h 3313666"/>
              <a:gd name="connsiteX6397" fmla="*/ 2306391 w 2969285"/>
              <a:gd name="connsiteY6397" fmla="*/ 2901788 h 3313666"/>
              <a:gd name="connsiteX6398" fmla="*/ 2354662 w 2969285"/>
              <a:gd name="connsiteY6398" fmla="*/ 2862136 h 3313666"/>
              <a:gd name="connsiteX6399" fmla="*/ 2363282 w 2969285"/>
              <a:gd name="connsiteY6399" fmla="*/ 2853516 h 3313666"/>
              <a:gd name="connsiteX6400" fmla="*/ 2354662 w 2969285"/>
              <a:gd name="connsiteY6400" fmla="*/ 2862136 h 3313666"/>
              <a:gd name="connsiteX6401" fmla="*/ 2390866 w 2969285"/>
              <a:gd name="connsiteY6401" fmla="*/ 2903512 h 3313666"/>
              <a:gd name="connsiteX6402" fmla="*/ 2390866 w 2969285"/>
              <a:gd name="connsiteY6402" fmla="*/ 2903512 h 3313666"/>
              <a:gd name="connsiteX6403" fmla="*/ 2396038 w 2969285"/>
              <a:gd name="connsiteY6403" fmla="*/ 2886272 h 3313666"/>
              <a:gd name="connsiteX6404" fmla="*/ 2390866 w 2969285"/>
              <a:gd name="connsiteY6404" fmla="*/ 2903512 h 3313666"/>
              <a:gd name="connsiteX6405" fmla="*/ 2387418 w 2969285"/>
              <a:gd name="connsiteY6405" fmla="*/ 2725941 h 3313666"/>
              <a:gd name="connsiteX6406" fmla="*/ 2332251 w 2969285"/>
              <a:gd name="connsiteY6406" fmla="*/ 2727665 h 3313666"/>
              <a:gd name="connsiteX6407" fmla="*/ 2313287 w 2969285"/>
              <a:gd name="connsiteY6407" fmla="*/ 2727665 h 3313666"/>
              <a:gd name="connsiteX6408" fmla="*/ 2242603 w 2969285"/>
              <a:gd name="connsiteY6408" fmla="*/ 2758697 h 3313666"/>
              <a:gd name="connsiteX6409" fmla="*/ 2233983 w 2969285"/>
              <a:gd name="connsiteY6409" fmla="*/ 2758697 h 3313666"/>
              <a:gd name="connsiteX6410" fmla="*/ 2204675 w 2969285"/>
              <a:gd name="connsiteY6410" fmla="*/ 2762145 h 3313666"/>
              <a:gd name="connsiteX6411" fmla="*/ 2204675 w 2969285"/>
              <a:gd name="connsiteY6411" fmla="*/ 2762145 h 3313666"/>
              <a:gd name="connsiteX6412" fmla="*/ 2233983 w 2969285"/>
              <a:gd name="connsiteY6412" fmla="*/ 2758697 h 3313666"/>
              <a:gd name="connsiteX6413" fmla="*/ 2242603 w 2969285"/>
              <a:gd name="connsiteY6413" fmla="*/ 2758697 h 3313666"/>
              <a:gd name="connsiteX6414" fmla="*/ 2313287 w 2969285"/>
              <a:gd name="connsiteY6414" fmla="*/ 2727665 h 3313666"/>
              <a:gd name="connsiteX6415" fmla="*/ 2332251 w 2969285"/>
              <a:gd name="connsiteY6415" fmla="*/ 2727665 h 3313666"/>
              <a:gd name="connsiteX6416" fmla="*/ 2387418 w 2969285"/>
              <a:gd name="connsiteY6416" fmla="*/ 2725941 h 3313666"/>
              <a:gd name="connsiteX6417" fmla="*/ 2382246 w 2969285"/>
              <a:gd name="connsiteY6417" fmla="*/ 2708701 h 3313666"/>
              <a:gd name="connsiteX6418" fmla="*/ 2387418 w 2969285"/>
              <a:gd name="connsiteY6418" fmla="*/ 2725941 h 3313666"/>
              <a:gd name="connsiteX6419" fmla="*/ 2411554 w 2969285"/>
              <a:gd name="connsiteY6419" fmla="*/ 2725941 h 3313666"/>
              <a:gd name="connsiteX6420" fmla="*/ 2411554 w 2969285"/>
              <a:gd name="connsiteY6420" fmla="*/ 2725941 h 3313666"/>
              <a:gd name="connsiteX6421" fmla="*/ 2387418 w 2969285"/>
              <a:gd name="connsiteY6421" fmla="*/ 2725941 h 3313666"/>
              <a:gd name="connsiteX6422" fmla="*/ 2473618 w 2969285"/>
              <a:gd name="connsiteY6422" fmla="*/ 2770765 h 3313666"/>
              <a:gd name="connsiteX6423" fmla="*/ 2470170 w 2969285"/>
              <a:gd name="connsiteY6423" fmla="*/ 2772489 h 3313666"/>
              <a:gd name="connsiteX6424" fmla="*/ 2402934 w 2969285"/>
              <a:gd name="connsiteY6424" fmla="*/ 2865584 h 3313666"/>
              <a:gd name="connsiteX6425" fmla="*/ 2470170 w 2969285"/>
              <a:gd name="connsiteY6425" fmla="*/ 2772489 h 3313666"/>
              <a:gd name="connsiteX6426" fmla="*/ 2473618 w 2969285"/>
              <a:gd name="connsiteY6426" fmla="*/ 2770765 h 3313666"/>
              <a:gd name="connsiteX6427" fmla="*/ 2494306 w 2969285"/>
              <a:gd name="connsiteY6427" fmla="*/ 2756973 h 3313666"/>
              <a:gd name="connsiteX6428" fmla="*/ 2473618 w 2969285"/>
              <a:gd name="connsiteY6428" fmla="*/ 2770765 h 3313666"/>
              <a:gd name="connsiteX6429" fmla="*/ 2420174 w 2969285"/>
              <a:gd name="connsiteY6429" fmla="*/ 2793176 h 3313666"/>
              <a:gd name="connsiteX6430" fmla="*/ 2420174 w 2969285"/>
              <a:gd name="connsiteY6430" fmla="*/ 2784556 h 3313666"/>
              <a:gd name="connsiteX6431" fmla="*/ 2420174 w 2969285"/>
              <a:gd name="connsiteY6431" fmla="*/ 2784556 h 3313666"/>
              <a:gd name="connsiteX6432" fmla="*/ 2420174 w 2969285"/>
              <a:gd name="connsiteY6432" fmla="*/ 2784556 h 3313666"/>
              <a:gd name="connsiteX6433" fmla="*/ 2420174 w 2969285"/>
              <a:gd name="connsiteY6433" fmla="*/ 2793176 h 3313666"/>
              <a:gd name="connsiteX6434" fmla="*/ 2420174 w 2969285"/>
              <a:gd name="connsiteY6434" fmla="*/ 2786280 h 3313666"/>
              <a:gd name="connsiteX6435" fmla="*/ 2428794 w 2969285"/>
              <a:gd name="connsiteY6435" fmla="*/ 2762145 h 3313666"/>
              <a:gd name="connsiteX6436" fmla="*/ 2437414 w 2969285"/>
              <a:gd name="connsiteY6436" fmla="*/ 2760421 h 3313666"/>
              <a:gd name="connsiteX6437" fmla="*/ 2428794 w 2969285"/>
              <a:gd name="connsiteY6437" fmla="*/ 2762145 h 3313666"/>
              <a:gd name="connsiteX6438" fmla="*/ 2420174 w 2969285"/>
              <a:gd name="connsiteY6438" fmla="*/ 2786280 h 3313666"/>
              <a:gd name="connsiteX6439" fmla="*/ 2444310 w 2969285"/>
              <a:gd name="connsiteY6439" fmla="*/ 2753525 h 3313666"/>
              <a:gd name="connsiteX6440" fmla="*/ 2446034 w 2969285"/>
              <a:gd name="connsiteY6440" fmla="*/ 2743181 h 3313666"/>
              <a:gd name="connsiteX6441" fmla="*/ 2444310 w 2969285"/>
              <a:gd name="connsiteY6441" fmla="*/ 2753525 h 3313666"/>
              <a:gd name="connsiteX6442" fmla="*/ 2444310 w 2969285"/>
              <a:gd name="connsiteY6442" fmla="*/ 2753525 h 3313666"/>
              <a:gd name="connsiteX6443" fmla="*/ 2506374 w 2969285"/>
              <a:gd name="connsiteY6443" fmla="*/ 2710425 h 3313666"/>
              <a:gd name="connsiteX6444" fmla="*/ 2497754 w 2969285"/>
              <a:gd name="connsiteY6444" fmla="*/ 2684565 h 3313666"/>
              <a:gd name="connsiteX6445" fmla="*/ 2497754 w 2969285"/>
              <a:gd name="connsiteY6445" fmla="*/ 2684565 h 3313666"/>
              <a:gd name="connsiteX6446" fmla="*/ 2489134 w 2969285"/>
              <a:gd name="connsiteY6446" fmla="*/ 2684565 h 3313666"/>
              <a:gd name="connsiteX6447" fmla="*/ 2425346 w 2969285"/>
              <a:gd name="connsiteY6447" fmla="*/ 2743181 h 3313666"/>
              <a:gd name="connsiteX6448" fmla="*/ 2425346 w 2969285"/>
              <a:gd name="connsiteY6448" fmla="*/ 2760421 h 3313666"/>
              <a:gd name="connsiteX6449" fmla="*/ 2425346 w 2969285"/>
              <a:gd name="connsiteY6449" fmla="*/ 2743181 h 3313666"/>
              <a:gd name="connsiteX6450" fmla="*/ 2409830 w 2969285"/>
              <a:gd name="connsiteY6450" fmla="*/ 2732837 h 3313666"/>
              <a:gd name="connsiteX6451" fmla="*/ 2425346 w 2969285"/>
              <a:gd name="connsiteY6451" fmla="*/ 2743181 h 3313666"/>
              <a:gd name="connsiteX6452" fmla="*/ 2489134 w 2969285"/>
              <a:gd name="connsiteY6452" fmla="*/ 2684565 h 3313666"/>
              <a:gd name="connsiteX6453" fmla="*/ 2489134 w 2969285"/>
              <a:gd name="connsiteY6453" fmla="*/ 2643189 h 3313666"/>
              <a:gd name="connsiteX6454" fmla="*/ 2489134 w 2969285"/>
              <a:gd name="connsiteY6454" fmla="*/ 2643189 h 3313666"/>
              <a:gd name="connsiteX6455" fmla="*/ 2489134 w 2969285"/>
              <a:gd name="connsiteY6455" fmla="*/ 2684565 h 3313666"/>
              <a:gd name="connsiteX6456" fmla="*/ 2497754 w 2969285"/>
              <a:gd name="connsiteY6456" fmla="*/ 2684565 h 3313666"/>
              <a:gd name="connsiteX6457" fmla="*/ 2497754 w 2969285"/>
              <a:gd name="connsiteY6457" fmla="*/ 2684565 h 3313666"/>
              <a:gd name="connsiteX6458" fmla="*/ 2506374 w 2969285"/>
              <a:gd name="connsiteY6458" fmla="*/ 2710425 h 3313666"/>
              <a:gd name="connsiteX6459" fmla="*/ 2506374 w 2969285"/>
              <a:gd name="connsiteY6459" fmla="*/ 2710425 h 3313666"/>
              <a:gd name="connsiteX6460" fmla="*/ 2561542 w 2969285"/>
              <a:gd name="connsiteY6460" fmla="*/ 2486306 h 3313666"/>
              <a:gd name="connsiteX6461" fmla="*/ 2571885 w 2969285"/>
              <a:gd name="connsiteY6461" fmla="*/ 2529406 h 3313666"/>
              <a:gd name="connsiteX6462" fmla="*/ 2570162 w 2969285"/>
              <a:gd name="connsiteY6462" fmla="*/ 2558714 h 3313666"/>
              <a:gd name="connsiteX6463" fmla="*/ 2570162 w 2969285"/>
              <a:gd name="connsiteY6463" fmla="*/ 2558714 h 3313666"/>
              <a:gd name="connsiteX6464" fmla="*/ 2571885 w 2969285"/>
              <a:gd name="connsiteY6464" fmla="*/ 2529406 h 3313666"/>
              <a:gd name="connsiteX6465" fmla="*/ 2561542 w 2969285"/>
              <a:gd name="connsiteY6465" fmla="*/ 2486306 h 3313666"/>
              <a:gd name="connsiteX6466" fmla="*/ 2544302 w 2969285"/>
              <a:gd name="connsiteY6466" fmla="*/ 2434586 h 3313666"/>
              <a:gd name="connsiteX6467" fmla="*/ 2540853 w 2969285"/>
              <a:gd name="connsiteY6467" fmla="*/ 2422518 h 3313666"/>
              <a:gd name="connsiteX6468" fmla="*/ 2544302 w 2969285"/>
              <a:gd name="connsiteY6468" fmla="*/ 2434586 h 3313666"/>
              <a:gd name="connsiteX6469" fmla="*/ 2561542 w 2969285"/>
              <a:gd name="connsiteY6469" fmla="*/ 2486306 h 3313666"/>
              <a:gd name="connsiteX6470" fmla="*/ 2554645 w 2969285"/>
              <a:gd name="connsiteY6470" fmla="*/ 2281151 h 3313666"/>
              <a:gd name="connsiteX6471" fmla="*/ 2554645 w 2969285"/>
              <a:gd name="connsiteY6471" fmla="*/ 2281151 h 3313666"/>
              <a:gd name="connsiteX6472" fmla="*/ 2554645 w 2969285"/>
              <a:gd name="connsiteY6472" fmla="*/ 2281151 h 3313666"/>
              <a:gd name="connsiteX6473" fmla="*/ 2554645 w 2969285"/>
              <a:gd name="connsiteY6473" fmla="*/ 2281151 h 3313666"/>
              <a:gd name="connsiteX6474" fmla="*/ 2568437 w 2969285"/>
              <a:gd name="connsiteY6474" fmla="*/ 2560437 h 3313666"/>
              <a:gd name="connsiteX6475" fmla="*/ 2561542 w 2969285"/>
              <a:gd name="connsiteY6475" fmla="*/ 2574229 h 3313666"/>
              <a:gd name="connsiteX6476" fmla="*/ 2561542 w 2969285"/>
              <a:gd name="connsiteY6476" fmla="*/ 2574229 h 3313666"/>
              <a:gd name="connsiteX6477" fmla="*/ 2549473 w 2969285"/>
              <a:gd name="connsiteY6477" fmla="*/ 2581125 h 3313666"/>
              <a:gd name="connsiteX6478" fmla="*/ 2561542 w 2969285"/>
              <a:gd name="connsiteY6478" fmla="*/ 2574229 h 3313666"/>
              <a:gd name="connsiteX6479" fmla="*/ 2568437 w 2969285"/>
              <a:gd name="connsiteY6479" fmla="*/ 2560437 h 3313666"/>
              <a:gd name="connsiteX6480" fmla="*/ 2516718 w 2969285"/>
              <a:gd name="connsiteY6480" fmla="*/ 2381142 h 3313666"/>
              <a:gd name="connsiteX6481" fmla="*/ 2506374 w 2969285"/>
              <a:gd name="connsiteY6481" fmla="*/ 2396658 h 3313666"/>
              <a:gd name="connsiteX6482" fmla="*/ 2506374 w 2969285"/>
              <a:gd name="connsiteY6482" fmla="*/ 2396658 h 3313666"/>
              <a:gd name="connsiteX6483" fmla="*/ 2516718 w 2969285"/>
              <a:gd name="connsiteY6483" fmla="*/ 2381142 h 3313666"/>
              <a:gd name="connsiteX6484" fmla="*/ 2542578 w 2969285"/>
              <a:gd name="connsiteY6484" fmla="*/ 2369074 h 3313666"/>
              <a:gd name="connsiteX6485" fmla="*/ 2516718 w 2969285"/>
              <a:gd name="connsiteY6485" fmla="*/ 2381142 h 3313666"/>
              <a:gd name="connsiteX6486" fmla="*/ 2535682 w 2969285"/>
              <a:gd name="connsiteY6486" fmla="*/ 2422518 h 3313666"/>
              <a:gd name="connsiteX6487" fmla="*/ 2533958 w 2969285"/>
              <a:gd name="connsiteY6487" fmla="*/ 2422518 h 3313666"/>
              <a:gd name="connsiteX6488" fmla="*/ 2528786 w 2969285"/>
              <a:gd name="connsiteY6488" fmla="*/ 2422518 h 3313666"/>
              <a:gd name="connsiteX6489" fmla="*/ 2533958 w 2969285"/>
              <a:gd name="connsiteY6489" fmla="*/ 2422518 h 3313666"/>
              <a:gd name="connsiteX6490" fmla="*/ 2535682 w 2969285"/>
              <a:gd name="connsiteY6490" fmla="*/ 2422518 h 3313666"/>
              <a:gd name="connsiteX6491" fmla="*/ 2514994 w 2969285"/>
              <a:gd name="connsiteY6491" fmla="*/ 2565609 h 3313666"/>
              <a:gd name="connsiteX6492" fmla="*/ 2542578 w 2969285"/>
              <a:gd name="connsiteY6492" fmla="*/ 2551817 h 3313666"/>
              <a:gd name="connsiteX6493" fmla="*/ 2542578 w 2969285"/>
              <a:gd name="connsiteY6493" fmla="*/ 2551817 h 3313666"/>
              <a:gd name="connsiteX6494" fmla="*/ 2514994 w 2969285"/>
              <a:gd name="connsiteY6494" fmla="*/ 2565609 h 3313666"/>
              <a:gd name="connsiteX6495" fmla="*/ 2546025 w 2969285"/>
              <a:gd name="connsiteY6495" fmla="*/ 2625949 h 3313666"/>
              <a:gd name="connsiteX6496" fmla="*/ 2546025 w 2969285"/>
              <a:gd name="connsiteY6496" fmla="*/ 2625949 h 3313666"/>
              <a:gd name="connsiteX6497" fmla="*/ 2528786 w 2969285"/>
              <a:gd name="connsiteY6497" fmla="*/ 2624225 h 3313666"/>
              <a:gd name="connsiteX6498" fmla="*/ 2528786 w 2969285"/>
              <a:gd name="connsiteY6498" fmla="*/ 2624225 h 3313666"/>
              <a:gd name="connsiteX6499" fmla="*/ 2546025 w 2969285"/>
              <a:gd name="connsiteY6499" fmla="*/ 2625949 h 3313666"/>
              <a:gd name="connsiteX6500" fmla="*/ 2566713 w 2969285"/>
              <a:gd name="connsiteY6500" fmla="*/ 2613881 h 3313666"/>
              <a:gd name="connsiteX6501" fmla="*/ 2546025 w 2969285"/>
              <a:gd name="connsiteY6501" fmla="*/ 2625949 h 3313666"/>
              <a:gd name="connsiteX6502" fmla="*/ 2580505 w 2969285"/>
              <a:gd name="connsiteY6502" fmla="*/ 2675945 h 3313666"/>
              <a:gd name="connsiteX6503" fmla="*/ 2566713 w 2969285"/>
              <a:gd name="connsiteY6503" fmla="*/ 2688013 h 3313666"/>
              <a:gd name="connsiteX6504" fmla="*/ 2580505 w 2969285"/>
              <a:gd name="connsiteY6504" fmla="*/ 2675945 h 3313666"/>
              <a:gd name="connsiteX6505" fmla="*/ 2582229 w 2969285"/>
              <a:gd name="connsiteY6505" fmla="*/ 2672497 h 3313666"/>
              <a:gd name="connsiteX6506" fmla="*/ 2580505 w 2969285"/>
              <a:gd name="connsiteY6506" fmla="*/ 2675945 h 3313666"/>
              <a:gd name="connsiteX6507" fmla="*/ 2577057 w 2969285"/>
              <a:gd name="connsiteY6507" fmla="*/ 2582849 h 3313666"/>
              <a:gd name="connsiteX6508" fmla="*/ 2577057 w 2969285"/>
              <a:gd name="connsiteY6508" fmla="*/ 2582849 h 3313666"/>
              <a:gd name="connsiteX6509" fmla="*/ 2583953 w 2969285"/>
              <a:gd name="connsiteY6509" fmla="*/ 2574229 h 3313666"/>
              <a:gd name="connsiteX6510" fmla="*/ 2577057 w 2969285"/>
              <a:gd name="connsiteY6510" fmla="*/ 2582849 h 3313666"/>
              <a:gd name="connsiteX6511" fmla="*/ 2578782 w 2969285"/>
              <a:gd name="connsiteY6511" fmla="*/ 2556989 h 3313666"/>
              <a:gd name="connsiteX6512" fmla="*/ 2583953 w 2969285"/>
              <a:gd name="connsiteY6512" fmla="*/ 2572506 h 3313666"/>
              <a:gd name="connsiteX6513" fmla="*/ 2578782 w 2969285"/>
              <a:gd name="connsiteY6513" fmla="*/ 2556989 h 3313666"/>
              <a:gd name="connsiteX6514" fmla="*/ 2578782 w 2969285"/>
              <a:gd name="connsiteY6514" fmla="*/ 2556989 h 3313666"/>
              <a:gd name="connsiteX6515" fmla="*/ 2585677 w 2969285"/>
              <a:gd name="connsiteY6515" fmla="*/ 2541474 h 3313666"/>
              <a:gd name="connsiteX6516" fmla="*/ 2578782 w 2969285"/>
              <a:gd name="connsiteY6516" fmla="*/ 2556989 h 3313666"/>
              <a:gd name="connsiteX6517" fmla="*/ 2596021 w 2969285"/>
              <a:gd name="connsiteY6517" fmla="*/ 2244947 h 3313666"/>
              <a:gd name="connsiteX6518" fmla="*/ 2589125 w 2969285"/>
              <a:gd name="connsiteY6518" fmla="*/ 2229431 h 3313666"/>
              <a:gd name="connsiteX6519" fmla="*/ 2577057 w 2969285"/>
              <a:gd name="connsiteY6519" fmla="*/ 2227707 h 3313666"/>
              <a:gd name="connsiteX6520" fmla="*/ 2564990 w 2969285"/>
              <a:gd name="connsiteY6520" fmla="*/ 2220811 h 3313666"/>
              <a:gd name="connsiteX6521" fmla="*/ 2568437 w 2969285"/>
              <a:gd name="connsiteY6521" fmla="*/ 2210467 h 3313666"/>
              <a:gd name="connsiteX6522" fmla="*/ 2564990 w 2969285"/>
              <a:gd name="connsiteY6522" fmla="*/ 2220811 h 3313666"/>
              <a:gd name="connsiteX6523" fmla="*/ 2577057 w 2969285"/>
              <a:gd name="connsiteY6523" fmla="*/ 2227707 h 3313666"/>
              <a:gd name="connsiteX6524" fmla="*/ 2589125 w 2969285"/>
              <a:gd name="connsiteY6524" fmla="*/ 2229431 h 3313666"/>
              <a:gd name="connsiteX6525" fmla="*/ 2596021 w 2969285"/>
              <a:gd name="connsiteY6525" fmla="*/ 2244947 h 3313666"/>
              <a:gd name="connsiteX6526" fmla="*/ 2604641 w 2969285"/>
              <a:gd name="connsiteY6526" fmla="*/ 2655257 h 3313666"/>
              <a:gd name="connsiteX6527" fmla="*/ 2609813 w 2969285"/>
              <a:gd name="connsiteY6527" fmla="*/ 2625949 h 3313666"/>
              <a:gd name="connsiteX6528" fmla="*/ 2609813 w 2969285"/>
              <a:gd name="connsiteY6528" fmla="*/ 2625949 h 3313666"/>
              <a:gd name="connsiteX6529" fmla="*/ 2604641 w 2969285"/>
              <a:gd name="connsiteY6529" fmla="*/ 2655257 h 3313666"/>
              <a:gd name="connsiteX6530" fmla="*/ 2609813 w 2969285"/>
              <a:gd name="connsiteY6530" fmla="*/ 2625949 h 3313666"/>
              <a:gd name="connsiteX6531" fmla="*/ 2609813 w 2969285"/>
              <a:gd name="connsiteY6531" fmla="*/ 2625949 h 3313666"/>
              <a:gd name="connsiteX6532" fmla="*/ 2633949 w 2969285"/>
              <a:gd name="connsiteY6532" fmla="*/ 2612157 h 3313666"/>
              <a:gd name="connsiteX6533" fmla="*/ 2609813 w 2969285"/>
              <a:gd name="connsiteY6533" fmla="*/ 2625949 h 3313666"/>
              <a:gd name="connsiteX6534" fmla="*/ 2696013 w 2969285"/>
              <a:gd name="connsiteY6534" fmla="*/ 2210467 h 3313666"/>
              <a:gd name="connsiteX6535" fmla="*/ 2609813 w 2969285"/>
              <a:gd name="connsiteY6535" fmla="*/ 2184607 h 3313666"/>
              <a:gd name="connsiteX6536" fmla="*/ 2609813 w 2969285"/>
              <a:gd name="connsiteY6536" fmla="*/ 2184607 h 3313666"/>
              <a:gd name="connsiteX6537" fmla="*/ 2601193 w 2969285"/>
              <a:gd name="connsiteY6537" fmla="*/ 2184607 h 3313666"/>
              <a:gd name="connsiteX6538" fmla="*/ 2594297 w 2969285"/>
              <a:gd name="connsiteY6538" fmla="*/ 2191503 h 3313666"/>
              <a:gd name="connsiteX6539" fmla="*/ 2601193 w 2969285"/>
              <a:gd name="connsiteY6539" fmla="*/ 2184607 h 3313666"/>
              <a:gd name="connsiteX6540" fmla="*/ 2585677 w 2969285"/>
              <a:gd name="connsiteY6540" fmla="*/ 2150127 h 3313666"/>
              <a:gd name="connsiteX6541" fmla="*/ 2577057 w 2969285"/>
              <a:gd name="connsiteY6541" fmla="*/ 2150127 h 3313666"/>
              <a:gd name="connsiteX6542" fmla="*/ 2551198 w 2969285"/>
              <a:gd name="connsiteY6542" fmla="*/ 2144955 h 3313666"/>
              <a:gd name="connsiteX6543" fmla="*/ 2482238 w 2969285"/>
              <a:gd name="connsiteY6543" fmla="*/ 2103579 h 3313666"/>
              <a:gd name="connsiteX6544" fmla="*/ 2449482 w 2969285"/>
              <a:gd name="connsiteY6544" fmla="*/ 2082891 h 3313666"/>
              <a:gd name="connsiteX6545" fmla="*/ 2449482 w 2969285"/>
              <a:gd name="connsiteY6545" fmla="*/ 2082891 h 3313666"/>
              <a:gd name="connsiteX6546" fmla="*/ 2482238 w 2969285"/>
              <a:gd name="connsiteY6546" fmla="*/ 2103579 h 3313666"/>
              <a:gd name="connsiteX6547" fmla="*/ 2551198 w 2969285"/>
              <a:gd name="connsiteY6547" fmla="*/ 2144955 h 3313666"/>
              <a:gd name="connsiteX6548" fmla="*/ 2577057 w 2969285"/>
              <a:gd name="connsiteY6548" fmla="*/ 2150127 h 3313666"/>
              <a:gd name="connsiteX6549" fmla="*/ 2577057 w 2969285"/>
              <a:gd name="connsiteY6549" fmla="*/ 2150127 h 3313666"/>
              <a:gd name="connsiteX6550" fmla="*/ 2585677 w 2969285"/>
              <a:gd name="connsiteY6550" fmla="*/ 2150127 h 3313666"/>
              <a:gd name="connsiteX6551" fmla="*/ 2618433 w 2969285"/>
              <a:gd name="connsiteY6551" fmla="*/ 2167367 h 3313666"/>
              <a:gd name="connsiteX6552" fmla="*/ 2630501 w 2969285"/>
              <a:gd name="connsiteY6552" fmla="*/ 2160471 h 3313666"/>
              <a:gd name="connsiteX6553" fmla="*/ 2618433 w 2969285"/>
              <a:gd name="connsiteY6553" fmla="*/ 2167367 h 3313666"/>
              <a:gd name="connsiteX6554" fmla="*/ 2609813 w 2969285"/>
              <a:gd name="connsiteY6554" fmla="*/ 2184607 h 3313666"/>
              <a:gd name="connsiteX6555" fmla="*/ 2696013 w 2969285"/>
              <a:gd name="connsiteY6555" fmla="*/ 2210467 h 3313666"/>
              <a:gd name="connsiteX6556" fmla="*/ 2709805 w 2969285"/>
              <a:gd name="connsiteY6556" fmla="*/ 2217363 h 3313666"/>
              <a:gd name="connsiteX6557" fmla="*/ 2759801 w 2969285"/>
              <a:gd name="connsiteY6557" fmla="*/ 2324250 h 3313666"/>
              <a:gd name="connsiteX6558" fmla="*/ 2759801 w 2969285"/>
              <a:gd name="connsiteY6558" fmla="*/ 2338042 h 3313666"/>
              <a:gd name="connsiteX6559" fmla="*/ 2759801 w 2969285"/>
              <a:gd name="connsiteY6559" fmla="*/ 2324250 h 3313666"/>
              <a:gd name="connsiteX6560" fmla="*/ 2709805 w 2969285"/>
              <a:gd name="connsiteY6560" fmla="*/ 2217363 h 3313666"/>
              <a:gd name="connsiteX6561" fmla="*/ 2696013 w 2969285"/>
              <a:gd name="connsiteY6561" fmla="*/ 2210467 h 3313666"/>
              <a:gd name="connsiteX6562" fmla="*/ 2630501 w 2969285"/>
              <a:gd name="connsiteY6562" fmla="*/ 2060479 h 3313666"/>
              <a:gd name="connsiteX6563" fmla="*/ 2611537 w 2969285"/>
              <a:gd name="connsiteY6563" fmla="*/ 2046688 h 3313666"/>
              <a:gd name="connsiteX6564" fmla="*/ 2596021 w 2969285"/>
              <a:gd name="connsiteY6564" fmla="*/ 2029448 h 3313666"/>
              <a:gd name="connsiteX6565" fmla="*/ 2611537 w 2969285"/>
              <a:gd name="connsiteY6565" fmla="*/ 2046688 h 3313666"/>
              <a:gd name="connsiteX6566" fmla="*/ 2630501 w 2969285"/>
              <a:gd name="connsiteY6566" fmla="*/ 2060479 h 3313666"/>
              <a:gd name="connsiteX6567" fmla="*/ 2625329 w 2969285"/>
              <a:gd name="connsiteY6567" fmla="*/ 1994968 h 3313666"/>
              <a:gd name="connsiteX6568" fmla="*/ 2625329 w 2969285"/>
              <a:gd name="connsiteY6568" fmla="*/ 1994968 h 3313666"/>
              <a:gd name="connsiteX6569" fmla="*/ 2625329 w 2969285"/>
              <a:gd name="connsiteY6569" fmla="*/ 2003588 h 3313666"/>
              <a:gd name="connsiteX6570" fmla="*/ 2625329 w 2969285"/>
              <a:gd name="connsiteY6570" fmla="*/ 1994968 h 3313666"/>
              <a:gd name="connsiteX6571" fmla="*/ 2625329 w 2969285"/>
              <a:gd name="connsiteY6571" fmla="*/ 1994968 h 3313666"/>
              <a:gd name="connsiteX6572" fmla="*/ 2601193 w 2969285"/>
              <a:gd name="connsiteY6572" fmla="*/ 2117371 h 3313666"/>
              <a:gd name="connsiteX6573" fmla="*/ 2609813 w 2969285"/>
              <a:gd name="connsiteY6573" fmla="*/ 2122543 h 3313666"/>
              <a:gd name="connsiteX6574" fmla="*/ 2632225 w 2969285"/>
              <a:gd name="connsiteY6574" fmla="*/ 2143231 h 3313666"/>
              <a:gd name="connsiteX6575" fmla="*/ 2632225 w 2969285"/>
              <a:gd name="connsiteY6575" fmla="*/ 2143231 h 3313666"/>
              <a:gd name="connsiteX6576" fmla="*/ 2609813 w 2969285"/>
              <a:gd name="connsiteY6576" fmla="*/ 2122543 h 3313666"/>
              <a:gd name="connsiteX6577" fmla="*/ 2601193 w 2969285"/>
              <a:gd name="connsiteY6577" fmla="*/ 2117371 h 3313666"/>
              <a:gd name="connsiteX6578" fmla="*/ 2594297 w 2969285"/>
              <a:gd name="connsiteY6578" fmla="*/ 2096683 h 3313666"/>
              <a:gd name="connsiteX6579" fmla="*/ 2587401 w 2969285"/>
              <a:gd name="connsiteY6579" fmla="*/ 2098408 h 3313666"/>
              <a:gd name="connsiteX6580" fmla="*/ 2594297 w 2969285"/>
              <a:gd name="connsiteY6580" fmla="*/ 2096683 h 3313666"/>
              <a:gd name="connsiteX6581" fmla="*/ 2601193 w 2969285"/>
              <a:gd name="connsiteY6581" fmla="*/ 2117371 h 3313666"/>
              <a:gd name="connsiteX6582" fmla="*/ 2747733 w 2969285"/>
              <a:gd name="connsiteY6582" fmla="*/ 2050136 h 3313666"/>
              <a:gd name="connsiteX6583" fmla="*/ 2752905 w 2969285"/>
              <a:gd name="connsiteY6583" fmla="*/ 2060479 h 3313666"/>
              <a:gd name="connsiteX6584" fmla="*/ 2747733 w 2969285"/>
              <a:gd name="connsiteY6584" fmla="*/ 2050136 h 3313666"/>
              <a:gd name="connsiteX6585" fmla="*/ 2754629 w 2969285"/>
              <a:gd name="connsiteY6585" fmla="*/ 2044964 h 3313666"/>
              <a:gd name="connsiteX6586" fmla="*/ 2747733 w 2969285"/>
              <a:gd name="connsiteY6586" fmla="*/ 2050136 h 3313666"/>
              <a:gd name="connsiteX6587" fmla="*/ 2764972 w 2969285"/>
              <a:gd name="connsiteY6587" fmla="*/ 2203571 h 3313666"/>
              <a:gd name="connsiteX6588" fmla="*/ 2752905 w 2969285"/>
              <a:gd name="connsiteY6588" fmla="*/ 2186331 h 3313666"/>
              <a:gd name="connsiteX6589" fmla="*/ 2749457 w 2969285"/>
              <a:gd name="connsiteY6589" fmla="*/ 2181159 h 3313666"/>
              <a:gd name="connsiteX6590" fmla="*/ 2752905 w 2969285"/>
              <a:gd name="connsiteY6590" fmla="*/ 2186331 h 3313666"/>
              <a:gd name="connsiteX6591" fmla="*/ 2764972 w 2969285"/>
              <a:gd name="connsiteY6591" fmla="*/ 2203571 h 3313666"/>
              <a:gd name="connsiteX6592" fmla="*/ 2751181 w 2969285"/>
              <a:gd name="connsiteY6592" fmla="*/ 2179435 h 3313666"/>
              <a:gd name="connsiteX6593" fmla="*/ 2747733 w 2969285"/>
              <a:gd name="connsiteY6593" fmla="*/ 2169091 h 3313666"/>
              <a:gd name="connsiteX6594" fmla="*/ 2751181 w 2969285"/>
              <a:gd name="connsiteY6594" fmla="*/ 2179435 h 3313666"/>
              <a:gd name="connsiteX6595" fmla="*/ 2711529 w 2969285"/>
              <a:gd name="connsiteY6595" fmla="*/ 2482858 h 3313666"/>
              <a:gd name="connsiteX6596" fmla="*/ 2708081 w 2969285"/>
              <a:gd name="connsiteY6596" fmla="*/ 2489754 h 3313666"/>
              <a:gd name="connsiteX6597" fmla="*/ 2711529 w 2969285"/>
              <a:gd name="connsiteY6597" fmla="*/ 2482858 h 3313666"/>
              <a:gd name="connsiteX6598" fmla="*/ 2718425 w 2969285"/>
              <a:gd name="connsiteY6598" fmla="*/ 2474238 h 3313666"/>
              <a:gd name="connsiteX6599" fmla="*/ 2711529 w 2969285"/>
              <a:gd name="connsiteY6599" fmla="*/ 2482858 h 3313666"/>
              <a:gd name="connsiteX6600" fmla="*/ 2756353 w 2969285"/>
              <a:gd name="connsiteY6600" fmla="*/ 2436310 h 3313666"/>
              <a:gd name="connsiteX6601" fmla="*/ 2737389 w 2969285"/>
              <a:gd name="connsiteY6601" fmla="*/ 2448378 h 3313666"/>
              <a:gd name="connsiteX6602" fmla="*/ 2756353 w 2969285"/>
              <a:gd name="connsiteY6602" fmla="*/ 2436310 h 3313666"/>
              <a:gd name="connsiteX6603" fmla="*/ 2768421 w 2969285"/>
              <a:gd name="connsiteY6603" fmla="*/ 2432862 h 3313666"/>
              <a:gd name="connsiteX6604" fmla="*/ 2756353 w 2969285"/>
              <a:gd name="connsiteY6604" fmla="*/ 2436310 h 3313666"/>
              <a:gd name="connsiteX6605" fmla="*/ 2771869 w 2969285"/>
              <a:gd name="connsiteY6605" fmla="*/ 1977728 h 3313666"/>
              <a:gd name="connsiteX6606" fmla="*/ 2692565 w 2969285"/>
              <a:gd name="connsiteY6606" fmla="*/ 1953592 h 3313666"/>
              <a:gd name="connsiteX6607" fmla="*/ 2597745 w 2969285"/>
              <a:gd name="connsiteY6607" fmla="*/ 1879460 h 3313666"/>
              <a:gd name="connsiteX6608" fmla="*/ 2580505 w 2969285"/>
              <a:gd name="connsiteY6608" fmla="*/ 1857048 h 3313666"/>
              <a:gd name="connsiteX6609" fmla="*/ 2597745 w 2969285"/>
              <a:gd name="connsiteY6609" fmla="*/ 1879460 h 3313666"/>
              <a:gd name="connsiteX6610" fmla="*/ 2692565 w 2969285"/>
              <a:gd name="connsiteY6610" fmla="*/ 1953592 h 3313666"/>
              <a:gd name="connsiteX6611" fmla="*/ 2771869 w 2969285"/>
              <a:gd name="connsiteY6611" fmla="*/ 1977728 h 3313666"/>
              <a:gd name="connsiteX6612" fmla="*/ 2809796 w 2969285"/>
              <a:gd name="connsiteY6612" fmla="*/ 1951868 h 3313666"/>
              <a:gd name="connsiteX6613" fmla="*/ 2816692 w 2969285"/>
              <a:gd name="connsiteY6613" fmla="*/ 1946696 h 3313666"/>
              <a:gd name="connsiteX6614" fmla="*/ 2816692 w 2969285"/>
              <a:gd name="connsiteY6614" fmla="*/ 1946696 h 3313666"/>
              <a:gd name="connsiteX6615" fmla="*/ 2809796 w 2969285"/>
              <a:gd name="connsiteY6615" fmla="*/ 1951868 h 3313666"/>
              <a:gd name="connsiteX6616" fmla="*/ 2771869 w 2969285"/>
              <a:gd name="connsiteY6616" fmla="*/ 1977728 h 3313666"/>
              <a:gd name="connsiteX6617" fmla="*/ 2823588 w 2969285"/>
              <a:gd name="connsiteY6617" fmla="*/ 2163919 h 3313666"/>
              <a:gd name="connsiteX6618" fmla="*/ 2814968 w 2969285"/>
              <a:gd name="connsiteY6618" fmla="*/ 2170815 h 3313666"/>
              <a:gd name="connsiteX6619" fmla="*/ 2823588 w 2969285"/>
              <a:gd name="connsiteY6619" fmla="*/ 2163919 h 3313666"/>
              <a:gd name="connsiteX6620" fmla="*/ 2823588 w 2969285"/>
              <a:gd name="connsiteY6620" fmla="*/ 2163919 h 3313666"/>
              <a:gd name="connsiteX6621" fmla="*/ 2832208 w 2969285"/>
              <a:gd name="connsiteY6621" fmla="*/ 1765677 h 3313666"/>
              <a:gd name="connsiteX6622" fmla="*/ 2839104 w 2969285"/>
              <a:gd name="connsiteY6622" fmla="*/ 1763953 h 3313666"/>
              <a:gd name="connsiteX6623" fmla="*/ 2835656 w 2969285"/>
              <a:gd name="connsiteY6623" fmla="*/ 1774297 h 3313666"/>
              <a:gd name="connsiteX6624" fmla="*/ 2839104 w 2969285"/>
              <a:gd name="connsiteY6624" fmla="*/ 1763953 h 3313666"/>
              <a:gd name="connsiteX6625" fmla="*/ 2832208 w 2969285"/>
              <a:gd name="connsiteY6625" fmla="*/ 1765677 h 3313666"/>
              <a:gd name="connsiteX6626" fmla="*/ 2835656 w 2969285"/>
              <a:gd name="connsiteY6626" fmla="*/ 1941524 h 3313666"/>
              <a:gd name="connsiteX6627" fmla="*/ 2835656 w 2969285"/>
              <a:gd name="connsiteY6627" fmla="*/ 1941524 h 3313666"/>
              <a:gd name="connsiteX6628" fmla="*/ 2833932 w 2969285"/>
              <a:gd name="connsiteY6628" fmla="*/ 1867392 h 3313666"/>
              <a:gd name="connsiteX6629" fmla="*/ 2835656 w 2969285"/>
              <a:gd name="connsiteY6629" fmla="*/ 1941524 h 3313666"/>
              <a:gd name="connsiteX6630" fmla="*/ 2833932 w 2969285"/>
              <a:gd name="connsiteY6630" fmla="*/ 2377694 h 3313666"/>
              <a:gd name="connsiteX6631" fmla="*/ 2833932 w 2969285"/>
              <a:gd name="connsiteY6631" fmla="*/ 2377694 h 3313666"/>
              <a:gd name="connsiteX6632" fmla="*/ 2839104 w 2969285"/>
              <a:gd name="connsiteY6632" fmla="*/ 2374246 h 3313666"/>
              <a:gd name="connsiteX6633" fmla="*/ 2833932 w 2969285"/>
              <a:gd name="connsiteY6633" fmla="*/ 2377694 h 3313666"/>
              <a:gd name="connsiteX6634" fmla="*/ 2828760 w 2969285"/>
              <a:gd name="connsiteY6634" fmla="*/ 1748437 h 3313666"/>
              <a:gd name="connsiteX6635" fmla="*/ 2825312 w 2969285"/>
              <a:gd name="connsiteY6635" fmla="*/ 1762229 h 3313666"/>
              <a:gd name="connsiteX6636" fmla="*/ 2832208 w 2969285"/>
              <a:gd name="connsiteY6636" fmla="*/ 1765677 h 3313666"/>
              <a:gd name="connsiteX6637" fmla="*/ 2825312 w 2969285"/>
              <a:gd name="connsiteY6637" fmla="*/ 1762229 h 3313666"/>
              <a:gd name="connsiteX6638" fmla="*/ 2828760 w 2969285"/>
              <a:gd name="connsiteY6638" fmla="*/ 1748437 h 3313666"/>
              <a:gd name="connsiteX6639" fmla="*/ 2847724 w 2969285"/>
              <a:gd name="connsiteY6639" fmla="*/ 1744989 h 3313666"/>
              <a:gd name="connsiteX6640" fmla="*/ 2847724 w 2969285"/>
              <a:gd name="connsiteY6640" fmla="*/ 1736369 h 3313666"/>
              <a:gd name="connsiteX6641" fmla="*/ 2820140 w 2969285"/>
              <a:gd name="connsiteY6641" fmla="*/ 1713957 h 3313666"/>
              <a:gd name="connsiteX6642" fmla="*/ 2820140 w 2969285"/>
              <a:gd name="connsiteY6642" fmla="*/ 1713957 h 3313666"/>
              <a:gd name="connsiteX6643" fmla="*/ 2847724 w 2969285"/>
              <a:gd name="connsiteY6643" fmla="*/ 1736369 h 3313666"/>
              <a:gd name="connsiteX6644" fmla="*/ 2847724 w 2969285"/>
              <a:gd name="connsiteY6644" fmla="*/ 1736369 h 3313666"/>
              <a:gd name="connsiteX6645" fmla="*/ 2849448 w 2969285"/>
              <a:gd name="connsiteY6645" fmla="*/ 1736369 h 3313666"/>
              <a:gd name="connsiteX6646" fmla="*/ 2847724 w 2969285"/>
              <a:gd name="connsiteY6646" fmla="*/ 1736369 h 3313666"/>
              <a:gd name="connsiteX6647" fmla="*/ 2847724 w 2969285"/>
              <a:gd name="connsiteY6647" fmla="*/ 1744989 h 3313666"/>
              <a:gd name="connsiteX6648" fmla="*/ 2854620 w 2969285"/>
              <a:gd name="connsiteY6648" fmla="*/ 1753609 h 3313666"/>
              <a:gd name="connsiteX6649" fmla="*/ 2854620 w 2969285"/>
              <a:gd name="connsiteY6649" fmla="*/ 1753609 h 3313666"/>
              <a:gd name="connsiteX6650" fmla="*/ 2847724 w 2969285"/>
              <a:gd name="connsiteY6650" fmla="*/ 1744989 h 3313666"/>
              <a:gd name="connsiteX6651" fmla="*/ 2828760 w 2969285"/>
              <a:gd name="connsiteY6651" fmla="*/ 1748437 h 3313666"/>
              <a:gd name="connsiteX6652" fmla="*/ 2854620 w 2969285"/>
              <a:gd name="connsiteY6652" fmla="*/ 1753609 h 3313666"/>
              <a:gd name="connsiteX6653" fmla="*/ 2854620 w 2969285"/>
              <a:gd name="connsiteY6653" fmla="*/ 1753609 h 3313666"/>
              <a:gd name="connsiteX6654" fmla="*/ 2858068 w 2969285"/>
              <a:gd name="connsiteY6654" fmla="*/ 1770849 h 3313666"/>
              <a:gd name="connsiteX6655" fmla="*/ 2854620 w 2969285"/>
              <a:gd name="connsiteY6655" fmla="*/ 1753609 h 3313666"/>
              <a:gd name="connsiteX6656" fmla="*/ 2854620 w 2969285"/>
              <a:gd name="connsiteY6656" fmla="*/ 1686373 h 3313666"/>
              <a:gd name="connsiteX6657" fmla="*/ 2854620 w 2969285"/>
              <a:gd name="connsiteY6657" fmla="*/ 1693269 h 3313666"/>
              <a:gd name="connsiteX6658" fmla="*/ 2854620 w 2969285"/>
              <a:gd name="connsiteY6658" fmla="*/ 1686373 h 3313666"/>
              <a:gd name="connsiteX6659" fmla="*/ 2854620 w 2969285"/>
              <a:gd name="connsiteY6659" fmla="*/ 1686373 h 3313666"/>
              <a:gd name="connsiteX6660" fmla="*/ 2854620 w 2969285"/>
              <a:gd name="connsiteY6660" fmla="*/ 1686373 h 3313666"/>
              <a:gd name="connsiteX6661" fmla="*/ 2859792 w 2969285"/>
              <a:gd name="connsiteY6661" fmla="*/ 1674305 h 3313666"/>
              <a:gd name="connsiteX6662" fmla="*/ 2854620 w 2969285"/>
              <a:gd name="connsiteY6662" fmla="*/ 1686373 h 3313666"/>
              <a:gd name="connsiteX6663" fmla="*/ 2856344 w 2969285"/>
              <a:gd name="connsiteY6663" fmla="*/ 1658789 h 3313666"/>
              <a:gd name="connsiteX6664" fmla="*/ 2863240 w 2969285"/>
              <a:gd name="connsiteY6664" fmla="*/ 1651893 h 3313666"/>
              <a:gd name="connsiteX6665" fmla="*/ 2863240 w 2969285"/>
              <a:gd name="connsiteY6665" fmla="*/ 1651893 h 3313666"/>
              <a:gd name="connsiteX6666" fmla="*/ 2878756 w 2969285"/>
              <a:gd name="connsiteY6666" fmla="*/ 1651893 h 3313666"/>
              <a:gd name="connsiteX6667" fmla="*/ 2878756 w 2969285"/>
              <a:gd name="connsiteY6667" fmla="*/ 1651893 h 3313666"/>
              <a:gd name="connsiteX6668" fmla="*/ 2863240 w 2969285"/>
              <a:gd name="connsiteY6668" fmla="*/ 1651893 h 3313666"/>
              <a:gd name="connsiteX6669" fmla="*/ 2856344 w 2969285"/>
              <a:gd name="connsiteY6669" fmla="*/ 1658789 h 33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</a:cxnLst>
            <a:rect l="l" t="t" r="r" b="b"/>
            <a:pathLst>
              <a:path w="2969285" h="3313666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719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Полилиния 19">
            <a:extLst>
              <a:ext uri="{FF2B5EF4-FFF2-40B4-BE49-F238E27FC236}">
                <a16:creationId xmlns:a16="http://schemas.microsoft.com/office/drawing/2014/main" id="{53A2F199-1B79-D9A9-3B80-0D04CD12F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001564" y="3517345"/>
            <a:ext cx="2588740" cy="1790423"/>
          </a:xfrm>
          <a:custGeom>
            <a:avLst/>
            <a:gdLst>
              <a:gd name="connsiteX0" fmla="*/ 1082949 w 2588740"/>
              <a:gd name="connsiteY0" fmla="*/ 1038512 h 1790423"/>
              <a:gd name="connsiteX1" fmla="*/ 1090098 w 2588740"/>
              <a:gd name="connsiteY1" fmla="*/ 1039128 h 1790423"/>
              <a:gd name="connsiteX2" fmla="*/ 1091688 w 2588740"/>
              <a:gd name="connsiteY2" fmla="*/ 1045748 h 1790423"/>
              <a:gd name="connsiteX3" fmla="*/ 1082245 w 2588740"/>
              <a:gd name="connsiteY3" fmla="*/ 1055018 h 1790423"/>
              <a:gd name="connsiteX4" fmla="*/ 1076242 w 2588740"/>
              <a:gd name="connsiteY4" fmla="*/ 1049458 h 1790423"/>
              <a:gd name="connsiteX5" fmla="*/ 1082949 w 2588740"/>
              <a:gd name="connsiteY5" fmla="*/ 1038512 h 1790423"/>
              <a:gd name="connsiteX6" fmla="*/ 195154 w 2588740"/>
              <a:gd name="connsiteY6" fmla="*/ 257504 h 1790423"/>
              <a:gd name="connsiteX7" fmla="*/ 307359 w 2588740"/>
              <a:gd name="connsiteY7" fmla="*/ 326243 h 1790423"/>
              <a:gd name="connsiteX8" fmla="*/ 439250 w 2588740"/>
              <a:gd name="connsiteY8" fmla="*/ 408925 h 1790423"/>
              <a:gd name="connsiteX9" fmla="*/ 496103 w 2588740"/>
              <a:gd name="connsiteY9" fmla="*/ 451283 h 1790423"/>
              <a:gd name="connsiteX10" fmla="*/ 533271 w 2588740"/>
              <a:gd name="connsiteY10" fmla="*/ 479698 h 1790423"/>
              <a:gd name="connsiteX11" fmla="*/ 595598 w 2588740"/>
              <a:gd name="connsiteY11" fmla="*/ 525410 h 1790423"/>
              <a:gd name="connsiteX12" fmla="*/ 634442 w 2588740"/>
              <a:gd name="connsiteY12" fmla="*/ 551089 h 1790423"/>
              <a:gd name="connsiteX13" fmla="*/ 691296 w 2588740"/>
              <a:gd name="connsiteY13" fmla="*/ 593446 h 1790423"/>
              <a:gd name="connsiteX14" fmla="*/ 728463 w 2588740"/>
              <a:gd name="connsiteY14" fmla="*/ 621862 h 1790423"/>
              <a:gd name="connsiteX15" fmla="*/ 841641 w 2588740"/>
              <a:gd name="connsiteY15" fmla="*/ 704372 h 1790423"/>
              <a:gd name="connsiteX16" fmla="*/ 847644 w 2588740"/>
              <a:gd name="connsiteY16" fmla="*/ 709931 h 1790423"/>
              <a:gd name="connsiteX17" fmla="*/ 960822 w 2588740"/>
              <a:gd name="connsiteY17" fmla="*/ 792441 h 1790423"/>
              <a:gd name="connsiteX18" fmla="*/ 1030830 w 2588740"/>
              <a:gd name="connsiteY18" fmla="*/ 840976 h 1790423"/>
              <a:gd name="connsiteX19" fmla="*/ 1054239 w 2588740"/>
              <a:gd name="connsiteY19" fmla="*/ 928710 h 1790423"/>
              <a:gd name="connsiteX20" fmla="*/ 1065013 w 2588740"/>
              <a:gd name="connsiteY20" fmla="*/ 954129 h 1790423"/>
              <a:gd name="connsiteX21" fmla="*/ 1068810 w 2588740"/>
              <a:gd name="connsiteY21" fmla="*/ 960220 h 1790423"/>
              <a:gd name="connsiteX22" fmla="*/ 1057160 w 2588740"/>
              <a:gd name="connsiteY22" fmla="*/ 970020 h 1790423"/>
              <a:gd name="connsiteX23" fmla="*/ 995461 w 2588740"/>
              <a:gd name="connsiteY23" fmla="*/ 975504 h 1790423"/>
              <a:gd name="connsiteX24" fmla="*/ 985660 w 2588740"/>
              <a:gd name="connsiteY24" fmla="*/ 963856 h 1790423"/>
              <a:gd name="connsiteX25" fmla="*/ 993156 w 2588740"/>
              <a:gd name="connsiteY25" fmla="*/ 927046 h 1790423"/>
              <a:gd name="connsiteX26" fmla="*/ 980089 w 2588740"/>
              <a:gd name="connsiteY26" fmla="*/ 911513 h 1790423"/>
              <a:gd name="connsiteX27" fmla="*/ 917329 w 2588740"/>
              <a:gd name="connsiteY27" fmla="*/ 912584 h 1790423"/>
              <a:gd name="connsiteX28" fmla="*/ 906383 w 2588740"/>
              <a:gd name="connsiteY28" fmla="*/ 905877 h 1790423"/>
              <a:gd name="connsiteX29" fmla="*/ 892872 w 2588740"/>
              <a:gd name="connsiteY29" fmla="*/ 878782 h 1790423"/>
              <a:gd name="connsiteX30" fmla="*/ 866565 w 2588740"/>
              <a:gd name="connsiteY30" fmla="*/ 866430 h 1790423"/>
              <a:gd name="connsiteX31" fmla="*/ 825428 w 2588740"/>
              <a:gd name="connsiteY31" fmla="*/ 850637 h 1790423"/>
              <a:gd name="connsiteX32" fmla="*/ 793908 w 2588740"/>
              <a:gd name="connsiteY32" fmla="*/ 806861 h 1790423"/>
              <a:gd name="connsiteX33" fmla="*/ 760451 w 2588740"/>
              <a:gd name="connsiteY33" fmla="*/ 793893 h 1790423"/>
              <a:gd name="connsiteX34" fmla="*/ 747298 w 2588740"/>
              <a:gd name="connsiteY34" fmla="*/ 787717 h 1790423"/>
              <a:gd name="connsiteX35" fmla="*/ 702007 w 2588740"/>
              <a:gd name="connsiteY35" fmla="*/ 744915 h 1790423"/>
              <a:gd name="connsiteX36" fmla="*/ 621669 w 2588740"/>
              <a:gd name="connsiteY36" fmla="*/ 682525 h 1790423"/>
              <a:gd name="connsiteX37" fmla="*/ 515728 w 2588740"/>
              <a:gd name="connsiteY37" fmla="*/ 591275 h 1790423"/>
              <a:gd name="connsiteX38" fmla="*/ 472113 w 2588740"/>
              <a:gd name="connsiteY38" fmla="*/ 545736 h 1790423"/>
              <a:gd name="connsiteX39" fmla="*/ 450836 w 2588740"/>
              <a:gd name="connsiteY39" fmla="*/ 525174 h 1790423"/>
              <a:gd name="connsiteX40" fmla="*/ 372174 w 2588740"/>
              <a:gd name="connsiteY40" fmla="*/ 460047 h 1790423"/>
              <a:gd name="connsiteX41" fmla="*/ 272236 w 2588740"/>
              <a:gd name="connsiteY41" fmla="*/ 374357 h 1790423"/>
              <a:gd name="connsiteX42" fmla="*/ 260230 w 2588740"/>
              <a:gd name="connsiteY42" fmla="*/ 363237 h 1790423"/>
              <a:gd name="connsiteX43" fmla="*/ 201342 w 2588740"/>
              <a:gd name="connsiteY43" fmla="*/ 302696 h 1790423"/>
              <a:gd name="connsiteX44" fmla="*/ 175738 w 2588740"/>
              <a:gd name="connsiteY44" fmla="*/ 273837 h 1790423"/>
              <a:gd name="connsiteX45" fmla="*/ 172558 w 2588740"/>
              <a:gd name="connsiteY45" fmla="*/ 260598 h 1790423"/>
              <a:gd name="connsiteX46" fmla="*/ 195154 w 2588740"/>
              <a:gd name="connsiteY46" fmla="*/ 257504 h 1790423"/>
              <a:gd name="connsiteX47" fmla="*/ 55797 w 2588740"/>
              <a:gd name="connsiteY47" fmla="*/ 0 h 1790423"/>
              <a:gd name="connsiteX48" fmla="*/ 656745 w 2588740"/>
              <a:gd name="connsiteY48" fmla="*/ 0 h 1790423"/>
              <a:gd name="connsiteX49" fmla="*/ 693744 w 2588740"/>
              <a:gd name="connsiteY49" fmla="*/ 30375 h 1790423"/>
              <a:gd name="connsiteX50" fmla="*/ 715550 w 2588740"/>
              <a:gd name="connsiteY50" fmla="*/ 53144 h 1790423"/>
              <a:gd name="connsiteX51" fmla="*/ 724388 w 2588740"/>
              <a:gd name="connsiteY51" fmla="*/ 109370 h 1790423"/>
              <a:gd name="connsiteX52" fmla="*/ 701446 w 2588740"/>
              <a:gd name="connsiteY52" fmla="*/ 149891 h 1790423"/>
              <a:gd name="connsiteX53" fmla="*/ 708954 w 2588740"/>
              <a:gd name="connsiteY53" fmla="*/ 171427 h 1790423"/>
              <a:gd name="connsiteX54" fmla="*/ 755478 w 2588740"/>
              <a:gd name="connsiteY54" fmla="*/ 199928 h 1790423"/>
              <a:gd name="connsiteX55" fmla="*/ 924093 w 2588740"/>
              <a:gd name="connsiteY55" fmla="*/ 299463 h 1790423"/>
              <a:gd name="connsiteX56" fmla="*/ 936099 w 2588740"/>
              <a:gd name="connsiteY56" fmla="*/ 310582 h 1790423"/>
              <a:gd name="connsiteX57" fmla="*/ 996220 w 2588740"/>
              <a:gd name="connsiteY57" fmla="*/ 356824 h 1790423"/>
              <a:gd name="connsiteX58" fmla="*/ 1034534 w 2588740"/>
              <a:gd name="connsiteY58" fmla="*/ 380296 h 1790423"/>
              <a:gd name="connsiteX59" fmla="*/ 1113367 w 2588740"/>
              <a:gd name="connsiteY59" fmla="*/ 426710 h 1790423"/>
              <a:gd name="connsiteX60" fmla="*/ 1142411 w 2588740"/>
              <a:gd name="connsiteY60" fmla="*/ 440738 h 1790423"/>
              <a:gd name="connsiteX61" fmla="*/ 1235458 w 2588740"/>
              <a:gd name="connsiteY61" fmla="*/ 497742 h 1790423"/>
              <a:gd name="connsiteX62" fmla="*/ 1323032 w 2588740"/>
              <a:gd name="connsiteY62" fmla="*/ 551392 h 1790423"/>
              <a:gd name="connsiteX63" fmla="*/ 1414403 w 2588740"/>
              <a:gd name="connsiteY63" fmla="*/ 611133 h 1790423"/>
              <a:gd name="connsiteX64" fmla="*/ 1433560 w 2588740"/>
              <a:gd name="connsiteY64" fmla="*/ 622869 h 1790423"/>
              <a:gd name="connsiteX65" fmla="*/ 1552298 w 2588740"/>
              <a:gd name="connsiteY65" fmla="*/ 699375 h 1790423"/>
              <a:gd name="connsiteX66" fmla="*/ 1579135 w 2588740"/>
              <a:gd name="connsiteY66" fmla="*/ 713934 h 1790423"/>
              <a:gd name="connsiteX67" fmla="*/ 1625658 w 2588740"/>
              <a:gd name="connsiteY67" fmla="*/ 742436 h 1790423"/>
              <a:gd name="connsiteX68" fmla="*/ 1662826 w 2588740"/>
              <a:gd name="connsiteY68" fmla="*/ 770851 h 1790423"/>
              <a:gd name="connsiteX69" fmla="*/ 1843447 w 2588740"/>
              <a:gd name="connsiteY69" fmla="*/ 881505 h 1790423"/>
              <a:gd name="connsiteX70" fmla="*/ 1917782 w 2588740"/>
              <a:gd name="connsiteY70" fmla="*/ 938336 h 1790423"/>
              <a:gd name="connsiteX71" fmla="*/ 1943472 w 2588740"/>
              <a:gd name="connsiteY71" fmla="*/ 957838 h 1790423"/>
              <a:gd name="connsiteX72" fmla="*/ 2017806 w 2588740"/>
              <a:gd name="connsiteY72" fmla="*/ 1014669 h 1790423"/>
              <a:gd name="connsiteX73" fmla="*/ 2062653 w 2588740"/>
              <a:gd name="connsiteY73" fmla="*/ 1045907 h 1790423"/>
              <a:gd name="connsiteX74" fmla="*/ 2115181 w 2588740"/>
              <a:gd name="connsiteY74" fmla="*/ 1079969 h 1790423"/>
              <a:gd name="connsiteX75" fmla="*/ 2138664 w 2588740"/>
              <a:gd name="connsiteY75" fmla="*/ 1100001 h 1790423"/>
              <a:gd name="connsiteX76" fmla="*/ 2197108 w 2588740"/>
              <a:gd name="connsiteY76" fmla="*/ 1148980 h 1790423"/>
              <a:gd name="connsiteX77" fmla="*/ 2228272 w 2588740"/>
              <a:gd name="connsiteY77" fmla="*/ 1171835 h 1790423"/>
              <a:gd name="connsiteX78" fmla="*/ 2300930 w 2588740"/>
              <a:gd name="connsiteY78" fmla="*/ 1231402 h 1790423"/>
              <a:gd name="connsiteX79" fmla="*/ 2346221 w 2588740"/>
              <a:gd name="connsiteY79" fmla="*/ 1274204 h 1790423"/>
              <a:gd name="connsiteX80" fmla="*/ 2358227 w 2588740"/>
              <a:gd name="connsiteY80" fmla="*/ 1285324 h 1790423"/>
              <a:gd name="connsiteX81" fmla="*/ 2424352 w 2588740"/>
              <a:gd name="connsiteY81" fmla="*/ 1337125 h 1790423"/>
              <a:gd name="connsiteX82" fmla="*/ 2441832 w 2588740"/>
              <a:gd name="connsiteY82" fmla="*/ 1351597 h 1790423"/>
              <a:gd name="connsiteX83" fmla="*/ 2487037 w 2588740"/>
              <a:gd name="connsiteY83" fmla="*/ 1403755 h 1790423"/>
              <a:gd name="connsiteX84" fmla="*/ 2510877 w 2588740"/>
              <a:gd name="connsiteY84" fmla="*/ 1444708 h 1790423"/>
              <a:gd name="connsiteX85" fmla="*/ 2544519 w 2588740"/>
              <a:gd name="connsiteY85" fmla="*/ 1497310 h 1790423"/>
              <a:gd name="connsiteX86" fmla="*/ 2556439 w 2588740"/>
              <a:gd name="connsiteY86" fmla="*/ 1517786 h 1790423"/>
              <a:gd name="connsiteX87" fmla="*/ 2584163 w 2588740"/>
              <a:gd name="connsiteY87" fmla="*/ 1555472 h 1790423"/>
              <a:gd name="connsiteX88" fmla="*/ 2588058 w 2588740"/>
              <a:gd name="connsiteY88" fmla="*/ 1610551 h 1790423"/>
              <a:gd name="connsiteX89" fmla="*/ 2563796 w 2588740"/>
              <a:gd name="connsiteY89" fmla="*/ 1674728 h 1790423"/>
              <a:gd name="connsiteX90" fmla="*/ 2486132 w 2588740"/>
              <a:gd name="connsiteY90" fmla="*/ 1740063 h 1790423"/>
              <a:gd name="connsiteX91" fmla="*/ 2459036 w 2588740"/>
              <a:gd name="connsiteY91" fmla="*/ 1753573 h 1790423"/>
              <a:gd name="connsiteX92" fmla="*/ 2422053 w 2588740"/>
              <a:gd name="connsiteY92" fmla="*/ 1764791 h 1790423"/>
              <a:gd name="connsiteX93" fmla="*/ 2365125 w 2588740"/>
              <a:gd name="connsiteY93" fmla="*/ 1790136 h 1790423"/>
              <a:gd name="connsiteX94" fmla="*/ 2301835 w 2588740"/>
              <a:gd name="connsiteY94" fmla="*/ 1789001 h 1790423"/>
              <a:gd name="connsiteX95" fmla="*/ 2247903 w 2588740"/>
              <a:gd name="connsiteY95" fmla="*/ 1787952 h 1790423"/>
              <a:gd name="connsiteX96" fmla="*/ 2185932 w 2588740"/>
              <a:gd name="connsiteY96" fmla="*/ 1763161 h 1790423"/>
              <a:gd name="connsiteX97" fmla="*/ 2144795 w 2588740"/>
              <a:gd name="connsiteY97" fmla="*/ 1747369 h 1790423"/>
              <a:gd name="connsiteX98" fmla="*/ 2103128 w 2588740"/>
              <a:gd name="connsiteY98" fmla="*/ 1729370 h 1790423"/>
              <a:gd name="connsiteX99" fmla="*/ 2081321 w 2588740"/>
              <a:gd name="connsiteY99" fmla="*/ 1706601 h 1790423"/>
              <a:gd name="connsiteX100" fmla="*/ 2056161 w 2588740"/>
              <a:gd name="connsiteY100" fmla="*/ 1689305 h 1790423"/>
              <a:gd name="connsiteX101" fmla="*/ 1983775 w 2588740"/>
              <a:gd name="connsiteY101" fmla="*/ 1660014 h 1790423"/>
              <a:gd name="connsiteX102" fmla="*/ 1893648 w 2588740"/>
              <a:gd name="connsiteY102" fmla="*/ 1644321 h 1790423"/>
              <a:gd name="connsiteX103" fmla="*/ 1871225 w 2588740"/>
              <a:gd name="connsiteY103" fmla="*/ 1628701 h 1790423"/>
              <a:gd name="connsiteX104" fmla="*/ 1869634 w 2588740"/>
              <a:gd name="connsiteY104" fmla="*/ 1622081 h 1790423"/>
              <a:gd name="connsiteX105" fmla="*/ 1801834 w 2588740"/>
              <a:gd name="connsiteY105" fmla="*/ 1573017 h 1790423"/>
              <a:gd name="connsiteX106" fmla="*/ 1755667 w 2588740"/>
              <a:gd name="connsiteY106" fmla="*/ 1565435 h 1790423"/>
              <a:gd name="connsiteX107" fmla="*/ 1740394 w 2588740"/>
              <a:gd name="connsiteY107" fmla="*/ 1550432 h 1790423"/>
              <a:gd name="connsiteX108" fmla="*/ 1715406 w 2588740"/>
              <a:gd name="connsiteY108" fmla="*/ 1514423 h 1790423"/>
              <a:gd name="connsiteX109" fmla="*/ 1690246 w 2588740"/>
              <a:gd name="connsiteY109" fmla="*/ 1497127 h 1790423"/>
              <a:gd name="connsiteX110" fmla="*/ 1640456 w 2588740"/>
              <a:gd name="connsiteY110" fmla="*/ 1464743 h 1790423"/>
              <a:gd name="connsiteX111" fmla="*/ 1559242 w 2588740"/>
              <a:gd name="connsiteY111" fmla="*/ 1437572 h 1790423"/>
              <a:gd name="connsiteX112" fmla="*/ 1551648 w 2588740"/>
              <a:gd name="connsiteY112" fmla="*/ 1425392 h 1790423"/>
              <a:gd name="connsiteX113" fmla="*/ 1516688 w 2588740"/>
              <a:gd name="connsiteY113" fmla="*/ 1396446 h 1790423"/>
              <a:gd name="connsiteX114" fmla="*/ 1502388 w 2588740"/>
              <a:gd name="connsiteY114" fmla="*/ 1395214 h 1790423"/>
              <a:gd name="connsiteX115" fmla="*/ 1490911 w 2588740"/>
              <a:gd name="connsiteY115" fmla="*/ 1386300 h 1790423"/>
              <a:gd name="connsiteX116" fmla="*/ 1473690 w 2588740"/>
              <a:gd name="connsiteY116" fmla="*/ 1343758 h 1790423"/>
              <a:gd name="connsiteX117" fmla="*/ 1440849 w 2588740"/>
              <a:gd name="connsiteY117" fmla="*/ 1323639 h 1790423"/>
              <a:gd name="connsiteX118" fmla="*/ 1392921 w 2588740"/>
              <a:gd name="connsiteY118" fmla="*/ 1328151 h 1790423"/>
              <a:gd name="connsiteX119" fmla="*/ 1357257 w 2588740"/>
              <a:gd name="connsiteY119" fmla="*/ 1315712 h 1790423"/>
              <a:gd name="connsiteX120" fmla="*/ 1343747 w 2588740"/>
              <a:gd name="connsiteY120" fmla="*/ 1288615 h 1790423"/>
              <a:gd name="connsiteX121" fmla="*/ 1332356 w 2588740"/>
              <a:gd name="connsiteY121" fmla="*/ 1270346 h 1790423"/>
              <a:gd name="connsiteX122" fmla="*/ 1219178 w 2588740"/>
              <a:gd name="connsiteY122" fmla="*/ 1187837 h 1790423"/>
              <a:gd name="connsiteX123" fmla="*/ 1211584 w 2588740"/>
              <a:gd name="connsiteY123" fmla="*/ 1175657 h 1790423"/>
              <a:gd name="connsiteX124" fmla="*/ 1199479 w 2588740"/>
              <a:gd name="connsiteY124" fmla="*/ 1115548 h 1790423"/>
              <a:gd name="connsiteX125" fmla="*/ 1141295 w 2588740"/>
              <a:gd name="connsiteY125" fmla="*/ 1038500 h 1790423"/>
              <a:gd name="connsiteX126" fmla="*/ 1124874 w 2588740"/>
              <a:gd name="connsiteY126" fmla="*/ 1028441 h 1790423"/>
              <a:gd name="connsiteX127" fmla="*/ 1139347 w 2588740"/>
              <a:gd name="connsiteY127" fmla="*/ 1010960 h 1790423"/>
              <a:gd name="connsiteX128" fmla="*/ 1219142 w 2588740"/>
              <a:gd name="connsiteY128" fmla="*/ 1012798 h 1790423"/>
              <a:gd name="connsiteX129" fmla="*/ 1228857 w 2588740"/>
              <a:gd name="connsiteY129" fmla="*/ 1033805 h 1790423"/>
              <a:gd name="connsiteX130" fmla="*/ 1258430 w 2588740"/>
              <a:gd name="connsiteY130" fmla="*/ 1050040 h 1790423"/>
              <a:gd name="connsiteX131" fmla="*/ 1296917 w 2588740"/>
              <a:gd name="connsiteY131" fmla="*/ 1054799 h 1790423"/>
              <a:gd name="connsiteX132" fmla="*/ 1388817 w 2588740"/>
              <a:gd name="connsiteY132" fmla="*/ 1116746 h 1790423"/>
              <a:gd name="connsiteX133" fmla="*/ 1465273 w 2588740"/>
              <a:gd name="connsiteY133" fmla="*/ 1182403 h 1790423"/>
              <a:gd name="connsiteX134" fmla="*/ 1504116 w 2588740"/>
              <a:gd name="connsiteY134" fmla="*/ 1208082 h 1790423"/>
              <a:gd name="connsiteX135" fmla="*/ 1517269 w 2588740"/>
              <a:gd name="connsiteY135" fmla="*/ 1214258 h 1790423"/>
              <a:gd name="connsiteX136" fmla="*/ 1680855 w 2588740"/>
              <a:gd name="connsiteY136" fmla="*/ 1322002 h 1790423"/>
              <a:gd name="connsiteX137" fmla="*/ 1745389 w 2588740"/>
              <a:gd name="connsiteY137" fmla="*/ 1367184 h 1790423"/>
              <a:gd name="connsiteX138" fmla="*/ 1803919 w 2588740"/>
              <a:gd name="connsiteY138" fmla="*/ 1406805 h 1790423"/>
              <a:gd name="connsiteX139" fmla="*/ 1875603 w 2588740"/>
              <a:gd name="connsiteY139" fmla="*/ 1452602 h 1790423"/>
              <a:gd name="connsiteX140" fmla="*/ 2006521 w 2588740"/>
              <a:gd name="connsiteY140" fmla="*/ 1521514 h 1790423"/>
              <a:gd name="connsiteX141" fmla="*/ 2048717 w 2588740"/>
              <a:gd name="connsiteY141" fmla="*/ 1541720 h 1790423"/>
              <a:gd name="connsiteX142" fmla="*/ 2098594 w 2588740"/>
              <a:gd name="connsiteY142" fmla="*/ 1564749 h 1790423"/>
              <a:gd name="connsiteX143" fmla="*/ 2178131 w 2588740"/>
              <a:gd name="connsiteY143" fmla="*/ 1594656 h 1790423"/>
              <a:gd name="connsiteX144" fmla="*/ 2245661 w 2588740"/>
              <a:gd name="connsiteY144" fmla="*/ 1613444 h 1790423"/>
              <a:gd name="connsiteX145" fmla="*/ 2314424 w 2588740"/>
              <a:gd name="connsiteY145" fmla="*/ 1617932 h 1790423"/>
              <a:gd name="connsiteX146" fmla="*/ 2323337 w 2588740"/>
              <a:gd name="connsiteY146" fmla="*/ 1606455 h 1790423"/>
              <a:gd name="connsiteX147" fmla="*/ 2308323 w 2588740"/>
              <a:gd name="connsiteY147" fmla="*/ 1563383 h 1790423"/>
              <a:gd name="connsiteX148" fmla="*/ 2271155 w 2588740"/>
              <a:gd name="connsiteY148" fmla="*/ 1534968 h 1790423"/>
              <a:gd name="connsiteX149" fmla="*/ 2210591 w 2588740"/>
              <a:gd name="connsiteY149" fmla="*/ 1477163 h 1790423"/>
              <a:gd name="connsiteX150" fmla="*/ 2055475 w 2588740"/>
              <a:gd name="connsiteY150" fmla="*/ 1346379 h 1790423"/>
              <a:gd name="connsiteX151" fmla="*/ 2028639 w 2588740"/>
              <a:gd name="connsiteY151" fmla="*/ 1331819 h 1790423"/>
              <a:gd name="connsiteX152" fmla="*/ 1913784 w 2588740"/>
              <a:gd name="connsiteY152" fmla="*/ 1252047 h 1790423"/>
              <a:gd name="connsiteX153" fmla="*/ 1841570 w 2588740"/>
              <a:gd name="connsiteY153" fmla="*/ 1204042 h 1790423"/>
              <a:gd name="connsiteX154" fmla="*/ 1790719 w 2588740"/>
              <a:gd name="connsiteY154" fmla="*/ 1167244 h 1790423"/>
              <a:gd name="connsiteX155" fmla="*/ 1747549 w 2588740"/>
              <a:gd name="connsiteY155" fmla="*/ 1133269 h 1790423"/>
              <a:gd name="connsiteX156" fmla="*/ 1708261 w 2588740"/>
              <a:gd name="connsiteY156" fmla="*/ 1096027 h 1790423"/>
              <a:gd name="connsiteX157" fmla="*/ 1684777 w 2588740"/>
              <a:gd name="connsiteY157" fmla="*/ 1075995 h 1790423"/>
              <a:gd name="connsiteX158" fmla="*/ 1608767 w 2588740"/>
              <a:gd name="connsiteY158" fmla="*/ 1021900 h 1790423"/>
              <a:gd name="connsiteX159" fmla="*/ 1579279 w 2588740"/>
              <a:gd name="connsiteY159" fmla="*/ 996308 h 1790423"/>
              <a:gd name="connsiteX160" fmla="*/ 1539992 w 2588740"/>
              <a:gd name="connsiteY160" fmla="*/ 959067 h 1790423"/>
              <a:gd name="connsiteX161" fmla="*/ 1516681 w 2588740"/>
              <a:gd name="connsiteY161" fmla="*/ 920320 h 1790423"/>
              <a:gd name="connsiteX162" fmla="*/ 1507498 w 2588740"/>
              <a:gd name="connsiteY162" fmla="*/ 901521 h 1790423"/>
              <a:gd name="connsiteX163" fmla="*/ 1434137 w 2588740"/>
              <a:gd name="connsiteY163" fmla="*/ 858460 h 1790423"/>
              <a:gd name="connsiteX164" fmla="*/ 1402973 w 2588740"/>
              <a:gd name="connsiteY164" fmla="*/ 835604 h 1790423"/>
              <a:gd name="connsiteX165" fmla="*/ 1383286 w 2588740"/>
              <a:gd name="connsiteY165" fmla="*/ 821662 h 1790423"/>
              <a:gd name="connsiteX166" fmla="*/ 1283532 w 2588740"/>
              <a:gd name="connsiteY166" fmla="*/ 775605 h 1790423"/>
              <a:gd name="connsiteX167" fmla="*/ 1174336 w 2588740"/>
              <a:gd name="connsiteY167" fmla="*/ 738819 h 1790423"/>
              <a:gd name="connsiteX168" fmla="*/ 1074582 w 2588740"/>
              <a:gd name="connsiteY168" fmla="*/ 692762 h 1790423"/>
              <a:gd name="connsiteX169" fmla="*/ 1049422 w 2588740"/>
              <a:gd name="connsiteY169" fmla="*/ 675466 h 1790423"/>
              <a:gd name="connsiteX170" fmla="*/ 1011811 w 2588740"/>
              <a:gd name="connsiteY170" fmla="*/ 635487 h 1790423"/>
              <a:gd name="connsiteX171" fmla="*/ 990977 w 2588740"/>
              <a:gd name="connsiteY171" fmla="*/ 626488 h 1790423"/>
              <a:gd name="connsiteX172" fmla="*/ 932188 w 2588740"/>
              <a:gd name="connsiteY172" fmla="*/ 614936 h 1790423"/>
              <a:gd name="connsiteX173" fmla="*/ 884518 w 2588740"/>
              <a:gd name="connsiteY173" fmla="*/ 591378 h 1790423"/>
              <a:gd name="connsiteX174" fmla="*/ 867382 w 2588740"/>
              <a:gd name="connsiteY174" fmla="*/ 539479 h 1790423"/>
              <a:gd name="connsiteX175" fmla="*/ 858729 w 2588740"/>
              <a:gd name="connsiteY175" fmla="*/ 522886 h 1790423"/>
              <a:gd name="connsiteX176" fmla="*/ 805942 w 2588740"/>
              <a:gd name="connsiteY176" fmla="*/ 516894 h 1790423"/>
              <a:gd name="connsiteX177" fmla="*/ 616322 w 2588740"/>
              <a:gd name="connsiteY177" fmla="*/ 427074 h 1790423"/>
              <a:gd name="connsiteX178" fmla="*/ 504561 w 2588740"/>
              <a:gd name="connsiteY178" fmla="*/ 369897 h 1790423"/>
              <a:gd name="connsiteX179" fmla="*/ 452034 w 2588740"/>
              <a:gd name="connsiteY179" fmla="*/ 335835 h 1790423"/>
              <a:gd name="connsiteX180" fmla="*/ 399507 w 2588740"/>
              <a:gd name="connsiteY180" fmla="*/ 301774 h 1790423"/>
              <a:gd name="connsiteX181" fmla="*/ 358986 w 2588740"/>
              <a:gd name="connsiteY181" fmla="*/ 278832 h 1790423"/>
              <a:gd name="connsiteX182" fmla="*/ 222769 w 2588740"/>
              <a:gd name="connsiteY182" fmla="*/ 187853 h 1790423"/>
              <a:gd name="connsiteX183" fmla="*/ 137401 w 2588740"/>
              <a:gd name="connsiteY183" fmla="*/ 133673 h 1790423"/>
              <a:gd name="connsiteX184" fmla="*/ 106237 w 2588740"/>
              <a:gd name="connsiteY184" fmla="*/ 110817 h 1790423"/>
              <a:gd name="connsiteX185" fmla="*/ 76122 w 2588740"/>
              <a:gd name="connsiteY185" fmla="*/ 34029 h 1790423"/>
              <a:gd name="connsiteX186" fmla="*/ 76825 w 2588740"/>
              <a:gd name="connsiteY186" fmla="*/ 17522 h 1790423"/>
              <a:gd name="connsiteX187" fmla="*/ 67675 w 2588740"/>
              <a:gd name="connsiteY187" fmla="*/ 2507 h 1790423"/>
              <a:gd name="connsiteX188" fmla="*/ 0 w 2588740"/>
              <a:gd name="connsiteY188" fmla="*/ 0 h 1790423"/>
              <a:gd name="connsiteX189" fmla="*/ 42892 w 2588740"/>
              <a:gd name="connsiteY189" fmla="*/ 0 h 1790423"/>
              <a:gd name="connsiteX190" fmla="*/ 35688 w 2588740"/>
              <a:gd name="connsiteY190" fmla="*/ 1730 h 1790423"/>
              <a:gd name="connsiteX191" fmla="*/ 17505 w 2588740"/>
              <a:gd name="connsiteY191" fmla="*/ 3763 h 17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588740" h="1790423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3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4" y="264161"/>
            <a:ext cx="10663392" cy="1524000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3" name="Подзаголовок 2">
            <a:extLst>
              <a:ext uri="{FF2B5EF4-FFF2-40B4-BE49-F238E27FC236}">
                <a16:creationId xmlns:a16="http://schemas.microsoft.com/office/drawing/2014/main" id="{C08B9206-40BB-FE2A-7977-71C25FEBF7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433" y="2571996"/>
            <a:ext cx="4260743" cy="1231805"/>
          </a:xfrm>
        </p:spPr>
        <p:txBody>
          <a:bodyPr lIns="0" tIns="0" rIns="0" bIns="0" rtlCol="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lang="ru-RU"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200"/>
            </a:lvl2pPr>
            <a:lvl3pPr marL="914400" indent="0" algn="ctr">
              <a:buNone/>
              <a:defRPr lang="ru-RU" sz="2200"/>
            </a:lvl3pPr>
            <a:lvl4pPr marL="1371600" indent="0" algn="ctr">
              <a:buNone/>
              <a:defRPr lang="ru-RU" sz="2000"/>
            </a:lvl4pPr>
            <a:lvl5pPr marL="1828800" indent="0" algn="ctr">
              <a:buNone/>
              <a:defRPr lang="ru-RU" sz="2000"/>
            </a:lvl5pPr>
            <a:lvl6pPr marL="2286000" indent="0" algn="ctr">
              <a:buNone/>
              <a:defRPr lang="ru-RU" sz="2000"/>
            </a:lvl6pPr>
            <a:lvl7pPr marL="2743200" indent="0" algn="ctr">
              <a:buNone/>
              <a:defRPr lang="ru-RU" sz="2000"/>
            </a:lvl7pPr>
            <a:lvl8pPr marL="3200400" indent="0" algn="ctr">
              <a:buNone/>
              <a:defRPr lang="ru-RU" sz="2000"/>
            </a:lvl8pPr>
            <a:lvl9pPr marL="3657600" indent="0" algn="ctr">
              <a:buNone/>
              <a:defRPr lang="ru-RU" sz="20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2" y="3824905"/>
            <a:ext cx="4260743" cy="2118695"/>
          </a:xfrm>
        </p:spPr>
        <p:txBody>
          <a:bodyPr lIns="0" tIns="0" rIns="0" rtlCol="0">
            <a:noAutofit/>
          </a:bodyPr>
          <a:lstStyle>
            <a:lvl1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2000"/>
            </a:lvl1pPr>
            <a:lvl2pPr marL="66294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800"/>
            </a:lvl2pPr>
            <a:lvl3pPr marL="10629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600"/>
            </a:lvl3pPr>
            <a:lvl4pPr marL="15201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400"/>
            </a:lvl4pPr>
            <a:lvl5pPr marL="19773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lang="ru-RU" sz="14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16" name="Объект 115">
            <a:extLst>
              <a:ext uri="{FF2B5EF4-FFF2-40B4-BE49-F238E27FC236}">
                <a16:creationId xmlns:a16="http://schemas.microsoft.com/office/drawing/2014/main" id="{2DC23AC4-69AC-8A52-5954-D713F6953D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3975" y="2569043"/>
            <a:ext cx="6292850" cy="3194050"/>
          </a:xfrm>
        </p:spPr>
        <p:txBody>
          <a:bodyPr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0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37760" y="271306"/>
            <a:ext cx="6492240" cy="225083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Объект 32">
            <a:extLst>
              <a:ext uri="{FF2B5EF4-FFF2-40B4-BE49-F238E27FC236}">
                <a16:creationId xmlns:a16="http://schemas.microsoft.com/office/drawing/2014/main" id="{D0D3199C-B613-4D24-367C-DF927FE88F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0" y="2522136"/>
            <a:ext cx="6492240" cy="3346101"/>
          </a:xfrm>
        </p:spPr>
        <p:txBody>
          <a:bodyPr rtlCol="0"/>
          <a:lstStyle>
            <a:lvl1pPr marL="283464" indent="-283464">
              <a:spcBef>
                <a:spcPts val="1200"/>
              </a:spcBef>
              <a:defRPr lang="ru-RU"/>
            </a:lvl1pPr>
            <a:lvl2pPr indent="-283464">
              <a:spcBef>
                <a:spcPts val="1200"/>
              </a:spcBef>
              <a:defRPr lang="ru-RU"/>
            </a:lvl2pPr>
            <a:lvl3pPr indent="-283464">
              <a:spcBef>
                <a:spcPts val="1200"/>
              </a:spcBef>
              <a:defRPr lang="ru-RU"/>
            </a:lvl3pPr>
            <a:lvl4pPr indent="-283464">
              <a:spcBef>
                <a:spcPts val="1200"/>
              </a:spcBef>
              <a:defRPr lang="ru-RU"/>
            </a:lvl4pPr>
            <a:lvl5pPr indent="-283464">
              <a:spcBef>
                <a:spcPts val="1200"/>
              </a:spcBef>
              <a:defRPr lang="ru-RU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  <p:sp>
        <p:nvSpPr>
          <p:cNvPr id="192" name="Полилиния 2029">
            <a:extLst>
              <a:ext uri="{FF2B5EF4-FFF2-40B4-BE49-F238E27FC236}">
                <a16:creationId xmlns:a16="http://schemas.microsoft.com/office/drawing/2014/main" id="{4F046361-61C9-B712-6463-08D4BC82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0220" y="1880213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488609-A2AF-0B57-A59B-2E9F5156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51637" t="31533" r="798"/>
          <a:stretch>
            <a:fillRect/>
          </a:stretch>
        </p:blipFill>
        <p:spPr>
          <a:xfrm rot="10800000">
            <a:off x="1006153" y="-1"/>
            <a:ext cx="3196735" cy="3067712"/>
          </a:xfrm>
          <a:custGeom>
            <a:avLst/>
            <a:gdLst>
              <a:gd name="connsiteX0" fmla="*/ 1467924 w 3196735"/>
              <a:gd name="connsiteY0" fmla="*/ 219822 h 3067712"/>
              <a:gd name="connsiteX1" fmla="*/ 1482226 w 3196735"/>
              <a:gd name="connsiteY1" fmla="*/ 181682 h 3067712"/>
              <a:gd name="connsiteX2" fmla="*/ 1467924 w 3196735"/>
              <a:gd name="connsiteY2" fmla="*/ 219822 h 3067712"/>
              <a:gd name="connsiteX3" fmla="*/ 1889847 w 3196735"/>
              <a:gd name="connsiteY3" fmla="*/ 248427 h 3067712"/>
              <a:gd name="connsiteX4" fmla="*/ 1842172 w 3196735"/>
              <a:gd name="connsiteY4" fmla="*/ 246043 h 3067712"/>
              <a:gd name="connsiteX5" fmla="*/ 1889847 w 3196735"/>
              <a:gd name="connsiteY5" fmla="*/ 248427 h 3067712"/>
              <a:gd name="connsiteX6" fmla="*/ 1827869 w 3196735"/>
              <a:gd name="connsiteY6" fmla="*/ 250810 h 3067712"/>
              <a:gd name="connsiteX7" fmla="*/ 1812937 w 3196735"/>
              <a:gd name="connsiteY7" fmla="*/ 245047 h 3067712"/>
              <a:gd name="connsiteX8" fmla="*/ 1807779 w 3196735"/>
              <a:gd name="connsiteY8" fmla="*/ 235704 h 3067712"/>
              <a:gd name="connsiteX9" fmla="*/ 1807486 w 3196735"/>
              <a:gd name="connsiteY9" fmla="*/ 234897 h 3067712"/>
              <a:gd name="connsiteX10" fmla="*/ 1813567 w 3196735"/>
              <a:gd name="connsiteY10" fmla="*/ 219822 h 3067712"/>
              <a:gd name="connsiteX11" fmla="*/ 1807422 w 3196735"/>
              <a:gd name="connsiteY11" fmla="*/ 234721 h 3067712"/>
              <a:gd name="connsiteX12" fmla="*/ 1807486 w 3196735"/>
              <a:gd name="connsiteY12" fmla="*/ 234897 h 3067712"/>
              <a:gd name="connsiteX13" fmla="*/ 1807422 w 3196735"/>
              <a:gd name="connsiteY13" fmla="*/ 235056 h 3067712"/>
              <a:gd name="connsiteX14" fmla="*/ 1807779 w 3196735"/>
              <a:gd name="connsiteY14" fmla="*/ 235704 h 3067712"/>
              <a:gd name="connsiteX15" fmla="*/ 1810886 w 3196735"/>
              <a:gd name="connsiteY15" fmla="*/ 244255 h 3067712"/>
              <a:gd name="connsiteX16" fmla="*/ 1812937 w 3196735"/>
              <a:gd name="connsiteY16" fmla="*/ 245047 h 3067712"/>
              <a:gd name="connsiteX17" fmla="*/ 1814754 w 3196735"/>
              <a:gd name="connsiteY17" fmla="*/ 248339 h 3067712"/>
              <a:gd name="connsiteX18" fmla="*/ 1827869 w 3196735"/>
              <a:gd name="connsiteY18" fmla="*/ 250810 h 3067712"/>
              <a:gd name="connsiteX19" fmla="*/ 1640150 w 3196735"/>
              <a:gd name="connsiteY19" fmla="*/ 257664 h 3067712"/>
              <a:gd name="connsiteX20" fmla="*/ 1661008 w 3196735"/>
              <a:gd name="connsiteY20" fmla="*/ 253195 h 3067712"/>
              <a:gd name="connsiteX21" fmla="*/ 1730136 w 3196735"/>
              <a:gd name="connsiteY21" fmla="*/ 229357 h 3067712"/>
              <a:gd name="connsiteX22" fmla="*/ 1661008 w 3196735"/>
              <a:gd name="connsiteY22" fmla="*/ 253195 h 3067712"/>
              <a:gd name="connsiteX23" fmla="*/ 1639941 w 3196735"/>
              <a:gd name="connsiteY23" fmla="*/ 257523 h 3067712"/>
              <a:gd name="connsiteX24" fmla="*/ 1622868 w 3196735"/>
              <a:gd name="connsiteY24" fmla="*/ 246043 h 3067712"/>
              <a:gd name="connsiteX25" fmla="*/ 1639256 w 3196735"/>
              <a:gd name="connsiteY25" fmla="*/ 257664 h 3067712"/>
              <a:gd name="connsiteX26" fmla="*/ 1639941 w 3196735"/>
              <a:gd name="connsiteY26" fmla="*/ 257523 h 3067712"/>
              <a:gd name="connsiteX27" fmla="*/ 2001883 w 3196735"/>
              <a:gd name="connsiteY27" fmla="*/ 281799 h 3067712"/>
              <a:gd name="connsiteX28" fmla="*/ 1994531 w 3196735"/>
              <a:gd name="connsiteY28" fmla="*/ 268418 h 3067712"/>
              <a:gd name="connsiteX29" fmla="*/ 1995924 w 3196735"/>
              <a:gd name="connsiteY29" fmla="*/ 256472 h 3067712"/>
              <a:gd name="connsiteX30" fmla="*/ 1999201 w 3196735"/>
              <a:gd name="connsiteY30" fmla="*/ 243250 h 3067712"/>
              <a:gd name="connsiteX31" fmla="*/ 1999170 w 3196735"/>
              <a:gd name="connsiteY31" fmla="*/ 243038 h 3067712"/>
              <a:gd name="connsiteX32" fmla="*/ 1999201 w 3196735"/>
              <a:gd name="connsiteY32" fmla="*/ 242915 h 3067712"/>
              <a:gd name="connsiteX33" fmla="*/ 1997115 w 3196735"/>
              <a:gd name="connsiteY33" fmla="*/ 229357 h 3067712"/>
              <a:gd name="connsiteX34" fmla="*/ 1999170 w 3196735"/>
              <a:gd name="connsiteY34" fmla="*/ 243038 h 3067712"/>
              <a:gd name="connsiteX35" fmla="*/ 1995924 w 3196735"/>
              <a:gd name="connsiteY35" fmla="*/ 255578 h 3067712"/>
              <a:gd name="connsiteX36" fmla="*/ 1994434 w 3196735"/>
              <a:gd name="connsiteY36" fmla="*/ 268242 h 3067712"/>
              <a:gd name="connsiteX37" fmla="*/ 1994531 w 3196735"/>
              <a:gd name="connsiteY37" fmla="*/ 268418 h 3067712"/>
              <a:gd name="connsiteX38" fmla="*/ 1994434 w 3196735"/>
              <a:gd name="connsiteY38" fmla="*/ 269247 h 3067712"/>
              <a:gd name="connsiteX39" fmla="*/ 2001883 w 3196735"/>
              <a:gd name="connsiteY39" fmla="*/ 281799 h 3067712"/>
              <a:gd name="connsiteX40" fmla="*/ 1582343 w 3196735"/>
              <a:gd name="connsiteY40" fmla="*/ 284183 h 3067712"/>
              <a:gd name="connsiteX41" fmla="*/ 1553739 w 3196735"/>
              <a:gd name="connsiteY41" fmla="*/ 269881 h 3067712"/>
              <a:gd name="connsiteX42" fmla="*/ 1536267 w 3196735"/>
              <a:gd name="connsiteY42" fmla="*/ 271237 h 3067712"/>
              <a:gd name="connsiteX43" fmla="*/ 1530052 w 3196735"/>
              <a:gd name="connsiteY43" fmla="*/ 267768 h 3067712"/>
              <a:gd name="connsiteX44" fmla="*/ 1517051 w 3196735"/>
              <a:gd name="connsiteY44" fmla="*/ 260102 h 3067712"/>
              <a:gd name="connsiteX45" fmla="*/ 1506809 w 3196735"/>
              <a:gd name="connsiteY45" fmla="*/ 253455 h 3067712"/>
              <a:gd name="connsiteX46" fmla="*/ 1504259 w 3196735"/>
              <a:gd name="connsiteY46" fmla="*/ 253068 h 3067712"/>
              <a:gd name="connsiteX47" fmla="*/ 1501922 w 3196735"/>
              <a:gd name="connsiteY47" fmla="*/ 251821 h 3067712"/>
              <a:gd name="connsiteX48" fmla="*/ 1489377 w 3196735"/>
              <a:gd name="connsiteY48" fmla="*/ 250810 h 3067712"/>
              <a:gd name="connsiteX49" fmla="*/ 1504259 w 3196735"/>
              <a:gd name="connsiteY49" fmla="*/ 253068 h 3067712"/>
              <a:gd name="connsiteX50" fmla="*/ 1513303 w 3196735"/>
              <a:gd name="connsiteY50" fmla="*/ 257892 h 3067712"/>
              <a:gd name="connsiteX51" fmla="*/ 1517051 w 3196735"/>
              <a:gd name="connsiteY51" fmla="*/ 260102 h 3067712"/>
              <a:gd name="connsiteX52" fmla="*/ 1521559 w 3196735"/>
              <a:gd name="connsiteY52" fmla="*/ 263027 h 3067712"/>
              <a:gd name="connsiteX53" fmla="*/ 1530052 w 3196735"/>
              <a:gd name="connsiteY53" fmla="*/ 267768 h 3067712"/>
              <a:gd name="connsiteX54" fmla="*/ 1535972 w 3196735"/>
              <a:gd name="connsiteY54" fmla="*/ 271259 h 3067712"/>
              <a:gd name="connsiteX55" fmla="*/ 1536267 w 3196735"/>
              <a:gd name="connsiteY55" fmla="*/ 271237 h 3067712"/>
              <a:gd name="connsiteX56" fmla="*/ 1536307 w 3196735"/>
              <a:gd name="connsiteY56" fmla="*/ 271259 h 3067712"/>
              <a:gd name="connsiteX57" fmla="*/ 1553739 w 3196735"/>
              <a:gd name="connsiteY57" fmla="*/ 269881 h 3067712"/>
              <a:gd name="connsiteX58" fmla="*/ 1582343 w 3196735"/>
              <a:gd name="connsiteY58" fmla="*/ 284183 h 3067712"/>
              <a:gd name="connsiteX59" fmla="*/ 1429784 w 3196735"/>
              <a:gd name="connsiteY59" fmla="*/ 305636 h 3067712"/>
              <a:gd name="connsiteX60" fmla="*/ 1479843 w 3196735"/>
              <a:gd name="connsiteY60" fmla="*/ 250810 h 3067712"/>
              <a:gd name="connsiteX61" fmla="*/ 1460773 w 3196735"/>
              <a:gd name="connsiteY61" fmla="*/ 219822 h 3067712"/>
              <a:gd name="connsiteX62" fmla="*/ 1479843 w 3196735"/>
              <a:gd name="connsiteY62" fmla="*/ 250810 h 3067712"/>
              <a:gd name="connsiteX63" fmla="*/ 1429784 w 3196735"/>
              <a:gd name="connsiteY63" fmla="*/ 305636 h 3067712"/>
              <a:gd name="connsiteX64" fmla="*/ 2104384 w 3196735"/>
              <a:gd name="connsiteY64" fmla="*/ 305636 h 3067712"/>
              <a:gd name="connsiteX65" fmla="*/ 2099617 w 3196735"/>
              <a:gd name="connsiteY65" fmla="*/ 269881 h 3067712"/>
              <a:gd name="connsiteX66" fmla="*/ 2104384 w 3196735"/>
              <a:gd name="connsiteY66" fmla="*/ 305636 h 3067712"/>
              <a:gd name="connsiteX67" fmla="*/ 1067454 w 3196735"/>
              <a:gd name="connsiteY67" fmla="*/ 312788 h 3067712"/>
              <a:gd name="connsiteX68" fmla="*/ 1040674 w 3196735"/>
              <a:gd name="connsiteY68" fmla="*/ 308096 h 3067712"/>
              <a:gd name="connsiteX69" fmla="*/ 962569 w 3196735"/>
              <a:gd name="connsiteY69" fmla="*/ 312788 h 3067712"/>
              <a:gd name="connsiteX70" fmla="*/ 1067454 w 3196735"/>
              <a:gd name="connsiteY70" fmla="*/ 312788 h 3067712"/>
              <a:gd name="connsiteX71" fmla="*/ 1281991 w 3196735"/>
              <a:gd name="connsiteY71" fmla="*/ 358079 h 3067712"/>
              <a:gd name="connsiteX72" fmla="*/ 1329667 w 3196735"/>
              <a:gd name="connsiteY72" fmla="*/ 334242 h 3067712"/>
              <a:gd name="connsiteX73" fmla="*/ 1365423 w 3196735"/>
              <a:gd name="connsiteY73" fmla="*/ 317556 h 3067712"/>
              <a:gd name="connsiteX74" fmla="*/ 1386433 w 3196735"/>
              <a:gd name="connsiteY74" fmla="*/ 315001 h 3067712"/>
              <a:gd name="connsiteX75" fmla="*/ 1398796 w 3196735"/>
              <a:gd name="connsiteY75" fmla="*/ 331858 h 3067712"/>
              <a:gd name="connsiteX76" fmla="*/ 1417865 w 3196735"/>
              <a:gd name="connsiteY76" fmla="*/ 315172 h 3067712"/>
              <a:gd name="connsiteX77" fmla="*/ 1398796 w 3196735"/>
              <a:gd name="connsiteY77" fmla="*/ 331858 h 3067712"/>
              <a:gd name="connsiteX78" fmla="*/ 1387472 w 3196735"/>
              <a:gd name="connsiteY78" fmla="*/ 314874 h 3067712"/>
              <a:gd name="connsiteX79" fmla="*/ 1386433 w 3196735"/>
              <a:gd name="connsiteY79" fmla="*/ 315001 h 3067712"/>
              <a:gd name="connsiteX80" fmla="*/ 1385685 w 3196735"/>
              <a:gd name="connsiteY80" fmla="*/ 313981 h 3067712"/>
              <a:gd name="connsiteX81" fmla="*/ 1365423 w 3196735"/>
              <a:gd name="connsiteY81" fmla="*/ 317556 h 3067712"/>
              <a:gd name="connsiteX82" fmla="*/ 1329667 w 3196735"/>
              <a:gd name="connsiteY82" fmla="*/ 334242 h 3067712"/>
              <a:gd name="connsiteX83" fmla="*/ 1281991 w 3196735"/>
              <a:gd name="connsiteY83" fmla="*/ 358079 h 3067712"/>
              <a:gd name="connsiteX84" fmla="*/ 1958975 w 3196735"/>
              <a:gd name="connsiteY84" fmla="*/ 365231 h 3067712"/>
              <a:gd name="connsiteX85" fmla="*/ 1944712 w 3196735"/>
              <a:gd name="connsiteY85" fmla="*/ 350215 h 3067712"/>
              <a:gd name="connsiteX86" fmla="*/ 1940154 w 3196735"/>
              <a:gd name="connsiteY86" fmla="*/ 342883 h 3067712"/>
              <a:gd name="connsiteX87" fmla="*/ 1937545 w 3196735"/>
              <a:gd name="connsiteY87" fmla="*/ 328152 h 3067712"/>
              <a:gd name="connsiteX88" fmla="*/ 1937536 w 3196735"/>
              <a:gd name="connsiteY88" fmla="*/ 327969 h 3067712"/>
              <a:gd name="connsiteX89" fmla="*/ 1942290 w 3196735"/>
              <a:gd name="connsiteY89" fmla="*/ 310405 h 3067712"/>
              <a:gd name="connsiteX90" fmla="*/ 1937522 w 3196735"/>
              <a:gd name="connsiteY90" fmla="*/ 327687 h 3067712"/>
              <a:gd name="connsiteX91" fmla="*/ 1937536 w 3196735"/>
              <a:gd name="connsiteY91" fmla="*/ 327969 h 3067712"/>
              <a:gd name="connsiteX92" fmla="*/ 1937522 w 3196735"/>
              <a:gd name="connsiteY92" fmla="*/ 328022 h 3067712"/>
              <a:gd name="connsiteX93" fmla="*/ 1937545 w 3196735"/>
              <a:gd name="connsiteY93" fmla="*/ 328152 h 3067712"/>
              <a:gd name="connsiteX94" fmla="*/ 1938117 w 3196735"/>
              <a:gd name="connsiteY94" fmla="*/ 339606 h 3067712"/>
              <a:gd name="connsiteX95" fmla="*/ 1940154 w 3196735"/>
              <a:gd name="connsiteY95" fmla="*/ 342883 h 3067712"/>
              <a:gd name="connsiteX96" fmla="*/ 1940706 w 3196735"/>
              <a:gd name="connsiteY96" fmla="*/ 345998 h 3067712"/>
              <a:gd name="connsiteX97" fmla="*/ 1944712 w 3196735"/>
              <a:gd name="connsiteY97" fmla="*/ 350215 h 3067712"/>
              <a:gd name="connsiteX98" fmla="*/ 1944970 w 3196735"/>
              <a:gd name="connsiteY98" fmla="*/ 350630 h 3067712"/>
              <a:gd name="connsiteX99" fmla="*/ 1958975 w 3196735"/>
              <a:gd name="connsiteY99" fmla="*/ 365231 h 3067712"/>
              <a:gd name="connsiteX100" fmla="*/ 836230 w 3196735"/>
              <a:gd name="connsiteY100" fmla="*/ 384301 h 3067712"/>
              <a:gd name="connsiteX101" fmla="*/ 800474 w 3196735"/>
              <a:gd name="connsiteY101" fmla="*/ 355695 h 3067712"/>
              <a:gd name="connsiteX102" fmla="*/ 775148 w 3196735"/>
              <a:gd name="connsiteY102" fmla="*/ 349737 h 3067712"/>
              <a:gd name="connsiteX103" fmla="*/ 748033 w 3196735"/>
              <a:gd name="connsiteY103" fmla="*/ 358079 h 3067712"/>
              <a:gd name="connsiteX104" fmla="*/ 800474 w 3196735"/>
              <a:gd name="connsiteY104" fmla="*/ 355695 h 3067712"/>
              <a:gd name="connsiteX105" fmla="*/ 836230 w 3196735"/>
              <a:gd name="connsiteY105" fmla="*/ 384301 h 3067712"/>
              <a:gd name="connsiteX106" fmla="*/ 1189025 w 3196735"/>
              <a:gd name="connsiteY106" fmla="*/ 389068 h 3067712"/>
              <a:gd name="connsiteX107" fmla="*/ 1196177 w 3196735"/>
              <a:gd name="connsiteY107" fmla="*/ 379533 h 3067712"/>
              <a:gd name="connsiteX108" fmla="*/ 1189025 w 3196735"/>
              <a:gd name="connsiteY108" fmla="*/ 389068 h 3067712"/>
              <a:gd name="connsiteX109" fmla="*/ 1391644 w 3196735"/>
              <a:gd name="connsiteY109" fmla="*/ 389366 h 3067712"/>
              <a:gd name="connsiteX110" fmla="*/ 1391644 w 3196735"/>
              <a:gd name="connsiteY110" fmla="*/ 388472 h 3067712"/>
              <a:gd name="connsiteX111" fmla="*/ 1370190 w 3196735"/>
              <a:gd name="connsiteY111" fmla="*/ 362847 h 3067712"/>
              <a:gd name="connsiteX112" fmla="*/ 1043616 w 3196735"/>
              <a:gd name="connsiteY112" fmla="*/ 391452 h 3067712"/>
              <a:gd name="connsiteX113" fmla="*/ 1067454 w 3196735"/>
              <a:gd name="connsiteY113" fmla="*/ 343776 h 3067712"/>
              <a:gd name="connsiteX114" fmla="*/ 1043616 w 3196735"/>
              <a:gd name="connsiteY114" fmla="*/ 391452 h 3067712"/>
              <a:gd name="connsiteX115" fmla="*/ 2864799 w 3196735"/>
              <a:gd name="connsiteY115" fmla="*/ 391452 h 3067712"/>
              <a:gd name="connsiteX116" fmla="*/ 2838578 w 3196735"/>
              <a:gd name="connsiteY116" fmla="*/ 343776 h 3067712"/>
              <a:gd name="connsiteX117" fmla="*/ 2864799 w 3196735"/>
              <a:gd name="connsiteY117" fmla="*/ 391452 h 3067712"/>
              <a:gd name="connsiteX118" fmla="*/ 1229549 w 3196735"/>
              <a:gd name="connsiteY118" fmla="*/ 396219 h 3067712"/>
              <a:gd name="connsiteX119" fmla="*/ 1248620 w 3196735"/>
              <a:gd name="connsiteY119" fmla="*/ 374765 h 3067712"/>
              <a:gd name="connsiteX120" fmla="*/ 1229549 w 3196735"/>
              <a:gd name="connsiteY120" fmla="*/ 396219 h 3067712"/>
              <a:gd name="connsiteX121" fmla="*/ 1620483 w 3196735"/>
              <a:gd name="connsiteY121" fmla="*/ 400987 h 3067712"/>
              <a:gd name="connsiteX122" fmla="*/ 1668159 w 3196735"/>
              <a:gd name="connsiteY122" fmla="*/ 377149 h 3067712"/>
              <a:gd name="connsiteX123" fmla="*/ 1620483 w 3196735"/>
              <a:gd name="connsiteY123" fmla="*/ 400987 h 3067712"/>
              <a:gd name="connsiteX124" fmla="*/ 2192583 w 3196735"/>
              <a:gd name="connsiteY124" fmla="*/ 405754 h 3067712"/>
              <a:gd name="connsiteX125" fmla="*/ 2171129 w 3196735"/>
              <a:gd name="connsiteY125" fmla="*/ 377149 h 3067712"/>
              <a:gd name="connsiteX126" fmla="*/ 2156826 w 3196735"/>
              <a:gd name="connsiteY126" fmla="*/ 367615 h 3067712"/>
              <a:gd name="connsiteX127" fmla="*/ 2171129 w 3196735"/>
              <a:gd name="connsiteY127" fmla="*/ 377149 h 3067712"/>
              <a:gd name="connsiteX128" fmla="*/ 2192583 w 3196735"/>
              <a:gd name="connsiteY128" fmla="*/ 405754 h 3067712"/>
              <a:gd name="connsiteX129" fmla="*/ 1553739 w 3196735"/>
              <a:gd name="connsiteY129" fmla="*/ 434359 h 3067712"/>
              <a:gd name="connsiteX130" fmla="*/ 1594263 w 3196735"/>
              <a:gd name="connsiteY130" fmla="*/ 417673 h 3067712"/>
              <a:gd name="connsiteX131" fmla="*/ 1553739 w 3196735"/>
              <a:gd name="connsiteY131" fmla="*/ 434359 h 3067712"/>
              <a:gd name="connsiteX132" fmla="*/ 1346353 w 3196735"/>
              <a:gd name="connsiteY132" fmla="*/ 436742 h 3067712"/>
              <a:gd name="connsiteX133" fmla="*/ 1341585 w 3196735"/>
              <a:gd name="connsiteY133" fmla="*/ 412905 h 3067712"/>
              <a:gd name="connsiteX134" fmla="*/ 1339201 w 3196735"/>
              <a:gd name="connsiteY134" fmla="*/ 393835 h 3067712"/>
              <a:gd name="connsiteX135" fmla="*/ 1303446 w 3196735"/>
              <a:gd name="connsiteY135" fmla="*/ 350928 h 3067712"/>
              <a:gd name="connsiteX136" fmla="*/ 1339201 w 3196735"/>
              <a:gd name="connsiteY136" fmla="*/ 393835 h 3067712"/>
              <a:gd name="connsiteX137" fmla="*/ 1339201 w 3196735"/>
              <a:gd name="connsiteY137" fmla="*/ 412905 h 3067712"/>
              <a:gd name="connsiteX138" fmla="*/ 1289143 w 3196735"/>
              <a:gd name="connsiteY138" fmla="*/ 431975 h 3067712"/>
              <a:gd name="connsiteX139" fmla="*/ 1339201 w 3196735"/>
              <a:gd name="connsiteY139" fmla="*/ 412905 h 3067712"/>
              <a:gd name="connsiteX140" fmla="*/ 1346353 w 3196735"/>
              <a:gd name="connsiteY140" fmla="*/ 436742 h 3067712"/>
              <a:gd name="connsiteX141" fmla="*/ 960186 w 3196735"/>
              <a:gd name="connsiteY141" fmla="*/ 439127 h 3067712"/>
              <a:gd name="connsiteX142" fmla="*/ 945735 w 3196735"/>
              <a:gd name="connsiteY142" fmla="*/ 425465 h 3067712"/>
              <a:gd name="connsiteX143" fmla="*/ 943128 w 3196735"/>
              <a:gd name="connsiteY143" fmla="*/ 414813 h 3067712"/>
              <a:gd name="connsiteX144" fmla="*/ 943113 w 3196735"/>
              <a:gd name="connsiteY144" fmla="*/ 414616 h 3067712"/>
              <a:gd name="connsiteX145" fmla="*/ 950651 w 3196735"/>
              <a:gd name="connsiteY145" fmla="*/ 400987 h 3067712"/>
              <a:gd name="connsiteX146" fmla="*/ 943090 w 3196735"/>
              <a:gd name="connsiteY146" fmla="*/ 414321 h 3067712"/>
              <a:gd name="connsiteX147" fmla="*/ 943113 w 3196735"/>
              <a:gd name="connsiteY147" fmla="*/ 414616 h 3067712"/>
              <a:gd name="connsiteX148" fmla="*/ 943090 w 3196735"/>
              <a:gd name="connsiteY148" fmla="*/ 414657 h 3067712"/>
              <a:gd name="connsiteX149" fmla="*/ 943128 w 3196735"/>
              <a:gd name="connsiteY149" fmla="*/ 414813 h 3067712"/>
              <a:gd name="connsiteX150" fmla="*/ 943797 w 3196735"/>
              <a:gd name="connsiteY150" fmla="*/ 423633 h 3067712"/>
              <a:gd name="connsiteX151" fmla="*/ 945735 w 3196735"/>
              <a:gd name="connsiteY151" fmla="*/ 425465 h 3067712"/>
              <a:gd name="connsiteX152" fmla="*/ 946484 w 3196735"/>
              <a:gd name="connsiteY152" fmla="*/ 428526 h 3067712"/>
              <a:gd name="connsiteX153" fmla="*/ 960186 w 3196735"/>
              <a:gd name="connsiteY153" fmla="*/ 439127 h 3067712"/>
              <a:gd name="connsiteX154" fmla="*/ 850533 w 3196735"/>
              <a:gd name="connsiteY154" fmla="*/ 443894 h 3067712"/>
              <a:gd name="connsiteX155" fmla="*/ 886290 w 3196735"/>
              <a:gd name="connsiteY155" fmla="*/ 353312 h 3067712"/>
              <a:gd name="connsiteX156" fmla="*/ 850533 w 3196735"/>
              <a:gd name="connsiteY156" fmla="*/ 443894 h 3067712"/>
              <a:gd name="connsiteX157" fmla="*/ 2302235 w 3196735"/>
              <a:gd name="connsiteY157" fmla="*/ 443894 h 3067712"/>
              <a:gd name="connsiteX158" fmla="*/ 2278398 w 3196735"/>
              <a:gd name="connsiteY158" fmla="*/ 396219 h 3067712"/>
              <a:gd name="connsiteX159" fmla="*/ 2302235 w 3196735"/>
              <a:gd name="connsiteY159" fmla="*/ 443894 h 3067712"/>
              <a:gd name="connsiteX160" fmla="*/ 2132989 w 3196735"/>
              <a:gd name="connsiteY160" fmla="*/ 472499 h 3067712"/>
              <a:gd name="connsiteX161" fmla="*/ 2118686 w 3196735"/>
              <a:gd name="connsiteY161" fmla="*/ 462964 h 3067712"/>
              <a:gd name="connsiteX162" fmla="*/ 2132989 w 3196735"/>
              <a:gd name="connsiteY162" fmla="*/ 472499 h 3067712"/>
              <a:gd name="connsiteX163" fmla="*/ 929196 w 3196735"/>
              <a:gd name="connsiteY163" fmla="*/ 474882 h 3067712"/>
              <a:gd name="connsiteX164" fmla="*/ 955419 w 3196735"/>
              <a:gd name="connsiteY164" fmla="*/ 455813 h 3067712"/>
              <a:gd name="connsiteX165" fmla="*/ 929196 w 3196735"/>
              <a:gd name="connsiteY165" fmla="*/ 474882 h 3067712"/>
              <a:gd name="connsiteX166" fmla="*/ 1277224 w 3196735"/>
              <a:gd name="connsiteY166" fmla="*/ 474882 h 3067712"/>
              <a:gd name="connsiteX167" fmla="*/ 1267690 w 3196735"/>
              <a:gd name="connsiteY167" fmla="*/ 443894 h 3067712"/>
              <a:gd name="connsiteX168" fmla="*/ 1277224 w 3196735"/>
              <a:gd name="connsiteY168" fmla="*/ 474882 h 3067712"/>
              <a:gd name="connsiteX169" fmla="*/ 1830254 w 3196735"/>
              <a:gd name="connsiteY169" fmla="*/ 484418 h 3067712"/>
              <a:gd name="connsiteX170" fmla="*/ 1815951 w 3196735"/>
              <a:gd name="connsiteY170" fmla="*/ 462964 h 3067712"/>
              <a:gd name="connsiteX171" fmla="*/ 1830254 w 3196735"/>
              <a:gd name="connsiteY171" fmla="*/ 484418 h 3067712"/>
              <a:gd name="connsiteX172" fmla="*/ 585937 w 3196735"/>
              <a:gd name="connsiteY172" fmla="*/ 515407 h 3067712"/>
              <a:gd name="connsiteX173" fmla="*/ 657450 w 3196735"/>
              <a:gd name="connsiteY173" fmla="*/ 496337 h 3067712"/>
              <a:gd name="connsiteX174" fmla="*/ 693206 w 3196735"/>
              <a:gd name="connsiteY174" fmla="*/ 477267 h 3067712"/>
              <a:gd name="connsiteX175" fmla="*/ 657450 w 3196735"/>
              <a:gd name="connsiteY175" fmla="*/ 496337 h 3067712"/>
              <a:gd name="connsiteX176" fmla="*/ 585937 w 3196735"/>
              <a:gd name="connsiteY176" fmla="*/ 515407 h 3067712"/>
              <a:gd name="connsiteX177" fmla="*/ 2032871 w 3196735"/>
              <a:gd name="connsiteY177" fmla="*/ 515407 h 3067712"/>
              <a:gd name="connsiteX178" fmla="*/ 2063860 w 3196735"/>
              <a:gd name="connsiteY178" fmla="*/ 503488 h 3067712"/>
              <a:gd name="connsiteX179" fmla="*/ 2032871 w 3196735"/>
              <a:gd name="connsiteY179" fmla="*/ 515407 h 3067712"/>
              <a:gd name="connsiteX180" fmla="*/ 1687229 w 3196735"/>
              <a:gd name="connsiteY180" fmla="*/ 539244 h 3067712"/>
              <a:gd name="connsiteX181" fmla="*/ 1732519 w 3196735"/>
              <a:gd name="connsiteY181" fmla="*/ 498721 h 3067712"/>
              <a:gd name="connsiteX182" fmla="*/ 1687229 w 3196735"/>
              <a:gd name="connsiteY182" fmla="*/ 539244 h 3067712"/>
              <a:gd name="connsiteX183" fmla="*/ 905359 w 3196735"/>
              <a:gd name="connsiteY183" fmla="*/ 548779 h 3067712"/>
              <a:gd name="connsiteX184" fmla="*/ 955419 w 3196735"/>
              <a:gd name="connsiteY184" fmla="*/ 515407 h 3067712"/>
              <a:gd name="connsiteX185" fmla="*/ 972105 w 3196735"/>
              <a:gd name="connsiteY185" fmla="*/ 501104 h 3067712"/>
              <a:gd name="connsiteX186" fmla="*/ 955419 w 3196735"/>
              <a:gd name="connsiteY186" fmla="*/ 484418 h 3067712"/>
              <a:gd name="connsiteX187" fmla="*/ 972105 w 3196735"/>
              <a:gd name="connsiteY187" fmla="*/ 501104 h 3067712"/>
              <a:gd name="connsiteX188" fmla="*/ 955419 w 3196735"/>
              <a:gd name="connsiteY188" fmla="*/ 515407 h 3067712"/>
              <a:gd name="connsiteX189" fmla="*/ 905359 w 3196735"/>
              <a:gd name="connsiteY189" fmla="*/ 548779 h 3067712"/>
              <a:gd name="connsiteX190" fmla="*/ 905359 w 3196735"/>
              <a:gd name="connsiteY190" fmla="*/ 567850 h 3067712"/>
              <a:gd name="connsiteX191" fmla="*/ 881522 w 3196735"/>
              <a:gd name="connsiteY191" fmla="*/ 546395 h 3067712"/>
              <a:gd name="connsiteX192" fmla="*/ 905359 w 3196735"/>
              <a:gd name="connsiteY192" fmla="*/ 567850 h 3067712"/>
              <a:gd name="connsiteX193" fmla="*/ 3012591 w 3196735"/>
              <a:gd name="connsiteY193" fmla="*/ 591687 h 3067712"/>
              <a:gd name="connsiteX194" fmla="*/ 2998289 w 3196735"/>
              <a:gd name="connsiteY194" fmla="*/ 551163 h 3067712"/>
              <a:gd name="connsiteX195" fmla="*/ 2948230 w 3196735"/>
              <a:gd name="connsiteY195" fmla="*/ 527325 h 3067712"/>
              <a:gd name="connsiteX196" fmla="*/ 2998289 w 3196735"/>
              <a:gd name="connsiteY196" fmla="*/ 551163 h 3067712"/>
              <a:gd name="connsiteX197" fmla="*/ 3012591 w 3196735"/>
              <a:gd name="connsiteY197" fmla="*/ 591687 h 3067712"/>
              <a:gd name="connsiteX198" fmla="*/ 1682461 w 3196735"/>
              <a:gd name="connsiteY198" fmla="*/ 596454 h 3067712"/>
              <a:gd name="connsiteX199" fmla="*/ 1689612 w 3196735"/>
              <a:gd name="connsiteY199" fmla="*/ 582151 h 3067712"/>
              <a:gd name="connsiteX200" fmla="*/ 1682461 w 3196735"/>
              <a:gd name="connsiteY200" fmla="*/ 596454 h 3067712"/>
              <a:gd name="connsiteX201" fmla="*/ 1655942 w 3196735"/>
              <a:gd name="connsiteY201" fmla="*/ 567552 h 3067712"/>
              <a:gd name="connsiteX202" fmla="*/ 1620483 w 3196735"/>
              <a:gd name="connsiteY202" fmla="*/ 579768 h 3067712"/>
              <a:gd name="connsiteX203" fmla="*/ 1594263 w 3196735"/>
              <a:gd name="connsiteY203" fmla="*/ 572617 h 3067712"/>
              <a:gd name="connsiteX204" fmla="*/ 1620483 w 3196735"/>
              <a:gd name="connsiteY204" fmla="*/ 579768 h 3067712"/>
              <a:gd name="connsiteX205" fmla="*/ 1682461 w 3196735"/>
              <a:gd name="connsiteY205" fmla="*/ 596454 h 3067712"/>
              <a:gd name="connsiteX206" fmla="*/ 545414 w 3196735"/>
              <a:gd name="connsiteY206" fmla="*/ 608373 h 3067712"/>
              <a:gd name="connsiteX207" fmla="*/ 581170 w 3196735"/>
              <a:gd name="connsiteY207" fmla="*/ 544011 h 3067712"/>
              <a:gd name="connsiteX208" fmla="*/ 545414 w 3196735"/>
              <a:gd name="connsiteY208" fmla="*/ 608373 h 3067712"/>
              <a:gd name="connsiteX209" fmla="*/ 2354678 w 3196735"/>
              <a:gd name="connsiteY209" fmla="*/ 613140 h 3067712"/>
              <a:gd name="connsiteX210" fmla="*/ 2347526 w 3196735"/>
              <a:gd name="connsiteY210" fmla="*/ 579768 h 3067712"/>
              <a:gd name="connsiteX211" fmla="*/ 2354678 w 3196735"/>
              <a:gd name="connsiteY211" fmla="*/ 613140 h 3067712"/>
              <a:gd name="connsiteX212" fmla="*/ 2645494 w 3196735"/>
              <a:gd name="connsiteY212" fmla="*/ 613140 h 3067712"/>
              <a:gd name="connsiteX213" fmla="*/ 2650448 w 3196735"/>
              <a:gd name="connsiteY213" fmla="*/ 590905 h 3067712"/>
              <a:gd name="connsiteX214" fmla="*/ 2650402 w 3196735"/>
              <a:gd name="connsiteY214" fmla="*/ 590777 h 3067712"/>
              <a:gd name="connsiteX215" fmla="*/ 2650448 w 3196735"/>
              <a:gd name="connsiteY215" fmla="*/ 590570 h 3067712"/>
              <a:gd name="connsiteX216" fmla="*/ 2649891 w 3196735"/>
              <a:gd name="connsiteY216" fmla="*/ 589350 h 3067712"/>
              <a:gd name="connsiteX217" fmla="*/ 2644005 w 3196735"/>
              <a:gd name="connsiteY217" fmla="*/ 572915 h 3067712"/>
              <a:gd name="connsiteX218" fmla="*/ 2640200 w 3196735"/>
              <a:gd name="connsiteY218" fmla="*/ 568101 h 3067712"/>
              <a:gd name="connsiteX219" fmla="*/ 2638255 w 3196735"/>
              <a:gd name="connsiteY219" fmla="*/ 563836 h 3067712"/>
              <a:gd name="connsiteX220" fmla="*/ 2619273 w 3196735"/>
              <a:gd name="connsiteY220" fmla="*/ 541628 h 3067712"/>
              <a:gd name="connsiteX221" fmla="*/ 2640200 w 3196735"/>
              <a:gd name="connsiteY221" fmla="*/ 568101 h 3067712"/>
              <a:gd name="connsiteX222" fmla="*/ 2649891 w 3196735"/>
              <a:gd name="connsiteY222" fmla="*/ 589350 h 3067712"/>
              <a:gd name="connsiteX223" fmla="*/ 2650402 w 3196735"/>
              <a:gd name="connsiteY223" fmla="*/ 590777 h 3067712"/>
              <a:gd name="connsiteX224" fmla="*/ 907743 w 3196735"/>
              <a:gd name="connsiteY224" fmla="*/ 620291 h 3067712"/>
              <a:gd name="connsiteX225" fmla="*/ 926813 w 3196735"/>
              <a:gd name="connsiteY225" fmla="*/ 589303 h 3067712"/>
              <a:gd name="connsiteX226" fmla="*/ 907743 w 3196735"/>
              <a:gd name="connsiteY226" fmla="*/ 620291 h 3067712"/>
              <a:gd name="connsiteX227" fmla="*/ 1138967 w 3196735"/>
              <a:gd name="connsiteY227" fmla="*/ 627443 h 3067712"/>
              <a:gd name="connsiteX228" fmla="*/ 1179491 w 3196735"/>
              <a:gd name="connsiteY228" fmla="*/ 617908 h 3067712"/>
              <a:gd name="connsiteX229" fmla="*/ 1138967 w 3196735"/>
              <a:gd name="connsiteY229" fmla="*/ 627443 h 3067712"/>
              <a:gd name="connsiteX230" fmla="*/ 2385666 w 3196735"/>
              <a:gd name="connsiteY230" fmla="*/ 639361 h 3067712"/>
              <a:gd name="connsiteX231" fmla="*/ 2390247 w 3196735"/>
              <a:gd name="connsiteY231" fmla="*/ 620218 h 3067712"/>
              <a:gd name="connsiteX232" fmla="*/ 2398649 w 3196735"/>
              <a:gd name="connsiteY232" fmla="*/ 608376 h 3067712"/>
              <a:gd name="connsiteX233" fmla="*/ 2421422 w 3196735"/>
              <a:gd name="connsiteY233" fmla="*/ 594070 h 3067712"/>
              <a:gd name="connsiteX234" fmla="*/ 2464330 w 3196735"/>
              <a:gd name="connsiteY234" fmla="*/ 605989 h 3067712"/>
              <a:gd name="connsiteX235" fmla="*/ 2446451 w 3196735"/>
              <a:gd name="connsiteY235" fmla="*/ 590197 h 3067712"/>
              <a:gd name="connsiteX236" fmla="*/ 2421422 w 3196735"/>
              <a:gd name="connsiteY236" fmla="*/ 594070 h 3067712"/>
              <a:gd name="connsiteX237" fmla="*/ 2399075 w 3196735"/>
              <a:gd name="connsiteY237" fmla="*/ 607777 h 3067712"/>
              <a:gd name="connsiteX238" fmla="*/ 2398649 w 3196735"/>
              <a:gd name="connsiteY238" fmla="*/ 608376 h 3067712"/>
              <a:gd name="connsiteX239" fmla="*/ 2398180 w 3196735"/>
              <a:gd name="connsiteY239" fmla="*/ 608671 h 3067712"/>
              <a:gd name="connsiteX240" fmla="*/ 2385666 w 3196735"/>
              <a:gd name="connsiteY240" fmla="*/ 639361 h 3067712"/>
              <a:gd name="connsiteX241" fmla="*/ 855301 w 3196735"/>
              <a:gd name="connsiteY241" fmla="*/ 641745 h 3067712"/>
              <a:gd name="connsiteX242" fmla="*/ 783789 w 3196735"/>
              <a:gd name="connsiteY242" fmla="*/ 605989 h 3067712"/>
              <a:gd name="connsiteX243" fmla="*/ 755184 w 3196735"/>
              <a:gd name="connsiteY243" fmla="*/ 598838 h 3067712"/>
              <a:gd name="connsiteX244" fmla="*/ 783789 w 3196735"/>
              <a:gd name="connsiteY244" fmla="*/ 605989 h 3067712"/>
              <a:gd name="connsiteX245" fmla="*/ 855301 w 3196735"/>
              <a:gd name="connsiteY245" fmla="*/ 641745 h 3067712"/>
              <a:gd name="connsiteX246" fmla="*/ 435761 w 3196735"/>
              <a:gd name="connsiteY246" fmla="*/ 646513 h 3067712"/>
              <a:gd name="connsiteX247" fmla="*/ 454831 w 3196735"/>
              <a:gd name="connsiteY247" fmla="*/ 625059 h 3067712"/>
              <a:gd name="connsiteX248" fmla="*/ 435761 w 3196735"/>
              <a:gd name="connsiteY248" fmla="*/ 646513 h 3067712"/>
              <a:gd name="connsiteX249" fmla="*/ 2328456 w 3196735"/>
              <a:gd name="connsiteY249" fmla="*/ 653664 h 3067712"/>
              <a:gd name="connsiteX250" fmla="*/ 2299851 w 3196735"/>
              <a:gd name="connsiteY250" fmla="*/ 625059 h 3067712"/>
              <a:gd name="connsiteX251" fmla="*/ 2328456 w 3196735"/>
              <a:gd name="connsiteY251" fmla="*/ 653664 h 3067712"/>
              <a:gd name="connsiteX252" fmla="*/ 1537648 w 3196735"/>
              <a:gd name="connsiteY252" fmla="*/ 653664 h 3067712"/>
              <a:gd name="connsiteX253" fmla="*/ 1551355 w 3196735"/>
              <a:gd name="connsiteY253" fmla="*/ 639361 h 3067712"/>
              <a:gd name="connsiteX254" fmla="*/ 1520366 w 3196735"/>
              <a:gd name="connsiteY254" fmla="*/ 646513 h 3067712"/>
              <a:gd name="connsiteX255" fmla="*/ 1537648 w 3196735"/>
              <a:gd name="connsiteY255" fmla="*/ 653664 h 3067712"/>
              <a:gd name="connsiteX256" fmla="*/ 1239084 w 3196735"/>
              <a:gd name="connsiteY256" fmla="*/ 665583 h 3067712"/>
              <a:gd name="connsiteX257" fmla="*/ 1220014 w 3196735"/>
              <a:gd name="connsiteY257" fmla="*/ 636977 h 3067712"/>
              <a:gd name="connsiteX258" fmla="*/ 1239084 w 3196735"/>
              <a:gd name="connsiteY258" fmla="*/ 665583 h 3067712"/>
              <a:gd name="connsiteX259" fmla="*/ 2399968 w 3196735"/>
              <a:gd name="connsiteY259" fmla="*/ 665583 h 3067712"/>
              <a:gd name="connsiteX260" fmla="*/ 2392818 w 3196735"/>
              <a:gd name="connsiteY260" fmla="*/ 663199 h 3067712"/>
              <a:gd name="connsiteX261" fmla="*/ 2399968 w 3196735"/>
              <a:gd name="connsiteY261" fmla="*/ 665583 h 3067712"/>
              <a:gd name="connsiteX262" fmla="*/ 2192583 w 3196735"/>
              <a:gd name="connsiteY262" fmla="*/ 667967 h 3067712"/>
              <a:gd name="connsiteX263" fmla="*/ 2230722 w 3196735"/>
              <a:gd name="connsiteY263" fmla="*/ 656047 h 3067712"/>
              <a:gd name="connsiteX264" fmla="*/ 2192583 w 3196735"/>
              <a:gd name="connsiteY264" fmla="*/ 667967 h 3067712"/>
              <a:gd name="connsiteX265" fmla="*/ 1684845 w 3196735"/>
              <a:gd name="connsiteY265" fmla="*/ 675117 h 3067712"/>
              <a:gd name="connsiteX266" fmla="*/ 1639553 w 3196735"/>
              <a:gd name="connsiteY266" fmla="*/ 667967 h 3067712"/>
              <a:gd name="connsiteX267" fmla="*/ 1684845 w 3196735"/>
              <a:gd name="connsiteY267" fmla="*/ 675117 h 3067712"/>
              <a:gd name="connsiteX268" fmla="*/ 2073396 w 3196735"/>
              <a:gd name="connsiteY268" fmla="*/ 682269 h 3067712"/>
              <a:gd name="connsiteX269" fmla="*/ 2059093 w 3196735"/>
              <a:gd name="connsiteY269" fmla="*/ 675117 h 3067712"/>
              <a:gd name="connsiteX270" fmla="*/ 2073396 w 3196735"/>
              <a:gd name="connsiteY270" fmla="*/ 682269 h 3067712"/>
              <a:gd name="connsiteX271" fmla="*/ 1072222 w 3196735"/>
              <a:gd name="connsiteY271" fmla="*/ 689420 h 3067712"/>
              <a:gd name="connsiteX272" fmla="*/ 1057919 w 3196735"/>
              <a:gd name="connsiteY272" fmla="*/ 672734 h 3067712"/>
              <a:gd name="connsiteX273" fmla="*/ 1072222 w 3196735"/>
              <a:gd name="connsiteY273" fmla="*/ 689420 h 3067712"/>
              <a:gd name="connsiteX274" fmla="*/ 1496529 w 3196735"/>
              <a:gd name="connsiteY274" fmla="*/ 694187 h 3067712"/>
              <a:gd name="connsiteX275" fmla="*/ 1466994 w 3196735"/>
              <a:gd name="connsiteY275" fmla="*/ 654628 h 3067712"/>
              <a:gd name="connsiteX276" fmla="*/ 1460982 w 3196735"/>
              <a:gd name="connsiteY276" fmla="*/ 626946 h 3067712"/>
              <a:gd name="connsiteX277" fmla="*/ 1460735 w 3196735"/>
              <a:gd name="connsiteY277" fmla="*/ 625032 h 3067712"/>
              <a:gd name="connsiteX278" fmla="*/ 1465540 w 3196735"/>
              <a:gd name="connsiteY278" fmla="*/ 596454 h 3067712"/>
              <a:gd name="connsiteX279" fmla="*/ 1456006 w 3196735"/>
              <a:gd name="connsiteY279" fmla="*/ 555930 h 3067712"/>
              <a:gd name="connsiteX280" fmla="*/ 1441256 w 3196735"/>
              <a:gd name="connsiteY280" fmla="*/ 530156 h 3067712"/>
              <a:gd name="connsiteX281" fmla="*/ 1436467 w 3196735"/>
              <a:gd name="connsiteY281" fmla="*/ 512886 h 3067712"/>
              <a:gd name="connsiteX282" fmla="*/ 1441256 w 3196735"/>
              <a:gd name="connsiteY282" fmla="*/ 496598 h 3067712"/>
              <a:gd name="connsiteX283" fmla="*/ 1456006 w 3196735"/>
              <a:gd name="connsiteY283" fmla="*/ 472499 h 3067712"/>
              <a:gd name="connsiteX284" fmla="*/ 1427400 w 3196735"/>
              <a:gd name="connsiteY284" fmla="*/ 448662 h 3067712"/>
              <a:gd name="connsiteX285" fmla="*/ 1456006 w 3196735"/>
              <a:gd name="connsiteY285" fmla="*/ 472499 h 3067712"/>
              <a:gd name="connsiteX286" fmla="*/ 1436339 w 3196735"/>
              <a:gd name="connsiteY286" fmla="*/ 512427 h 3067712"/>
              <a:gd name="connsiteX287" fmla="*/ 1436467 w 3196735"/>
              <a:gd name="connsiteY287" fmla="*/ 512886 h 3067712"/>
              <a:gd name="connsiteX288" fmla="*/ 1436339 w 3196735"/>
              <a:gd name="connsiteY288" fmla="*/ 513321 h 3067712"/>
              <a:gd name="connsiteX289" fmla="*/ 1456006 w 3196735"/>
              <a:gd name="connsiteY289" fmla="*/ 555930 h 3067712"/>
              <a:gd name="connsiteX290" fmla="*/ 1465540 w 3196735"/>
              <a:gd name="connsiteY290" fmla="*/ 596454 h 3067712"/>
              <a:gd name="connsiteX291" fmla="*/ 1460661 w 3196735"/>
              <a:gd name="connsiteY291" fmla="*/ 624464 h 3067712"/>
              <a:gd name="connsiteX292" fmla="*/ 1460735 w 3196735"/>
              <a:gd name="connsiteY292" fmla="*/ 625032 h 3067712"/>
              <a:gd name="connsiteX293" fmla="*/ 1460661 w 3196735"/>
              <a:gd name="connsiteY293" fmla="*/ 625469 h 3067712"/>
              <a:gd name="connsiteX294" fmla="*/ 1460982 w 3196735"/>
              <a:gd name="connsiteY294" fmla="*/ 626946 h 3067712"/>
              <a:gd name="connsiteX295" fmla="*/ 1464050 w 3196735"/>
              <a:gd name="connsiteY295" fmla="*/ 650685 h 3067712"/>
              <a:gd name="connsiteX296" fmla="*/ 1466994 w 3196735"/>
              <a:gd name="connsiteY296" fmla="*/ 654628 h 3067712"/>
              <a:gd name="connsiteX297" fmla="*/ 1468915 w 3196735"/>
              <a:gd name="connsiteY297" fmla="*/ 663474 h 3067712"/>
              <a:gd name="connsiteX298" fmla="*/ 1496529 w 3196735"/>
              <a:gd name="connsiteY298" fmla="*/ 694187 h 3067712"/>
              <a:gd name="connsiteX299" fmla="*/ 1720601 w 3196735"/>
              <a:gd name="connsiteY299" fmla="*/ 698956 h 3067712"/>
              <a:gd name="connsiteX300" fmla="*/ 1719111 w 3196735"/>
              <a:gd name="connsiteY300" fmla="*/ 680183 h 3067712"/>
              <a:gd name="connsiteX301" fmla="*/ 1718224 w 3196735"/>
              <a:gd name="connsiteY301" fmla="*/ 679347 h 3067712"/>
              <a:gd name="connsiteX302" fmla="*/ 1718217 w 3196735"/>
              <a:gd name="connsiteY302" fmla="*/ 679290 h 3067712"/>
              <a:gd name="connsiteX303" fmla="*/ 1708682 w 3196735"/>
              <a:gd name="connsiteY303" fmla="*/ 670350 h 3067712"/>
              <a:gd name="connsiteX304" fmla="*/ 1718224 w 3196735"/>
              <a:gd name="connsiteY304" fmla="*/ 679347 h 3067712"/>
              <a:gd name="connsiteX305" fmla="*/ 2159210 w 3196735"/>
              <a:gd name="connsiteY305" fmla="*/ 703723 h 3067712"/>
              <a:gd name="connsiteX306" fmla="*/ 2135373 w 3196735"/>
              <a:gd name="connsiteY306" fmla="*/ 665583 h 3067712"/>
              <a:gd name="connsiteX307" fmla="*/ 2159210 w 3196735"/>
              <a:gd name="connsiteY307" fmla="*/ 703723 h 3067712"/>
              <a:gd name="connsiteX308" fmla="*/ 674136 w 3196735"/>
              <a:gd name="connsiteY308" fmla="*/ 708490 h 3067712"/>
              <a:gd name="connsiteX309" fmla="*/ 647914 w 3196735"/>
              <a:gd name="connsiteY309" fmla="*/ 706106 h 3067712"/>
              <a:gd name="connsiteX310" fmla="*/ 607391 w 3196735"/>
              <a:gd name="connsiteY310" fmla="*/ 675117 h 3067712"/>
              <a:gd name="connsiteX311" fmla="*/ 606266 w 3196735"/>
              <a:gd name="connsiteY311" fmla="*/ 662181 h 3067712"/>
              <a:gd name="connsiteX312" fmla="*/ 612159 w 3196735"/>
              <a:gd name="connsiteY312" fmla="*/ 651280 h 3067712"/>
              <a:gd name="connsiteX313" fmla="*/ 606199 w 3196735"/>
              <a:gd name="connsiteY313" fmla="*/ 661411 h 3067712"/>
              <a:gd name="connsiteX314" fmla="*/ 606266 w 3196735"/>
              <a:gd name="connsiteY314" fmla="*/ 662181 h 3067712"/>
              <a:gd name="connsiteX315" fmla="*/ 606199 w 3196735"/>
              <a:gd name="connsiteY315" fmla="*/ 662305 h 3067712"/>
              <a:gd name="connsiteX316" fmla="*/ 607391 w 3196735"/>
              <a:gd name="connsiteY316" fmla="*/ 675117 h 3067712"/>
              <a:gd name="connsiteX317" fmla="*/ 647914 w 3196735"/>
              <a:gd name="connsiteY317" fmla="*/ 706106 h 3067712"/>
              <a:gd name="connsiteX318" fmla="*/ 674136 w 3196735"/>
              <a:gd name="connsiteY318" fmla="*/ 708490 h 3067712"/>
              <a:gd name="connsiteX319" fmla="*/ 714660 w 3196735"/>
              <a:gd name="connsiteY319" fmla="*/ 713257 h 3067712"/>
              <a:gd name="connsiteX320" fmla="*/ 730899 w 3196735"/>
              <a:gd name="connsiteY320" fmla="*/ 706293 h 3067712"/>
              <a:gd name="connsiteX321" fmla="*/ 740931 w 3196735"/>
              <a:gd name="connsiteY321" fmla="*/ 696737 h 3067712"/>
              <a:gd name="connsiteX322" fmla="*/ 743563 w 3196735"/>
              <a:gd name="connsiteY322" fmla="*/ 695082 h 3067712"/>
              <a:gd name="connsiteX323" fmla="*/ 767102 w 3196735"/>
              <a:gd name="connsiteY323" fmla="*/ 675117 h 3067712"/>
              <a:gd name="connsiteX324" fmla="*/ 742669 w 3196735"/>
              <a:gd name="connsiteY324" fmla="*/ 695082 h 3067712"/>
              <a:gd name="connsiteX325" fmla="*/ 740931 w 3196735"/>
              <a:gd name="connsiteY325" fmla="*/ 696737 h 3067712"/>
              <a:gd name="connsiteX326" fmla="*/ 1005477 w 3196735"/>
              <a:gd name="connsiteY326" fmla="*/ 718026 h 3067712"/>
              <a:gd name="connsiteX327" fmla="*/ 967336 w 3196735"/>
              <a:gd name="connsiteY327" fmla="*/ 696571 h 3067712"/>
              <a:gd name="connsiteX328" fmla="*/ 948267 w 3196735"/>
              <a:gd name="connsiteY328" fmla="*/ 679885 h 3067712"/>
              <a:gd name="connsiteX329" fmla="*/ 967336 w 3196735"/>
              <a:gd name="connsiteY329" fmla="*/ 696571 h 3067712"/>
              <a:gd name="connsiteX330" fmla="*/ 1005477 w 3196735"/>
              <a:gd name="connsiteY330" fmla="*/ 718026 h 3067712"/>
              <a:gd name="connsiteX331" fmla="*/ 1570425 w 3196735"/>
              <a:gd name="connsiteY331" fmla="*/ 727560 h 3067712"/>
              <a:gd name="connsiteX332" fmla="*/ 1596646 w 3196735"/>
              <a:gd name="connsiteY332" fmla="*/ 684653 h 3067712"/>
              <a:gd name="connsiteX333" fmla="*/ 1570425 w 3196735"/>
              <a:gd name="connsiteY333" fmla="*/ 727560 h 3067712"/>
              <a:gd name="connsiteX334" fmla="*/ 2674100 w 3196735"/>
              <a:gd name="connsiteY334" fmla="*/ 746630 h 3067712"/>
              <a:gd name="connsiteX335" fmla="*/ 2645494 w 3196735"/>
              <a:gd name="connsiteY335" fmla="*/ 617908 h 3067712"/>
              <a:gd name="connsiteX336" fmla="*/ 2674100 w 3196735"/>
              <a:gd name="connsiteY336" fmla="*/ 746630 h 3067712"/>
              <a:gd name="connsiteX337" fmla="*/ 2278398 w 3196735"/>
              <a:gd name="connsiteY337" fmla="*/ 749014 h 3067712"/>
              <a:gd name="connsiteX338" fmla="*/ 2266479 w 3196735"/>
              <a:gd name="connsiteY338" fmla="*/ 725176 h 3067712"/>
              <a:gd name="connsiteX339" fmla="*/ 2252176 w 3196735"/>
              <a:gd name="connsiteY339" fmla="*/ 701339 h 3067712"/>
              <a:gd name="connsiteX340" fmla="*/ 2266479 w 3196735"/>
              <a:gd name="connsiteY340" fmla="*/ 725176 h 3067712"/>
              <a:gd name="connsiteX341" fmla="*/ 2278398 w 3196735"/>
              <a:gd name="connsiteY341" fmla="*/ 749014 h 3067712"/>
              <a:gd name="connsiteX342" fmla="*/ 2380898 w 3196735"/>
              <a:gd name="connsiteY342" fmla="*/ 765700 h 3067712"/>
              <a:gd name="connsiteX343" fmla="*/ 2357061 w 3196735"/>
              <a:gd name="connsiteY343" fmla="*/ 718026 h 3067712"/>
              <a:gd name="connsiteX344" fmla="*/ 2380898 w 3196735"/>
              <a:gd name="connsiteY344" fmla="*/ 765700 h 3067712"/>
              <a:gd name="connsiteX345" fmla="*/ 2333224 w 3196735"/>
              <a:gd name="connsiteY345" fmla="*/ 787153 h 3067712"/>
              <a:gd name="connsiteX346" fmla="*/ 2314154 w 3196735"/>
              <a:gd name="connsiteY346" fmla="*/ 749014 h 3067712"/>
              <a:gd name="connsiteX347" fmla="*/ 2333224 w 3196735"/>
              <a:gd name="connsiteY347" fmla="*/ 787153 h 3067712"/>
              <a:gd name="connsiteX348" fmla="*/ 335644 w 3196735"/>
              <a:gd name="connsiteY348" fmla="*/ 789537 h 3067712"/>
              <a:gd name="connsiteX349" fmla="*/ 361865 w 3196735"/>
              <a:gd name="connsiteY349" fmla="*/ 749014 h 3067712"/>
              <a:gd name="connsiteX350" fmla="*/ 335644 w 3196735"/>
              <a:gd name="connsiteY350" fmla="*/ 789537 h 3067712"/>
              <a:gd name="connsiteX351" fmla="*/ 1703915 w 3196735"/>
              <a:gd name="connsiteY351" fmla="*/ 796689 h 3067712"/>
              <a:gd name="connsiteX352" fmla="*/ 1712854 w 3196735"/>
              <a:gd name="connsiteY352" fmla="*/ 764806 h 3067712"/>
              <a:gd name="connsiteX353" fmla="*/ 1712715 w 3196735"/>
              <a:gd name="connsiteY353" fmla="*/ 764605 h 3067712"/>
              <a:gd name="connsiteX354" fmla="*/ 1712854 w 3196735"/>
              <a:gd name="connsiteY354" fmla="*/ 763018 h 3067712"/>
              <a:gd name="connsiteX355" fmla="*/ 1709519 w 3196735"/>
              <a:gd name="connsiteY355" fmla="*/ 759983 h 3067712"/>
              <a:gd name="connsiteX356" fmla="*/ 1705926 w 3196735"/>
              <a:gd name="connsiteY356" fmla="*/ 754787 h 3067712"/>
              <a:gd name="connsiteX357" fmla="*/ 1689612 w 3196735"/>
              <a:gd name="connsiteY357" fmla="*/ 741863 h 3067712"/>
              <a:gd name="connsiteX358" fmla="*/ 1709519 w 3196735"/>
              <a:gd name="connsiteY358" fmla="*/ 759983 h 3067712"/>
              <a:gd name="connsiteX359" fmla="*/ 1712715 w 3196735"/>
              <a:gd name="connsiteY359" fmla="*/ 764605 h 3067712"/>
              <a:gd name="connsiteX360" fmla="*/ 1711737 w 3196735"/>
              <a:gd name="connsiteY360" fmla="*/ 775719 h 3067712"/>
              <a:gd name="connsiteX361" fmla="*/ 1703915 w 3196735"/>
              <a:gd name="connsiteY361" fmla="*/ 796689 h 3067712"/>
              <a:gd name="connsiteX362" fmla="*/ 2006651 w 3196735"/>
              <a:gd name="connsiteY362" fmla="*/ 799073 h 3067712"/>
              <a:gd name="connsiteX363" fmla="*/ 2071012 w 3196735"/>
              <a:gd name="connsiteY363" fmla="*/ 775235 h 3067712"/>
              <a:gd name="connsiteX364" fmla="*/ 2006651 w 3196735"/>
              <a:gd name="connsiteY364" fmla="*/ 799073 h 3067712"/>
              <a:gd name="connsiteX365" fmla="*/ 2707472 w 3196735"/>
              <a:gd name="connsiteY365" fmla="*/ 815759 h 3067712"/>
              <a:gd name="connsiteX366" fmla="*/ 2678867 w 3196735"/>
              <a:gd name="connsiteY366" fmla="*/ 801456 h 3067712"/>
              <a:gd name="connsiteX367" fmla="*/ 2701703 w 3196735"/>
              <a:gd name="connsiteY367" fmla="*/ 774514 h 3067712"/>
              <a:gd name="connsiteX368" fmla="*/ 2705197 w 3196735"/>
              <a:gd name="connsiteY368" fmla="*/ 767148 h 3067712"/>
              <a:gd name="connsiteX369" fmla="*/ 2708366 w 3196735"/>
              <a:gd name="connsiteY369" fmla="*/ 763018 h 3067712"/>
              <a:gd name="connsiteX370" fmla="*/ 2713859 w 3196735"/>
              <a:gd name="connsiteY370" fmla="*/ 748883 h 3067712"/>
              <a:gd name="connsiteX371" fmla="*/ 2716746 w 3196735"/>
              <a:gd name="connsiteY371" fmla="*/ 742794 h 3067712"/>
              <a:gd name="connsiteX372" fmla="*/ 2716659 w 3196735"/>
              <a:gd name="connsiteY372" fmla="*/ 741678 h 3067712"/>
              <a:gd name="connsiteX373" fmla="*/ 2716746 w 3196735"/>
              <a:gd name="connsiteY373" fmla="*/ 741453 h 3067712"/>
              <a:gd name="connsiteX374" fmla="*/ 2714623 w 3196735"/>
              <a:gd name="connsiteY374" fmla="*/ 715641 h 3067712"/>
              <a:gd name="connsiteX375" fmla="*/ 2716659 w 3196735"/>
              <a:gd name="connsiteY375" fmla="*/ 741678 h 3067712"/>
              <a:gd name="connsiteX376" fmla="*/ 2713859 w 3196735"/>
              <a:gd name="connsiteY376" fmla="*/ 748883 h 3067712"/>
              <a:gd name="connsiteX377" fmla="*/ 2705197 w 3196735"/>
              <a:gd name="connsiteY377" fmla="*/ 767148 h 3067712"/>
              <a:gd name="connsiteX378" fmla="*/ 2678867 w 3196735"/>
              <a:gd name="connsiteY378" fmla="*/ 801456 h 3067712"/>
              <a:gd name="connsiteX379" fmla="*/ 2707472 w 3196735"/>
              <a:gd name="connsiteY379" fmla="*/ 815759 h 3067712"/>
              <a:gd name="connsiteX380" fmla="*/ 2874334 w 3196735"/>
              <a:gd name="connsiteY380" fmla="*/ 822910 h 3067712"/>
              <a:gd name="connsiteX381" fmla="*/ 2883869 w 3196735"/>
              <a:gd name="connsiteY381" fmla="*/ 815759 h 3067712"/>
              <a:gd name="connsiteX382" fmla="*/ 2882081 w 3196735"/>
              <a:gd name="connsiteY382" fmla="*/ 815759 h 3067712"/>
              <a:gd name="connsiteX383" fmla="*/ 2874334 w 3196735"/>
              <a:gd name="connsiteY383" fmla="*/ 822910 h 3067712"/>
              <a:gd name="connsiteX384" fmla="*/ 1577576 w 3196735"/>
              <a:gd name="connsiteY384" fmla="*/ 827677 h 3067712"/>
              <a:gd name="connsiteX385" fmla="*/ 1579960 w 3196735"/>
              <a:gd name="connsiteY385" fmla="*/ 801456 h 3067712"/>
              <a:gd name="connsiteX386" fmla="*/ 1585622 w 3196735"/>
              <a:gd name="connsiteY386" fmla="*/ 776129 h 3067712"/>
              <a:gd name="connsiteX387" fmla="*/ 1585521 w 3196735"/>
              <a:gd name="connsiteY387" fmla="*/ 775702 h 3067712"/>
              <a:gd name="connsiteX388" fmla="*/ 1585622 w 3196735"/>
              <a:gd name="connsiteY388" fmla="*/ 775235 h 3067712"/>
              <a:gd name="connsiteX389" fmla="*/ 1568042 w 3196735"/>
              <a:gd name="connsiteY389" fmla="*/ 756165 h 3067712"/>
              <a:gd name="connsiteX390" fmla="*/ 1551355 w 3196735"/>
              <a:gd name="connsiteY390" fmla="*/ 732327 h 3067712"/>
              <a:gd name="connsiteX391" fmla="*/ 1537053 w 3196735"/>
              <a:gd name="connsiteY391" fmla="*/ 710874 h 3067712"/>
              <a:gd name="connsiteX392" fmla="*/ 1551355 w 3196735"/>
              <a:gd name="connsiteY392" fmla="*/ 732327 h 3067712"/>
              <a:gd name="connsiteX393" fmla="*/ 1568042 w 3196735"/>
              <a:gd name="connsiteY393" fmla="*/ 756165 h 3067712"/>
              <a:gd name="connsiteX394" fmla="*/ 1582977 w 3196735"/>
              <a:gd name="connsiteY394" fmla="*/ 764918 h 3067712"/>
              <a:gd name="connsiteX395" fmla="*/ 1585521 w 3196735"/>
              <a:gd name="connsiteY395" fmla="*/ 775702 h 3067712"/>
              <a:gd name="connsiteX396" fmla="*/ 1579960 w 3196735"/>
              <a:gd name="connsiteY396" fmla="*/ 801456 h 3067712"/>
              <a:gd name="connsiteX397" fmla="*/ 1577576 w 3196735"/>
              <a:gd name="connsiteY397" fmla="*/ 827677 h 3067712"/>
              <a:gd name="connsiteX398" fmla="*/ 1682461 w 3196735"/>
              <a:gd name="connsiteY398" fmla="*/ 834829 h 3067712"/>
              <a:gd name="connsiteX399" fmla="*/ 1650281 w 3196735"/>
              <a:gd name="connsiteY399" fmla="*/ 823209 h 3067712"/>
              <a:gd name="connsiteX400" fmla="*/ 1618100 w 3196735"/>
              <a:gd name="connsiteY400" fmla="*/ 834829 h 3067712"/>
              <a:gd name="connsiteX401" fmla="*/ 1682461 w 3196735"/>
              <a:gd name="connsiteY401" fmla="*/ 834829 h 3067712"/>
              <a:gd name="connsiteX402" fmla="*/ 545414 w 3196735"/>
              <a:gd name="connsiteY402" fmla="*/ 841980 h 3067712"/>
              <a:gd name="connsiteX403" fmla="*/ 545414 w 3196735"/>
              <a:gd name="connsiteY403" fmla="*/ 818142 h 3067712"/>
              <a:gd name="connsiteX404" fmla="*/ 545414 w 3196735"/>
              <a:gd name="connsiteY404" fmla="*/ 841980 h 3067712"/>
              <a:gd name="connsiteX405" fmla="*/ 2778984 w 3196735"/>
              <a:gd name="connsiteY405" fmla="*/ 846747 h 3067712"/>
              <a:gd name="connsiteX406" fmla="*/ 2781889 w 3196735"/>
              <a:gd name="connsiteY406" fmla="*/ 835418 h 3067712"/>
              <a:gd name="connsiteX407" fmla="*/ 2795670 w 3196735"/>
              <a:gd name="connsiteY407" fmla="*/ 825293 h 3067712"/>
              <a:gd name="connsiteX408" fmla="*/ 2781964 w 3196735"/>
              <a:gd name="connsiteY408" fmla="*/ 835127 h 3067712"/>
              <a:gd name="connsiteX409" fmla="*/ 2781889 w 3196735"/>
              <a:gd name="connsiteY409" fmla="*/ 835418 h 3067712"/>
              <a:gd name="connsiteX410" fmla="*/ 2781070 w 3196735"/>
              <a:gd name="connsiteY410" fmla="*/ 836021 h 3067712"/>
              <a:gd name="connsiteX411" fmla="*/ 2778984 w 3196735"/>
              <a:gd name="connsiteY411" fmla="*/ 846747 h 3067712"/>
              <a:gd name="connsiteX412" fmla="*/ 1948547 w 3196735"/>
              <a:gd name="connsiteY412" fmla="*/ 849727 h 3067712"/>
              <a:gd name="connsiteX413" fmla="*/ 1963743 w 3196735"/>
              <a:gd name="connsiteY413" fmla="*/ 844363 h 3067712"/>
              <a:gd name="connsiteX414" fmla="*/ 1948045 w 3196735"/>
              <a:gd name="connsiteY414" fmla="*/ 849596 h 3067712"/>
              <a:gd name="connsiteX415" fmla="*/ 1927987 w 3196735"/>
              <a:gd name="connsiteY415" fmla="*/ 844363 h 3067712"/>
              <a:gd name="connsiteX416" fmla="*/ 1947653 w 3196735"/>
              <a:gd name="connsiteY416" fmla="*/ 849727 h 3067712"/>
              <a:gd name="connsiteX417" fmla="*/ 1948045 w 3196735"/>
              <a:gd name="connsiteY417" fmla="*/ 849596 h 3067712"/>
              <a:gd name="connsiteX418" fmla="*/ 895825 w 3196735"/>
              <a:gd name="connsiteY418" fmla="*/ 872969 h 3067712"/>
              <a:gd name="connsiteX419" fmla="*/ 917279 w 3196735"/>
              <a:gd name="connsiteY419" fmla="*/ 870585 h 3067712"/>
              <a:gd name="connsiteX420" fmla="*/ 906552 w 3196735"/>
              <a:gd name="connsiteY420" fmla="*/ 869989 h 3067712"/>
              <a:gd name="connsiteX421" fmla="*/ 895825 w 3196735"/>
              <a:gd name="connsiteY421" fmla="*/ 872969 h 3067712"/>
              <a:gd name="connsiteX422" fmla="*/ 2378515 w 3196735"/>
              <a:gd name="connsiteY422" fmla="*/ 872969 h 3067712"/>
              <a:gd name="connsiteX423" fmla="*/ 2380898 w 3196735"/>
              <a:gd name="connsiteY423" fmla="*/ 849132 h 3067712"/>
              <a:gd name="connsiteX424" fmla="*/ 2378515 w 3196735"/>
              <a:gd name="connsiteY424" fmla="*/ 872969 h 3067712"/>
              <a:gd name="connsiteX425" fmla="*/ 857684 w 3196735"/>
              <a:gd name="connsiteY425" fmla="*/ 882503 h 3067712"/>
              <a:gd name="connsiteX426" fmla="*/ 812393 w 3196735"/>
              <a:gd name="connsiteY426" fmla="*/ 830062 h 3067712"/>
              <a:gd name="connsiteX427" fmla="*/ 857684 w 3196735"/>
              <a:gd name="connsiteY427" fmla="*/ 882503 h 3067712"/>
              <a:gd name="connsiteX428" fmla="*/ 2821892 w 3196735"/>
              <a:gd name="connsiteY428" fmla="*/ 887270 h 3067712"/>
              <a:gd name="connsiteX429" fmla="*/ 2798054 w 3196735"/>
              <a:gd name="connsiteY429" fmla="*/ 789537 h 3067712"/>
              <a:gd name="connsiteX430" fmla="*/ 2821892 w 3196735"/>
              <a:gd name="connsiteY430" fmla="*/ 887270 h 3067712"/>
              <a:gd name="connsiteX431" fmla="*/ 552565 w 3196735"/>
              <a:gd name="connsiteY431" fmla="*/ 913492 h 3067712"/>
              <a:gd name="connsiteX432" fmla="*/ 560610 w 3196735"/>
              <a:gd name="connsiteY432" fmla="*/ 905149 h 3067712"/>
              <a:gd name="connsiteX433" fmla="*/ 560524 w 3196735"/>
              <a:gd name="connsiteY433" fmla="*/ 904353 h 3067712"/>
              <a:gd name="connsiteX434" fmla="*/ 560610 w 3196735"/>
              <a:gd name="connsiteY434" fmla="*/ 904256 h 3067712"/>
              <a:gd name="connsiteX435" fmla="*/ 559715 w 3196735"/>
              <a:gd name="connsiteY435" fmla="*/ 896806 h 3067712"/>
              <a:gd name="connsiteX436" fmla="*/ 560524 w 3196735"/>
              <a:gd name="connsiteY436" fmla="*/ 904353 h 3067712"/>
              <a:gd name="connsiteX437" fmla="*/ 752800 w 3196735"/>
              <a:gd name="connsiteY437" fmla="*/ 913492 h 3067712"/>
              <a:gd name="connsiteX438" fmla="*/ 762334 w 3196735"/>
              <a:gd name="connsiteY438" fmla="*/ 863433 h 3067712"/>
              <a:gd name="connsiteX439" fmla="*/ 767102 w 3196735"/>
              <a:gd name="connsiteY439" fmla="*/ 830062 h 3067712"/>
              <a:gd name="connsiteX440" fmla="*/ 762334 w 3196735"/>
              <a:gd name="connsiteY440" fmla="*/ 863433 h 3067712"/>
              <a:gd name="connsiteX441" fmla="*/ 752800 w 3196735"/>
              <a:gd name="connsiteY441" fmla="*/ 913492 h 3067712"/>
              <a:gd name="connsiteX442" fmla="*/ 2433341 w 3196735"/>
              <a:gd name="connsiteY442" fmla="*/ 927795 h 3067712"/>
              <a:gd name="connsiteX443" fmla="*/ 2430957 w 3196735"/>
              <a:gd name="connsiteY443" fmla="*/ 908725 h 3067712"/>
              <a:gd name="connsiteX444" fmla="*/ 2433341 w 3196735"/>
              <a:gd name="connsiteY444" fmla="*/ 927795 h 3067712"/>
              <a:gd name="connsiteX445" fmla="*/ 442912 w 3196735"/>
              <a:gd name="connsiteY445" fmla="*/ 937329 h 3067712"/>
              <a:gd name="connsiteX446" fmla="*/ 441721 w 3196735"/>
              <a:gd name="connsiteY446" fmla="*/ 928391 h 3067712"/>
              <a:gd name="connsiteX447" fmla="*/ 440905 w 3196735"/>
              <a:gd name="connsiteY447" fmla="*/ 927866 h 3067712"/>
              <a:gd name="connsiteX448" fmla="*/ 440826 w 3196735"/>
              <a:gd name="connsiteY448" fmla="*/ 927497 h 3067712"/>
              <a:gd name="connsiteX449" fmla="*/ 433377 w 3196735"/>
              <a:gd name="connsiteY449" fmla="*/ 923027 h 3067712"/>
              <a:gd name="connsiteX450" fmla="*/ 440905 w 3196735"/>
              <a:gd name="connsiteY450" fmla="*/ 927866 h 3067712"/>
              <a:gd name="connsiteX451" fmla="*/ 1205711 w 3196735"/>
              <a:gd name="connsiteY451" fmla="*/ 937329 h 3067712"/>
              <a:gd name="connsiteX452" fmla="*/ 1220014 w 3196735"/>
              <a:gd name="connsiteY452" fmla="*/ 918259 h 3067712"/>
              <a:gd name="connsiteX453" fmla="*/ 1205711 w 3196735"/>
              <a:gd name="connsiteY453" fmla="*/ 937329 h 3067712"/>
              <a:gd name="connsiteX454" fmla="*/ 652683 w 3196735"/>
              <a:gd name="connsiteY454" fmla="*/ 939714 h 3067712"/>
              <a:gd name="connsiteX455" fmla="*/ 607391 w 3196735"/>
              <a:gd name="connsiteY455" fmla="*/ 927795 h 3067712"/>
              <a:gd name="connsiteX456" fmla="*/ 652683 w 3196735"/>
              <a:gd name="connsiteY456" fmla="*/ 939714 h 3067712"/>
              <a:gd name="connsiteX457" fmla="*/ 535878 w 3196735"/>
              <a:gd name="connsiteY457" fmla="*/ 961168 h 3067712"/>
              <a:gd name="connsiteX458" fmla="*/ 576403 w 3196735"/>
              <a:gd name="connsiteY458" fmla="*/ 939714 h 3067712"/>
              <a:gd name="connsiteX459" fmla="*/ 535878 w 3196735"/>
              <a:gd name="connsiteY459" fmla="*/ 961168 h 3067712"/>
              <a:gd name="connsiteX460" fmla="*/ 533197 w 3196735"/>
              <a:gd name="connsiteY460" fmla="*/ 947461 h 3067712"/>
              <a:gd name="connsiteX461" fmla="*/ 532338 w 3196735"/>
              <a:gd name="connsiteY461" fmla="*/ 946712 h 3067712"/>
              <a:gd name="connsiteX462" fmla="*/ 532302 w 3196735"/>
              <a:gd name="connsiteY462" fmla="*/ 946567 h 3067712"/>
              <a:gd name="connsiteX463" fmla="*/ 521577 w 3196735"/>
              <a:gd name="connsiteY463" fmla="*/ 937329 h 3067712"/>
              <a:gd name="connsiteX464" fmla="*/ 504890 w 3196735"/>
              <a:gd name="connsiteY464" fmla="*/ 942097 h 3067712"/>
              <a:gd name="connsiteX465" fmla="*/ 521577 w 3196735"/>
              <a:gd name="connsiteY465" fmla="*/ 937329 h 3067712"/>
              <a:gd name="connsiteX466" fmla="*/ 532338 w 3196735"/>
              <a:gd name="connsiteY466" fmla="*/ 946712 h 3067712"/>
              <a:gd name="connsiteX467" fmla="*/ 483436 w 3196735"/>
              <a:gd name="connsiteY467" fmla="*/ 965935 h 3067712"/>
              <a:gd name="connsiteX468" fmla="*/ 488204 w 3196735"/>
              <a:gd name="connsiteY468" fmla="*/ 923027 h 3067712"/>
              <a:gd name="connsiteX469" fmla="*/ 483436 w 3196735"/>
              <a:gd name="connsiteY469" fmla="*/ 965935 h 3067712"/>
              <a:gd name="connsiteX470" fmla="*/ 1348737 w 3196735"/>
              <a:gd name="connsiteY470" fmla="*/ 968318 h 3067712"/>
              <a:gd name="connsiteX471" fmla="*/ 1341585 w 3196735"/>
              <a:gd name="connsiteY471" fmla="*/ 958783 h 3067712"/>
              <a:gd name="connsiteX472" fmla="*/ 1348737 w 3196735"/>
              <a:gd name="connsiteY472" fmla="*/ 968318 h 3067712"/>
              <a:gd name="connsiteX473" fmla="*/ 931580 w 3196735"/>
              <a:gd name="connsiteY473" fmla="*/ 975469 h 3067712"/>
              <a:gd name="connsiteX474" fmla="*/ 914895 w 3196735"/>
              <a:gd name="connsiteY474" fmla="*/ 965935 h 3067712"/>
              <a:gd name="connsiteX475" fmla="*/ 881522 w 3196735"/>
              <a:gd name="connsiteY475" fmla="*/ 965935 h 3067712"/>
              <a:gd name="connsiteX476" fmla="*/ 914895 w 3196735"/>
              <a:gd name="connsiteY476" fmla="*/ 965935 h 3067712"/>
              <a:gd name="connsiteX477" fmla="*/ 931580 w 3196735"/>
              <a:gd name="connsiteY477" fmla="*/ 975469 h 3067712"/>
              <a:gd name="connsiteX478" fmla="*/ 1591879 w 3196735"/>
              <a:gd name="connsiteY478" fmla="*/ 975469 h 3067712"/>
              <a:gd name="connsiteX479" fmla="*/ 1584300 w 3196735"/>
              <a:gd name="connsiteY479" fmla="*/ 964977 h 3067712"/>
              <a:gd name="connsiteX480" fmla="*/ 1587112 w 3196735"/>
              <a:gd name="connsiteY480" fmla="*/ 954016 h 3067712"/>
              <a:gd name="connsiteX481" fmla="*/ 1584131 w 3196735"/>
              <a:gd name="connsiteY481" fmla="*/ 964744 h 3067712"/>
              <a:gd name="connsiteX482" fmla="*/ 1584300 w 3196735"/>
              <a:gd name="connsiteY482" fmla="*/ 964977 h 3067712"/>
              <a:gd name="connsiteX483" fmla="*/ 1584131 w 3196735"/>
              <a:gd name="connsiteY483" fmla="*/ 965637 h 3067712"/>
              <a:gd name="connsiteX484" fmla="*/ 1591879 w 3196735"/>
              <a:gd name="connsiteY484" fmla="*/ 975469 h 3067712"/>
              <a:gd name="connsiteX485" fmla="*/ 1739671 w 3196735"/>
              <a:gd name="connsiteY485" fmla="*/ 983813 h 3067712"/>
              <a:gd name="connsiteX486" fmla="*/ 1761125 w 3196735"/>
              <a:gd name="connsiteY486" fmla="*/ 975469 h 3067712"/>
              <a:gd name="connsiteX487" fmla="*/ 1718217 w 3196735"/>
              <a:gd name="connsiteY487" fmla="*/ 977853 h 3067712"/>
              <a:gd name="connsiteX488" fmla="*/ 1739671 w 3196735"/>
              <a:gd name="connsiteY488" fmla="*/ 983813 h 3067712"/>
              <a:gd name="connsiteX489" fmla="*/ 664601 w 3196735"/>
              <a:gd name="connsiteY489" fmla="*/ 989772 h 3067712"/>
              <a:gd name="connsiteX490" fmla="*/ 709892 w 3196735"/>
              <a:gd name="connsiteY490" fmla="*/ 939714 h 3067712"/>
              <a:gd name="connsiteX491" fmla="*/ 738497 w 3196735"/>
              <a:gd name="connsiteY491" fmla="*/ 934946 h 3067712"/>
              <a:gd name="connsiteX492" fmla="*/ 767102 w 3196735"/>
              <a:gd name="connsiteY492" fmla="*/ 932562 h 3067712"/>
              <a:gd name="connsiteX493" fmla="*/ 738497 w 3196735"/>
              <a:gd name="connsiteY493" fmla="*/ 934946 h 3067712"/>
              <a:gd name="connsiteX494" fmla="*/ 709892 w 3196735"/>
              <a:gd name="connsiteY494" fmla="*/ 939714 h 3067712"/>
              <a:gd name="connsiteX495" fmla="*/ 664601 w 3196735"/>
              <a:gd name="connsiteY495" fmla="*/ 989772 h 3067712"/>
              <a:gd name="connsiteX496" fmla="*/ 2562064 w 3196735"/>
              <a:gd name="connsiteY496" fmla="*/ 989772 h 3067712"/>
              <a:gd name="connsiteX497" fmla="*/ 2569214 w 3196735"/>
              <a:gd name="connsiteY497" fmla="*/ 946865 h 3067712"/>
              <a:gd name="connsiteX498" fmla="*/ 2562064 w 3196735"/>
              <a:gd name="connsiteY498" fmla="*/ 989772 h 3067712"/>
              <a:gd name="connsiteX499" fmla="*/ 1285269 w 3196735"/>
              <a:gd name="connsiteY499" fmla="*/ 992155 h 3067712"/>
              <a:gd name="connsiteX500" fmla="*/ 1293910 w 3196735"/>
              <a:gd name="connsiteY500" fmla="*/ 987388 h 3067712"/>
              <a:gd name="connsiteX501" fmla="*/ 1274841 w 3196735"/>
              <a:gd name="connsiteY501" fmla="*/ 989772 h 3067712"/>
              <a:gd name="connsiteX502" fmla="*/ 1263220 w 3196735"/>
              <a:gd name="connsiteY502" fmla="*/ 986495 h 3067712"/>
              <a:gd name="connsiteX503" fmla="*/ 1262941 w 3196735"/>
              <a:gd name="connsiteY503" fmla="*/ 986656 h 3067712"/>
              <a:gd name="connsiteX504" fmla="*/ 1262326 w 3196735"/>
              <a:gd name="connsiteY504" fmla="*/ 986495 h 3067712"/>
              <a:gd name="connsiteX505" fmla="*/ 1253387 w 3196735"/>
              <a:gd name="connsiteY505" fmla="*/ 992155 h 3067712"/>
              <a:gd name="connsiteX506" fmla="*/ 1262941 w 3196735"/>
              <a:gd name="connsiteY506" fmla="*/ 986656 h 3067712"/>
              <a:gd name="connsiteX507" fmla="*/ 1274841 w 3196735"/>
              <a:gd name="connsiteY507" fmla="*/ 989772 h 3067712"/>
              <a:gd name="connsiteX508" fmla="*/ 1285269 w 3196735"/>
              <a:gd name="connsiteY508" fmla="*/ 992155 h 3067712"/>
              <a:gd name="connsiteX509" fmla="*/ 2857648 w 3196735"/>
              <a:gd name="connsiteY509" fmla="*/ 992155 h 3067712"/>
              <a:gd name="connsiteX510" fmla="*/ 2833810 w 3196735"/>
              <a:gd name="connsiteY510" fmla="*/ 985005 h 3067712"/>
              <a:gd name="connsiteX511" fmla="*/ 2857648 w 3196735"/>
              <a:gd name="connsiteY511" fmla="*/ 992155 h 3067712"/>
              <a:gd name="connsiteX512" fmla="*/ 2714623 w 3196735"/>
              <a:gd name="connsiteY512" fmla="*/ 1006458 h 3067712"/>
              <a:gd name="connsiteX513" fmla="*/ 2771833 w 3196735"/>
              <a:gd name="connsiteY513" fmla="*/ 961168 h 3067712"/>
              <a:gd name="connsiteX514" fmla="*/ 2714623 w 3196735"/>
              <a:gd name="connsiteY514" fmla="*/ 1006458 h 3067712"/>
              <a:gd name="connsiteX515" fmla="*/ 2104384 w 3196735"/>
              <a:gd name="connsiteY515" fmla="*/ 1011225 h 3067712"/>
              <a:gd name="connsiteX516" fmla="*/ 2135373 w 3196735"/>
              <a:gd name="connsiteY516" fmla="*/ 1006458 h 3067712"/>
              <a:gd name="connsiteX517" fmla="*/ 2119878 w 3196735"/>
              <a:gd name="connsiteY517" fmla="*/ 1004372 h 3067712"/>
              <a:gd name="connsiteX518" fmla="*/ 2104384 w 3196735"/>
              <a:gd name="connsiteY518" fmla="*/ 1011225 h 3067712"/>
              <a:gd name="connsiteX519" fmla="*/ 2929161 w 3196735"/>
              <a:gd name="connsiteY519" fmla="*/ 1011225 h 3067712"/>
              <a:gd name="connsiteX520" fmla="*/ 2926198 w 3196735"/>
              <a:gd name="connsiteY520" fmla="*/ 986341 h 3067712"/>
              <a:gd name="connsiteX521" fmla="*/ 2926776 w 3196735"/>
              <a:gd name="connsiteY521" fmla="*/ 961168 h 3067712"/>
              <a:gd name="connsiteX522" fmla="*/ 2926181 w 3196735"/>
              <a:gd name="connsiteY522" fmla="*/ 986196 h 3067712"/>
              <a:gd name="connsiteX523" fmla="*/ 2926198 w 3196735"/>
              <a:gd name="connsiteY523" fmla="*/ 986341 h 3067712"/>
              <a:gd name="connsiteX524" fmla="*/ 2926181 w 3196735"/>
              <a:gd name="connsiteY524" fmla="*/ 987091 h 3067712"/>
              <a:gd name="connsiteX525" fmla="*/ 2929161 w 3196735"/>
              <a:gd name="connsiteY525" fmla="*/ 1011225 h 3067712"/>
              <a:gd name="connsiteX526" fmla="*/ 1086525 w 3196735"/>
              <a:gd name="connsiteY526" fmla="*/ 1020761 h 3067712"/>
              <a:gd name="connsiteX527" fmla="*/ 1057919 w 3196735"/>
              <a:gd name="connsiteY527" fmla="*/ 1006458 h 3067712"/>
              <a:gd name="connsiteX528" fmla="*/ 1086525 w 3196735"/>
              <a:gd name="connsiteY528" fmla="*/ 1020761 h 3067712"/>
              <a:gd name="connsiteX529" fmla="*/ 1818334 w 3196735"/>
              <a:gd name="connsiteY529" fmla="*/ 1020761 h 3067712"/>
              <a:gd name="connsiteX530" fmla="*/ 1796881 w 3196735"/>
              <a:gd name="connsiteY530" fmla="*/ 1008842 h 3067712"/>
              <a:gd name="connsiteX531" fmla="*/ 1818334 w 3196735"/>
              <a:gd name="connsiteY531" fmla="*/ 1020761 h 3067712"/>
              <a:gd name="connsiteX532" fmla="*/ 1675310 w 3196735"/>
              <a:gd name="connsiteY532" fmla="*/ 1030295 h 3067712"/>
              <a:gd name="connsiteX533" fmla="*/ 1676539 w 3196735"/>
              <a:gd name="connsiteY533" fmla="*/ 1004335 h 3067712"/>
              <a:gd name="connsiteX534" fmla="*/ 1676497 w 3196735"/>
              <a:gd name="connsiteY534" fmla="*/ 1004240 h 3067712"/>
              <a:gd name="connsiteX535" fmla="*/ 1676539 w 3196735"/>
              <a:gd name="connsiteY535" fmla="*/ 1003330 h 3067712"/>
              <a:gd name="connsiteX536" fmla="*/ 1675263 w 3196735"/>
              <a:gd name="connsiteY536" fmla="*/ 1001396 h 3067712"/>
              <a:gd name="connsiteX537" fmla="*/ 1669053 w 3196735"/>
              <a:gd name="connsiteY537" fmla="*/ 987091 h 3067712"/>
              <a:gd name="connsiteX538" fmla="*/ 1664145 w 3196735"/>
              <a:gd name="connsiteY538" fmla="*/ 984544 h 3067712"/>
              <a:gd name="connsiteX539" fmla="*/ 1661832 w 3196735"/>
              <a:gd name="connsiteY539" fmla="*/ 981038 h 3067712"/>
              <a:gd name="connsiteX540" fmla="*/ 1656489 w 3196735"/>
              <a:gd name="connsiteY540" fmla="*/ 980573 h 3067712"/>
              <a:gd name="connsiteX541" fmla="*/ 1652180 w 3196735"/>
              <a:gd name="connsiteY541" fmla="*/ 978337 h 3067712"/>
              <a:gd name="connsiteX542" fmla="*/ 1625252 w 3196735"/>
              <a:gd name="connsiteY542" fmla="*/ 977853 h 3067712"/>
              <a:gd name="connsiteX543" fmla="*/ 1656489 w 3196735"/>
              <a:gd name="connsiteY543" fmla="*/ 980573 h 3067712"/>
              <a:gd name="connsiteX544" fmla="*/ 1664145 w 3196735"/>
              <a:gd name="connsiteY544" fmla="*/ 984544 h 3067712"/>
              <a:gd name="connsiteX545" fmla="*/ 1675263 w 3196735"/>
              <a:gd name="connsiteY545" fmla="*/ 1001396 h 3067712"/>
              <a:gd name="connsiteX546" fmla="*/ 1676497 w 3196735"/>
              <a:gd name="connsiteY546" fmla="*/ 1004240 h 3067712"/>
              <a:gd name="connsiteX547" fmla="*/ 2175896 w 3196735"/>
              <a:gd name="connsiteY547" fmla="*/ 1032679 h 3067712"/>
              <a:gd name="connsiteX548" fmla="*/ 2197350 w 3196735"/>
              <a:gd name="connsiteY548" fmla="*/ 999307 h 3067712"/>
              <a:gd name="connsiteX549" fmla="*/ 2194502 w 3196735"/>
              <a:gd name="connsiteY549" fmla="*/ 984927 h 3067712"/>
              <a:gd name="connsiteX550" fmla="*/ 2195623 w 3196735"/>
              <a:gd name="connsiteY550" fmla="*/ 982057 h 3067712"/>
              <a:gd name="connsiteX551" fmla="*/ 2200747 w 3196735"/>
              <a:gd name="connsiteY551" fmla="*/ 973038 h 3067712"/>
              <a:gd name="connsiteX552" fmla="*/ 2221188 w 3196735"/>
              <a:gd name="connsiteY552" fmla="*/ 958783 h 3067712"/>
              <a:gd name="connsiteX553" fmla="*/ 2276014 w 3196735"/>
              <a:gd name="connsiteY553" fmla="*/ 903958 h 3067712"/>
              <a:gd name="connsiteX554" fmla="*/ 2221188 w 3196735"/>
              <a:gd name="connsiteY554" fmla="*/ 958783 h 3067712"/>
              <a:gd name="connsiteX555" fmla="*/ 2202751 w 3196735"/>
              <a:gd name="connsiteY555" fmla="*/ 969510 h 3067712"/>
              <a:gd name="connsiteX556" fmla="*/ 2200747 w 3196735"/>
              <a:gd name="connsiteY556" fmla="*/ 973038 h 3067712"/>
              <a:gd name="connsiteX557" fmla="*/ 2198542 w 3196735"/>
              <a:gd name="connsiteY557" fmla="*/ 974576 h 3067712"/>
              <a:gd name="connsiteX558" fmla="*/ 2195623 w 3196735"/>
              <a:gd name="connsiteY558" fmla="*/ 982057 h 3067712"/>
              <a:gd name="connsiteX559" fmla="*/ 2194371 w 3196735"/>
              <a:gd name="connsiteY559" fmla="*/ 984260 h 3067712"/>
              <a:gd name="connsiteX560" fmla="*/ 2194502 w 3196735"/>
              <a:gd name="connsiteY560" fmla="*/ 984927 h 3067712"/>
              <a:gd name="connsiteX561" fmla="*/ 2194371 w 3196735"/>
              <a:gd name="connsiteY561" fmla="*/ 985265 h 3067712"/>
              <a:gd name="connsiteX562" fmla="*/ 2197350 w 3196735"/>
              <a:gd name="connsiteY562" fmla="*/ 999307 h 3067712"/>
              <a:gd name="connsiteX563" fmla="*/ 2175896 w 3196735"/>
              <a:gd name="connsiteY563" fmla="*/ 1032679 h 3067712"/>
              <a:gd name="connsiteX564" fmla="*/ 414308 w 3196735"/>
              <a:gd name="connsiteY564" fmla="*/ 1044598 h 3067712"/>
              <a:gd name="connsiteX565" fmla="*/ 401196 w 3196735"/>
              <a:gd name="connsiteY565" fmla="*/ 1037149 h 3067712"/>
              <a:gd name="connsiteX566" fmla="*/ 388086 w 3196735"/>
              <a:gd name="connsiteY566" fmla="*/ 1042215 h 3067712"/>
              <a:gd name="connsiteX567" fmla="*/ 361865 w 3196735"/>
              <a:gd name="connsiteY567" fmla="*/ 1037447 h 3067712"/>
              <a:gd name="connsiteX568" fmla="*/ 388086 w 3196735"/>
              <a:gd name="connsiteY568" fmla="*/ 1042215 h 3067712"/>
              <a:gd name="connsiteX569" fmla="*/ 414308 w 3196735"/>
              <a:gd name="connsiteY569" fmla="*/ 1044598 h 3067712"/>
              <a:gd name="connsiteX570" fmla="*/ 495355 w 3196735"/>
              <a:gd name="connsiteY570" fmla="*/ 1044598 h 3067712"/>
              <a:gd name="connsiteX571" fmla="*/ 516808 w 3196735"/>
              <a:gd name="connsiteY571" fmla="*/ 975469 h 3067712"/>
              <a:gd name="connsiteX572" fmla="*/ 495355 w 3196735"/>
              <a:gd name="connsiteY572" fmla="*/ 1044598 h 3067712"/>
              <a:gd name="connsiteX573" fmla="*/ 2697937 w 3196735"/>
              <a:gd name="connsiteY573" fmla="*/ 1049365 h 3067712"/>
              <a:gd name="connsiteX574" fmla="*/ 2688401 w 3196735"/>
              <a:gd name="connsiteY574" fmla="*/ 1042215 h 3067712"/>
              <a:gd name="connsiteX575" fmla="*/ 2689592 w 3196735"/>
              <a:gd name="connsiteY575" fmla="*/ 1023775 h 3067712"/>
              <a:gd name="connsiteX576" fmla="*/ 2705088 w 3196735"/>
              <a:gd name="connsiteY576" fmla="*/ 1008842 h 3067712"/>
              <a:gd name="connsiteX577" fmla="*/ 2689594 w 3196735"/>
              <a:gd name="connsiteY577" fmla="*/ 1023740 h 3067712"/>
              <a:gd name="connsiteX578" fmla="*/ 2689592 w 3196735"/>
              <a:gd name="connsiteY578" fmla="*/ 1023775 h 3067712"/>
              <a:gd name="connsiteX579" fmla="*/ 2688700 w 3196735"/>
              <a:gd name="connsiteY579" fmla="*/ 1024634 h 3067712"/>
              <a:gd name="connsiteX580" fmla="*/ 2688401 w 3196735"/>
              <a:gd name="connsiteY580" fmla="*/ 1042215 h 3067712"/>
              <a:gd name="connsiteX581" fmla="*/ 2697937 w 3196735"/>
              <a:gd name="connsiteY581" fmla="*/ 1049365 h 3067712"/>
              <a:gd name="connsiteX582" fmla="*/ 2528691 w 3196735"/>
              <a:gd name="connsiteY582" fmla="*/ 1070820 h 3067712"/>
              <a:gd name="connsiteX583" fmla="*/ 2559680 w 3196735"/>
              <a:gd name="connsiteY583" fmla="*/ 1037447 h 3067712"/>
              <a:gd name="connsiteX584" fmla="*/ 2528691 w 3196735"/>
              <a:gd name="connsiteY584" fmla="*/ 1070820 h 3067712"/>
              <a:gd name="connsiteX585" fmla="*/ 2757530 w 3196735"/>
              <a:gd name="connsiteY585" fmla="*/ 1070820 h 3067712"/>
              <a:gd name="connsiteX586" fmla="*/ 2755147 w 3196735"/>
              <a:gd name="connsiteY586" fmla="*/ 1032679 h 3067712"/>
              <a:gd name="connsiteX587" fmla="*/ 2757530 w 3196735"/>
              <a:gd name="connsiteY587" fmla="*/ 1070820 h 3067712"/>
              <a:gd name="connsiteX588" fmla="*/ 2840962 w 3196735"/>
              <a:gd name="connsiteY588" fmla="*/ 1073202 h 3067712"/>
              <a:gd name="connsiteX589" fmla="*/ 2802822 w 3196735"/>
              <a:gd name="connsiteY589" fmla="*/ 1054132 h 3067712"/>
              <a:gd name="connsiteX590" fmla="*/ 2767066 w 3196735"/>
              <a:gd name="connsiteY590" fmla="*/ 1032679 h 3067712"/>
              <a:gd name="connsiteX591" fmla="*/ 2802822 w 3196735"/>
              <a:gd name="connsiteY591" fmla="*/ 1054132 h 3067712"/>
              <a:gd name="connsiteX592" fmla="*/ 2840962 w 3196735"/>
              <a:gd name="connsiteY592" fmla="*/ 1073202 h 3067712"/>
              <a:gd name="connsiteX593" fmla="*/ 2578750 w 3196735"/>
              <a:gd name="connsiteY593" fmla="*/ 1082738 h 3067712"/>
              <a:gd name="connsiteX594" fmla="*/ 2573982 w 3196735"/>
              <a:gd name="connsiteY594" fmla="*/ 1063668 h 3067712"/>
              <a:gd name="connsiteX595" fmla="*/ 2578750 w 3196735"/>
              <a:gd name="connsiteY595" fmla="*/ 1082738 h 3067712"/>
              <a:gd name="connsiteX596" fmla="*/ 781703 w 3196735"/>
              <a:gd name="connsiteY596" fmla="*/ 1091677 h 3067712"/>
              <a:gd name="connsiteX597" fmla="*/ 798090 w 3196735"/>
              <a:gd name="connsiteY597" fmla="*/ 1085122 h 3067712"/>
              <a:gd name="connsiteX598" fmla="*/ 767102 w 3196735"/>
              <a:gd name="connsiteY598" fmla="*/ 1087505 h 3067712"/>
              <a:gd name="connsiteX599" fmla="*/ 781703 w 3196735"/>
              <a:gd name="connsiteY599" fmla="*/ 1091677 h 3067712"/>
              <a:gd name="connsiteX600" fmla="*/ 2159210 w 3196735"/>
              <a:gd name="connsiteY600" fmla="*/ 1101808 h 3067712"/>
              <a:gd name="connsiteX601" fmla="*/ 2209269 w 3196735"/>
              <a:gd name="connsiteY601" fmla="*/ 1046982 h 3067712"/>
              <a:gd name="connsiteX602" fmla="*/ 2159210 w 3196735"/>
              <a:gd name="connsiteY602" fmla="*/ 1101808 h 3067712"/>
              <a:gd name="connsiteX603" fmla="*/ 298398 w 3196735"/>
              <a:gd name="connsiteY603" fmla="*/ 1104192 h 3067712"/>
              <a:gd name="connsiteX604" fmla="*/ 309422 w 3196735"/>
              <a:gd name="connsiteY604" fmla="*/ 1097041 h 3067712"/>
              <a:gd name="connsiteX605" fmla="*/ 328492 w 3196735"/>
              <a:gd name="connsiteY605" fmla="*/ 1075587 h 3067712"/>
              <a:gd name="connsiteX606" fmla="*/ 309422 w 3196735"/>
              <a:gd name="connsiteY606" fmla="*/ 1097041 h 3067712"/>
              <a:gd name="connsiteX607" fmla="*/ 285585 w 3196735"/>
              <a:gd name="connsiteY607" fmla="*/ 1104192 h 3067712"/>
              <a:gd name="connsiteX608" fmla="*/ 298398 w 3196735"/>
              <a:gd name="connsiteY608" fmla="*/ 1104192 h 3067712"/>
              <a:gd name="connsiteX609" fmla="*/ 3031661 w 3196735"/>
              <a:gd name="connsiteY609" fmla="*/ 1111343 h 3067712"/>
              <a:gd name="connsiteX610" fmla="*/ 3038812 w 3196735"/>
              <a:gd name="connsiteY610" fmla="*/ 1108959 h 3067712"/>
              <a:gd name="connsiteX611" fmla="*/ 3031661 w 3196735"/>
              <a:gd name="connsiteY611" fmla="*/ 1111343 h 3067712"/>
              <a:gd name="connsiteX612" fmla="*/ 1963743 w 3196735"/>
              <a:gd name="connsiteY612" fmla="*/ 1113727 h 3067712"/>
              <a:gd name="connsiteX613" fmla="*/ 1975964 w 3196735"/>
              <a:gd name="connsiteY613" fmla="*/ 1109945 h 3067712"/>
              <a:gd name="connsiteX614" fmla="*/ 1985197 w 3196735"/>
              <a:gd name="connsiteY614" fmla="*/ 1111343 h 3067712"/>
              <a:gd name="connsiteX615" fmla="*/ 2009793 w 3196735"/>
              <a:gd name="connsiteY615" fmla="*/ 1113187 h 3067712"/>
              <a:gd name="connsiteX616" fmla="*/ 2010633 w 3196735"/>
              <a:gd name="connsiteY616" fmla="*/ 1110265 h 3067712"/>
              <a:gd name="connsiteX617" fmla="*/ 2012908 w 3196735"/>
              <a:gd name="connsiteY617" fmla="*/ 1109556 h 3067712"/>
              <a:gd name="connsiteX618" fmla="*/ 2013002 w 3196735"/>
              <a:gd name="connsiteY618" fmla="*/ 1102017 h 3067712"/>
              <a:gd name="connsiteX619" fmla="*/ 2013020 w 3196735"/>
              <a:gd name="connsiteY619" fmla="*/ 1101957 h 3067712"/>
              <a:gd name="connsiteX620" fmla="*/ 2013004 w 3196735"/>
              <a:gd name="connsiteY620" fmla="*/ 1101909 h 3067712"/>
              <a:gd name="connsiteX621" fmla="*/ 2013020 w 3196735"/>
              <a:gd name="connsiteY621" fmla="*/ 1100617 h 3067712"/>
              <a:gd name="connsiteX622" fmla="*/ 2006651 w 3196735"/>
              <a:gd name="connsiteY622" fmla="*/ 1082738 h 3067712"/>
              <a:gd name="connsiteX623" fmla="*/ 2018569 w 3196735"/>
              <a:gd name="connsiteY623" fmla="*/ 1049365 h 3067712"/>
              <a:gd name="connsiteX624" fmla="*/ 2006651 w 3196735"/>
              <a:gd name="connsiteY624" fmla="*/ 1082738 h 3067712"/>
              <a:gd name="connsiteX625" fmla="*/ 2013004 w 3196735"/>
              <a:gd name="connsiteY625" fmla="*/ 1101909 h 3067712"/>
              <a:gd name="connsiteX626" fmla="*/ 2013002 w 3196735"/>
              <a:gd name="connsiteY626" fmla="*/ 1102017 h 3067712"/>
              <a:gd name="connsiteX627" fmla="*/ 2010633 w 3196735"/>
              <a:gd name="connsiteY627" fmla="*/ 1110265 h 3067712"/>
              <a:gd name="connsiteX628" fmla="*/ 2004304 w 3196735"/>
              <a:gd name="connsiteY628" fmla="*/ 1112237 h 3067712"/>
              <a:gd name="connsiteX629" fmla="*/ 1985197 w 3196735"/>
              <a:gd name="connsiteY629" fmla="*/ 1111343 h 3067712"/>
              <a:gd name="connsiteX630" fmla="*/ 1976258 w 3196735"/>
              <a:gd name="connsiteY630" fmla="*/ 1109853 h 3067712"/>
              <a:gd name="connsiteX631" fmla="*/ 1975964 w 3196735"/>
              <a:gd name="connsiteY631" fmla="*/ 1109945 h 3067712"/>
              <a:gd name="connsiteX632" fmla="*/ 1975363 w 3196735"/>
              <a:gd name="connsiteY632" fmla="*/ 1109853 h 3067712"/>
              <a:gd name="connsiteX633" fmla="*/ 1963743 w 3196735"/>
              <a:gd name="connsiteY633" fmla="*/ 1113727 h 3067712"/>
              <a:gd name="connsiteX634" fmla="*/ 2731309 w 3196735"/>
              <a:gd name="connsiteY634" fmla="*/ 1120878 h 3067712"/>
              <a:gd name="connsiteX635" fmla="*/ 2738386 w 3196735"/>
              <a:gd name="connsiteY635" fmla="*/ 1104490 h 3067712"/>
              <a:gd name="connsiteX636" fmla="*/ 2748426 w 3196735"/>
              <a:gd name="connsiteY636" fmla="*/ 1097161 h 3067712"/>
              <a:gd name="connsiteX637" fmla="*/ 2776600 w 3196735"/>
              <a:gd name="connsiteY637" fmla="*/ 1101808 h 3067712"/>
              <a:gd name="connsiteX638" fmla="*/ 2800438 w 3196735"/>
              <a:gd name="connsiteY638" fmla="*/ 1089889 h 3067712"/>
              <a:gd name="connsiteX639" fmla="*/ 2776600 w 3196735"/>
              <a:gd name="connsiteY639" fmla="*/ 1101808 h 3067712"/>
              <a:gd name="connsiteX640" fmla="*/ 2748591 w 3196735"/>
              <a:gd name="connsiteY640" fmla="*/ 1097041 h 3067712"/>
              <a:gd name="connsiteX641" fmla="*/ 2748426 w 3196735"/>
              <a:gd name="connsiteY641" fmla="*/ 1097161 h 3067712"/>
              <a:gd name="connsiteX642" fmla="*/ 2747697 w 3196735"/>
              <a:gd name="connsiteY642" fmla="*/ 1097041 h 3067712"/>
              <a:gd name="connsiteX643" fmla="*/ 2731309 w 3196735"/>
              <a:gd name="connsiteY643" fmla="*/ 1120878 h 3067712"/>
              <a:gd name="connsiteX644" fmla="*/ 1436935 w 3196735"/>
              <a:gd name="connsiteY644" fmla="*/ 1132797 h 3067712"/>
              <a:gd name="connsiteX645" fmla="*/ 1470307 w 3196735"/>
              <a:gd name="connsiteY645" fmla="*/ 1106575 h 3067712"/>
              <a:gd name="connsiteX646" fmla="*/ 1436935 w 3196735"/>
              <a:gd name="connsiteY646" fmla="*/ 1132797 h 3067712"/>
              <a:gd name="connsiteX647" fmla="*/ 2693170 w 3196735"/>
              <a:gd name="connsiteY647" fmla="*/ 1151867 h 3067712"/>
              <a:gd name="connsiteX648" fmla="*/ 2669332 w 3196735"/>
              <a:gd name="connsiteY648" fmla="*/ 1130413 h 3067712"/>
              <a:gd name="connsiteX649" fmla="*/ 2693170 w 3196735"/>
              <a:gd name="connsiteY649" fmla="*/ 1151867 h 3067712"/>
              <a:gd name="connsiteX650" fmla="*/ 488204 w 3196735"/>
              <a:gd name="connsiteY650" fmla="*/ 1154251 h 3067712"/>
              <a:gd name="connsiteX651" fmla="*/ 464365 w 3196735"/>
              <a:gd name="connsiteY651" fmla="*/ 1113727 h 3067712"/>
              <a:gd name="connsiteX652" fmla="*/ 443508 w 3196735"/>
              <a:gd name="connsiteY652" fmla="*/ 1127769 h 3067712"/>
              <a:gd name="connsiteX653" fmla="*/ 420886 w 3196735"/>
              <a:gd name="connsiteY653" fmla="*/ 1133090 h 3067712"/>
              <a:gd name="connsiteX654" fmla="*/ 373784 w 3196735"/>
              <a:gd name="connsiteY654" fmla="*/ 1132797 h 3067712"/>
              <a:gd name="connsiteX655" fmla="*/ 420863 w 3196735"/>
              <a:gd name="connsiteY655" fmla="*/ 1133095 h 3067712"/>
              <a:gd name="connsiteX656" fmla="*/ 420886 w 3196735"/>
              <a:gd name="connsiteY656" fmla="*/ 1133090 h 3067712"/>
              <a:gd name="connsiteX657" fmla="*/ 421756 w 3196735"/>
              <a:gd name="connsiteY657" fmla="*/ 1133095 h 3067712"/>
              <a:gd name="connsiteX658" fmla="*/ 464365 w 3196735"/>
              <a:gd name="connsiteY658" fmla="*/ 1113727 h 3067712"/>
              <a:gd name="connsiteX659" fmla="*/ 488204 w 3196735"/>
              <a:gd name="connsiteY659" fmla="*/ 1154251 h 3067712"/>
              <a:gd name="connsiteX660" fmla="*/ 2960149 w 3196735"/>
              <a:gd name="connsiteY660" fmla="*/ 1161401 h 3067712"/>
              <a:gd name="connsiteX661" fmla="*/ 2917242 w 3196735"/>
              <a:gd name="connsiteY661" fmla="*/ 1092274 h 3067712"/>
              <a:gd name="connsiteX662" fmla="*/ 2960149 w 3196735"/>
              <a:gd name="connsiteY662" fmla="*/ 1161401 h 3067712"/>
              <a:gd name="connsiteX663" fmla="*/ 1270073 w 3196735"/>
              <a:gd name="connsiteY663" fmla="*/ 1173321 h 3067712"/>
              <a:gd name="connsiteX664" fmla="*/ 1320131 w 3196735"/>
              <a:gd name="connsiteY664" fmla="*/ 1139948 h 3067712"/>
              <a:gd name="connsiteX665" fmla="*/ 1270073 w 3196735"/>
              <a:gd name="connsiteY665" fmla="*/ 1173321 h 3067712"/>
              <a:gd name="connsiteX666" fmla="*/ 3014975 w 3196735"/>
              <a:gd name="connsiteY666" fmla="*/ 1173321 h 3067712"/>
              <a:gd name="connsiteX667" fmla="*/ 3000672 w 3196735"/>
              <a:gd name="connsiteY667" fmla="*/ 1166170 h 3067712"/>
              <a:gd name="connsiteX668" fmla="*/ 3014975 w 3196735"/>
              <a:gd name="connsiteY668" fmla="*/ 1173321 h 3067712"/>
              <a:gd name="connsiteX669" fmla="*/ 2463510 w 3196735"/>
              <a:gd name="connsiteY669" fmla="*/ 1177864 h 3067712"/>
              <a:gd name="connsiteX670" fmla="*/ 2464158 w 3196735"/>
              <a:gd name="connsiteY670" fmla="*/ 1177681 h 3067712"/>
              <a:gd name="connsiteX671" fmla="*/ 2484294 w 3196735"/>
              <a:gd name="connsiteY671" fmla="*/ 1173916 h 3067712"/>
              <a:gd name="connsiteX672" fmla="*/ 2489845 w 3196735"/>
              <a:gd name="connsiteY672" fmla="*/ 1170390 h 3067712"/>
              <a:gd name="connsiteX673" fmla="*/ 2495104 w 3196735"/>
              <a:gd name="connsiteY673" fmla="*/ 1168898 h 3067712"/>
              <a:gd name="connsiteX674" fmla="*/ 2499039 w 3196735"/>
              <a:gd name="connsiteY674" fmla="*/ 1164551 h 3067712"/>
              <a:gd name="connsiteX675" fmla="*/ 2503177 w 3196735"/>
              <a:gd name="connsiteY675" fmla="*/ 1161923 h 3067712"/>
              <a:gd name="connsiteX676" fmla="*/ 2519155 w 3196735"/>
              <a:gd name="connsiteY676" fmla="*/ 1142331 h 3067712"/>
              <a:gd name="connsiteX677" fmla="*/ 2557295 w 3196735"/>
              <a:gd name="connsiteY677" fmla="*/ 1111343 h 3067712"/>
              <a:gd name="connsiteX678" fmla="*/ 2519155 w 3196735"/>
              <a:gd name="connsiteY678" fmla="*/ 1142331 h 3067712"/>
              <a:gd name="connsiteX679" fmla="*/ 2499039 w 3196735"/>
              <a:gd name="connsiteY679" fmla="*/ 1164551 h 3067712"/>
              <a:gd name="connsiteX680" fmla="*/ 2489845 w 3196735"/>
              <a:gd name="connsiteY680" fmla="*/ 1170390 h 3067712"/>
              <a:gd name="connsiteX681" fmla="*/ 2464158 w 3196735"/>
              <a:gd name="connsiteY681" fmla="*/ 1177681 h 3067712"/>
              <a:gd name="connsiteX682" fmla="*/ 2463347 w 3196735"/>
              <a:gd name="connsiteY682" fmla="*/ 1177832 h 3067712"/>
              <a:gd name="connsiteX683" fmla="*/ 2440492 w 3196735"/>
              <a:gd name="connsiteY683" fmla="*/ 1173321 h 3067712"/>
              <a:gd name="connsiteX684" fmla="*/ 2463175 w 3196735"/>
              <a:gd name="connsiteY684" fmla="*/ 1177864 h 3067712"/>
              <a:gd name="connsiteX685" fmla="*/ 2463347 w 3196735"/>
              <a:gd name="connsiteY685" fmla="*/ 1177832 h 3067712"/>
              <a:gd name="connsiteX686" fmla="*/ 1403563 w 3196735"/>
              <a:gd name="connsiteY686" fmla="*/ 1180471 h 3067712"/>
              <a:gd name="connsiteX687" fmla="*/ 1372574 w 3196735"/>
              <a:gd name="connsiteY687" fmla="*/ 1173321 h 3067712"/>
              <a:gd name="connsiteX688" fmla="*/ 1403563 w 3196735"/>
              <a:gd name="connsiteY688" fmla="*/ 1180471 h 3067712"/>
              <a:gd name="connsiteX689" fmla="*/ 2755147 w 3196735"/>
              <a:gd name="connsiteY689" fmla="*/ 1185239 h 3067712"/>
              <a:gd name="connsiteX690" fmla="*/ 2771833 w 3196735"/>
              <a:gd name="connsiteY690" fmla="*/ 1144715 h 3067712"/>
              <a:gd name="connsiteX691" fmla="*/ 2759914 w 3196735"/>
              <a:gd name="connsiteY691" fmla="*/ 1137564 h 3067712"/>
              <a:gd name="connsiteX692" fmla="*/ 2771833 w 3196735"/>
              <a:gd name="connsiteY692" fmla="*/ 1144715 h 3067712"/>
              <a:gd name="connsiteX693" fmla="*/ 2755147 w 3196735"/>
              <a:gd name="connsiteY693" fmla="*/ 1185239 h 3067712"/>
              <a:gd name="connsiteX694" fmla="*/ 2129600 w 3196735"/>
              <a:gd name="connsiteY694" fmla="*/ 1194290 h 3067712"/>
              <a:gd name="connsiteX695" fmla="*/ 2173513 w 3196735"/>
              <a:gd name="connsiteY695" fmla="*/ 1185239 h 3067712"/>
              <a:gd name="connsiteX696" fmla="*/ 2113919 w 3196735"/>
              <a:gd name="connsiteY696" fmla="*/ 1190007 h 3067712"/>
              <a:gd name="connsiteX697" fmla="*/ 2129600 w 3196735"/>
              <a:gd name="connsiteY697" fmla="*/ 1194290 h 3067712"/>
              <a:gd name="connsiteX698" fmla="*/ 540646 w 3196735"/>
              <a:gd name="connsiteY698" fmla="*/ 1206693 h 3067712"/>
              <a:gd name="connsiteX699" fmla="*/ 585937 w 3196735"/>
              <a:gd name="connsiteY699" fmla="*/ 1187623 h 3067712"/>
              <a:gd name="connsiteX700" fmla="*/ 633612 w 3196735"/>
              <a:gd name="connsiteY700" fmla="*/ 1180471 h 3067712"/>
              <a:gd name="connsiteX701" fmla="*/ 690823 w 3196735"/>
              <a:gd name="connsiteY701" fmla="*/ 1176002 h 3067712"/>
              <a:gd name="connsiteX702" fmla="*/ 691543 w 3196735"/>
              <a:gd name="connsiteY702" fmla="*/ 1175164 h 3067712"/>
              <a:gd name="connsiteX703" fmla="*/ 691716 w 3196735"/>
              <a:gd name="connsiteY703" fmla="*/ 1175108 h 3067712"/>
              <a:gd name="connsiteX704" fmla="*/ 719427 w 3196735"/>
              <a:gd name="connsiteY704" fmla="*/ 1123261 h 3067712"/>
              <a:gd name="connsiteX705" fmla="*/ 708030 w 3196735"/>
              <a:gd name="connsiteY705" fmla="*/ 1156001 h 3067712"/>
              <a:gd name="connsiteX706" fmla="*/ 691543 w 3196735"/>
              <a:gd name="connsiteY706" fmla="*/ 1175164 h 3067712"/>
              <a:gd name="connsiteX707" fmla="*/ 667469 w 3196735"/>
              <a:gd name="connsiteY707" fmla="*/ 1182930 h 3067712"/>
              <a:gd name="connsiteX708" fmla="*/ 633612 w 3196735"/>
              <a:gd name="connsiteY708" fmla="*/ 1180471 h 3067712"/>
              <a:gd name="connsiteX709" fmla="*/ 585937 w 3196735"/>
              <a:gd name="connsiteY709" fmla="*/ 1187623 h 3067712"/>
              <a:gd name="connsiteX710" fmla="*/ 540646 w 3196735"/>
              <a:gd name="connsiteY710" fmla="*/ 1206693 h 3067712"/>
              <a:gd name="connsiteX711" fmla="*/ 283202 w 3196735"/>
              <a:gd name="connsiteY711" fmla="*/ 1209077 h 3067712"/>
              <a:gd name="connsiteX712" fmla="*/ 359481 w 3196735"/>
              <a:gd name="connsiteY712" fmla="*/ 1151867 h 3067712"/>
              <a:gd name="connsiteX713" fmla="*/ 283202 w 3196735"/>
              <a:gd name="connsiteY713" fmla="*/ 1209077 h 3067712"/>
              <a:gd name="connsiteX714" fmla="*/ 2042704 w 3196735"/>
              <a:gd name="connsiteY714" fmla="*/ 1224869 h 3067712"/>
              <a:gd name="connsiteX715" fmla="*/ 2068627 w 3196735"/>
              <a:gd name="connsiteY715" fmla="*/ 1218611 h 3067712"/>
              <a:gd name="connsiteX716" fmla="*/ 2059093 w 3196735"/>
              <a:gd name="connsiteY716" fmla="*/ 1159018 h 3067712"/>
              <a:gd name="connsiteX717" fmla="*/ 2068627 w 3196735"/>
              <a:gd name="connsiteY717" fmla="*/ 1218611 h 3067712"/>
              <a:gd name="connsiteX718" fmla="*/ 2018569 w 3196735"/>
              <a:gd name="connsiteY718" fmla="*/ 1218611 h 3067712"/>
              <a:gd name="connsiteX719" fmla="*/ 2042704 w 3196735"/>
              <a:gd name="connsiteY719" fmla="*/ 1224869 h 3067712"/>
              <a:gd name="connsiteX720" fmla="*/ 1408330 w 3196735"/>
              <a:gd name="connsiteY720" fmla="*/ 1225763 h 3067712"/>
              <a:gd name="connsiteX721" fmla="*/ 1436151 w 3196735"/>
              <a:gd name="connsiteY721" fmla="*/ 1199030 h 3067712"/>
              <a:gd name="connsiteX722" fmla="*/ 1467030 w 3196735"/>
              <a:gd name="connsiteY722" fmla="*/ 1184047 h 3067712"/>
              <a:gd name="connsiteX723" fmla="*/ 1541820 w 3196735"/>
              <a:gd name="connsiteY723" fmla="*/ 1185239 h 3067712"/>
              <a:gd name="connsiteX724" fmla="*/ 1503866 w 3196735"/>
              <a:gd name="connsiteY724" fmla="*/ 1179168 h 3067712"/>
              <a:gd name="connsiteX725" fmla="*/ 1436897 w 3196735"/>
              <a:gd name="connsiteY725" fmla="*/ 1198313 h 3067712"/>
              <a:gd name="connsiteX726" fmla="*/ 1436151 w 3196735"/>
              <a:gd name="connsiteY726" fmla="*/ 1199030 h 3067712"/>
              <a:gd name="connsiteX727" fmla="*/ 1435557 w 3196735"/>
              <a:gd name="connsiteY727" fmla="*/ 1199318 h 3067712"/>
              <a:gd name="connsiteX728" fmla="*/ 1408330 w 3196735"/>
              <a:gd name="connsiteY728" fmla="*/ 1225763 h 3067712"/>
              <a:gd name="connsiteX729" fmla="*/ 2426189 w 3196735"/>
              <a:gd name="connsiteY729" fmla="*/ 1225763 h 3067712"/>
              <a:gd name="connsiteX730" fmla="*/ 2421422 w 3196735"/>
              <a:gd name="connsiteY730" fmla="*/ 1194774 h 3067712"/>
              <a:gd name="connsiteX731" fmla="*/ 2426189 w 3196735"/>
              <a:gd name="connsiteY731" fmla="*/ 1225763 h 3067712"/>
              <a:gd name="connsiteX732" fmla="*/ 1363821 w 3196735"/>
              <a:gd name="connsiteY732" fmla="*/ 1245019 h 3067712"/>
              <a:gd name="connsiteX733" fmla="*/ 1391644 w 3196735"/>
              <a:gd name="connsiteY733" fmla="*/ 1235298 h 3067712"/>
              <a:gd name="connsiteX734" fmla="*/ 1355887 w 3196735"/>
              <a:gd name="connsiteY734" fmla="*/ 1237681 h 3067712"/>
              <a:gd name="connsiteX735" fmla="*/ 1363821 w 3196735"/>
              <a:gd name="connsiteY735" fmla="*/ 1245019 h 3067712"/>
              <a:gd name="connsiteX736" fmla="*/ 2362126 w 3196735"/>
              <a:gd name="connsiteY736" fmla="*/ 1247217 h 3067712"/>
              <a:gd name="connsiteX737" fmla="*/ 2397585 w 3196735"/>
              <a:gd name="connsiteY737" fmla="*/ 1244833 h 3067712"/>
              <a:gd name="connsiteX738" fmla="*/ 2328456 w 3196735"/>
              <a:gd name="connsiteY738" fmla="*/ 1242449 h 3067712"/>
              <a:gd name="connsiteX739" fmla="*/ 2362126 w 3196735"/>
              <a:gd name="connsiteY739" fmla="*/ 1247217 h 3067712"/>
              <a:gd name="connsiteX740" fmla="*/ 2237874 w 3196735"/>
              <a:gd name="connsiteY740" fmla="*/ 1254367 h 3067712"/>
              <a:gd name="connsiteX741" fmla="*/ 2249495 w 3196735"/>
              <a:gd name="connsiteY741" fmla="*/ 1246025 h 3067712"/>
              <a:gd name="connsiteX742" fmla="*/ 2249541 w 3196735"/>
              <a:gd name="connsiteY742" fmla="*/ 1245756 h 3067712"/>
              <a:gd name="connsiteX743" fmla="*/ 2250388 w 3196735"/>
              <a:gd name="connsiteY743" fmla="*/ 1245131 h 3067712"/>
              <a:gd name="connsiteX744" fmla="*/ 2252176 w 3196735"/>
              <a:gd name="connsiteY744" fmla="*/ 1230530 h 3067712"/>
              <a:gd name="connsiteX745" fmla="*/ 2249541 w 3196735"/>
              <a:gd name="connsiteY745" fmla="*/ 1245756 h 3067712"/>
              <a:gd name="connsiteX746" fmla="*/ 1129431 w 3196735"/>
              <a:gd name="connsiteY746" fmla="*/ 1273437 h 3067712"/>
              <a:gd name="connsiteX747" fmla="*/ 1127048 w 3196735"/>
              <a:gd name="connsiteY747" fmla="*/ 1190007 h 3067712"/>
              <a:gd name="connsiteX748" fmla="*/ 1137766 w 3196735"/>
              <a:gd name="connsiteY748" fmla="*/ 1168953 h 3067712"/>
              <a:gd name="connsiteX749" fmla="*/ 1144996 w 3196735"/>
              <a:gd name="connsiteY749" fmla="*/ 1161385 h 3067712"/>
              <a:gd name="connsiteX750" fmla="*/ 1151364 w 3196735"/>
              <a:gd name="connsiteY750" fmla="*/ 1159793 h 3067712"/>
              <a:gd name="connsiteX751" fmla="*/ 1159229 w 3196735"/>
              <a:gd name="connsiteY751" fmla="*/ 1159167 h 3067712"/>
              <a:gd name="connsiteX752" fmla="*/ 1179491 w 3196735"/>
              <a:gd name="connsiteY752" fmla="*/ 1166170 h 3067712"/>
              <a:gd name="connsiteX753" fmla="*/ 1159229 w 3196735"/>
              <a:gd name="connsiteY753" fmla="*/ 1157826 h 3067712"/>
              <a:gd name="connsiteX754" fmla="*/ 1151364 w 3196735"/>
              <a:gd name="connsiteY754" fmla="*/ 1159793 h 3067712"/>
              <a:gd name="connsiteX755" fmla="*/ 1146118 w 3196735"/>
              <a:gd name="connsiteY755" fmla="*/ 1160210 h 3067712"/>
              <a:gd name="connsiteX756" fmla="*/ 1144996 w 3196735"/>
              <a:gd name="connsiteY756" fmla="*/ 1161385 h 3067712"/>
              <a:gd name="connsiteX757" fmla="*/ 1141127 w 3196735"/>
              <a:gd name="connsiteY757" fmla="*/ 1162352 h 3067712"/>
              <a:gd name="connsiteX758" fmla="*/ 1137766 w 3196735"/>
              <a:gd name="connsiteY758" fmla="*/ 1168953 h 3067712"/>
              <a:gd name="connsiteX759" fmla="*/ 1136583 w 3196735"/>
              <a:gd name="connsiteY759" fmla="*/ 1170192 h 3067712"/>
              <a:gd name="connsiteX760" fmla="*/ 1127048 w 3196735"/>
              <a:gd name="connsiteY760" fmla="*/ 1190007 h 3067712"/>
              <a:gd name="connsiteX761" fmla="*/ 1129431 w 3196735"/>
              <a:gd name="connsiteY761" fmla="*/ 1273437 h 3067712"/>
              <a:gd name="connsiteX762" fmla="*/ 2071012 w 3196735"/>
              <a:gd name="connsiteY762" fmla="*/ 1280588 h 3067712"/>
              <a:gd name="connsiteX763" fmla="*/ 2118686 w 3196735"/>
              <a:gd name="connsiteY763" fmla="*/ 1237681 h 3067712"/>
              <a:gd name="connsiteX764" fmla="*/ 2071012 w 3196735"/>
              <a:gd name="connsiteY764" fmla="*/ 1280588 h 3067712"/>
              <a:gd name="connsiteX765" fmla="*/ 1077287 w 3196735"/>
              <a:gd name="connsiteY765" fmla="*/ 1280589 h 3067712"/>
              <a:gd name="connsiteX766" fmla="*/ 1084140 w 3196735"/>
              <a:gd name="connsiteY766" fmla="*/ 1278206 h 3067712"/>
              <a:gd name="connsiteX767" fmla="*/ 1072222 w 3196735"/>
              <a:gd name="connsiteY767" fmla="*/ 1275821 h 3067712"/>
              <a:gd name="connsiteX768" fmla="*/ 1077287 w 3196735"/>
              <a:gd name="connsiteY768" fmla="*/ 1280589 h 3067712"/>
              <a:gd name="connsiteX769" fmla="*/ 969720 w 3196735"/>
              <a:gd name="connsiteY769" fmla="*/ 1281483 h 3067712"/>
              <a:gd name="connsiteX770" fmla="*/ 970553 w 3196735"/>
              <a:gd name="connsiteY770" fmla="*/ 1280572 h 3067712"/>
              <a:gd name="connsiteX771" fmla="*/ 970614 w 3196735"/>
              <a:gd name="connsiteY771" fmla="*/ 1280589 h 3067712"/>
              <a:gd name="connsiteX772" fmla="*/ 979255 w 3196735"/>
              <a:gd name="connsiteY772" fmla="*/ 1271054 h 3067712"/>
              <a:gd name="connsiteX773" fmla="*/ 970553 w 3196735"/>
              <a:gd name="connsiteY773" fmla="*/ 1280572 h 3067712"/>
              <a:gd name="connsiteX774" fmla="*/ 953034 w 3196735"/>
              <a:gd name="connsiteY774" fmla="*/ 1275821 h 3067712"/>
              <a:gd name="connsiteX775" fmla="*/ 969720 w 3196735"/>
              <a:gd name="connsiteY775" fmla="*/ 1281483 h 3067712"/>
              <a:gd name="connsiteX776" fmla="*/ 1081570 w 3196735"/>
              <a:gd name="connsiteY776" fmla="*/ 1308263 h 3067712"/>
              <a:gd name="connsiteX777" fmla="*/ 1092185 w 3196735"/>
              <a:gd name="connsiteY777" fmla="*/ 1307108 h 3067712"/>
              <a:gd name="connsiteX778" fmla="*/ 1093547 w 3196735"/>
              <a:gd name="connsiteY778" fmla="*/ 1306141 h 3067712"/>
              <a:gd name="connsiteX779" fmla="*/ 1093973 w 3196735"/>
              <a:gd name="connsiteY779" fmla="*/ 1306214 h 3067712"/>
              <a:gd name="connsiteX780" fmla="*/ 1112745 w 3196735"/>
              <a:gd name="connsiteY780" fmla="*/ 1292507 h 3067712"/>
              <a:gd name="connsiteX781" fmla="*/ 1093547 w 3196735"/>
              <a:gd name="connsiteY781" fmla="*/ 1306141 h 3067712"/>
              <a:gd name="connsiteX782" fmla="*/ 1069838 w 3196735"/>
              <a:gd name="connsiteY782" fmla="*/ 1302043 h 3067712"/>
              <a:gd name="connsiteX783" fmla="*/ 1081570 w 3196735"/>
              <a:gd name="connsiteY783" fmla="*/ 1308263 h 3067712"/>
              <a:gd name="connsiteX784" fmla="*/ 2855264 w 3196735"/>
              <a:gd name="connsiteY784" fmla="*/ 1313961 h 3067712"/>
              <a:gd name="connsiteX785" fmla="*/ 2874334 w 3196735"/>
              <a:gd name="connsiteY785" fmla="*/ 1266287 h 3067712"/>
              <a:gd name="connsiteX786" fmla="*/ 2843346 w 3196735"/>
              <a:gd name="connsiteY786" fmla="*/ 1240065 h 3067712"/>
              <a:gd name="connsiteX787" fmla="*/ 2874334 w 3196735"/>
              <a:gd name="connsiteY787" fmla="*/ 1266287 h 3067712"/>
              <a:gd name="connsiteX788" fmla="*/ 2855264 w 3196735"/>
              <a:gd name="connsiteY788" fmla="*/ 1313961 h 3067712"/>
              <a:gd name="connsiteX789" fmla="*/ 1849323 w 3196735"/>
              <a:gd name="connsiteY789" fmla="*/ 1316345 h 3067712"/>
              <a:gd name="connsiteX790" fmla="*/ 1825485 w 3196735"/>
              <a:gd name="connsiteY790" fmla="*/ 1290124 h 3067712"/>
              <a:gd name="connsiteX791" fmla="*/ 1849323 w 3196735"/>
              <a:gd name="connsiteY791" fmla="*/ 1316345 h 3067712"/>
              <a:gd name="connsiteX792" fmla="*/ 1038849 w 3196735"/>
              <a:gd name="connsiteY792" fmla="*/ 1318729 h 3067712"/>
              <a:gd name="connsiteX793" fmla="*/ 1060303 w 3196735"/>
              <a:gd name="connsiteY793" fmla="*/ 1299659 h 3067712"/>
              <a:gd name="connsiteX794" fmla="*/ 1038849 w 3196735"/>
              <a:gd name="connsiteY794" fmla="*/ 1318729 h 3067712"/>
              <a:gd name="connsiteX795" fmla="*/ 1377341 w 3196735"/>
              <a:gd name="connsiteY795" fmla="*/ 1318729 h 3067712"/>
              <a:gd name="connsiteX796" fmla="*/ 1372574 w 3196735"/>
              <a:gd name="connsiteY796" fmla="*/ 1290124 h 3067712"/>
              <a:gd name="connsiteX797" fmla="*/ 1374362 w 3196735"/>
              <a:gd name="connsiteY797" fmla="*/ 1282675 h 3067712"/>
              <a:gd name="connsiteX798" fmla="*/ 1374270 w 3196735"/>
              <a:gd name="connsiteY798" fmla="*/ 1282205 h 3067712"/>
              <a:gd name="connsiteX799" fmla="*/ 1374362 w 3196735"/>
              <a:gd name="connsiteY799" fmla="*/ 1281782 h 3067712"/>
              <a:gd name="connsiteX800" fmla="*/ 1372574 w 3196735"/>
              <a:gd name="connsiteY800" fmla="*/ 1273437 h 3067712"/>
              <a:gd name="connsiteX801" fmla="*/ 1374270 w 3196735"/>
              <a:gd name="connsiteY801" fmla="*/ 1282205 h 3067712"/>
              <a:gd name="connsiteX802" fmla="*/ 1372574 w 3196735"/>
              <a:gd name="connsiteY802" fmla="*/ 1290124 h 3067712"/>
              <a:gd name="connsiteX803" fmla="*/ 1377341 w 3196735"/>
              <a:gd name="connsiteY803" fmla="*/ 1318729 h 3067712"/>
              <a:gd name="connsiteX804" fmla="*/ 1496529 w 3196735"/>
              <a:gd name="connsiteY804" fmla="*/ 1318729 h 3067712"/>
              <a:gd name="connsiteX805" fmla="*/ 1479842 w 3196735"/>
              <a:gd name="connsiteY805" fmla="*/ 1294891 h 3067712"/>
              <a:gd name="connsiteX806" fmla="*/ 1496529 w 3196735"/>
              <a:gd name="connsiteY806" fmla="*/ 1318729 h 3067712"/>
              <a:gd name="connsiteX807" fmla="*/ 290353 w 3196735"/>
              <a:gd name="connsiteY807" fmla="*/ 1321113 h 3067712"/>
              <a:gd name="connsiteX808" fmla="*/ 264131 w 3196735"/>
              <a:gd name="connsiteY808" fmla="*/ 1294891 h 3067712"/>
              <a:gd name="connsiteX809" fmla="*/ 241560 w 3196735"/>
              <a:gd name="connsiteY809" fmla="*/ 1285803 h 3067712"/>
              <a:gd name="connsiteX810" fmla="*/ 227097 w 3196735"/>
              <a:gd name="connsiteY810" fmla="*/ 1270979 h 3067712"/>
              <a:gd name="connsiteX811" fmla="*/ 214073 w 3196735"/>
              <a:gd name="connsiteY811" fmla="*/ 1228147 h 3067712"/>
              <a:gd name="connsiteX812" fmla="*/ 226587 w 3196735"/>
              <a:gd name="connsiteY812" fmla="*/ 1270458 h 3067712"/>
              <a:gd name="connsiteX813" fmla="*/ 227097 w 3196735"/>
              <a:gd name="connsiteY813" fmla="*/ 1270979 h 3067712"/>
              <a:gd name="connsiteX814" fmla="*/ 227481 w 3196735"/>
              <a:gd name="connsiteY814" fmla="*/ 1272246 h 3067712"/>
              <a:gd name="connsiteX815" fmla="*/ 264131 w 3196735"/>
              <a:gd name="connsiteY815" fmla="*/ 1294891 h 3067712"/>
              <a:gd name="connsiteX816" fmla="*/ 290353 w 3196735"/>
              <a:gd name="connsiteY816" fmla="*/ 1321113 h 3067712"/>
              <a:gd name="connsiteX817" fmla="*/ 519192 w 3196735"/>
              <a:gd name="connsiteY817" fmla="*/ 1335414 h 3067712"/>
              <a:gd name="connsiteX818" fmla="*/ 492971 w 3196735"/>
              <a:gd name="connsiteY818" fmla="*/ 1313961 h 3067712"/>
              <a:gd name="connsiteX819" fmla="*/ 519192 w 3196735"/>
              <a:gd name="connsiteY819" fmla="*/ 1335414 h 3067712"/>
              <a:gd name="connsiteX820" fmla="*/ 1939906 w 3196735"/>
              <a:gd name="connsiteY820" fmla="*/ 1344950 h 3067712"/>
              <a:gd name="connsiteX821" fmla="*/ 1899381 w 3196735"/>
              <a:gd name="connsiteY821" fmla="*/ 1313961 h 3067712"/>
              <a:gd name="connsiteX822" fmla="*/ 1939906 w 3196735"/>
              <a:gd name="connsiteY822" fmla="*/ 1344950 h 3067712"/>
              <a:gd name="connsiteX823" fmla="*/ 3072185 w 3196735"/>
              <a:gd name="connsiteY823" fmla="*/ 1347334 h 3067712"/>
              <a:gd name="connsiteX824" fmla="*/ 2993522 w 3196735"/>
              <a:gd name="connsiteY824" fmla="*/ 1235298 h 3067712"/>
              <a:gd name="connsiteX825" fmla="*/ 3072185 w 3196735"/>
              <a:gd name="connsiteY825" fmla="*/ 1347334 h 3067712"/>
              <a:gd name="connsiteX826" fmla="*/ 988790 w 3196735"/>
              <a:gd name="connsiteY826" fmla="*/ 1352101 h 3067712"/>
              <a:gd name="connsiteX827" fmla="*/ 998325 w 3196735"/>
              <a:gd name="connsiteY827" fmla="*/ 1330647 h 3067712"/>
              <a:gd name="connsiteX828" fmla="*/ 1019779 w 3196735"/>
              <a:gd name="connsiteY828" fmla="*/ 1316345 h 3067712"/>
              <a:gd name="connsiteX829" fmla="*/ 998325 w 3196735"/>
              <a:gd name="connsiteY829" fmla="*/ 1330647 h 3067712"/>
              <a:gd name="connsiteX830" fmla="*/ 988790 w 3196735"/>
              <a:gd name="connsiteY830" fmla="*/ 1352101 h 3067712"/>
              <a:gd name="connsiteX831" fmla="*/ 1718217 w 3196735"/>
              <a:gd name="connsiteY831" fmla="*/ 1361636 h 3067712"/>
              <a:gd name="connsiteX832" fmla="*/ 1682461 w 3196735"/>
              <a:gd name="connsiteY832" fmla="*/ 1337799 h 3067712"/>
              <a:gd name="connsiteX833" fmla="*/ 1718217 w 3196735"/>
              <a:gd name="connsiteY833" fmla="*/ 1361636 h 3067712"/>
              <a:gd name="connsiteX834" fmla="*/ 342795 w 3196735"/>
              <a:gd name="connsiteY834" fmla="*/ 1368787 h 3067712"/>
              <a:gd name="connsiteX835" fmla="*/ 326109 w 3196735"/>
              <a:gd name="connsiteY835" fmla="*/ 1318729 h 3067712"/>
              <a:gd name="connsiteX836" fmla="*/ 342795 w 3196735"/>
              <a:gd name="connsiteY836" fmla="*/ 1368787 h 3067712"/>
              <a:gd name="connsiteX837" fmla="*/ 571634 w 3196735"/>
              <a:gd name="connsiteY837" fmla="*/ 1375939 h 3067712"/>
              <a:gd name="connsiteX838" fmla="*/ 555646 w 3196735"/>
              <a:gd name="connsiteY838" fmla="*/ 1371692 h 3067712"/>
              <a:gd name="connsiteX839" fmla="*/ 542471 w 3196735"/>
              <a:gd name="connsiteY839" fmla="*/ 1367894 h 3067712"/>
              <a:gd name="connsiteX840" fmla="*/ 533494 w 3196735"/>
              <a:gd name="connsiteY840" fmla="*/ 1371171 h 3067712"/>
              <a:gd name="connsiteX841" fmla="*/ 552564 w 3196735"/>
              <a:gd name="connsiteY841" fmla="*/ 1370873 h 3067712"/>
              <a:gd name="connsiteX842" fmla="*/ 555646 w 3196735"/>
              <a:gd name="connsiteY842" fmla="*/ 1371692 h 3067712"/>
              <a:gd name="connsiteX843" fmla="*/ 556425 w 3196735"/>
              <a:gd name="connsiteY843" fmla="*/ 1371916 h 3067712"/>
              <a:gd name="connsiteX844" fmla="*/ 571634 w 3196735"/>
              <a:gd name="connsiteY844" fmla="*/ 1375939 h 3067712"/>
              <a:gd name="connsiteX845" fmla="*/ 2099616 w 3196735"/>
              <a:gd name="connsiteY845" fmla="*/ 1380706 h 3067712"/>
              <a:gd name="connsiteX846" fmla="*/ 2086297 w 3196735"/>
              <a:gd name="connsiteY846" fmla="*/ 1354543 h 3067712"/>
              <a:gd name="connsiteX847" fmla="*/ 2081562 w 3196735"/>
              <a:gd name="connsiteY847" fmla="*/ 1331661 h 3067712"/>
              <a:gd name="connsiteX848" fmla="*/ 2081540 w 3196735"/>
              <a:gd name="connsiteY848" fmla="*/ 1331393 h 3067712"/>
              <a:gd name="connsiteX849" fmla="*/ 2094849 w 3196735"/>
              <a:gd name="connsiteY849" fmla="*/ 1311577 h 3067712"/>
              <a:gd name="connsiteX850" fmla="*/ 2094849 w 3196735"/>
              <a:gd name="connsiteY850" fmla="*/ 1299659 h 3067712"/>
              <a:gd name="connsiteX851" fmla="*/ 2094849 w 3196735"/>
              <a:gd name="connsiteY851" fmla="*/ 1311577 h 3067712"/>
              <a:gd name="connsiteX852" fmla="*/ 2081514 w 3196735"/>
              <a:gd name="connsiteY852" fmla="*/ 1331095 h 3067712"/>
              <a:gd name="connsiteX853" fmla="*/ 2081540 w 3196735"/>
              <a:gd name="connsiteY853" fmla="*/ 1331393 h 3067712"/>
              <a:gd name="connsiteX854" fmla="*/ 2081514 w 3196735"/>
              <a:gd name="connsiteY854" fmla="*/ 1331430 h 3067712"/>
              <a:gd name="connsiteX855" fmla="*/ 2081562 w 3196735"/>
              <a:gd name="connsiteY855" fmla="*/ 1331661 h 3067712"/>
              <a:gd name="connsiteX856" fmla="*/ 2082930 w 3196735"/>
              <a:gd name="connsiteY856" fmla="*/ 1347930 h 3067712"/>
              <a:gd name="connsiteX857" fmla="*/ 2086297 w 3196735"/>
              <a:gd name="connsiteY857" fmla="*/ 1354543 h 3067712"/>
              <a:gd name="connsiteX858" fmla="*/ 2086794 w 3196735"/>
              <a:gd name="connsiteY858" fmla="*/ 1356948 h 3067712"/>
              <a:gd name="connsiteX859" fmla="*/ 2099616 w 3196735"/>
              <a:gd name="connsiteY859" fmla="*/ 1380706 h 3067712"/>
              <a:gd name="connsiteX860" fmla="*/ 2173513 w 3196735"/>
              <a:gd name="connsiteY860" fmla="*/ 1380706 h 3067712"/>
              <a:gd name="connsiteX861" fmla="*/ 2144908 w 3196735"/>
              <a:gd name="connsiteY861" fmla="*/ 1373555 h 3067712"/>
              <a:gd name="connsiteX862" fmla="*/ 2173513 w 3196735"/>
              <a:gd name="connsiteY862" fmla="*/ 1380706 h 3067712"/>
              <a:gd name="connsiteX863" fmla="*/ 989684 w 3196735"/>
              <a:gd name="connsiteY863" fmla="*/ 1383686 h 3067712"/>
              <a:gd name="connsiteX864" fmla="*/ 1024546 w 3196735"/>
              <a:gd name="connsiteY864" fmla="*/ 1354486 h 3067712"/>
              <a:gd name="connsiteX865" fmla="*/ 945883 w 3196735"/>
              <a:gd name="connsiteY865" fmla="*/ 1373555 h 3067712"/>
              <a:gd name="connsiteX866" fmla="*/ 989684 w 3196735"/>
              <a:gd name="connsiteY866" fmla="*/ 1383686 h 3067712"/>
              <a:gd name="connsiteX867" fmla="*/ 516808 w 3196735"/>
              <a:gd name="connsiteY867" fmla="*/ 1416463 h 3067712"/>
              <a:gd name="connsiteX868" fmla="*/ 435761 w 3196735"/>
              <a:gd name="connsiteY868" fmla="*/ 1340183 h 3067712"/>
              <a:gd name="connsiteX869" fmla="*/ 516808 w 3196735"/>
              <a:gd name="connsiteY869" fmla="*/ 1416463 h 3067712"/>
              <a:gd name="connsiteX870" fmla="*/ 2755147 w 3196735"/>
              <a:gd name="connsiteY870" fmla="*/ 1416463 h 3067712"/>
              <a:gd name="connsiteX871" fmla="*/ 2762984 w 3196735"/>
              <a:gd name="connsiteY871" fmla="*/ 1403444 h 3067712"/>
              <a:gd name="connsiteX872" fmla="*/ 2766022 w 3196735"/>
              <a:gd name="connsiteY872" fmla="*/ 1398844 h 3067712"/>
              <a:gd name="connsiteX873" fmla="*/ 2781303 w 3196735"/>
              <a:gd name="connsiteY873" fmla="*/ 1377495 h 3067712"/>
              <a:gd name="connsiteX874" fmla="*/ 2791201 w 3196735"/>
              <a:gd name="connsiteY874" fmla="*/ 1364020 h 3067712"/>
              <a:gd name="connsiteX875" fmla="*/ 2829043 w 3196735"/>
              <a:gd name="connsiteY875" fmla="*/ 1318729 h 3067712"/>
              <a:gd name="connsiteX876" fmla="*/ 2790307 w 3196735"/>
              <a:gd name="connsiteY876" fmla="*/ 1364913 h 3067712"/>
              <a:gd name="connsiteX877" fmla="*/ 2781303 w 3196735"/>
              <a:gd name="connsiteY877" fmla="*/ 1377495 h 3067712"/>
              <a:gd name="connsiteX878" fmla="*/ 2766357 w 3196735"/>
              <a:gd name="connsiteY878" fmla="*/ 1397839 h 3067712"/>
              <a:gd name="connsiteX879" fmla="*/ 2762984 w 3196735"/>
              <a:gd name="connsiteY879" fmla="*/ 1403444 h 3067712"/>
              <a:gd name="connsiteX880" fmla="*/ 2758126 w 3196735"/>
              <a:gd name="connsiteY880" fmla="*/ 1410797 h 3067712"/>
              <a:gd name="connsiteX881" fmla="*/ 2755147 w 3196735"/>
              <a:gd name="connsiteY881" fmla="*/ 1416463 h 3067712"/>
              <a:gd name="connsiteX882" fmla="*/ 2519155 w 3196735"/>
              <a:gd name="connsiteY882" fmla="*/ 1421230 h 3067712"/>
              <a:gd name="connsiteX883" fmla="*/ 2471481 w 3196735"/>
              <a:gd name="connsiteY883" fmla="*/ 1383090 h 3067712"/>
              <a:gd name="connsiteX884" fmla="*/ 2519155 w 3196735"/>
              <a:gd name="connsiteY884" fmla="*/ 1421230 h 3067712"/>
              <a:gd name="connsiteX885" fmla="*/ 2249792 w 3196735"/>
              <a:gd name="connsiteY885" fmla="*/ 1423613 h 3067712"/>
              <a:gd name="connsiteX886" fmla="*/ 2235490 w 3196735"/>
              <a:gd name="connsiteY886" fmla="*/ 1395009 h 3067712"/>
              <a:gd name="connsiteX887" fmla="*/ 2249792 w 3196735"/>
              <a:gd name="connsiteY887" fmla="*/ 1423613 h 3067712"/>
              <a:gd name="connsiteX888" fmla="*/ 1558506 w 3196735"/>
              <a:gd name="connsiteY888" fmla="*/ 1435532 h 3067712"/>
              <a:gd name="connsiteX889" fmla="*/ 1608565 w 3196735"/>
              <a:gd name="connsiteY889" fmla="*/ 1397393 h 3067712"/>
              <a:gd name="connsiteX890" fmla="*/ 1558506 w 3196735"/>
              <a:gd name="connsiteY890" fmla="*/ 1435532 h 3067712"/>
              <a:gd name="connsiteX891" fmla="*/ 1708682 w 3196735"/>
              <a:gd name="connsiteY891" fmla="*/ 1447451 h 3067712"/>
              <a:gd name="connsiteX892" fmla="*/ 1691980 w 3196735"/>
              <a:gd name="connsiteY892" fmla="*/ 1442268 h 3067712"/>
              <a:gd name="connsiteX893" fmla="*/ 1684845 w 3196735"/>
              <a:gd name="connsiteY893" fmla="*/ 1425997 h 3067712"/>
              <a:gd name="connsiteX894" fmla="*/ 1691400 w 3196735"/>
              <a:gd name="connsiteY894" fmla="*/ 1442088 h 3067712"/>
              <a:gd name="connsiteX895" fmla="*/ 1691980 w 3196735"/>
              <a:gd name="connsiteY895" fmla="*/ 1442268 h 3067712"/>
              <a:gd name="connsiteX896" fmla="*/ 1692293 w 3196735"/>
              <a:gd name="connsiteY896" fmla="*/ 1442981 h 3067712"/>
              <a:gd name="connsiteX897" fmla="*/ 1708682 w 3196735"/>
              <a:gd name="connsiteY897" fmla="*/ 1447451 h 3067712"/>
              <a:gd name="connsiteX898" fmla="*/ 950651 w 3196735"/>
              <a:gd name="connsiteY898" fmla="*/ 1464138 h 3067712"/>
              <a:gd name="connsiteX899" fmla="*/ 955418 w 3196735"/>
              <a:gd name="connsiteY899" fmla="*/ 1452219 h 3067712"/>
              <a:gd name="connsiteX900" fmla="*/ 950651 w 3196735"/>
              <a:gd name="connsiteY900" fmla="*/ 1464138 h 3067712"/>
              <a:gd name="connsiteX901" fmla="*/ 2788519 w 3196735"/>
              <a:gd name="connsiteY901" fmla="*/ 1471289 h 3067712"/>
              <a:gd name="connsiteX902" fmla="*/ 2825765 w 3196735"/>
              <a:gd name="connsiteY902" fmla="*/ 1453709 h 3067712"/>
              <a:gd name="connsiteX903" fmla="*/ 2826216 w 3196735"/>
              <a:gd name="connsiteY903" fmla="*/ 1453029 h 3067712"/>
              <a:gd name="connsiteX904" fmla="*/ 2826659 w 3196735"/>
              <a:gd name="connsiteY904" fmla="*/ 1452814 h 3067712"/>
              <a:gd name="connsiteX905" fmla="*/ 2850496 w 3196735"/>
              <a:gd name="connsiteY905" fmla="*/ 1416463 h 3067712"/>
              <a:gd name="connsiteX906" fmla="*/ 2831426 w 3196735"/>
              <a:gd name="connsiteY906" fmla="*/ 1380706 h 3067712"/>
              <a:gd name="connsiteX907" fmla="*/ 2850496 w 3196735"/>
              <a:gd name="connsiteY907" fmla="*/ 1416463 h 3067712"/>
              <a:gd name="connsiteX908" fmla="*/ 2826216 w 3196735"/>
              <a:gd name="connsiteY908" fmla="*/ 1453029 h 3067712"/>
              <a:gd name="connsiteX909" fmla="*/ 1761124 w 3196735"/>
              <a:gd name="connsiteY909" fmla="*/ 1476056 h 3067712"/>
              <a:gd name="connsiteX910" fmla="*/ 1753973 w 3196735"/>
              <a:gd name="connsiteY910" fmla="*/ 1459370 h 3067712"/>
              <a:gd name="connsiteX911" fmla="*/ 1739671 w 3196735"/>
              <a:gd name="connsiteY911" fmla="*/ 1440300 h 3067712"/>
              <a:gd name="connsiteX912" fmla="*/ 1753973 w 3196735"/>
              <a:gd name="connsiteY912" fmla="*/ 1459370 h 3067712"/>
              <a:gd name="connsiteX913" fmla="*/ 1761124 w 3196735"/>
              <a:gd name="connsiteY913" fmla="*/ 1476056 h 3067712"/>
              <a:gd name="connsiteX914" fmla="*/ 1939906 w 3196735"/>
              <a:gd name="connsiteY914" fmla="*/ 1478440 h 3067712"/>
              <a:gd name="connsiteX915" fmla="*/ 1889847 w 3196735"/>
              <a:gd name="connsiteY915" fmla="*/ 1421230 h 3067712"/>
              <a:gd name="connsiteX916" fmla="*/ 1939906 w 3196735"/>
              <a:gd name="connsiteY916" fmla="*/ 1478440 h 3067712"/>
              <a:gd name="connsiteX917" fmla="*/ 1510831 w 3196735"/>
              <a:gd name="connsiteY917" fmla="*/ 1483207 h 3067712"/>
              <a:gd name="connsiteX918" fmla="*/ 1522504 w 3196735"/>
              <a:gd name="connsiteY918" fmla="*/ 1476787 h 3067712"/>
              <a:gd name="connsiteX919" fmla="*/ 1541820 w 3196735"/>
              <a:gd name="connsiteY919" fmla="*/ 1480823 h 3067712"/>
              <a:gd name="connsiteX920" fmla="*/ 1522749 w 3196735"/>
              <a:gd name="connsiteY920" fmla="*/ 1476652 h 3067712"/>
              <a:gd name="connsiteX921" fmla="*/ 1522504 w 3196735"/>
              <a:gd name="connsiteY921" fmla="*/ 1476787 h 3067712"/>
              <a:gd name="connsiteX922" fmla="*/ 1521856 w 3196735"/>
              <a:gd name="connsiteY922" fmla="*/ 1476652 h 3067712"/>
              <a:gd name="connsiteX923" fmla="*/ 1510831 w 3196735"/>
              <a:gd name="connsiteY923" fmla="*/ 1483207 h 3067712"/>
              <a:gd name="connsiteX924" fmla="*/ 2774217 w 3196735"/>
              <a:gd name="connsiteY924" fmla="*/ 1490359 h 3067712"/>
              <a:gd name="connsiteX925" fmla="*/ 2759914 w 3196735"/>
              <a:gd name="connsiteY925" fmla="*/ 1473672 h 3067712"/>
              <a:gd name="connsiteX926" fmla="*/ 2774217 w 3196735"/>
              <a:gd name="connsiteY926" fmla="*/ 1490359 h 3067712"/>
              <a:gd name="connsiteX927" fmla="*/ 2323689 w 3196735"/>
              <a:gd name="connsiteY927" fmla="*/ 1497510 h 3067712"/>
              <a:gd name="connsiteX928" fmla="*/ 2333224 w 3196735"/>
              <a:gd name="connsiteY928" fmla="*/ 1492742 h 3067712"/>
              <a:gd name="connsiteX929" fmla="*/ 2323689 w 3196735"/>
              <a:gd name="connsiteY929" fmla="*/ 1497510 h 3067712"/>
              <a:gd name="connsiteX930" fmla="*/ 2307002 w 3196735"/>
              <a:gd name="connsiteY930" fmla="*/ 1490359 h 3067712"/>
              <a:gd name="connsiteX931" fmla="*/ 2323689 w 3196735"/>
              <a:gd name="connsiteY931" fmla="*/ 1497510 h 3067712"/>
              <a:gd name="connsiteX932" fmla="*/ 512041 w 3196735"/>
              <a:gd name="connsiteY932" fmla="*/ 1504661 h 3067712"/>
              <a:gd name="connsiteX933" fmla="*/ 545414 w 3196735"/>
              <a:gd name="connsiteY933" fmla="*/ 1428382 h 3067712"/>
              <a:gd name="connsiteX934" fmla="*/ 512041 w 3196735"/>
              <a:gd name="connsiteY934" fmla="*/ 1504661 h 3067712"/>
              <a:gd name="connsiteX935" fmla="*/ 450064 w 3196735"/>
              <a:gd name="connsiteY935" fmla="*/ 1516579 h 3067712"/>
              <a:gd name="connsiteX936" fmla="*/ 442117 w 3196735"/>
              <a:gd name="connsiteY936" fmla="*/ 1511812 h 3067712"/>
              <a:gd name="connsiteX937" fmla="*/ 442912 w 3196735"/>
              <a:gd name="connsiteY937" fmla="*/ 1502277 h 3067712"/>
              <a:gd name="connsiteX938" fmla="*/ 441124 w 3196735"/>
              <a:gd name="connsiteY938" fmla="*/ 1511217 h 3067712"/>
              <a:gd name="connsiteX939" fmla="*/ 442117 w 3196735"/>
              <a:gd name="connsiteY939" fmla="*/ 1511812 h 3067712"/>
              <a:gd name="connsiteX940" fmla="*/ 442018 w 3196735"/>
              <a:gd name="connsiteY940" fmla="*/ 1513005 h 3067712"/>
              <a:gd name="connsiteX941" fmla="*/ 450064 w 3196735"/>
              <a:gd name="connsiteY941" fmla="*/ 1516579 h 3067712"/>
              <a:gd name="connsiteX942" fmla="*/ 2156826 w 3196735"/>
              <a:gd name="connsiteY942" fmla="*/ 1516579 h 3067712"/>
              <a:gd name="connsiteX943" fmla="*/ 2154866 w 3196735"/>
              <a:gd name="connsiteY943" fmla="*/ 1505657 h 3067712"/>
              <a:gd name="connsiteX944" fmla="*/ 2161594 w 3196735"/>
              <a:gd name="connsiteY944" fmla="*/ 1495126 h 3067712"/>
              <a:gd name="connsiteX945" fmla="*/ 2216420 w 3196735"/>
              <a:gd name="connsiteY945" fmla="*/ 1354486 h 3067712"/>
              <a:gd name="connsiteX946" fmla="*/ 2161594 w 3196735"/>
              <a:gd name="connsiteY946" fmla="*/ 1495126 h 3067712"/>
              <a:gd name="connsiteX947" fmla="*/ 2154741 w 3196735"/>
              <a:gd name="connsiteY947" fmla="*/ 1504959 h 3067712"/>
              <a:gd name="connsiteX948" fmla="*/ 2154866 w 3196735"/>
              <a:gd name="connsiteY948" fmla="*/ 1505657 h 3067712"/>
              <a:gd name="connsiteX949" fmla="*/ 2154741 w 3196735"/>
              <a:gd name="connsiteY949" fmla="*/ 1505853 h 3067712"/>
              <a:gd name="connsiteX950" fmla="*/ 2156826 w 3196735"/>
              <a:gd name="connsiteY950" fmla="*/ 1516579 h 3067712"/>
              <a:gd name="connsiteX951" fmla="*/ 2931544 w 3196735"/>
              <a:gd name="connsiteY951" fmla="*/ 1523731 h 3067712"/>
              <a:gd name="connsiteX952" fmla="*/ 2941079 w 3196735"/>
              <a:gd name="connsiteY952" fmla="*/ 1507045 h 3067712"/>
              <a:gd name="connsiteX953" fmla="*/ 2924393 w 3196735"/>
              <a:gd name="connsiteY953" fmla="*/ 1492742 h 3067712"/>
              <a:gd name="connsiteX954" fmla="*/ 2941079 w 3196735"/>
              <a:gd name="connsiteY954" fmla="*/ 1507045 h 3067712"/>
              <a:gd name="connsiteX955" fmla="*/ 2931544 w 3196735"/>
              <a:gd name="connsiteY955" fmla="*/ 1523731 h 3067712"/>
              <a:gd name="connsiteX956" fmla="*/ 2898172 w 3196735"/>
              <a:gd name="connsiteY956" fmla="*/ 1542800 h 3067712"/>
              <a:gd name="connsiteX957" fmla="*/ 2910090 w 3196735"/>
              <a:gd name="connsiteY957" fmla="*/ 1530882 h 3067712"/>
              <a:gd name="connsiteX958" fmla="*/ 2898172 w 3196735"/>
              <a:gd name="connsiteY958" fmla="*/ 1542800 h 3067712"/>
              <a:gd name="connsiteX959" fmla="*/ 1935138 w 3196735"/>
              <a:gd name="connsiteY959" fmla="*/ 1547569 h 3067712"/>
              <a:gd name="connsiteX960" fmla="*/ 1963743 w 3196735"/>
              <a:gd name="connsiteY960" fmla="*/ 1514196 h 3067712"/>
              <a:gd name="connsiteX961" fmla="*/ 1980429 w 3196735"/>
              <a:gd name="connsiteY961" fmla="*/ 1497510 h 3067712"/>
              <a:gd name="connsiteX962" fmla="*/ 1988363 w 3196735"/>
              <a:gd name="connsiteY962" fmla="*/ 1486857 h 3067712"/>
              <a:gd name="connsiteX963" fmla="*/ 1988229 w 3196735"/>
              <a:gd name="connsiteY963" fmla="*/ 1486047 h 3067712"/>
              <a:gd name="connsiteX964" fmla="*/ 1988363 w 3196735"/>
              <a:gd name="connsiteY964" fmla="*/ 1485852 h 3067712"/>
              <a:gd name="connsiteX965" fmla="*/ 1988020 w 3196735"/>
              <a:gd name="connsiteY965" fmla="*/ 1484775 h 3067712"/>
              <a:gd name="connsiteX966" fmla="*/ 1986687 w 3196735"/>
              <a:gd name="connsiteY966" fmla="*/ 1476653 h 3067712"/>
              <a:gd name="connsiteX967" fmla="*/ 1984568 w 3196735"/>
              <a:gd name="connsiteY967" fmla="*/ 1473922 h 3067712"/>
              <a:gd name="connsiteX968" fmla="*/ 1983712 w 3196735"/>
              <a:gd name="connsiteY968" fmla="*/ 1471228 h 3067712"/>
              <a:gd name="connsiteX969" fmla="*/ 1973278 w 3196735"/>
              <a:gd name="connsiteY969" fmla="*/ 1459370 h 3067712"/>
              <a:gd name="connsiteX970" fmla="*/ 1984568 w 3196735"/>
              <a:gd name="connsiteY970" fmla="*/ 1473922 h 3067712"/>
              <a:gd name="connsiteX971" fmla="*/ 1988020 w 3196735"/>
              <a:gd name="connsiteY971" fmla="*/ 1484775 h 3067712"/>
              <a:gd name="connsiteX972" fmla="*/ 1988229 w 3196735"/>
              <a:gd name="connsiteY972" fmla="*/ 1486047 h 3067712"/>
              <a:gd name="connsiteX973" fmla="*/ 1980429 w 3196735"/>
              <a:gd name="connsiteY973" fmla="*/ 1497510 h 3067712"/>
              <a:gd name="connsiteX974" fmla="*/ 1963743 w 3196735"/>
              <a:gd name="connsiteY974" fmla="*/ 1514196 h 3067712"/>
              <a:gd name="connsiteX975" fmla="*/ 1935138 w 3196735"/>
              <a:gd name="connsiteY975" fmla="*/ 1547569 h 3067712"/>
              <a:gd name="connsiteX976" fmla="*/ 1851707 w 3196735"/>
              <a:gd name="connsiteY976" fmla="*/ 1566638 h 3067712"/>
              <a:gd name="connsiteX977" fmla="*/ 1894614 w 3196735"/>
              <a:gd name="connsiteY977" fmla="*/ 1545185 h 3067712"/>
              <a:gd name="connsiteX978" fmla="*/ 1851707 w 3196735"/>
              <a:gd name="connsiteY978" fmla="*/ 1566638 h 3067712"/>
              <a:gd name="connsiteX979" fmla="*/ 2257242 w 3196735"/>
              <a:gd name="connsiteY979" fmla="*/ 1566638 h 3067712"/>
              <a:gd name="connsiteX980" fmla="*/ 2268862 w 3196735"/>
              <a:gd name="connsiteY980" fmla="*/ 1554720 h 3067712"/>
              <a:gd name="connsiteX981" fmla="*/ 2256462 w 3196735"/>
              <a:gd name="connsiteY981" fmla="*/ 1566529 h 3067712"/>
              <a:gd name="connsiteX982" fmla="*/ 2240258 w 3196735"/>
              <a:gd name="connsiteY982" fmla="*/ 1564255 h 3067712"/>
              <a:gd name="connsiteX983" fmla="*/ 2256348 w 3196735"/>
              <a:gd name="connsiteY983" fmla="*/ 1566638 h 3067712"/>
              <a:gd name="connsiteX984" fmla="*/ 2256462 w 3196735"/>
              <a:gd name="connsiteY984" fmla="*/ 1566529 h 3067712"/>
              <a:gd name="connsiteX985" fmla="*/ 1410713 w 3196735"/>
              <a:gd name="connsiteY985" fmla="*/ 1571406 h 3067712"/>
              <a:gd name="connsiteX986" fmla="*/ 1451237 w 3196735"/>
              <a:gd name="connsiteY986" fmla="*/ 1461753 h 3067712"/>
              <a:gd name="connsiteX987" fmla="*/ 1489377 w 3196735"/>
              <a:gd name="connsiteY987" fmla="*/ 1337799 h 3067712"/>
              <a:gd name="connsiteX988" fmla="*/ 1451237 w 3196735"/>
              <a:gd name="connsiteY988" fmla="*/ 1461753 h 3067712"/>
              <a:gd name="connsiteX989" fmla="*/ 1410713 w 3196735"/>
              <a:gd name="connsiteY989" fmla="*/ 1571406 h 3067712"/>
              <a:gd name="connsiteX990" fmla="*/ 154479 w 3196735"/>
              <a:gd name="connsiteY990" fmla="*/ 1573789 h 3067712"/>
              <a:gd name="connsiteX991" fmla="*/ 156863 w 3196735"/>
              <a:gd name="connsiteY991" fmla="*/ 1533266 h 3067712"/>
              <a:gd name="connsiteX992" fmla="*/ 154479 w 3196735"/>
              <a:gd name="connsiteY992" fmla="*/ 1573789 h 3067712"/>
              <a:gd name="connsiteX993" fmla="*/ 2299851 w 3196735"/>
              <a:gd name="connsiteY993" fmla="*/ 1576173 h 3067712"/>
              <a:gd name="connsiteX994" fmla="*/ 2287932 w 3196735"/>
              <a:gd name="connsiteY994" fmla="*/ 1566638 h 3067712"/>
              <a:gd name="connsiteX995" fmla="*/ 2299851 w 3196735"/>
              <a:gd name="connsiteY995" fmla="*/ 1576173 h 3067712"/>
              <a:gd name="connsiteX996" fmla="*/ 1818334 w 3196735"/>
              <a:gd name="connsiteY996" fmla="*/ 1580941 h 3067712"/>
              <a:gd name="connsiteX997" fmla="*/ 1744438 w 3196735"/>
              <a:gd name="connsiteY997" fmla="*/ 1545185 h 3067712"/>
              <a:gd name="connsiteX998" fmla="*/ 1728584 w 3196735"/>
              <a:gd name="connsiteY998" fmla="*/ 1536317 h 3067712"/>
              <a:gd name="connsiteX999" fmla="*/ 1724461 w 3196735"/>
              <a:gd name="connsiteY999" fmla="*/ 1530834 h 3067712"/>
              <a:gd name="connsiteX1000" fmla="*/ 1722810 w 3196735"/>
              <a:gd name="connsiteY1000" fmla="*/ 1527722 h 3067712"/>
              <a:gd name="connsiteX1001" fmla="*/ 1725368 w 3196735"/>
              <a:gd name="connsiteY1001" fmla="*/ 1516579 h 3067712"/>
              <a:gd name="connsiteX1002" fmla="*/ 1722649 w 3196735"/>
              <a:gd name="connsiteY1002" fmla="*/ 1527419 h 3067712"/>
              <a:gd name="connsiteX1003" fmla="*/ 1722810 w 3196735"/>
              <a:gd name="connsiteY1003" fmla="*/ 1527722 h 3067712"/>
              <a:gd name="connsiteX1004" fmla="*/ 1722649 w 3196735"/>
              <a:gd name="connsiteY1004" fmla="*/ 1528424 h 3067712"/>
              <a:gd name="connsiteX1005" fmla="*/ 1724461 w 3196735"/>
              <a:gd name="connsiteY1005" fmla="*/ 1530834 h 3067712"/>
              <a:gd name="connsiteX1006" fmla="*/ 1726858 w 3196735"/>
              <a:gd name="connsiteY1006" fmla="*/ 1535352 h 3067712"/>
              <a:gd name="connsiteX1007" fmla="*/ 1728584 w 3196735"/>
              <a:gd name="connsiteY1007" fmla="*/ 1536317 h 3067712"/>
              <a:gd name="connsiteX1008" fmla="*/ 1730652 w 3196735"/>
              <a:gd name="connsiteY1008" fmla="*/ 1539068 h 3067712"/>
              <a:gd name="connsiteX1009" fmla="*/ 1744438 w 3196735"/>
              <a:gd name="connsiteY1009" fmla="*/ 1545185 h 3067712"/>
              <a:gd name="connsiteX1010" fmla="*/ 1818334 w 3196735"/>
              <a:gd name="connsiteY1010" fmla="*/ 1580941 h 3067712"/>
              <a:gd name="connsiteX1011" fmla="*/ 459598 w 3196735"/>
              <a:gd name="connsiteY1011" fmla="*/ 1590476 h 3067712"/>
              <a:gd name="connsiteX1012" fmla="*/ 458466 w 3196735"/>
              <a:gd name="connsiteY1012" fmla="*/ 1574330 h 3067712"/>
              <a:gd name="connsiteX1013" fmla="*/ 471517 w 3196735"/>
              <a:gd name="connsiteY1013" fmla="*/ 1561871 h 3067712"/>
              <a:gd name="connsiteX1014" fmla="*/ 458407 w 3196735"/>
              <a:gd name="connsiteY1014" fmla="*/ 1573492 h 3067712"/>
              <a:gd name="connsiteX1015" fmla="*/ 458466 w 3196735"/>
              <a:gd name="connsiteY1015" fmla="*/ 1574330 h 3067712"/>
              <a:gd name="connsiteX1016" fmla="*/ 458407 w 3196735"/>
              <a:gd name="connsiteY1016" fmla="*/ 1574386 h 3067712"/>
              <a:gd name="connsiteX1017" fmla="*/ 459598 w 3196735"/>
              <a:gd name="connsiteY1017" fmla="*/ 1590476 h 3067712"/>
              <a:gd name="connsiteX1018" fmla="*/ 256980 w 3196735"/>
              <a:gd name="connsiteY1018" fmla="*/ 1600011 h 3067712"/>
              <a:gd name="connsiteX1019" fmla="*/ 252213 w 3196735"/>
              <a:gd name="connsiteY1019" fmla="*/ 1559488 h 3067712"/>
              <a:gd name="connsiteX1020" fmla="*/ 237910 w 3196735"/>
              <a:gd name="connsiteY1020" fmla="*/ 1497510 h 3067712"/>
              <a:gd name="connsiteX1021" fmla="*/ 252213 w 3196735"/>
              <a:gd name="connsiteY1021" fmla="*/ 1559488 h 3067712"/>
              <a:gd name="connsiteX1022" fmla="*/ 256980 w 3196735"/>
              <a:gd name="connsiteY1022" fmla="*/ 1600011 h 3067712"/>
              <a:gd name="connsiteX1023" fmla="*/ 1672926 w 3196735"/>
              <a:gd name="connsiteY1023" fmla="*/ 1609546 h 3067712"/>
              <a:gd name="connsiteX1024" fmla="*/ 1677694 w 3196735"/>
              <a:gd name="connsiteY1024" fmla="*/ 1571406 h 3067712"/>
              <a:gd name="connsiteX1025" fmla="*/ 1672926 w 3196735"/>
              <a:gd name="connsiteY1025" fmla="*/ 1609546 h 3067712"/>
              <a:gd name="connsiteX1026" fmla="*/ 512041 w 3196735"/>
              <a:gd name="connsiteY1026" fmla="*/ 1628616 h 3067712"/>
              <a:gd name="connsiteX1027" fmla="*/ 533494 w 3196735"/>
              <a:gd name="connsiteY1027" fmla="*/ 1578557 h 3067712"/>
              <a:gd name="connsiteX1028" fmla="*/ 512041 w 3196735"/>
              <a:gd name="connsiteY1028" fmla="*/ 1628616 h 3067712"/>
              <a:gd name="connsiteX1029" fmla="*/ 1661007 w 3196735"/>
              <a:gd name="connsiteY1029" fmla="*/ 1628616 h 3067712"/>
              <a:gd name="connsiteX1030" fmla="*/ 1663391 w 3196735"/>
              <a:gd name="connsiteY1030" fmla="*/ 1609546 h 3067712"/>
              <a:gd name="connsiteX1031" fmla="*/ 1661007 w 3196735"/>
              <a:gd name="connsiteY1031" fmla="*/ 1628616 h 3067712"/>
              <a:gd name="connsiteX1032" fmla="*/ 1751589 w 3196735"/>
              <a:gd name="connsiteY1032" fmla="*/ 1647686 h 3067712"/>
              <a:gd name="connsiteX1033" fmla="*/ 1770659 w 3196735"/>
              <a:gd name="connsiteY1033" fmla="*/ 1630999 h 3067712"/>
              <a:gd name="connsiteX1034" fmla="*/ 1751589 w 3196735"/>
              <a:gd name="connsiteY1034" fmla="*/ 1647686 h 3067712"/>
              <a:gd name="connsiteX1035" fmla="*/ 1198560 w 3196735"/>
              <a:gd name="connsiteY1035" fmla="*/ 1666756 h 3067712"/>
              <a:gd name="connsiteX1036" fmla="*/ 1193793 w 3196735"/>
              <a:gd name="connsiteY1036" fmla="*/ 1616698 h 3067712"/>
              <a:gd name="connsiteX1037" fmla="*/ 1198560 w 3196735"/>
              <a:gd name="connsiteY1037" fmla="*/ 1666756 h 3067712"/>
              <a:gd name="connsiteX1038" fmla="*/ 268899 w 3196735"/>
              <a:gd name="connsiteY1038" fmla="*/ 1669139 h 3067712"/>
              <a:gd name="connsiteX1039" fmla="*/ 252213 w 3196735"/>
              <a:gd name="connsiteY1039" fmla="*/ 1654837 h 3067712"/>
              <a:gd name="connsiteX1040" fmla="*/ 268899 w 3196735"/>
              <a:gd name="connsiteY1040" fmla="*/ 1669139 h 3067712"/>
              <a:gd name="connsiteX1041" fmla="*/ 492971 w 3196735"/>
              <a:gd name="connsiteY1041" fmla="*/ 1671524 h 3067712"/>
              <a:gd name="connsiteX1042" fmla="*/ 471517 w 3196735"/>
              <a:gd name="connsiteY1042" fmla="*/ 1647686 h 3067712"/>
              <a:gd name="connsiteX1043" fmla="*/ 490588 w 3196735"/>
              <a:gd name="connsiteY1043" fmla="*/ 1635767 h 3067712"/>
              <a:gd name="connsiteX1044" fmla="*/ 471517 w 3196735"/>
              <a:gd name="connsiteY1044" fmla="*/ 1647686 h 3067712"/>
              <a:gd name="connsiteX1045" fmla="*/ 492971 w 3196735"/>
              <a:gd name="connsiteY1045" fmla="*/ 1671524 h 3067712"/>
              <a:gd name="connsiteX1046" fmla="*/ 2798054 w 3196735"/>
              <a:gd name="connsiteY1046" fmla="*/ 1673906 h 3067712"/>
              <a:gd name="connsiteX1047" fmla="*/ 2803418 w 3196735"/>
              <a:gd name="connsiteY1047" fmla="*/ 1663181 h 3067712"/>
              <a:gd name="connsiteX1048" fmla="*/ 2801571 w 3196735"/>
              <a:gd name="connsiteY1048" fmla="*/ 1661598 h 3067712"/>
              <a:gd name="connsiteX1049" fmla="*/ 2801630 w 3196735"/>
              <a:gd name="connsiteY1049" fmla="*/ 1661393 h 3067712"/>
              <a:gd name="connsiteX1050" fmla="*/ 2790903 w 3196735"/>
              <a:gd name="connsiteY1050" fmla="*/ 1652453 h 3067712"/>
              <a:gd name="connsiteX1051" fmla="*/ 2776600 w 3196735"/>
              <a:gd name="connsiteY1051" fmla="*/ 1619081 h 3067712"/>
              <a:gd name="connsiteX1052" fmla="*/ 2790903 w 3196735"/>
              <a:gd name="connsiteY1052" fmla="*/ 1652453 h 3067712"/>
              <a:gd name="connsiteX1053" fmla="*/ 2801571 w 3196735"/>
              <a:gd name="connsiteY1053" fmla="*/ 1661598 h 3067712"/>
              <a:gd name="connsiteX1054" fmla="*/ 2914858 w 3196735"/>
              <a:gd name="connsiteY1054" fmla="*/ 1676291 h 3067712"/>
              <a:gd name="connsiteX1055" fmla="*/ 2905323 w 3196735"/>
              <a:gd name="connsiteY1055" fmla="*/ 1654837 h 3067712"/>
              <a:gd name="connsiteX1056" fmla="*/ 2914858 w 3196735"/>
              <a:gd name="connsiteY1056" fmla="*/ 1676291 h 3067712"/>
              <a:gd name="connsiteX1057" fmla="*/ 457215 w 3196735"/>
              <a:gd name="connsiteY1057" fmla="*/ 1709663 h 3067712"/>
              <a:gd name="connsiteX1058" fmla="*/ 454831 w 3196735"/>
              <a:gd name="connsiteY1058" fmla="*/ 1681058 h 3067712"/>
              <a:gd name="connsiteX1059" fmla="*/ 457215 w 3196735"/>
              <a:gd name="connsiteY1059" fmla="*/ 1709663 h 3067712"/>
              <a:gd name="connsiteX1060" fmla="*/ 428609 w 3196735"/>
              <a:gd name="connsiteY1060" fmla="*/ 1731117 h 3067712"/>
              <a:gd name="connsiteX1061" fmla="*/ 432816 w 3196735"/>
              <a:gd name="connsiteY1061" fmla="*/ 1718779 h 3067712"/>
              <a:gd name="connsiteX1062" fmla="*/ 442912 w 3196735"/>
              <a:gd name="connsiteY1062" fmla="*/ 1712047 h 3067712"/>
              <a:gd name="connsiteX1063" fmla="*/ 433079 w 3196735"/>
              <a:gd name="connsiteY1063" fmla="*/ 1718007 h 3067712"/>
              <a:gd name="connsiteX1064" fmla="*/ 432816 w 3196735"/>
              <a:gd name="connsiteY1064" fmla="*/ 1718779 h 3067712"/>
              <a:gd name="connsiteX1065" fmla="*/ 431292 w 3196735"/>
              <a:gd name="connsiteY1065" fmla="*/ 1719795 h 3067712"/>
              <a:gd name="connsiteX1066" fmla="*/ 428609 w 3196735"/>
              <a:gd name="connsiteY1066" fmla="*/ 1731117 h 3067712"/>
              <a:gd name="connsiteX1067" fmla="*/ 1646705 w 3196735"/>
              <a:gd name="connsiteY1067" fmla="*/ 1740652 h 3067712"/>
              <a:gd name="connsiteX1068" fmla="*/ 1672926 w 3196735"/>
              <a:gd name="connsiteY1068" fmla="*/ 1657221 h 3067712"/>
              <a:gd name="connsiteX1069" fmla="*/ 1646705 w 3196735"/>
              <a:gd name="connsiteY1069" fmla="*/ 1740652 h 3067712"/>
              <a:gd name="connsiteX1070" fmla="*/ 2700916 w 3196735"/>
              <a:gd name="connsiteY1070" fmla="*/ 1750783 h 3067712"/>
              <a:gd name="connsiteX1071" fmla="*/ 2707472 w 3196735"/>
              <a:gd name="connsiteY1071" fmla="*/ 1747804 h 3067712"/>
              <a:gd name="connsiteX1072" fmla="*/ 2690786 w 3196735"/>
              <a:gd name="connsiteY1072" fmla="*/ 1750187 h 3067712"/>
              <a:gd name="connsiteX1073" fmla="*/ 2700916 w 3196735"/>
              <a:gd name="connsiteY1073" fmla="*/ 1750783 h 3067712"/>
              <a:gd name="connsiteX1074" fmla="*/ 376168 w 3196735"/>
              <a:gd name="connsiteY1074" fmla="*/ 1757338 h 3067712"/>
              <a:gd name="connsiteX1075" fmla="*/ 342795 w 3196735"/>
              <a:gd name="connsiteY1075" fmla="*/ 1747804 h 3067712"/>
              <a:gd name="connsiteX1076" fmla="*/ 376168 w 3196735"/>
              <a:gd name="connsiteY1076" fmla="*/ 1757338 h 3067712"/>
              <a:gd name="connsiteX1077" fmla="*/ 2924393 w 3196735"/>
              <a:gd name="connsiteY1077" fmla="*/ 1771641 h 3067712"/>
              <a:gd name="connsiteX1078" fmla="*/ 2933928 w 3196735"/>
              <a:gd name="connsiteY1078" fmla="*/ 1700128 h 3067712"/>
              <a:gd name="connsiteX1079" fmla="*/ 2924393 w 3196735"/>
              <a:gd name="connsiteY1079" fmla="*/ 1771641 h 3067712"/>
              <a:gd name="connsiteX1080" fmla="*/ 1627635 w 3196735"/>
              <a:gd name="connsiteY1080" fmla="*/ 1785943 h 3067712"/>
              <a:gd name="connsiteX1081" fmla="*/ 1627635 w 3196735"/>
              <a:gd name="connsiteY1081" fmla="*/ 1762105 h 3067712"/>
              <a:gd name="connsiteX1082" fmla="*/ 1627635 w 3196735"/>
              <a:gd name="connsiteY1082" fmla="*/ 1785943 h 3067712"/>
              <a:gd name="connsiteX1083" fmla="*/ 1065071 w 3196735"/>
              <a:gd name="connsiteY1083" fmla="*/ 1788327 h 3067712"/>
              <a:gd name="connsiteX1084" fmla="*/ 1062686 w 3196735"/>
              <a:gd name="connsiteY1084" fmla="*/ 1747804 h 3067712"/>
              <a:gd name="connsiteX1085" fmla="*/ 1050768 w 3196735"/>
              <a:gd name="connsiteY1085" fmla="*/ 1638151 h 3067712"/>
              <a:gd name="connsiteX1086" fmla="*/ 1062686 w 3196735"/>
              <a:gd name="connsiteY1086" fmla="*/ 1747804 h 3067712"/>
              <a:gd name="connsiteX1087" fmla="*/ 1065071 w 3196735"/>
              <a:gd name="connsiteY1087" fmla="*/ 1788327 h 3067712"/>
              <a:gd name="connsiteX1088" fmla="*/ 1112745 w 3196735"/>
              <a:gd name="connsiteY1088" fmla="*/ 1788327 h 3067712"/>
              <a:gd name="connsiteX1089" fmla="*/ 1122281 w 3196735"/>
              <a:gd name="connsiteY1089" fmla="*/ 1771641 h 3067712"/>
              <a:gd name="connsiteX1090" fmla="*/ 1131815 w 3196735"/>
              <a:gd name="connsiteY1090" fmla="*/ 1754954 h 3067712"/>
              <a:gd name="connsiteX1091" fmla="*/ 1122281 w 3196735"/>
              <a:gd name="connsiteY1091" fmla="*/ 1771641 h 3067712"/>
              <a:gd name="connsiteX1092" fmla="*/ 1112745 w 3196735"/>
              <a:gd name="connsiteY1092" fmla="*/ 1788327 h 3067712"/>
              <a:gd name="connsiteX1093" fmla="*/ 492971 w 3196735"/>
              <a:gd name="connsiteY1093" fmla="*/ 1793094 h 3067712"/>
              <a:gd name="connsiteX1094" fmla="*/ 523960 w 3196735"/>
              <a:gd name="connsiteY1094" fmla="*/ 1783559 h 3067712"/>
              <a:gd name="connsiteX1095" fmla="*/ 469134 w 3196735"/>
              <a:gd name="connsiteY1095" fmla="*/ 1743035 h 3067712"/>
              <a:gd name="connsiteX1096" fmla="*/ 523960 w 3196735"/>
              <a:gd name="connsiteY1096" fmla="*/ 1783559 h 3067712"/>
              <a:gd name="connsiteX1097" fmla="*/ 492971 w 3196735"/>
              <a:gd name="connsiteY1097" fmla="*/ 1793094 h 3067712"/>
              <a:gd name="connsiteX1098" fmla="*/ 2066244 w 3196735"/>
              <a:gd name="connsiteY1098" fmla="*/ 1795478 h 3067712"/>
              <a:gd name="connsiteX1099" fmla="*/ 2072240 w 3196735"/>
              <a:gd name="connsiteY1099" fmla="*/ 1771715 h 3067712"/>
              <a:gd name="connsiteX1100" fmla="*/ 2072208 w 3196735"/>
              <a:gd name="connsiteY1100" fmla="*/ 1770843 h 3067712"/>
              <a:gd name="connsiteX1101" fmla="*/ 2072240 w 3196735"/>
              <a:gd name="connsiteY1101" fmla="*/ 1770710 h 3067712"/>
              <a:gd name="connsiteX1102" fmla="*/ 2072166 w 3196735"/>
              <a:gd name="connsiteY1102" fmla="*/ 1769711 h 3067712"/>
              <a:gd name="connsiteX1103" fmla="*/ 2071309 w 3196735"/>
              <a:gd name="connsiteY1103" fmla="*/ 1746611 h 3067712"/>
              <a:gd name="connsiteX1104" fmla="*/ 2063860 w 3196735"/>
              <a:gd name="connsiteY1104" fmla="*/ 1690594 h 3067712"/>
              <a:gd name="connsiteX1105" fmla="*/ 2104980 w 3196735"/>
              <a:gd name="connsiteY1105" fmla="*/ 1706683 h 3067712"/>
              <a:gd name="connsiteX1106" fmla="*/ 2105594 w 3196735"/>
              <a:gd name="connsiteY1106" fmla="*/ 1706577 h 3067712"/>
              <a:gd name="connsiteX1107" fmla="*/ 2105874 w 3196735"/>
              <a:gd name="connsiteY1107" fmla="*/ 1706683 h 3067712"/>
              <a:gd name="connsiteX1108" fmla="*/ 2142524 w 3196735"/>
              <a:gd name="connsiteY1108" fmla="*/ 1690594 h 3067712"/>
              <a:gd name="connsiteX1109" fmla="*/ 2161594 w 3196735"/>
              <a:gd name="connsiteY1109" fmla="*/ 1657221 h 3067712"/>
              <a:gd name="connsiteX1110" fmla="*/ 2142524 w 3196735"/>
              <a:gd name="connsiteY1110" fmla="*/ 1690594 h 3067712"/>
              <a:gd name="connsiteX1111" fmla="*/ 2124198 w 3196735"/>
              <a:gd name="connsiteY1111" fmla="*/ 1703332 h 3067712"/>
              <a:gd name="connsiteX1112" fmla="*/ 2105594 w 3196735"/>
              <a:gd name="connsiteY1112" fmla="*/ 1706577 h 3067712"/>
              <a:gd name="connsiteX1113" fmla="*/ 2063860 w 3196735"/>
              <a:gd name="connsiteY1113" fmla="*/ 1690594 h 3067712"/>
              <a:gd name="connsiteX1114" fmla="*/ 2069433 w 3196735"/>
              <a:gd name="connsiteY1114" fmla="*/ 1732789 h 3067712"/>
              <a:gd name="connsiteX1115" fmla="*/ 2072166 w 3196735"/>
              <a:gd name="connsiteY1115" fmla="*/ 1769711 h 3067712"/>
              <a:gd name="connsiteX1116" fmla="*/ 2072208 w 3196735"/>
              <a:gd name="connsiteY1116" fmla="*/ 1770843 h 3067712"/>
              <a:gd name="connsiteX1117" fmla="*/ 2313223 w 3196735"/>
              <a:gd name="connsiteY1117" fmla="*/ 1818012 h 3067712"/>
              <a:gd name="connsiteX1118" fmla="*/ 2361829 w 3196735"/>
              <a:gd name="connsiteY1118" fmla="*/ 1778792 h 3067712"/>
              <a:gd name="connsiteX1119" fmla="*/ 2297468 w 3196735"/>
              <a:gd name="connsiteY1119" fmla="*/ 1812164 h 3067712"/>
              <a:gd name="connsiteX1120" fmla="*/ 2313223 w 3196735"/>
              <a:gd name="connsiteY1120" fmla="*/ 1818012 h 3067712"/>
              <a:gd name="connsiteX1121" fmla="*/ 2461946 w 3196735"/>
              <a:gd name="connsiteY1121" fmla="*/ 1819315 h 3067712"/>
              <a:gd name="connsiteX1122" fmla="*/ 2483400 w 3196735"/>
              <a:gd name="connsiteY1122" fmla="*/ 1802630 h 3067712"/>
              <a:gd name="connsiteX1123" fmla="*/ 2509621 w 3196735"/>
              <a:gd name="connsiteY1123" fmla="*/ 1785943 h 3067712"/>
              <a:gd name="connsiteX1124" fmla="*/ 2483400 w 3196735"/>
              <a:gd name="connsiteY1124" fmla="*/ 1802630 h 3067712"/>
              <a:gd name="connsiteX1125" fmla="*/ 2461946 w 3196735"/>
              <a:gd name="connsiteY1125" fmla="*/ 1819315 h 3067712"/>
              <a:gd name="connsiteX1126" fmla="*/ 1579959 w 3196735"/>
              <a:gd name="connsiteY1126" fmla="*/ 1821700 h 3067712"/>
              <a:gd name="connsiteX1127" fmla="*/ 1587111 w 3196735"/>
              <a:gd name="connsiteY1127" fmla="*/ 1805012 h 3067712"/>
              <a:gd name="connsiteX1128" fmla="*/ 1579959 w 3196735"/>
              <a:gd name="connsiteY1128" fmla="*/ 1821700 h 3067712"/>
              <a:gd name="connsiteX1129" fmla="*/ 2814740 w 3196735"/>
              <a:gd name="connsiteY1129" fmla="*/ 1824083 h 3067712"/>
              <a:gd name="connsiteX1130" fmla="*/ 2805206 w 3196735"/>
              <a:gd name="connsiteY1130" fmla="*/ 1802630 h 3067712"/>
              <a:gd name="connsiteX1131" fmla="*/ 2814740 w 3196735"/>
              <a:gd name="connsiteY1131" fmla="*/ 1824083 h 3067712"/>
              <a:gd name="connsiteX1132" fmla="*/ 900592 w 3196735"/>
              <a:gd name="connsiteY1132" fmla="*/ 1826467 h 3067712"/>
              <a:gd name="connsiteX1133" fmla="*/ 902976 w 3196735"/>
              <a:gd name="connsiteY1133" fmla="*/ 1809781 h 3067712"/>
              <a:gd name="connsiteX1134" fmla="*/ 900592 w 3196735"/>
              <a:gd name="connsiteY1134" fmla="*/ 1826467 h 3067712"/>
              <a:gd name="connsiteX1135" fmla="*/ 1055535 w 3196735"/>
              <a:gd name="connsiteY1135" fmla="*/ 1833618 h 3067712"/>
              <a:gd name="connsiteX1136" fmla="*/ 1048384 w 3196735"/>
              <a:gd name="connsiteY1136" fmla="*/ 1821402 h 3067712"/>
              <a:gd name="connsiteX1137" fmla="*/ 1046393 w 3196735"/>
              <a:gd name="connsiteY1137" fmla="*/ 1818946 h 3067712"/>
              <a:gd name="connsiteX1138" fmla="*/ 1041233 w 3196735"/>
              <a:gd name="connsiteY1138" fmla="*/ 1807397 h 3067712"/>
              <a:gd name="connsiteX1139" fmla="*/ 1042797 w 3196735"/>
              <a:gd name="connsiteY1139" fmla="*/ 1814511 h 3067712"/>
              <a:gd name="connsiteX1140" fmla="*/ 1046393 w 3196735"/>
              <a:gd name="connsiteY1140" fmla="*/ 1818946 h 3067712"/>
              <a:gd name="connsiteX1141" fmla="*/ 1047490 w 3196735"/>
              <a:gd name="connsiteY1141" fmla="*/ 1821402 h 3067712"/>
              <a:gd name="connsiteX1142" fmla="*/ 1055535 w 3196735"/>
              <a:gd name="connsiteY1142" fmla="*/ 1833618 h 3067712"/>
              <a:gd name="connsiteX1143" fmla="*/ 1703915 w 3196735"/>
              <a:gd name="connsiteY1143" fmla="*/ 1857456 h 3067712"/>
              <a:gd name="connsiteX1144" fmla="*/ 1701531 w 3196735"/>
              <a:gd name="connsiteY1144" fmla="*/ 1828851 h 3067712"/>
              <a:gd name="connsiteX1145" fmla="*/ 1695981 w 3196735"/>
              <a:gd name="connsiteY1145" fmla="*/ 1809408 h 3067712"/>
              <a:gd name="connsiteX1146" fmla="*/ 1692782 w 3196735"/>
              <a:gd name="connsiteY1146" fmla="*/ 1803297 h 3067712"/>
              <a:gd name="connsiteX1147" fmla="*/ 1690208 w 3196735"/>
              <a:gd name="connsiteY1147" fmla="*/ 1795776 h 3067712"/>
              <a:gd name="connsiteX1148" fmla="*/ 1668158 w 3196735"/>
              <a:gd name="connsiteY1148" fmla="*/ 1785943 h 3067712"/>
              <a:gd name="connsiteX1149" fmla="*/ 1689314 w 3196735"/>
              <a:gd name="connsiteY1149" fmla="*/ 1796670 h 3067712"/>
              <a:gd name="connsiteX1150" fmla="*/ 1692782 w 3196735"/>
              <a:gd name="connsiteY1150" fmla="*/ 1803297 h 3067712"/>
              <a:gd name="connsiteX1151" fmla="*/ 1701531 w 3196735"/>
              <a:gd name="connsiteY1151" fmla="*/ 1828851 h 3067712"/>
              <a:gd name="connsiteX1152" fmla="*/ 1703915 w 3196735"/>
              <a:gd name="connsiteY1152" fmla="*/ 1857456 h 3067712"/>
              <a:gd name="connsiteX1153" fmla="*/ 1653855 w 3196735"/>
              <a:gd name="connsiteY1153" fmla="*/ 1859839 h 3067712"/>
              <a:gd name="connsiteX1154" fmla="*/ 1646705 w 3196735"/>
              <a:gd name="connsiteY1154" fmla="*/ 1849113 h 3067712"/>
              <a:gd name="connsiteX1155" fmla="*/ 1646705 w 3196735"/>
              <a:gd name="connsiteY1155" fmla="*/ 1850006 h 3067712"/>
              <a:gd name="connsiteX1156" fmla="*/ 1653855 w 3196735"/>
              <a:gd name="connsiteY1156" fmla="*/ 1859839 h 3067712"/>
              <a:gd name="connsiteX1157" fmla="*/ 2588284 w 3196735"/>
              <a:gd name="connsiteY1157" fmla="*/ 1859839 h 3067712"/>
              <a:gd name="connsiteX1158" fmla="*/ 2569214 w 3196735"/>
              <a:gd name="connsiteY1158" fmla="*/ 1821700 h 3067712"/>
              <a:gd name="connsiteX1159" fmla="*/ 2588284 w 3196735"/>
              <a:gd name="connsiteY1159" fmla="*/ 1859839 h 3067712"/>
              <a:gd name="connsiteX1160" fmla="*/ 273666 w 3196735"/>
              <a:gd name="connsiteY1160" fmla="*/ 1869374 h 3067712"/>
              <a:gd name="connsiteX1161" fmla="*/ 278210 w 3196735"/>
              <a:gd name="connsiteY1161" fmla="*/ 1830415 h 3067712"/>
              <a:gd name="connsiteX1162" fmla="*/ 278198 w 3196735"/>
              <a:gd name="connsiteY1162" fmla="*/ 1830189 h 3067712"/>
              <a:gd name="connsiteX1163" fmla="*/ 278210 w 3196735"/>
              <a:gd name="connsiteY1163" fmla="*/ 1830080 h 3067712"/>
              <a:gd name="connsiteX1164" fmla="*/ 278152 w 3196735"/>
              <a:gd name="connsiteY1164" fmla="*/ 1829373 h 3067712"/>
              <a:gd name="connsiteX1165" fmla="*/ 276050 w 3196735"/>
              <a:gd name="connsiteY1165" fmla="*/ 1791903 h 3067712"/>
              <a:gd name="connsiteX1166" fmla="*/ 274004 w 3196735"/>
              <a:gd name="connsiteY1166" fmla="*/ 1778602 h 3067712"/>
              <a:gd name="connsiteX1167" fmla="*/ 273434 w 3196735"/>
              <a:gd name="connsiteY1167" fmla="*/ 1771627 h 3067712"/>
              <a:gd name="connsiteX1168" fmla="*/ 264131 w 3196735"/>
              <a:gd name="connsiteY1168" fmla="*/ 1714431 h 3067712"/>
              <a:gd name="connsiteX1169" fmla="*/ 264131 w 3196735"/>
              <a:gd name="connsiteY1169" fmla="*/ 1671524 h 3067712"/>
              <a:gd name="connsiteX1170" fmla="*/ 264131 w 3196735"/>
              <a:gd name="connsiteY1170" fmla="*/ 1714431 h 3067712"/>
              <a:gd name="connsiteX1171" fmla="*/ 274004 w 3196735"/>
              <a:gd name="connsiteY1171" fmla="*/ 1778602 h 3067712"/>
              <a:gd name="connsiteX1172" fmla="*/ 278152 w 3196735"/>
              <a:gd name="connsiteY1172" fmla="*/ 1829373 h 3067712"/>
              <a:gd name="connsiteX1173" fmla="*/ 278198 w 3196735"/>
              <a:gd name="connsiteY1173" fmla="*/ 1830189 h 3067712"/>
              <a:gd name="connsiteX1174" fmla="*/ 2225955 w 3196735"/>
              <a:gd name="connsiteY1174" fmla="*/ 1869374 h 3067712"/>
              <a:gd name="connsiteX1175" fmla="*/ 2228525 w 3196735"/>
              <a:gd name="connsiteY1175" fmla="*/ 1857157 h 3067712"/>
              <a:gd name="connsiteX1176" fmla="*/ 2228451 w 3196735"/>
              <a:gd name="connsiteY1176" fmla="*/ 1856535 h 3067712"/>
              <a:gd name="connsiteX1177" fmla="*/ 2228525 w 3196735"/>
              <a:gd name="connsiteY1177" fmla="*/ 1856152 h 3067712"/>
              <a:gd name="connsiteX1178" fmla="*/ 2226899 w 3196735"/>
              <a:gd name="connsiteY1178" fmla="*/ 1842672 h 3067712"/>
              <a:gd name="connsiteX1179" fmla="*/ 2228302 w 3196735"/>
              <a:gd name="connsiteY1179" fmla="*/ 1829148 h 3067712"/>
              <a:gd name="connsiteX1180" fmla="*/ 2240258 w 3196735"/>
              <a:gd name="connsiteY1180" fmla="*/ 1816932 h 3067712"/>
              <a:gd name="connsiteX1181" fmla="*/ 2226849 w 3196735"/>
              <a:gd name="connsiteY1181" fmla="*/ 1842259 h 3067712"/>
              <a:gd name="connsiteX1182" fmla="*/ 2226899 w 3196735"/>
              <a:gd name="connsiteY1182" fmla="*/ 1842672 h 3067712"/>
              <a:gd name="connsiteX1183" fmla="*/ 2226849 w 3196735"/>
              <a:gd name="connsiteY1183" fmla="*/ 1843153 h 3067712"/>
              <a:gd name="connsiteX1184" fmla="*/ 2228451 w 3196735"/>
              <a:gd name="connsiteY1184" fmla="*/ 1856535 h 3067712"/>
              <a:gd name="connsiteX1185" fmla="*/ 2747996 w 3196735"/>
              <a:gd name="connsiteY1185" fmla="*/ 1876525 h 3067712"/>
              <a:gd name="connsiteX1186" fmla="*/ 2743949 w 3196735"/>
              <a:gd name="connsiteY1186" fmla="*/ 1859184 h 3067712"/>
              <a:gd name="connsiteX1187" fmla="*/ 2750379 w 3196735"/>
              <a:gd name="connsiteY1187" fmla="*/ 1840769 h 3067712"/>
              <a:gd name="connsiteX1188" fmla="*/ 2743823 w 3196735"/>
              <a:gd name="connsiteY1188" fmla="*/ 1858647 h 3067712"/>
              <a:gd name="connsiteX1189" fmla="*/ 2743949 w 3196735"/>
              <a:gd name="connsiteY1189" fmla="*/ 1859184 h 3067712"/>
              <a:gd name="connsiteX1190" fmla="*/ 2743823 w 3196735"/>
              <a:gd name="connsiteY1190" fmla="*/ 1859541 h 3067712"/>
              <a:gd name="connsiteX1191" fmla="*/ 2747996 w 3196735"/>
              <a:gd name="connsiteY1191" fmla="*/ 1876525 h 3067712"/>
              <a:gd name="connsiteX1192" fmla="*/ 860069 w 3196735"/>
              <a:gd name="connsiteY1192" fmla="*/ 1878910 h 3067712"/>
              <a:gd name="connsiteX1193" fmla="*/ 905359 w 3196735"/>
              <a:gd name="connsiteY1193" fmla="*/ 1850304 h 3067712"/>
              <a:gd name="connsiteX1194" fmla="*/ 860069 w 3196735"/>
              <a:gd name="connsiteY1194" fmla="*/ 1878910 h 3067712"/>
              <a:gd name="connsiteX1195" fmla="*/ 404772 w 3196735"/>
              <a:gd name="connsiteY1195" fmla="*/ 1890828 h 3067712"/>
              <a:gd name="connsiteX1196" fmla="*/ 396800 w 3196735"/>
              <a:gd name="connsiteY1196" fmla="*/ 1883446 h 3067712"/>
              <a:gd name="connsiteX1197" fmla="*/ 397621 w 3196735"/>
              <a:gd name="connsiteY1197" fmla="*/ 1874141 h 3067712"/>
              <a:gd name="connsiteX1198" fmla="*/ 414308 w 3196735"/>
              <a:gd name="connsiteY1198" fmla="*/ 1819315 h 3067712"/>
              <a:gd name="connsiteX1199" fmla="*/ 457215 w 3196735"/>
              <a:gd name="connsiteY1199" fmla="*/ 1781175 h 3067712"/>
              <a:gd name="connsiteX1200" fmla="*/ 414308 w 3196735"/>
              <a:gd name="connsiteY1200" fmla="*/ 1819315 h 3067712"/>
              <a:gd name="connsiteX1201" fmla="*/ 397621 w 3196735"/>
              <a:gd name="connsiteY1201" fmla="*/ 1874141 h 3067712"/>
              <a:gd name="connsiteX1202" fmla="*/ 396728 w 3196735"/>
              <a:gd name="connsiteY1202" fmla="*/ 1883379 h 3067712"/>
              <a:gd name="connsiteX1203" fmla="*/ 396800 w 3196735"/>
              <a:gd name="connsiteY1203" fmla="*/ 1883446 h 3067712"/>
              <a:gd name="connsiteX1204" fmla="*/ 396728 w 3196735"/>
              <a:gd name="connsiteY1204" fmla="*/ 1884273 h 3067712"/>
              <a:gd name="connsiteX1205" fmla="*/ 404772 w 3196735"/>
              <a:gd name="connsiteY1205" fmla="*/ 1890828 h 3067712"/>
              <a:gd name="connsiteX1206" fmla="*/ 669368 w 3196735"/>
              <a:gd name="connsiteY1206" fmla="*/ 1890828 h 3067712"/>
              <a:gd name="connsiteX1207" fmla="*/ 695590 w 3196735"/>
              <a:gd name="connsiteY1207" fmla="*/ 1847920 h 3067712"/>
              <a:gd name="connsiteX1208" fmla="*/ 678903 w 3196735"/>
              <a:gd name="connsiteY1208" fmla="*/ 1831234 h 3067712"/>
              <a:gd name="connsiteX1209" fmla="*/ 695590 w 3196735"/>
              <a:gd name="connsiteY1209" fmla="*/ 1847920 h 3067712"/>
              <a:gd name="connsiteX1210" fmla="*/ 669368 w 3196735"/>
              <a:gd name="connsiteY1210" fmla="*/ 1890828 h 3067712"/>
              <a:gd name="connsiteX1211" fmla="*/ 2094849 w 3196735"/>
              <a:gd name="connsiteY1211" fmla="*/ 1893211 h 3067712"/>
              <a:gd name="connsiteX1212" fmla="*/ 2106767 w 3196735"/>
              <a:gd name="connsiteY1212" fmla="*/ 1876525 h 3067712"/>
              <a:gd name="connsiteX1213" fmla="*/ 2135373 w 3196735"/>
              <a:gd name="connsiteY1213" fmla="*/ 1874141 h 3067712"/>
              <a:gd name="connsiteX1214" fmla="*/ 2106767 w 3196735"/>
              <a:gd name="connsiteY1214" fmla="*/ 1876525 h 3067712"/>
              <a:gd name="connsiteX1215" fmla="*/ 2094849 w 3196735"/>
              <a:gd name="connsiteY1215" fmla="*/ 1893211 h 3067712"/>
              <a:gd name="connsiteX1216" fmla="*/ 1169955 w 3196735"/>
              <a:gd name="connsiteY1216" fmla="*/ 1931351 h 3067712"/>
              <a:gd name="connsiteX1217" fmla="*/ 1154432 w 3196735"/>
              <a:gd name="connsiteY1217" fmla="*/ 1898581 h 3067712"/>
              <a:gd name="connsiteX1218" fmla="*/ 1153965 w 3196735"/>
              <a:gd name="connsiteY1218" fmla="*/ 1896858 h 3067712"/>
              <a:gd name="connsiteX1219" fmla="*/ 1154165 w 3196735"/>
              <a:gd name="connsiteY1219" fmla="*/ 1895805 h 3067712"/>
              <a:gd name="connsiteX1220" fmla="*/ 1169955 w 3196735"/>
              <a:gd name="connsiteY1220" fmla="*/ 1859839 h 3067712"/>
              <a:gd name="connsiteX1221" fmla="*/ 1157217 w 3196735"/>
              <a:gd name="connsiteY1221" fmla="*/ 1879729 h 3067712"/>
              <a:gd name="connsiteX1222" fmla="*/ 1154165 w 3196735"/>
              <a:gd name="connsiteY1222" fmla="*/ 1895805 h 3067712"/>
              <a:gd name="connsiteX1223" fmla="*/ 1153864 w 3196735"/>
              <a:gd name="connsiteY1223" fmla="*/ 1896489 h 3067712"/>
              <a:gd name="connsiteX1224" fmla="*/ 1153965 w 3196735"/>
              <a:gd name="connsiteY1224" fmla="*/ 1896858 h 3067712"/>
              <a:gd name="connsiteX1225" fmla="*/ 1153864 w 3196735"/>
              <a:gd name="connsiteY1225" fmla="*/ 1897383 h 3067712"/>
              <a:gd name="connsiteX1226" fmla="*/ 1154432 w 3196735"/>
              <a:gd name="connsiteY1226" fmla="*/ 1898581 h 3067712"/>
              <a:gd name="connsiteX1227" fmla="*/ 1158558 w 3196735"/>
              <a:gd name="connsiteY1227" fmla="*/ 1913809 h 3067712"/>
              <a:gd name="connsiteX1228" fmla="*/ 1169955 w 3196735"/>
              <a:gd name="connsiteY1228" fmla="*/ 1931351 h 3067712"/>
              <a:gd name="connsiteX1229" fmla="*/ 2514388 w 3196735"/>
              <a:gd name="connsiteY1229" fmla="*/ 1933736 h 3067712"/>
              <a:gd name="connsiteX1230" fmla="*/ 2488167 w 3196735"/>
              <a:gd name="connsiteY1230" fmla="*/ 1926584 h 3067712"/>
              <a:gd name="connsiteX1231" fmla="*/ 2514388 w 3196735"/>
              <a:gd name="connsiteY1231" fmla="*/ 1933736 h 3067712"/>
              <a:gd name="connsiteX1232" fmla="*/ 1632402 w 3196735"/>
              <a:gd name="connsiteY1232" fmla="*/ 1938503 h 3067712"/>
              <a:gd name="connsiteX1233" fmla="*/ 1635381 w 3196735"/>
              <a:gd name="connsiteY1233" fmla="*/ 1921817 h 3067712"/>
              <a:gd name="connsiteX1234" fmla="*/ 1635167 w 3196735"/>
              <a:gd name="connsiteY1234" fmla="*/ 1921356 h 3067712"/>
              <a:gd name="connsiteX1235" fmla="*/ 1635381 w 3196735"/>
              <a:gd name="connsiteY1235" fmla="*/ 1920029 h 3067712"/>
              <a:gd name="connsiteX1236" fmla="*/ 1627635 w 3196735"/>
              <a:gd name="connsiteY1236" fmla="*/ 1905130 h 3067712"/>
              <a:gd name="connsiteX1237" fmla="*/ 1591878 w 3196735"/>
              <a:gd name="connsiteY1237" fmla="*/ 1871758 h 3067712"/>
              <a:gd name="connsiteX1238" fmla="*/ 1574448 w 3196735"/>
              <a:gd name="connsiteY1238" fmla="*/ 1864309 h 3067712"/>
              <a:gd name="connsiteX1239" fmla="*/ 1566940 w 3196735"/>
              <a:gd name="connsiteY1239" fmla="*/ 1853416 h 3067712"/>
              <a:gd name="connsiteX1240" fmla="*/ 1570425 w 3196735"/>
              <a:gd name="connsiteY1240" fmla="*/ 1824083 h 3067712"/>
              <a:gd name="connsiteX1241" fmla="*/ 1566849 w 3196735"/>
              <a:gd name="connsiteY1241" fmla="*/ 1853284 h 3067712"/>
              <a:gd name="connsiteX1242" fmla="*/ 1566940 w 3196735"/>
              <a:gd name="connsiteY1242" fmla="*/ 1853416 h 3067712"/>
              <a:gd name="connsiteX1243" fmla="*/ 1566849 w 3196735"/>
              <a:gd name="connsiteY1243" fmla="*/ 1854178 h 3067712"/>
              <a:gd name="connsiteX1244" fmla="*/ 1591878 w 3196735"/>
              <a:gd name="connsiteY1244" fmla="*/ 1871758 h 3067712"/>
              <a:gd name="connsiteX1245" fmla="*/ 1627635 w 3196735"/>
              <a:gd name="connsiteY1245" fmla="*/ 1905130 h 3067712"/>
              <a:gd name="connsiteX1246" fmla="*/ 1635167 w 3196735"/>
              <a:gd name="connsiteY1246" fmla="*/ 1921356 h 3067712"/>
              <a:gd name="connsiteX1247" fmla="*/ 1789729 w 3196735"/>
              <a:gd name="connsiteY1247" fmla="*/ 1945654 h 3067712"/>
              <a:gd name="connsiteX1248" fmla="*/ 1773044 w 3196735"/>
              <a:gd name="connsiteY1248" fmla="*/ 1924200 h 3067712"/>
              <a:gd name="connsiteX1249" fmla="*/ 1789729 w 3196735"/>
              <a:gd name="connsiteY1249" fmla="*/ 1945654 h 3067712"/>
              <a:gd name="connsiteX1250" fmla="*/ 1260537 w 3196735"/>
              <a:gd name="connsiteY1250" fmla="*/ 1962340 h 3067712"/>
              <a:gd name="connsiteX1251" fmla="*/ 1248619 w 3196735"/>
              <a:gd name="connsiteY1251" fmla="*/ 1924200 h 3067712"/>
              <a:gd name="connsiteX1252" fmla="*/ 1260537 w 3196735"/>
              <a:gd name="connsiteY1252" fmla="*/ 1962340 h 3067712"/>
              <a:gd name="connsiteX1253" fmla="*/ 2745612 w 3196735"/>
              <a:gd name="connsiteY1253" fmla="*/ 1964724 h 3067712"/>
              <a:gd name="connsiteX1254" fmla="*/ 2695553 w 3196735"/>
              <a:gd name="connsiteY1254" fmla="*/ 1955189 h 3067712"/>
              <a:gd name="connsiteX1255" fmla="*/ 2745612 w 3196735"/>
              <a:gd name="connsiteY1255" fmla="*/ 1964724 h 3067712"/>
              <a:gd name="connsiteX1256" fmla="*/ 1572809 w 3196735"/>
              <a:gd name="connsiteY1256" fmla="*/ 1986177 h 3067712"/>
              <a:gd name="connsiteX1257" fmla="*/ 1584728 w 3196735"/>
              <a:gd name="connsiteY1257" fmla="*/ 1976643 h 3067712"/>
              <a:gd name="connsiteX1258" fmla="*/ 1572809 w 3196735"/>
              <a:gd name="connsiteY1258" fmla="*/ 1986177 h 3067712"/>
              <a:gd name="connsiteX1259" fmla="*/ 1901765 w 3196735"/>
              <a:gd name="connsiteY1259" fmla="*/ 1988562 h 3067712"/>
              <a:gd name="connsiteX1260" fmla="*/ 1887463 w 3196735"/>
              <a:gd name="connsiteY1260" fmla="*/ 1945654 h 3067712"/>
              <a:gd name="connsiteX1261" fmla="*/ 1897813 w 3196735"/>
              <a:gd name="connsiteY1261" fmla="*/ 1922022 h 3067712"/>
              <a:gd name="connsiteX1262" fmla="*/ 1898551 w 3196735"/>
              <a:gd name="connsiteY1262" fmla="*/ 1917549 h 3067712"/>
              <a:gd name="connsiteX1263" fmla="*/ 1900276 w 3196735"/>
              <a:gd name="connsiteY1263" fmla="*/ 1913176 h 3067712"/>
              <a:gd name="connsiteX1264" fmla="*/ 1901650 w 3196735"/>
              <a:gd name="connsiteY1264" fmla="*/ 1898761 h 3067712"/>
              <a:gd name="connsiteX1265" fmla="*/ 1901877 w 3196735"/>
              <a:gd name="connsiteY1265" fmla="*/ 1897384 h 3067712"/>
              <a:gd name="connsiteX1266" fmla="*/ 1901806 w 3196735"/>
              <a:gd name="connsiteY1266" fmla="*/ 1897117 h 3067712"/>
              <a:gd name="connsiteX1267" fmla="*/ 1901877 w 3196735"/>
              <a:gd name="connsiteY1267" fmla="*/ 1896378 h 3067712"/>
              <a:gd name="connsiteX1268" fmla="*/ 1896998 w 3196735"/>
              <a:gd name="connsiteY1268" fmla="*/ 1878910 h 3067712"/>
              <a:gd name="connsiteX1269" fmla="*/ 1901806 w 3196735"/>
              <a:gd name="connsiteY1269" fmla="*/ 1897117 h 3067712"/>
              <a:gd name="connsiteX1270" fmla="*/ 1901650 w 3196735"/>
              <a:gd name="connsiteY1270" fmla="*/ 1898761 h 3067712"/>
              <a:gd name="connsiteX1271" fmla="*/ 1898551 w 3196735"/>
              <a:gd name="connsiteY1271" fmla="*/ 1917549 h 3067712"/>
              <a:gd name="connsiteX1272" fmla="*/ 1887463 w 3196735"/>
              <a:gd name="connsiteY1272" fmla="*/ 1945654 h 3067712"/>
              <a:gd name="connsiteX1273" fmla="*/ 1901765 w 3196735"/>
              <a:gd name="connsiteY1273" fmla="*/ 1988562 h 3067712"/>
              <a:gd name="connsiteX1274" fmla="*/ 1026931 w 3196735"/>
              <a:gd name="connsiteY1274" fmla="*/ 2005247 h 3067712"/>
              <a:gd name="connsiteX1275" fmla="*/ 1160420 w 3196735"/>
              <a:gd name="connsiteY1275" fmla="*/ 1962340 h 3067712"/>
              <a:gd name="connsiteX1276" fmla="*/ 1026931 w 3196735"/>
              <a:gd name="connsiteY1276" fmla="*/ 2005247 h 3067712"/>
              <a:gd name="connsiteX1277" fmla="*/ 1961359 w 3196735"/>
              <a:gd name="connsiteY1277" fmla="*/ 2005247 h 3067712"/>
              <a:gd name="connsiteX1278" fmla="*/ 1954803 w 3196735"/>
              <a:gd name="connsiteY1278" fmla="*/ 1999587 h 3067712"/>
              <a:gd name="connsiteX1279" fmla="*/ 1953593 w 3196735"/>
              <a:gd name="connsiteY1279" fmla="*/ 1999978 h 3067712"/>
              <a:gd name="connsiteX1280" fmla="*/ 1953016 w 3196735"/>
              <a:gd name="connsiteY1280" fmla="*/ 1999587 h 3067712"/>
              <a:gd name="connsiteX1281" fmla="*/ 1944673 w 3196735"/>
              <a:gd name="connsiteY1281" fmla="*/ 2002864 h 3067712"/>
              <a:gd name="connsiteX1282" fmla="*/ 1953593 w 3196735"/>
              <a:gd name="connsiteY1282" fmla="*/ 1999978 h 3067712"/>
              <a:gd name="connsiteX1283" fmla="*/ 2490551 w 3196735"/>
              <a:gd name="connsiteY1283" fmla="*/ 2010016 h 3067712"/>
              <a:gd name="connsiteX1284" fmla="*/ 2512005 w 3196735"/>
              <a:gd name="connsiteY1284" fmla="*/ 2007631 h 3067712"/>
              <a:gd name="connsiteX1285" fmla="*/ 2501278 w 3196735"/>
              <a:gd name="connsiteY1285" fmla="*/ 2007035 h 3067712"/>
              <a:gd name="connsiteX1286" fmla="*/ 2490551 w 3196735"/>
              <a:gd name="connsiteY1286" fmla="*/ 2010016 h 3067712"/>
              <a:gd name="connsiteX1287" fmla="*/ 666984 w 3196735"/>
              <a:gd name="connsiteY1287" fmla="*/ 2012399 h 3067712"/>
              <a:gd name="connsiteX1288" fmla="*/ 688439 w 3196735"/>
              <a:gd name="connsiteY1288" fmla="*/ 2000480 h 3067712"/>
              <a:gd name="connsiteX1289" fmla="*/ 666984 w 3196735"/>
              <a:gd name="connsiteY1289" fmla="*/ 2012399 h 3067712"/>
              <a:gd name="connsiteX1290" fmla="*/ 1117513 w 3196735"/>
              <a:gd name="connsiteY1290" fmla="*/ 2014783 h 3067712"/>
              <a:gd name="connsiteX1291" fmla="*/ 1133733 w 3196735"/>
              <a:gd name="connsiteY1291" fmla="*/ 1996286 h 3067712"/>
              <a:gd name="connsiteX1292" fmla="*/ 1138579 w 3196735"/>
              <a:gd name="connsiteY1292" fmla="*/ 1995452 h 3067712"/>
              <a:gd name="connsiteX1293" fmla="*/ 1167571 w 3196735"/>
              <a:gd name="connsiteY1293" fmla="*/ 1995713 h 3067712"/>
              <a:gd name="connsiteX1294" fmla="*/ 1217630 w 3196735"/>
              <a:gd name="connsiteY1294" fmla="*/ 1948038 h 3067712"/>
              <a:gd name="connsiteX1295" fmla="*/ 1248619 w 3196735"/>
              <a:gd name="connsiteY1295" fmla="*/ 1926584 h 3067712"/>
              <a:gd name="connsiteX1296" fmla="*/ 1217630 w 3196735"/>
              <a:gd name="connsiteY1296" fmla="*/ 1948038 h 3067712"/>
              <a:gd name="connsiteX1297" fmla="*/ 1167571 w 3196735"/>
              <a:gd name="connsiteY1297" fmla="*/ 1995713 h 3067712"/>
              <a:gd name="connsiteX1298" fmla="*/ 1147011 w 3196735"/>
              <a:gd name="connsiteY1298" fmla="*/ 1993999 h 3067712"/>
              <a:gd name="connsiteX1299" fmla="*/ 1138579 w 3196735"/>
              <a:gd name="connsiteY1299" fmla="*/ 1995452 h 3067712"/>
              <a:gd name="connsiteX1300" fmla="*/ 1134496 w 3196735"/>
              <a:gd name="connsiteY1300" fmla="*/ 1995415 h 3067712"/>
              <a:gd name="connsiteX1301" fmla="*/ 1133733 w 3196735"/>
              <a:gd name="connsiteY1301" fmla="*/ 1996286 h 3067712"/>
              <a:gd name="connsiteX1302" fmla="*/ 1133603 w 3196735"/>
              <a:gd name="connsiteY1302" fmla="*/ 1996308 h 3067712"/>
              <a:gd name="connsiteX1303" fmla="*/ 1117513 w 3196735"/>
              <a:gd name="connsiteY1303" fmla="*/ 2014783 h 3067712"/>
              <a:gd name="connsiteX1304" fmla="*/ 1358271 w 3196735"/>
              <a:gd name="connsiteY1304" fmla="*/ 2014783 h 3067712"/>
              <a:gd name="connsiteX1305" fmla="*/ 1346353 w 3196735"/>
              <a:gd name="connsiteY1305" fmla="*/ 2000480 h 3067712"/>
              <a:gd name="connsiteX1306" fmla="*/ 1358271 w 3196735"/>
              <a:gd name="connsiteY1306" fmla="*/ 2014783 h 3067712"/>
              <a:gd name="connsiteX1307" fmla="*/ 1541820 w 3196735"/>
              <a:gd name="connsiteY1307" fmla="*/ 2017166 h 3067712"/>
              <a:gd name="connsiteX1308" fmla="*/ 1506063 w 3196735"/>
              <a:gd name="connsiteY1308" fmla="*/ 1988562 h 3067712"/>
              <a:gd name="connsiteX1309" fmla="*/ 1541820 w 3196735"/>
              <a:gd name="connsiteY1309" fmla="*/ 2017166 h 3067712"/>
              <a:gd name="connsiteX1310" fmla="*/ 485820 w 3196735"/>
              <a:gd name="connsiteY1310" fmla="*/ 2026701 h 3067712"/>
              <a:gd name="connsiteX1311" fmla="*/ 466750 w 3196735"/>
              <a:gd name="connsiteY1311" fmla="*/ 1995713 h 3067712"/>
              <a:gd name="connsiteX1312" fmla="*/ 485820 w 3196735"/>
              <a:gd name="connsiteY1312" fmla="*/ 2026701 h 3067712"/>
              <a:gd name="connsiteX1313" fmla="*/ 1293910 w 3196735"/>
              <a:gd name="connsiteY1313" fmla="*/ 2026701 h 3067712"/>
              <a:gd name="connsiteX1314" fmla="*/ 1320131 w 3196735"/>
              <a:gd name="connsiteY1314" fmla="*/ 2014783 h 3067712"/>
              <a:gd name="connsiteX1315" fmla="*/ 1293910 w 3196735"/>
              <a:gd name="connsiteY1315" fmla="*/ 2026701 h 3067712"/>
              <a:gd name="connsiteX1316" fmla="*/ 2314154 w 3196735"/>
              <a:gd name="connsiteY1316" fmla="*/ 2033853 h 3067712"/>
              <a:gd name="connsiteX1317" fmla="*/ 2330839 w 3196735"/>
              <a:gd name="connsiteY1317" fmla="*/ 2019550 h 3067712"/>
              <a:gd name="connsiteX1318" fmla="*/ 2314154 w 3196735"/>
              <a:gd name="connsiteY1318" fmla="*/ 2033853 h 3067712"/>
              <a:gd name="connsiteX1319" fmla="*/ 2540610 w 3196735"/>
              <a:gd name="connsiteY1319" fmla="*/ 2041004 h 3067712"/>
              <a:gd name="connsiteX1320" fmla="*/ 2552528 w 3196735"/>
              <a:gd name="connsiteY1320" fmla="*/ 2012399 h 3067712"/>
              <a:gd name="connsiteX1321" fmla="*/ 2540610 w 3196735"/>
              <a:gd name="connsiteY1321" fmla="*/ 2041004 h 3067712"/>
              <a:gd name="connsiteX1322" fmla="*/ 225992 w 3196735"/>
              <a:gd name="connsiteY1322" fmla="*/ 2045771 h 3067712"/>
              <a:gd name="connsiteX1323" fmla="*/ 199770 w 3196735"/>
              <a:gd name="connsiteY1323" fmla="*/ 2010016 h 3067712"/>
              <a:gd name="connsiteX1324" fmla="*/ 185139 w 3196735"/>
              <a:gd name="connsiteY1324" fmla="*/ 2010578 h 3067712"/>
              <a:gd name="connsiteX1325" fmla="*/ 175933 w 3196735"/>
              <a:gd name="connsiteY1325" fmla="*/ 2000480 h 3067712"/>
              <a:gd name="connsiteX1326" fmla="*/ 184276 w 3196735"/>
              <a:gd name="connsiteY1326" fmla="*/ 2010611 h 3067712"/>
              <a:gd name="connsiteX1327" fmla="*/ 185139 w 3196735"/>
              <a:gd name="connsiteY1327" fmla="*/ 2010578 h 3067712"/>
              <a:gd name="connsiteX1328" fmla="*/ 185169 w 3196735"/>
              <a:gd name="connsiteY1328" fmla="*/ 2010611 h 3067712"/>
              <a:gd name="connsiteX1329" fmla="*/ 199770 w 3196735"/>
              <a:gd name="connsiteY1329" fmla="*/ 2010016 h 3067712"/>
              <a:gd name="connsiteX1330" fmla="*/ 225992 w 3196735"/>
              <a:gd name="connsiteY1330" fmla="*/ 2045771 h 3067712"/>
              <a:gd name="connsiteX1331" fmla="*/ 1506883 w 3196735"/>
              <a:gd name="connsiteY1331" fmla="*/ 2050576 h 3067712"/>
              <a:gd name="connsiteX1332" fmla="*/ 1522749 w 3196735"/>
              <a:gd name="connsiteY1332" fmla="*/ 2041004 h 3067712"/>
              <a:gd name="connsiteX1333" fmla="*/ 1472691 w 3196735"/>
              <a:gd name="connsiteY1333" fmla="*/ 2031469 h 3067712"/>
              <a:gd name="connsiteX1334" fmla="*/ 1506883 w 3196735"/>
              <a:gd name="connsiteY1334" fmla="*/ 2050576 h 3067712"/>
              <a:gd name="connsiteX1335" fmla="*/ 2258136 w 3196735"/>
              <a:gd name="connsiteY1335" fmla="*/ 2053817 h 3067712"/>
              <a:gd name="connsiteX1336" fmla="*/ 2268862 w 3196735"/>
              <a:gd name="connsiteY1336" fmla="*/ 2050539 h 3067712"/>
              <a:gd name="connsiteX1337" fmla="*/ 2247409 w 3196735"/>
              <a:gd name="connsiteY1337" fmla="*/ 2048155 h 3067712"/>
              <a:gd name="connsiteX1338" fmla="*/ 2258136 w 3196735"/>
              <a:gd name="connsiteY1338" fmla="*/ 2053817 h 3067712"/>
              <a:gd name="connsiteX1339" fmla="*/ 1985197 w 3196735"/>
              <a:gd name="connsiteY1339" fmla="*/ 2069609 h 3067712"/>
              <a:gd name="connsiteX1340" fmla="*/ 1985792 w 3196735"/>
              <a:gd name="connsiteY1340" fmla="*/ 2061266 h 3067712"/>
              <a:gd name="connsiteX1341" fmla="*/ 1985732 w 3196735"/>
              <a:gd name="connsiteY1341" fmla="*/ 2061205 h 3067712"/>
              <a:gd name="connsiteX1342" fmla="*/ 1985792 w 3196735"/>
              <a:gd name="connsiteY1342" fmla="*/ 2060261 h 3067712"/>
              <a:gd name="connsiteX1343" fmla="*/ 1981830 w 3196735"/>
              <a:gd name="connsiteY1343" fmla="*/ 2057304 h 3067712"/>
              <a:gd name="connsiteX1344" fmla="*/ 1979237 w 3196735"/>
              <a:gd name="connsiteY1344" fmla="*/ 2054711 h 3067712"/>
              <a:gd name="connsiteX1345" fmla="*/ 1978020 w 3196735"/>
              <a:gd name="connsiteY1345" fmla="*/ 2054460 h 3067712"/>
              <a:gd name="connsiteX1346" fmla="*/ 1974395 w 3196735"/>
              <a:gd name="connsiteY1346" fmla="*/ 2051755 h 3067712"/>
              <a:gd name="connsiteX1347" fmla="*/ 1958975 w 3196735"/>
              <a:gd name="connsiteY1347" fmla="*/ 2050539 h 3067712"/>
              <a:gd name="connsiteX1348" fmla="*/ 1978020 w 3196735"/>
              <a:gd name="connsiteY1348" fmla="*/ 2054460 h 3067712"/>
              <a:gd name="connsiteX1349" fmla="*/ 1981830 w 3196735"/>
              <a:gd name="connsiteY1349" fmla="*/ 2057304 h 3067712"/>
              <a:gd name="connsiteX1350" fmla="*/ 1985732 w 3196735"/>
              <a:gd name="connsiteY1350" fmla="*/ 2061205 h 3067712"/>
              <a:gd name="connsiteX1351" fmla="*/ 528727 w 3196735"/>
              <a:gd name="connsiteY1351" fmla="*/ 2071993 h 3067712"/>
              <a:gd name="connsiteX1352" fmla="*/ 534985 w 3196735"/>
              <a:gd name="connsiteY1352" fmla="*/ 2059777 h 3067712"/>
              <a:gd name="connsiteX1353" fmla="*/ 534778 w 3196735"/>
              <a:gd name="connsiteY1353" fmla="*/ 2059315 h 3067712"/>
              <a:gd name="connsiteX1354" fmla="*/ 534985 w 3196735"/>
              <a:gd name="connsiteY1354" fmla="*/ 2058882 h 3067712"/>
              <a:gd name="connsiteX1355" fmla="*/ 528727 w 3196735"/>
              <a:gd name="connsiteY1355" fmla="*/ 2045771 h 3067712"/>
              <a:gd name="connsiteX1356" fmla="*/ 534778 w 3196735"/>
              <a:gd name="connsiteY1356" fmla="*/ 2059315 h 3067712"/>
              <a:gd name="connsiteX1357" fmla="*/ 1408330 w 3196735"/>
              <a:gd name="connsiteY1357" fmla="*/ 2076760 h 3067712"/>
              <a:gd name="connsiteX1358" fmla="*/ 1394325 w 3196735"/>
              <a:gd name="connsiteY1358" fmla="*/ 2060372 h 3067712"/>
              <a:gd name="connsiteX1359" fmla="*/ 1393649 w 3196735"/>
              <a:gd name="connsiteY1359" fmla="*/ 2060611 h 3067712"/>
              <a:gd name="connsiteX1360" fmla="*/ 1393431 w 3196735"/>
              <a:gd name="connsiteY1360" fmla="*/ 2060372 h 3067712"/>
              <a:gd name="connsiteX1361" fmla="*/ 1374957 w 3196735"/>
              <a:gd name="connsiteY1361" fmla="*/ 2067224 h 3067712"/>
              <a:gd name="connsiteX1362" fmla="*/ 1355887 w 3196735"/>
              <a:gd name="connsiteY1362" fmla="*/ 2067224 h 3067712"/>
              <a:gd name="connsiteX1363" fmla="*/ 1374957 w 3196735"/>
              <a:gd name="connsiteY1363" fmla="*/ 2067224 h 3067712"/>
              <a:gd name="connsiteX1364" fmla="*/ 1393649 w 3196735"/>
              <a:gd name="connsiteY1364" fmla="*/ 2060611 h 3067712"/>
              <a:gd name="connsiteX1365" fmla="*/ 1153269 w 3196735"/>
              <a:gd name="connsiteY1365" fmla="*/ 2081527 h 3067712"/>
              <a:gd name="connsiteX1366" fmla="*/ 1158037 w 3196735"/>
              <a:gd name="connsiteY1366" fmla="*/ 2062457 h 3067712"/>
              <a:gd name="connsiteX1367" fmla="*/ 1153269 w 3196735"/>
              <a:gd name="connsiteY1367" fmla="*/ 2081527 h 3067712"/>
              <a:gd name="connsiteX1368" fmla="*/ 1551355 w 3196735"/>
              <a:gd name="connsiteY1368" fmla="*/ 2083912 h 3067712"/>
              <a:gd name="connsiteX1369" fmla="*/ 1543670 w 3196735"/>
              <a:gd name="connsiteY1369" fmla="*/ 2073046 h 3067712"/>
              <a:gd name="connsiteX1370" fmla="*/ 1543608 w 3196735"/>
              <a:gd name="connsiteY1370" fmla="*/ 2071694 h 3067712"/>
              <a:gd name="connsiteX1371" fmla="*/ 1546588 w 3196735"/>
              <a:gd name="connsiteY1371" fmla="*/ 2057690 h 3067712"/>
              <a:gd name="connsiteX1372" fmla="*/ 1542714 w 3196735"/>
              <a:gd name="connsiteY1372" fmla="*/ 2071694 h 3067712"/>
              <a:gd name="connsiteX1373" fmla="*/ 1543670 w 3196735"/>
              <a:gd name="connsiteY1373" fmla="*/ 2073046 h 3067712"/>
              <a:gd name="connsiteX1374" fmla="*/ 1543906 w 3196735"/>
              <a:gd name="connsiteY1374" fmla="*/ 2078138 h 3067712"/>
              <a:gd name="connsiteX1375" fmla="*/ 1551355 w 3196735"/>
              <a:gd name="connsiteY1375" fmla="*/ 2083912 h 3067712"/>
              <a:gd name="connsiteX1376" fmla="*/ 2736077 w 3196735"/>
              <a:gd name="connsiteY1376" fmla="*/ 2088679 h 3067712"/>
              <a:gd name="connsiteX1377" fmla="*/ 2718822 w 3196735"/>
              <a:gd name="connsiteY1377" fmla="*/ 2077969 h 3067712"/>
              <a:gd name="connsiteX1378" fmla="*/ 2719390 w 3196735"/>
              <a:gd name="connsiteY1378" fmla="*/ 2060074 h 3067712"/>
              <a:gd name="connsiteX1379" fmla="*/ 2726542 w 3196735"/>
              <a:gd name="connsiteY1379" fmla="*/ 1995713 h 3067712"/>
              <a:gd name="connsiteX1380" fmla="*/ 2719390 w 3196735"/>
              <a:gd name="connsiteY1380" fmla="*/ 2060074 h 3067712"/>
              <a:gd name="connsiteX1381" fmla="*/ 2718795 w 3196735"/>
              <a:gd name="connsiteY1381" fmla="*/ 2077952 h 3067712"/>
              <a:gd name="connsiteX1382" fmla="*/ 2718822 w 3196735"/>
              <a:gd name="connsiteY1382" fmla="*/ 2077969 h 3067712"/>
              <a:gd name="connsiteX1383" fmla="*/ 2718795 w 3196735"/>
              <a:gd name="connsiteY1383" fmla="*/ 2078846 h 3067712"/>
              <a:gd name="connsiteX1384" fmla="*/ 2736077 w 3196735"/>
              <a:gd name="connsiteY1384" fmla="*/ 2088679 h 3067712"/>
              <a:gd name="connsiteX1385" fmla="*/ 2534948 w 3196735"/>
              <a:gd name="connsiteY1385" fmla="*/ 2091956 h 3067712"/>
              <a:gd name="connsiteX1386" fmla="*/ 2547761 w 3196735"/>
              <a:gd name="connsiteY1386" fmla="*/ 2091063 h 3067712"/>
              <a:gd name="connsiteX1387" fmla="*/ 2516772 w 3196735"/>
              <a:gd name="connsiteY1387" fmla="*/ 2083912 h 3067712"/>
              <a:gd name="connsiteX1388" fmla="*/ 2498596 w 3196735"/>
              <a:gd name="connsiteY1388" fmla="*/ 2077357 h 3067712"/>
              <a:gd name="connsiteX1389" fmla="*/ 2478632 w 3196735"/>
              <a:gd name="connsiteY1389" fmla="*/ 2081527 h 3067712"/>
              <a:gd name="connsiteX1390" fmla="*/ 2516772 w 3196735"/>
              <a:gd name="connsiteY1390" fmla="*/ 2083912 h 3067712"/>
              <a:gd name="connsiteX1391" fmla="*/ 2534948 w 3196735"/>
              <a:gd name="connsiteY1391" fmla="*/ 2091956 h 3067712"/>
              <a:gd name="connsiteX1392" fmla="*/ 473901 w 3196735"/>
              <a:gd name="connsiteY1392" fmla="*/ 2095830 h 3067712"/>
              <a:gd name="connsiteX1393" fmla="*/ 463657 w 3196735"/>
              <a:gd name="connsiteY1393" fmla="*/ 2085880 h 3067712"/>
              <a:gd name="connsiteX1394" fmla="*/ 469134 w 3196735"/>
              <a:gd name="connsiteY1394" fmla="*/ 2064842 h 3067712"/>
              <a:gd name="connsiteX1395" fmla="*/ 463472 w 3196735"/>
              <a:gd name="connsiteY1395" fmla="*/ 2085699 h 3067712"/>
              <a:gd name="connsiteX1396" fmla="*/ 463657 w 3196735"/>
              <a:gd name="connsiteY1396" fmla="*/ 2085880 h 3067712"/>
              <a:gd name="connsiteX1397" fmla="*/ 463472 w 3196735"/>
              <a:gd name="connsiteY1397" fmla="*/ 2086593 h 3067712"/>
              <a:gd name="connsiteX1398" fmla="*/ 473901 w 3196735"/>
              <a:gd name="connsiteY1398" fmla="*/ 2095830 h 3067712"/>
              <a:gd name="connsiteX1399" fmla="*/ 2681250 w 3196735"/>
              <a:gd name="connsiteY1399" fmla="*/ 2095830 h 3067712"/>
              <a:gd name="connsiteX1400" fmla="*/ 2678867 w 3196735"/>
              <a:gd name="connsiteY1400" fmla="*/ 2050539 h 3067712"/>
              <a:gd name="connsiteX1401" fmla="*/ 2665497 w 3196735"/>
              <a:gd name="connsiteY1401" fmla="*/ 2042034 h 3067712"/>
              <a:gd name="connsiteX1402" fmla="*/ 2664188 w 3196735"/>
              <a:gd name="connsiteY1402" fmla="*/ 2037969 h 3067712"/>
              <a:gd name="connsiteX1403" fmla="*/ 2663180 w 3196735"/>
              <a:gd name="connsiteY1403" fmla="*/ 2030100 h 3067712"/>
              <a:gd name="connsiteX1404" fmla="*/ 2669332 w 3196735"/>
              <a:gd name="connsiteY1404" fmla="*/ 2007631 h 3067712"/>
              <a:gd name="connsiteX1405" fmla="*/ 2662711 w 3196735"/>
              <a:gd name="connsiteY1405" fmla="*/ 2026445 h 3067712"/>
              <a:gd name="connsiteX1406" fmla="*/ 2663180 w 3196735"/>
              <a:gd name="connsiteY1406" fmla="*/ 2030100 h 3067712"/>
              <a:gd name="connsiteX1407" fmla="*/ 2662478 w 3196735"/>
              <a:gd name="connsiteY1407" fmla="*/ 2032660 h 3067712"/>
              <a:gd name="connsiteX1408" fmla="*/ 2664188 w 3196735"/>
              <a:gd name="connsiteY1408" fmla="*/ 2037969 h 3067712"/>
              <a:gd name="connsiteX1409" fmla="*/ 2664639 w 3196735"/>
              <a:gd name="connsiteY1409" fmla="*/ 2041489 h 3067712"/>
              <a:gd name="connsiteX1410" fmla="*/ 2665497 w 3196735"/>
              <a:gd name="connsiteY1410" fmla="*/ 2042034 h 3067712"/>
              <a:gd name="connsiteX1411" fmla="*/ 2665645 w 3196735"/>
              <a:gd name="connsiteY1411" fmla="*/ 2042494 h 3067712"/>
              <a:gd name="connsiteX1412" fmla="*/ 2678867 w 3196735"/>
              <a:gd name="connsiteY1412" fmla="*/ 2050539 h 3067712"/>
              <a:gd name="connsiteX1413" fmla="*/ 2681250 w 3196735"/>
              <a:gd name="connsiteY1413" fmla="*/ 2095830 h 3067712"/>
              <a:gd name="connsiteX1414" fmla="*/ 268899 w 3196735"/>
              <a:gd name="connsiteY1414" fmla="*/ 2112516 h 3067712"/>
              <a:gd name="connsiteX1415" fmla="*/ 280818 w 3196735"/>
              <a:gd name="connsiteY1415" fmla="*/ 2088679 h 3067712"/>
              <a:gd name="connsiteX1416" fmla="*/ 268899 w 3196735"/>
              <a:gd name="connsiteY1416" fmla="*/ 2112516 h 3067712"/>
              <a:gd name="connsiteX1417" fmla="*/ 2063860 w 3196735"/>
              <a:gd name="connsiteY1417" fmla="*/ 2114900 h 3067712"/>
              <a:gd name="connsiteX1418" fmla="*/ 2047174 w 3196735"/>
              <a:gd name="connsiteY1418" fmla="*/ 2095830 h 3067712"/>
              <a:gd name="connsiteX1419" fmla="*/ 2063860 w 3196735"/>
              <a:gd name="connsiteY1419" fmla="*/ 2114900 h 3067712"/>
              <a:gd name="connsiteX1420" fmla="*/ 2118686 w 3196735"/>
              <a:gd name="connsiteY1420" fmla="*/ 2117283 h 3067712"/>
              <a:gd name="connsiteX1421" fmla="*/ 2108853 w 3196735"/>
              <a:gd name="connsiteY1421" fmla="*/ 2108941 h 3067712"/>
              <a:gd name="connsiteX1422" fmla="*/ 2082930 w 3196735"/>
              <a:gd name="connsiteY1422" fmla="*/ 2114900 h 3067712"/>
              <a:gd name="connsiteX1423" fmla="*/ 2118686 w 3196735"/>
              <a:gd name="connsiteY1423" fmla="*/ 2117283 h 3067712"/>
              <a:gd name="connsiteX1424" fmla="*/ 1873161 w 3196735"/>
              <a:gd name="connsiteY1424" fmla="*/ 2119668 h 3067712"/>
              <a:gd name="connsiteX1425" fmla="*/ 1851408 w 3196735"/>
              <a:gd name="connsiteY1425" fmla="*/ 2089275 h 3067712"/>
              <a:gd name="connsiteX1426" fmla="*/ 1813567 w 3196735"/>
              <a:gd name="connsiteY1426" fmla="*/ 2091063 h 3067712"/>
              <a:gd name="connsiteX1427" fmla="*/ 1873161 w 3196735"/>
              <a:gd name="connsiteY1427" fmla="*/ 2119668 h 3067712"/>
              <a:gd name="connsiteX1428" fmla="*/ 1470307 w 3196735"/>
              <a:gd name="connsiteY1428" fmla="*/ 2124435 h 3067712"/>
              <a:gd name="connsiteX1429" fmla="*/ 1453620 w 3196735"/>
              <a:gd name="connsiteY1429" fmla="*/ 2112516 h 3067712"/>
              <a:gd name="connsiteX1430" fmla="*/ 1470307 w 3196735"/>
              <a:gd name="connsiteY1430" fmla="*/ 2124435 h 3067712"/>
              <a:gd name="connsiteX1431" fmla="*/ 1355887 w 3196735"/>
              <a:gd name="connsiteY1431" fmla="*/ 2141121 h 3067712"/>
              <a:gd name="connsiteX1432" fmla="*/ 1351685 w 3196735"/>
              <a:gd name="connsiteY1432" fmla="*/ 2129845 h 3067712"/>
              <a:gd name="connsiteX1433" fmla="*/ 1353206 w 3196735"/>
              <a:gd name="connsiteY1433" fmla="*/ 2120859 h 3067712"/>
              <a:gd name="connsiteX1434" fmla="*/ 1356222 w 3196735"/>
              <a:gd name="connsiteY1434" fmla="*/ 2110951 h 3067712"/>
              <a:gd name="connsiteX1435" fmla="*/ 1356183 w 3196735"/>
              <a:gd name="connsiteY1435" fmla="*/ 2109735 h 3067712"/>
              <a:gd name="connsiteX1436" fmla="*/ 1356222 w 3196735"/>
              <a:gd name="connsiteY1436" fmla="*/ 2109611 h 3067712"/>
              <a:gd name="connsiteX1437" fmla="*/ 1355887 w 3196735"/>
              <a:gd name="connsiteY1437" fmla="*/ 2100597 h 3067712"/>
              <a:gd name="connsiteX1438" fmla="*/ 1334434 w 3196735"/>
              <a:gd name="connsiteY1438" fmla="*/ 2079143 h 3067712"/>
              <a:gd name="connsiteX1439" fmla="*/ 1291527 w 3196735"/>
              <a:gd name="connsiteY1439" fmla="*/ 2052923 h 3067712"/>
              <a:gd name="connsiteX1440" fmla="*/ 1334434 w 3196735"/>
              <a:gd name="connsiteY1440" fmla="*/ 2079143 h 3067712"/>
              <a:gd name="connsiteX1441" fmla="*/ 1355887 w 3196735"/>
              <a:gd name="connsiteY1441" fmla="*/ 2100597 h 3067712"/>
              <a:gd name="connsiteX1442" fmla="*/ 1356183 w 3196735"/>
              <a:gd name="connsiteY1442" fmla="*/ 2109735 h 3067712"/>
              <a:gd name="connsiteX1443" fmla="*/ 1353206 w 3196735"/>
              <a:gd name="connsiteY1443" fmla="*/ 2119072 h 3067712"/>
              <a:gd name="connsiteX1444" fmla="*/ 1351529 w 3196735"/>
              <a:gd name="connsiteY1444" fmla="*/ 2129427 h 3067712"/>
              <a:gd name="connsiteX1445" fmla="*/ 1351685 w 3196735"/>
              <a:gd name="connsiteY1445" fmla="*/ 2129845 h 3067712"/>
              <a:gd name="connsiteX1446" fmla="*/ 1351529 w 3196735"/>
              <a:gd name="connsiteY1446" fmla="*/ 2130767 h 3067712"/>
              <a:gd name="connsiteX1447" fmla="*/ 1355887 w 3196735"/>
              <a:gd name="connsiteY1447" fmla="*/ 2141121 h 3067712"/>
              <a:gd name="connsiteX1448" fmla="*/ 1057323 w 3196735"/>
              <a:gd name="connsiteY1448" fmla="*/ 2143207 h 3067712"/>
              <a:gd name="connsiteX1449" fmla="*/ 1067454 w 3196735"/>
              <a:gd name="connsiteY1449" fmla="*/ 2141121 h 3067712"/>
              <a:gd name="connsiteX1450" fmla="*/ 1057186 w 3196735"/>
              <a:gd name="connsiteY1450" fmla="*/ 2143064 h 3067712"/>
              <a:gd name="connsiteX1451" fmla="*/ 1050768 w 3196735"/>
              <a:gd name="connsiteY1451" fmla="*/ 2136353 h 3067712"/>
              <a:gd name="connsiteX1452" fmla="*/ 1056430 w 3196735"/>
              <a:gd name="connsiteY1452" fmla="*/ 2143207 h 3067712"/>
              <a:gd name="connsiteX1453" fmla="*/ 1057186 w 3196735"/>
              <a:gd name="connsiteY1453" fmla="*/ 2143064 h 3067712"/>
              <a:gd name="connsiteX1454" fmla="*/ 583554 w 3196735"/>
              <a:gd name="connsiteY1454" fmla="*/ 2143505 h 3067712"/>
              <a:gd name="connsiteX1455" fmla="*/ 559715 w 3196735"/>
              <a:gd name="connsiteY1455" fmla="*/ 2117283 h 3067712"/>
              <a:gd name="connsiteX1456" fmla="*/ 531111 w 3196735"/>
              <a:gd name="connsiteY1456" fmla="*/ 2112516 h 3067712"/>
              <a:gd name="connsiteX1457" fmla="*/ 559715 w 3196735"/>
              <a:gd name="connsiteY1457" fmla="*/ 2117283 h 3067712"/>
              <a:gd name="connsiteX1458" fmla="*/ 583554 w 3196735"/>
              <a:gd name="connsiteY1458" fmla="*/ 2143505 h 3067712"/>
              <a:gd name="connsiteX1459" fmla="*/ 974488 w 3196735"/>
              <a:gd name="connsiteY1459" fmla="*/ 2143505 h 3067712"/>
              <a:gd name="connsiteX1460" fmla="*/ 900592 w 3196735"/>
              <a:gd name="connsiteY1460" fmla="*/ 2133970 h 3067712"/>
              <a:gd name="connsiteX1461" fmla="*/ 974488 w 3196735"/>
              <a:gd name="connsiteY1461" fmla="*/ 2143505 h 3067712"/>
              <a:gd name="connsiteX1462" fmla="*/ 1913386 w 3196735"/>
              <a:gd name="connsiteY1462" fmla="*/ 2149464 h 3067712"/>
              <a:gd name="connsiteX1463" fmla="*/ 1951824 w 3196735"/>
              <a:gd name="connsiteY1463" fmla="*/ 2148272 h 3067712"/>
              <a:gd name="connsiteX1464" fmla="*/ 1880311 w 3196735"/>
              <a:gd name="connsiteY1464" fmla="*/ 2129202 h 3067712"/>
              <a:gd name="connsiteX1465" fmla="*/ 1913386 w 3196735"/>
              <a:gd name="connsiteY1465" fmla="*/ 2149464 h 3067712"/>
              <a:gd name="connsiteX1466" fmla="*/ 2075779 w 3196735"/>
              <a:gd name="connsiteY1466" fmla="*/ 2153040 h 3067712"/>
              <a:gd name="connsiteX1467" fmla="*/ 2097233 w 3196735"/>
              <a:gd name="connsiteY1467" fmla="*/ 2133970 h 3067712"/>
              <a:gd name="connsiteX1468" fmla="*/ 2075779 w 3196735"/>
              <a:gd name="connsiteY1468" fmla="*/ 2153040 h 3067712"/>
              <a:gd name="connsiteX1469" fmla="*/ 1992347 w 3196735"/>
              <a:gd name="connsiteY1469" fmla="*/ 2157807 h 3067712"/>
              <a:gd name="connsiteX1470" fmla="*/ 1973278 w 3196735"/>
              <a:gd name="connsiteY1470" fmla="*/ 2136353 h 3067712"/>
              <a:gd name="connsiteX1471" fmla="*/ 1992347 w 3196735"/>
              <a:gd name="connsiteY1471" fmla="*/ 2157807 h 3067712"/>
              <a:gd name="connsiteX1472" fmla="*/ 1599029 w 3196735"/>
              <a:gd name="connsiteY1472" fmla="*/ 2162575 h 3067712"/>
              <a:gd name="connsiteX1473" fmla="*/ 1568041 w 3196735"/>
              <a:gd name="connsiteY1473" fmla="*/ 2129202 h 3067712"/>
              <a:gd name="connsiteX1474" fmla="*/ 1599029 w 3196735"/>
              <a:gd name="connsiteY1474" fmla="*/ 2162575 h 3067712"/>
              <a:gd name="connsiteX1475" fmla="*/ 1739671 w 3196735"/>
              <a:gd name="connsiteY1475" fmla="*/ 2167342 h 3067712"/>
              <a:gd name="connsiteX1476" fmla="*/ 1722984 w 3196735"/>
              <a:gd name="connsiteY1476" fmla="*/ 2148272 h 3067712"/>
              <a:gd name="connsiteX1477" fmla="*/ 1739671 w 3196735"/>
              <a:gd name="connsiteY1477" fmla="*/ 2167342 h 3067712"/>
              <a:gd name="connsiteX1478" fmla="*/ 500122 w 3196735"/>
              <a:gd name="connsiteY1478" fmla="*/ 2172110 h 3067712"/>
              <a:gd name="connsiteX1479" fmla="*/ 512041 w 3196735"/>
              <a:gd name="connsiteY1479" fmla="*/ 2145889 h 3067712"/>
              <a:gd name="connsiteX1480" fmla="*/ 500122 w 3196735"/>
              <a:gd name="connsiteY1480" fmla="*/ 2172110 h 3067712"/>
              <a:gd name="connsiteX1481" fmla="*/ 1508447 w 3196735"/>
              <a:gd name="connsiteY1481" fmla="*/ 2176878 h 3067712"/>
              <a:gd name="connsiteX1482" fmla="*/ 1489377 w 3196735"/>
              <a:gd name="connsiteY1482" fmla="*/ 2157807 h 3067712"/>
              <a:gd name="connsiteX1483" fmla="*/ 1508447 w 3196735"/>
              <a:gd name="connsiteY1483" fmla="*/ 2176878 h 3067712"/>
              <a:gd name="connsiteX1484" fmla="*/ 2457178 w 3196735"/>
              <a:gd name="connsiteY1484" fmla="*/ 2179261 h 3067712"/>
              <a:gd name="connsiteX1485" fmla="*/ 2423806 w 3196735"/>
              <a:gd name="connsiteY1485" fmla="*/ 2107749 h 3067712"/>
              <a:gd name="connsiteX1486" fmla="*/ 2457178 w 3196735"/>
              <a:gd name="connsiteY1486" fmla="*/ 2179261 h 3067712"/>
              <a:gd name="connsiteX1487" fmla="*/ 1837404 w 3196735"/>
              <a:gd name="connsiteY1487" fmla="*/ 2188796 h 3067712"/>
              <a:gd name="connsiteX1488" fmla="*/ 1858858 w 3196735"/>
              <a:gd name="connsiteY1488" fmla="*/ 2150656 h 3067712"/>
              <a:gd name="connsiteX1489" fmla="*/ 1837404 w 3196735"/>
              <a:gd name="connsiteY1489" fmla="*/ 2188796 h 3067712"/>
              <a:gd name="connsiteX1490" fmla="*/ 1825783 w 3196735"/>
              <a:gd name="connsiteY1490" fmla="*/ 2162575 h 3067712"/>
              <a:gd name="connsiteX1491" fmla="*/ 1823604 w 3196735"/>
              <a:gd name="connsiteY1491" fmla="*/ 2162790 h 3067712"/>
              <a:gd name="connsiteX1492" fmla="*/ 1815616 w 3196735"/>
              <a:gd name="connsiteY1492" fmla="*/ 2160303 h 3067712"/>
              <a:gd name="connsiteX1493" fmla="*/ 1801648 w 3196735"/>
              <a:gd name="connsiteY1493" fmla="*/ 2164959 h 3067712"/>
              <a:gd name="connsiteX1494" fmla="*/ 1790838 w 3196735"/>
              <a:gd name="connsiteY1494" fmla="*/ 2165791 h 3067712"/>
              <a:gd name="connsiteX1495" fmla="*/ 1780194 w 3196735"/>
              <a:gd name="connsiteY1495" fmla="*/ 2157807 h 3067712"/>
              <a:gd name="connsiteX1496" fmla="*/ 1790028 w 3196735"/>
              <a:gd name="connsiteY1496" fmla="*/ 2165853 h 3067712"/>
              <a:gd name="connsiteX1497" fmla="*/ 1790838 w 3196735"/>
              <a:gd name="connsiteY1497" fmla="*/ 2165791 h 3067712"/>
              <a:gd name="connsiteX1498" fmla="*/ 1790921 w 3196735"/>
              <a:gd name="connsiteY1498" fmla="*/ 2165853 h 3067712"/>
              <a:gd name="connsiteX1499" fmla="*/ 1801648 w 3196735"/>
              <a:gd name="connsiteY1499" fmla="*/ 2164959 h 3067712"/>
              <a:gd name="connsiteX1500" fmla="*/ 1823604 w 3196735"/>
              <a:gd name="connsiteY1500" fmla="*/ 2162790 h 3067712"/>
              <a:gd name="connsiteX1501" fmla="*/ 1825783 w 3196735"/>
              <a:gd name="connsiteY1501" fmla="*/ 2163469 h 3067712"/>
              <a:gd name="connsiteX1502" fmla="*/ 1837404 w 3196735"/>
              <a:gd name="connsiteY1502" fmla="*/ 2188796 h 3067712"/>
              <a:gd name="connsiteX1503" fmla="*/ 2380898 w 3196735"/>
              <a:gd name="connsiteY1503" fmla="*/ 2195948 h 3067712"/>
              <a:gd name="connsiteX1504" fmla="*/ 2404736 w 3196735"/>
              <a:gd name="connsiteY1504" fmla="*/ 2188796 h 3067712"/>
              <a:gd name="connsiteX1505" fmla="*/ 2380898 w 3196735"/>
              <a:gd name="connsiteY1505" fmla="*/ 2195948 h 3067712"/>
              <a:gd name="connsiteX1506" fmla="*/ 1517982 w 3196735"/>
              <a:gd name="connsiteY1506" fmla="*/ 2198331 h 3067712"/>
              <a:gd name="connsiteX1507" fmla="*/ 1551355 w 3196735"/>
              <a:gd name="connsiteY1507" fmla="*/ 2181645 h 3067712"/>
              <a:gd name="connsiteX1508" fmla="*/ 1517982 w 3196735"/>
              <a:gd name="connsiteY1508" fmla="*/ 2198331 h 3067712"/>
              <a:gd name="connsiteX1509" fmla="*/ 2202118 w 3196735"/>
              <a:gd name="connsiteY1509" fmla="*/ 2207866 h 3067712"/>
              <a:gd name="connsiteX1510" fmla="*/ 2183048 w 3196735"/>
              <a:gd name="connsiteY1510" fmla="*/ 2157807 h 3067712"/>
              <a:gd name="connsiteX1511" fmla="*/ 2192583 w 3196735"/>
              <a:gd name="connsiteY1511" fmla="*/ 2064842 h 3067712"/>
              <a:gd name="connsiteX1512" fmla="*/ 2183048 w 3196735"/>
              <a:gd name="connsiteY1512" fmla="*/ 2157807 h 3067712"/>
              <a:gd name="connsiteX1513" fmla="*/ 2202118 w 3196735"/>
              <a:gd name="connsiteY1513" fmla="*/ 2207866 h 3067712"/>
              <a:gd name="connsiteX1514" fmla="*/ 2345142 w 3196735"/>
              <a:gd name="connsiteY1514" fmla="*/ 2207866 h 3067712"/>
              <a:gd name="connsiteX1515" fmla="*/ 2376131 w 3196735"/>
              <a:gd name="connsiteY1515" fmla="*/ 2195948 h 3067712"/>
              <a:gd name="connsiteX1516" fmla="*/ 2345142 w 3196735"/>
              <a:gd name="connsiteY1516" fmla="*/ 2207866 h 3067712"/>
              <a:gd name="connsiteX1517" fmla="*/ 2845729 w 3196735"/>
              <a:gd name="connsiteY1517" fmla="*/ 2210249 h 3067712"/>
              <a:gd name="connsiteX1518" fmla="*/ 2822487 w 3196735"/>
              <a:gd name="connsiteY1518" fmla="*/ 2193266 h 3067712"/>
              <a:gd name="connsiteX1519" fmla="*/ 2819173 w 3196735"/>
              <a:gd name="connsiteY1519" fmla="*/ 2192713 h 3067712"/>
              <a:gd name="connsiteX1520" fmla="*/ 2810196 w 3196735"/>
              <a:gd name="connsiteY1520" fmla="*/ 2188796 h 3067712"/>
              <a:gd name="connsiteX1521" fmla="*/ 2795670 w 3196735"/>
              <a:gd name="connsiteY1521" fmla="*/ 2188796 h 3067712"/>
              <a:gd name="connsiteX1522" fmla="*/ 2788518 w 3196735"/>
              <a:gd name="connsiteY1522" fmla="*/ 2167640 h 3067712"/>
              <a:gd name="connsiteX1523" fmla="*/ 2788010 w 3196735"/>
              <a:gd name="connsiteY1523" fmla="*/ 2166952 h 3067712"/>
              <a:gd name="connsiteX1524" fmla="*/ 2787625 w 3196735"/>
              <a:gd name="connsiteY1524" fmla="*/ 2165853 h 3067712"/>
              <a:gd name="connsiteX1525" fmla="*/ 2774217 w 3196735"/>
              <a:gd name="connsiteY1525" fmla="*/ 2148272 h 3067712"/>
              <a:gd name="connsiteX1526" fmla="*/ 2721774 w 3196735"/>
              <a:gd name="connsiteY1526" fmla="*/ 2129202 h 3067712"/>
              <a:gd name="connsiteX1527" fmla="*/ 2774217 w 3196735"/>
              <a:gd name="connsiteY1527" fmla="*/ 2148272 h 3067712"/>
              <a:gd name="connsiteX1528" fmla="*/ 2788010 w 3196735"/>
              <a:gd name="connsiteY1528" fmla="*/ 2166952 h 3067712"/>
              <a:gd name="connsiteX1529" fmla="*/ 2795670 w 3196735"/>
              <a:gd name="connsiteY1529" fmla="*/ 2188796 h 3067712"/>
              <a:gd name="connsiteX1530" fmla="*/ 2819173 w 3196735"/>
              <a:gd name="connsiteY1530" fmla="*/ 2192713 h 3067712"/>
              <a:gd name="connsiteX1531" fmla="*/ 2822487 w 3196735"/>
              <a:gd name="connsiteY1531" fmla="*/ 2194160 h 3067712"/>
              <a:gd name="connsiteX1532" fmla="*/ 2845729 w 3196735"/>
              <a:gd name="connsiteY1532" fmla="*/ 2210249 h 3067712"/>
              <a:gd name="connsiteX1533" fmla="*/ 1408330 w 3196735"/>
              <a:gd name="connsiteY1533" fmla="*/ 2226936 h 3067712"/>
              <a:gd name="connsiteX1534" fmla="*/ 1460772 w 3196735"/>
              <a:gd name="connsiteY1534" fmla="*/ 2176878 h 3067712"/>
              <a:gd name="connsiteX1535" fmla="*/ 1408330 w 3196735"/>
              <a:gd name="connsiteY1535" fmla="*/ 2226936 h 3067712"/>
              <a:gd name="connsiteX1536" fmla="*/ 1010542 w 3196735"/>
              <a:gd name="connsiteY1536" fmla="*/ 2237067 h 3067712"/>
              <a:gd name="connsiteX1537" fmla="*/ 1026931 w 3196735"/>
              <a:gd name="connsiteY1537" fmla="*/ 2217401 h 3067712"/>
              <a:gd name="connsiteX1538" fmla="*/ 1015012 w 3196735"/>
              <a:gd name="connsiteY1538" fmla="*/ 2203099 h 3067712"/>
              <a:gd name="connsiteX1539" fmla="*/ 1026931 w 3196735"/>
              <a:gd name="connsiteY1539" fmla="*/ 2217401 h 3067712"/>
              <a:gd name="connsiteX1540" fmla="*/ 1009751 w 3196735"/>
              <a:gd name="connsiteY1540" fmla="*/ 2236949 h 3067712"/>
              <a:gd name="connsiteX1541" fmla="*/ 974488 w 3196735"/>
              <a:gd name="connsiteY1541" fmla="*/ 2231704 h 3067712"/>
              <a:gd name="connsiteX1542" fmla="*/ 1009648 w 3196735"/>
              <a:gd name="connsiteY1542" fmla="*/ 2237067 h 3067712"/>
              <a:gd name="connsiteX1543" fmla="*/ 1009751 w 3196735"/>
              <a:gd name="connsiteY1543" fmla="*/ 2236949 h 3067712"/>
              <a:gd name="connsiteX1544" fmla="*/ 1398795 w 3196735"/>
              <a:gd name="connsiteY1544" fmla="*/ 2246006 h 3067712"/>
              <a:gd name="connsiteX1545" fmla="*/ 1384493 w 3196735"/>
              <a:gd name="connsiteY1545" fmla="*/ 2195948 h 3067712"/>
              <a:gd name="connsiteX1546" fmla="*/ 1381383 w 3196735"/>
              <a:gd name="connsiteY1546" fmla="*/ 2185770 h 3067712"/>
              <a:gd name="connsiteX1547" fmla="*/ 1386876 w 3196735"/>
              <a:gd name="connsiteY1547" fmla="*/ 2174493 h 3067712"/>
              <a:gd name="connsiteX1548" fmla="*/ 1381215 w 3196735"/>
              <a:gd name="connsiteY1548" fmla="*/ 2185221 h 3067712"/>
              <a:gd name="connsiteX1549" fmla="*/ 1381383 w 3196735"/>
              <a:gd name="connsiteY1549" fmla="*/ 2185770 h 3067712"/>
              <a:gd name="connsiteX1550" fmla="*/ 1381215 w 3196735"/>
              <a:gd name="connsiteY1550" fmla="*/ 2186114 h 3067712"/>
              <a:gd name="connsiteX1551" fmla="*/ 1384493 w 3196735"/>
              <a:gd name="connsiteY1551" fmla="*/ 2195948 h 3067712"/>
              <a:gd name="connsiteX1552" fmla="*/ 1398795 w 3196735"/>
              <a:gd name="connsiteY1552" fmla="*/ 2246006 h 3067712"/>
              <a:gd name="connsiteX1553" fmla="*/ 504890 w 3196735"/>
              <a:gd name="connsiteY1553" fmla="*/ 2248389 h 3067712"/>
              <a:gd name="connsiteX1554" fmla="*/ 519192 w 3196735"/>
              <a:gd name="connsiteY1554" fmla="*/ 2229319 h 3067712"/>
              <a:gd name="connsiteX1555" fmla="*/ 504890 w 3196735"/>
              <a:gd name="connsiteY1555" fmla="*/ 2248389 h 3067712"/>
              <a:gd name="connsiteX1556" fmla="*/ 1644321 w 3196735"/>
              <a:gd name="connsiteY1556" fmla="*/ 2255541 h 3067712"/>
              <a:gd name="connsiteX1557" fmla="*/ 1725368 w 3196735"/>
              <a:gd name="connsiteY1557" fmla="*/ 2210249 h 3067712"/>
              <a:gd name="connsiteX1558" fmla="*/ 1742055 w 3196735"/>
              <a:gd name="connsiteY1558" fmla="*/ 2172110 h 3067712"/>
              <a:gd name="connsiteX1559" fmla="*/ 1725368 w 3196735"/>
              <a:gd name="connsiteY1559" fmla="*/ 2210249 h 3067712"/>
              <a:gd name="connsiteX1560" fmla="*/ 1644321 w 3196735"/>
              <a:gd name="connsiteY1560" fmla="*/ 2255541 h 3067712"/>
              <a:gd name="connsiteX1561" fmla="*/ 2850496 w 3196735"/>
              <a:gd name="connsiteY1561" fmla="*/ 2255541 h 3067712"/>
              <a:gd name="connsiteX1562" fmla="*/ 2836194 w 3196735"/>
              <a:gd name="connsiteY1562" fmla="*/ 2243622 h 3067712"/>
              <a:gd name="connsiteX1563" fmla="*/ 2838843 w 3196735"/>
              <a:gd name="connsiteY1563" fmla="*/ 2235147 h 3067712"/>
              <a:gd name="connsiteX1564" fmla="*/ 2845729 w 3196735"/>
              <a:gd name="connsiteY1564" fmla="*/ 2231704 h 3067712"/>
              <a:gd name="connsiteX1565" fmla="*/ 2839174 w 3196735"/>
              <a:gd name="connsiteY1565" fmla="*/ 2234088 h 3067712"/>
              <a:gd name="connsiteX1566" fmla="*/ 2838843 w 3196735"/>
              <a:gd name="connsiteY1566" fmla="*/ 2235147 h 3067712"/>
              <a:gd name="connsiteX1567" fmla="*/ 2837386 w 3196735"/>
              <a:gd name="connsiteY1567" fmla="*/ 2235876 h 3067712"/>
              <a:gd name="connsiteX1568" fmla="*/ 2836194 w 3196735"/>
              <a:gd name="connsiteY1568" fmla="*/ 2243622 h 3067712"/>
              <a:gd name="connsiteX1569" fmla="*/ 2850496 w 3196735"/>
              <a:gd name="connsiteY1569" fmla="*/ 2255541 h 3067712"/>
              <a:gd name="connsiteX1570" fmla="*/ 2229233 w 3196735"/>
              <a:gd name="connsiteY1570" fmla="*/ 2259601 h 3067712"/>
              <a:gd name="connsiteX1571" fmla="*/ 2245025 w 3196735"/>
              <a:gd name="connsiteY1571" fmla="*/ 2257925 h 3067712"/>
              <a:gd name="connsiteX1572" fmla="*/ 2199733 w 3196735"/>
              <a:gd name="connsiteY1572" fmla="*/ 2236471 h 3067712"/>
              <a:gd name="connsiteX1573" fmla="*/ 2229233 w 3196735"/>
              <a:gd name="connsiteY1573" fmla="*/ 2259601 h 3067712"/>
              <a:gd name="connsiteX1574" fmla="*/ 905359 w 3196735"/>
              <a:gd name="connsiteY1574" fmla="*/ 2267459 h 3067712"/>
              <a:gd name="connsiteX1575" fmla="*/ 884501 w 3196735"/>
              <a:gd name="connsiteY1575" fmla="*/ 2257627 h 3067712"/>
              <a:gd name="connsiteX1576" fmla="*/ 867219 w 3196735"/>
              <a:gd name="connsiteY1576" fmla="*/ 2260308 h 3067712"/>
              <a:gd name="connsiteX1577" fmla="*/ 905359 w 3196735"/>
              <a:gd name="connsiteY1577" fmla="*/ 2267459 h 3067712"/>
              <a:gd name="connsiteX1578" fmla="*/ 1374659 w 3196735"/>
              <a:gd name="connsiteY1578" fmla="*/ 2274015 h 3067712"/>
              <a:gd name="connsiteX1579" fmla="*/ 1398795 w 3196735"/>
              <a:gd name="connsiteY1579" fmla="*/ 2272228 h 3067712"/>
              <a:gd name="connsiteX1580" fmla="*/ 1370190 w 3196735"/>
              <a:gd name="connsiteY1580" fmla="*/ 2250774 h 3067712"/>
              <a:gd name="connsiteX1581" fmla="*/ 1351120 w 3196735"/>
              <a:gd name="connsiteY1581" fmla="*/ 2226936 h 3067712"/>
              <a:gd name="connsiteX1582" fmla="*/ 1370190 w 3196735"/>
              <a:gd name="connsiteY1582" fmla="*/ 2250774 h 3067712"/>
              <a:gd name="connsiteX1583" fmla="*/ 1374659 w 3196735"/>
              <a:gd name="connsiteY1583" fmla="*/ 2274015 h 3067712"/>
              <a:gd name="connsiteX1584" fmla="*/ 2421422 w 3196735"/>
              <a:gd name="connsiteY1584" fmla="*/ 2284146 h 3067712"/>
              <a:gd name="connsiteX1585" fmla="*/ 2402352 w 3196735"/>
              <a:gd name="connsiteY1585" fmla="*/ 2257925 h 3067712"/>
              <a:gd name="connsiteX1586" fmla="*/ 2421422 w 3196735"/>
              <a:gd name="connsiteY1586" fmla="*/ 2284146 h 3067712"/>
              <a:gd name="connsiteX1587" fmla="*/ 2316538 w 3196735"/>
              <a:gd name="connsiteY1587" fmla="*/ 2286530 h 3067712"/>
              <a:gd name="connsiteX1588" fmla="*/ 2366596 w 3196735"/>
              <a:gd name="connsiteY1588" fmla="*/ 2272228 h 3067712"/>
              <a:gd name="connsiteX1589" fmla="*/ 2316538 w 3196735"/>
              <a:gd name="connsiteY1589" fmla="*/ 2286530 h 3067712"/>
              <a:gd name="connsiteX1590" fmla="*/ 2297468 w 3196735"/>
              <a:gd name="connsiteY1590" fmla="*/ 2288913 h 3067712"/>
              <a:gd name="connsiteX1591" fmla="*/ 2273630 w 3196735"/>
              <a:gd name="connsiteY1591" fmla="*/ 2257925 h 3067712"/>
              <a:gd name="connsiteX1592" fmla="*/ 2297468 w 3196735"/>
              <a:gd name="connsiteY1592" fmla="*/ 2288913 h 3067712"/>
              <a:gd name="connsiteX1593" fmla="*/ 3055499 w 3196735"/>
              <a:gd name="connsiteY1593" fmla="*/ 2288913 h 3067712"/>
              <a:gd name="connsiteX1594" fmla="*/ 3066172 w 3196735"/>
              <a:gd name="connsiteY1594" fmla="*/ 2281413 h 3067712"/>
              <a:gd name="connsiteX1595" fmla="*/ 3072185 w 3196735"/>
              <a:gd name="connsiteY1595" fmla="*/ 2284146 h 3067712"/>
              <a:gd name="connsiteX1596" fmla="*/ 3066523 w 3196735"/>
              <a:gd name="connsiteY1596" fmla="*/ 2281166 h 3067712"/>
              <a:gd name="connsiteX1597" fmla="*/ 3066172 w 3196735"/>
              <a:gd name="connsiteY1597" fmla="*/ 2281413 h 3067712"/>
              <a:gd name="connsiteX1598" fmla="*/ 3065630 w 3196735"/>
              <a:gd name="connsiteY1598" fmla="*/ 2281166 h 3067712"/>
              <a:gd name="connsiteX1599" fmla="*/ 3055499 w 3196735"/>
              <a:gd name="connsiteY1599" fmla="*/ 2288913 h 3067712"/>
              <a:gd name="connsiteX1600" fmla="*/ 1508447 w 3196735"/>
              <a:gd name="connsiteY1600" fmla="*/ 2298448 h 3067712"/>
              <a:gd name="connsiteX1601" fmla="*/ 1489623 w 3196735"/>
              <a:gd name="connsiteY1601" fmla="*/ 2292272 h 3067712"/>
              <a:gd name="connsiteX1602" fmla="*/ 1477459 w 3196735"/>
              <a:gd name="connsiteY1602" fmla="*/ 2276995 h 3067712"/>
              <a:gd name="connsiteX1603" fmla="*/ 1489377 w 3196735"/>
              <a:gd name="connsiteY1603" fmla="*/ 2292192 h 3067712"/>
              <a:gd name="connsiteX1604" fmla="*/ 1489623 w 3196735"/>
              <a:gd name="connsiteY1604" fmla="*/ 2292272 h 3067712"/>
              <a:gd name="connsiteX1605" fmla="*/ 1490271 w 3196735"/>
              <a:gd name="connsiteY1605" fmla="*/ 2293085 h 3067712"/>
              <a:gd name="connsiteX1606" fmla="*/ 1508447 w 3196735"/>
              <a:gd name="connsiteY1606" fmla="*/ 2298448 h 3067712"/>
              <a:gd name="connsiteX1607" fmla="*/ 2945846 w 3196735"/>
              <a:gd name="connsiteY1607" fmla="*/ 2305599 h 3067712"/>
              <a:gd name="connsiteX1608" fmla="*/ 2931544 w 3196735"/>
              <a:gd name="connsiteY1608" fmla="*/ 2272228 h 3067712"/>
              <a:gd name="connsiteX1609" fmla="*/ 2913055 w 3196735"/>
              <a:gd name="connsiteY1609" fmla="*/ 2276043 h 3067712"/>
              <a:gd name="connsiteX1610" fmla="*/ 2904727 w 3196735"/>
              <a:gd name="connsiteY1610" fmla="*/ 2275244 h 3067712"/>
              <a:gd name="connsiteX1611" fmla="*/ 2895788 w 3196735"/>
              <a:gd name="connsiteY1611" fmla="*/ 2267459 h 3067712"/>
              <a:gd name="connsiteX1612" fmla="*/ 2912772 w 3196735"/>
              <a:gd name="connsiteY1612" fmla="*/ 2276101 h 3067712"/>
              <a:gd name="connsiteX1613" fmla="*/ 2913055 w 3196735"/>
              <a:gd name="connsiteY1613" fmla="*/ 2276043 h 3067712"/>
              <a:gd name="connsiteX1614" fmla="*/ 2913666 w 3196735"/>
              <a:gd name="connsiteY1614" fmla="*/ 2276101 h 3067712"/>
              <a:gd name="connsiteX1615" fmla="*/ 2931544 w 3196735"/>
              <a:gd name="connsiteY1615" fmla="*/ 2272228 h 3067712"/>
              <a:gd name="connsiteX1616" fmla="*/ 2945846 w 3196735"/>
              <a:gd name="connsiteY1616" fmla="*/ 2305599 h 3067712"/>
              <a:gd name="connsiteX1617" fmla="*/ 557333 w 3196735"/>
              <a:gd name="connsiteY1617" fmla="*/ 2319902 h 3067712"/>
              <a:gd name="connsiteX1618" fmla="*/ 504890 w 3196735"/>
              <a:gd name="connsiteY1618" fmla="*/ 2274611 h 3067712"/>
              <a:gd name="connsiteX1619" fmla="*/ 557333 w 3196735"/>
              <a:gd name="connsiteY1619" fmla="*/ 2319902 h 3067712"/>
              <a:gd name="connsiteX1620" fmla="*/ 907743 w 3196735"/>
              <a:gd name="connsiteY1620" fmla="*/ 2327054 h 3067712"/>
              <a:gd name="connsiteX1621" fmla="*/ 950651 w 3196735"/>
              <a:gd name="connsiteY1621" fmla="*/ 2310367 h 3067712"/>
              <a:gd name="connsiteX1622" fmla="*/ 907743 w 3196735"/>
              <a:gd name="connsiteY1622" fmla="*/ 2327054 h 3067712"/>
              <a:gd name="connsiteX1623" fmla="*/ 2769449 w 3196735"/>
              <a:gd name="connsiteY1623" fmla="*/ 2327054 h 3067712"/>
              <a:gd name="connsiteX1624" fmla="*/ 2758723 w 3196735"/>
              <a:gd name="connsiteY1624" fmla="*/ 2322584 h 3067712"/>
              <a:gd name="connsiteX1625" fmla="*/ 2758294 w 3196735"/>
              <a:gd name="connsiteY1625" fmla="*/ 2322762 h 3067712"/>
              <a:gd name="connsiteX1626" fmla="*/ 2757829 w 3196735"/>
              <a:gd name="connsiteY1626" fmla="*/ 2322584 h 3067712"/>
              <a:gd name="connsiteX1627" fmla="*/ 2747996 w 3196735"/>
              <a:gd name="connsiteY1627" fmla="*/ 2327054 h 3067712"/>
              <a:gd name="connsiteX1628" fmla="*/ 2758294 w 3196735"/>
              <a:gd name="connsiteY1628" fmla="*/ 2322762 h 3067712"/>
              <a:gd name="connsiteX1629" fmla="*/ 2628808 w 3196735"/>
              <a:gd name="connsiteY1629" fmla="*/ 2331821 h 3067712"/>
              <a:gd name="connsiteX1630" fmla="*/ 2616591 w 3196735"/>
              <a:gd name="connsiteY1630" fmla="*/ 2322882 h 3067712"/>
              <a:gd name="connsiteX1631" fmla="*/ 2602587 w 3196735"/>
              <a:gd name="connsiteY1631" fmla="*/ 2324669 h 3067712"/>
              <a:gd name="connsiteX1632" fmla="*/ 2628808 w 3196735"/>
              <a:gd name="connsiteY1632" fmla="*/ 2331821 h 3067712"/>
              <a:gd name="connsiteX1633" fmla="*/ 1065071 w 3196735"/>
              <a:gd name="connsiteY1633" fmla="*/ 2334205 h 3067712"/>
              <a:gd name="connsiteX1634" fmla="*/ 1072222 w 3196735"/>
              <a:gd name="connsiteY1634" fmla="*/ 2331821 h 3067712"/>
              <a:gd name="connsiteX1635" fmla="*/ 1065071 w 3196735"/>
              <a:gd name="connsiteY1635" fmla="*/ 2334205 h 3067712"/>
              <a:gd name="connsiteX1636" fmla="*/ 2223572 w 3196735"/>
              <a:gd name="connsiteY1636" fmla="*/ 2334205 h 3067712"/>
              <a:gd name="connsiteX1637" fmla="*/ 2190795 w 3196735"/>
              <a:gd name="connsiteY1637" fmla="*/ 2314539 h 3067712"/>
              <a:gd name="connsiteX1638" fmla="*/ 2154443 w 3196735"/>
              <a:gd name="connsiteY1638" fmla="*/ 2327054 h 3067712"/>
              <a:gd name="connsiteX1639" fmla="*/ 2223572 w 3196735"/>
              <a:gd name="connsiteY1639" fmla="*/ 2334205 h 3067712"/>
              <a:gd name="connsiteX1640" fmla="*/ 3034045 w 3196735"/>
              <a:gd name="connsiteY1640" fmla="*/ 2338972 h 3067712"/>
              <a:gd name="connsiteX1641" fmla="*/ 3040600 w 3196735"/>
              <a:gd name="connsiteY1641" fmla="*/ 2324372 h 3067712"/>
              <a:gd name="connsiteX1642" fmla="*/ 3040458 w 3196735"/>
              <a:gd name="connsiteY1642" fmla="*/ 2323814 h 3067712"/>
              <a:gd name="connsiteX1643" fmla="*/ 3040600 w 3196735"/>
              <a:gd name="connsiteY1643" fmla="*/ 2323478 h 3067712"/>
              <a:gd name="connsiteX1644" fmla="*/ 3036429 w 3196735"/>
              <a:gd name="connsiteY1644" fmla="*/ 2307984 h 3067712"/>
              <a:gd name="connsiteX1645" fmla="*/ 2960149 w 3196735"/>
              <a:gd name="connsiteY1645" fmla="*/ 2307984 h 3067712"/>
              <a:gd name="connsiteX1646" fmla="*/ 3036429 w 3196735"/>
              <a:gd name="connsiteY1646" fmla="*/ 2307984 h 3067712"/>
              <a:gd name="connsiteX1647" fmla="*/ 3040458 w 3196735"/>
              <a:gd name="connsiteY1647" fmla="*/ 2323814 h 3067712"/>
              <a:gd name="connsiteX1648" fmla="*/ 2531074 w 3196735"/>
              <a:gd name="connsiteY1648" fmla="*/ 2346124 h 3067712"/>
              <a:gd name="connsiteX1649" fmla="*/ 2492935 w 3196735"/>
              <a:gd name="connsiteY1649" fmla="*/ 2274611 h 3067712"/>
              <a:gd name="connsiteX1650" fmla="*/ 2454795 w 3196735"/>
              <a:gd name="connsiteY1650" fmla="*/ 2243622 h 3067712"/>
              <a:gd name="connsiteX1651" fmla="*/ 2435725 w 3196735"/>
              <a:gd name="connsiteY1651" fmla="*/ 2246006 h 3067712"/>
              <a:gd name="connsiteX1652" fmla="*/ 2454795 w 3196735"/>
              <a:gd name="connsiteY1652" fmla="*/ 2243622 h 3067712"/>
              <a:gd name="connsiteX1653" fmla="*/ 2492935 w 3196735"/>
              <a:gd name="connsiteY1653" fmla="*/ 2274611 h 3067712"/>
              <a:gd name="connsiteX1654" fmla="*/ 2531074 w 3196735"/>
              <a:gd name="connsiteY1654" fmla="*/ 2346124 h 3067712"/>
              <a:gd name="connsiteX1655" fmla="*/ 2831426 w 3196735"/>
              <a:gd name="connsiteY1655" fmla="*/ 2346124 h 3067712"/>
              <a:gd name="connsiteX1656" fmla="*/ 2840962 w 3196735"/>
              <a:gd name="connsiteY1656" fmla="*/ 2338972 h 3067712"/>
              <a:gd name="connsiteX1657" fmla="*/ 2831426 w 3196735"/>
              <a:gd name="connsiteY1657" fmla="*/ 2346124 h 3067712"/>
              <a:gd name="connsiteX1658" fmla="*/ 869603 w 3196735"/>
              <a:gd name="connsiteY1658" fmla="*/ 2367577 h 3067712"/>
              <a:gd name="connsiteX1659" fmla="*/ 874967 w 3196735"/>
              <a:gd name="connsiteY1659" fmla="*/ 2357745 h 3067712"/>
              <a:gd name="connsiteX1660" fmla="*/ 874752 w 3196735"/>
              <a:gd name="connsiteY1660" fmla="*/ 2357280 h 3067712"/>
              <a:gd name="connsiteX1661" fmla="*/ 874967 w 3196735"/>
              <a:gd name="connsiteY1661" fmla="*/ 2356850 h 3067712"/>
              <a:gd name="connsiteX1662" fmla="*/ 869603 w 3196735"/>
              <a:gd name="connsiteY1662" fmla="*/ 2346124 h 3067712"/>
              <a:gd name="connsiteX1663" fmla="*/ 874371 w 3196735"/>
              <a:gd name="connsiteY1663" fmla="*/ 2303216 h 3067712"/>
              <a:gd name="connsiteX1664" fmla="*/ 869603 w 3196735"/>
              <a:gd name="connsiteY1664" fmla="*/ 2346124 h 3067712"/>
              <a:gd name="connsiteX1665" fmla="*/ 874752 w 3196735"/>
              <a:gd name="connsiteY1665" fmla="*/ 2357280 h 3067712"/>
              <a:gd name="connsiteX1666" fmla="*/ 1005477 w 3196735"/>
              <a:gd name="connsiteY1666" fmla="*/ 2369961 h 3067712"/>
              <a:gd name="connsiteX1667" fmla="*/ 964953 w 3196735"/>
              <a:gd name="connsiteY1667" fmla="*/ 2348507 h 3067712"/>
              <a:gd name="connsiteX1668" fmla="*/ 1005477 w 3196735"/>
              <a:gd name="connsiteY1668" fmla="*/ 2369961 h 3067712"/>
              <a:gd name="connsiteX1669" fmla="*/ 1243851 w 3196735"/>
              <a:gd name="connsiteY1669" fmla="*/ 2381880 h 3067712"/>
              <a:gd name="connsiteX1670" fmla="*/ 1272457 w 3196735"/>
              <a:gd name="connsiteY1670" fmla="*/ 2346124 h 3067712"/>
              <a:gd name="connsiteX1671" fmla="*/ 1279554 w 3196735"/>
              <a:gd name="connsiteY1671" fmla="*/ 2335182 h 3067712"/>
              <a:gd name="connsiteX1672" fmla="*/ 1293910 w 3196735"/>
              <a:gd name="connsiteY1672" fmla="*/ 2336588 h 3067712"/>
              <a:gd name="connsiteX1673" fmla="*/ 1279607 w 3196735"/>
              <a:gd name="connsiteY1673" fmla="*/ 2335099 h 3067712"/>
              <a:gd name="connsiteX1674" fmla="*/ 1279554 w 3196735"/>
              <a:gd name="connsiteY1674" fmla="*/ 2335182 h 3067712"/>
              <a:gd name="connsiteX1675" fmla="*/ 1278714 w 3196735"/>
              <a:gd name="connsiteY1675" fmla="*/ 2335099 h 3067712"/>
              <a:gd name="connsiteX1676" fmla="*/ 1272457 w 3196735"/>
              <a:gd name="connsiteY1676" fmla="*/ 2346124 h 3067712"/>
              <a:gd name="connsiteX1677" fmla="*/ 1243851 w 3196735"/>
              <a:gd name="connsiteY1677" fmla="*/ 2381880 h 3067712"/>
              <a:gd name="connsiteX1678" fmla="*/ 614542 w 3196735"/>
              <a:gd name="connsiteY1678" fmla="*/ 2400949 h 3067712"/>
              <a:gd name="connsiteX1679" fmla="*/ 595472 w 3196735"/>
              <a:gd name="connsiteY1679" fmla="*/ 2379495 h 3067712"/>
              <a:gd name="connsiteX1680" fmla="*/ 614542 w 3196735"/>
              <a:gd name="connsiteY1680" fmla="*/ 2400949 h 3067712"/>
              <a:gd name="connsiteX1681" fmla="*/ 2786136 w 3196735"/>
              <a:gd name="connsiteY1681" fmla="*/ 2410484 h 3067712"/>
              <a:gd name="connsiteX1682" fmla="*/ 2843346 w 3196735"/>
              <a:gd name="connsiteY1682" fmla="*/ 2384264 h 3067712"/>
              <a:gd name="connsiteX1683" fmla="*/ 2786136 w 3196735"/>
              <a:gd name="connsiteY1683" fmla="*/ 2410484 h 3067712"/>
              <a:gd name="connsiteX1684" fmla="*/ 314191 w 3196735"/>
              <a:gd name="connsiteY1684" fmla="*/ 2417636 h 3067712"/>
              <a:gd name="connsiteX1685" fmla="*/ 287969 w 3196735"/>
              <a:gd name="connsiteY1685" fmla="*/ 2381880 h 3067712"/>
              <a:gd name="connsiteX1686" fmla="*/ 314191 w 3196735"/>
              <a:gd name="connsiteY1686" fmla="*/ 2417636 h 3067712"/>
              <a:gd name="connsiteX1687" fmla="*/ 1000709 w 3196735"/>
              <a:gd name="connsiteY1687" fmla="*/ 2417636 h 3067712"/>
              <a:gd name="connsiteX1688" fmla="*/ 1015012 w 3196735"/>
              <a:gd name="connsiteY1688" fmla="*/ 2410484 h 3067712"/>
              <a:gd name="connsiteX1689" fmla="*/ 1000709 w 3196735"/>
              <a:gd name="connsiteY1689" fmla="*/ 2417636 h 3067712"/>
              <a:gd name="connsiteX1690" fmla="*/ 1332050 w 3196735"/>
              <a:gd name="connsiteY1690" fmla="*/ 2417636 h 3067712"/>
              <a:gd name="connsiteX1691" fmla="*/ 1317747 w 3196735"/>
              <a:gd name="connsiteY1691" fmla="*/ 2410484 h 3067712"/>
              <a:gd name="connsiteX1692" fmla="*/ 1332050 w 3196735"/>
              <a:gd name="connsiteY1692" fmla="*/ 2417636 h 3067712"/>
              <a:gd name="connsiteX1693" fmla="*/ 352330 w 3196735"/>
              <a:gd name="connsiteY1693" fmla="*/ 2431938 h 3067712"/>
              <a:gd name="connsiteX1694" fmla="*/ 318958 w 3196735"/>
              <a:gd name="connsiteY1694" fmla="*/ 2372344 h 3067712"/>
              <a:gd name="connsiteX1695" fmla="*/ 240294 w 3196735"/>
              <a:gd name="connsiteY1695" fmla="*/ 2331821 h 3067712"/>
              <a:gd name="connsiteX1696" fmla="*/ 318958 w 3196735"/>
              <a:gd name="connsiteY1696" fmla="*/ 2372344 h 3067712"/>
              <a:gd name="connsiteX1697" fmla="*/ 352330 w 3196735"/>
              <a:gd name="connsiteY1697" fmla="*/ 2431938 h 3067712"/>
              <a:gd name="connsiteX1698" fmla="*/ 2722966 w 3196735"/>
              <a:gd name="connsiteY1698" fmla="*/ 2439723 h 3067712"/>
              <a:gd name="connsiteX1699" fmla="*/ 2755147 w 3196735"/>
              <a:gd name="connsiteY1699" fmla="*/ 2415252 h 3067712"/>
              <a:gd name="connsiteX1700" fmla="*/ 2707472 w 3196735"/>
              <a:gd name="connsiteY1700" fmla="*/ 2439090 h 3067712"/>
              <a:gd name="connsiteX1701" fmla="*/ 2722966 w 3196735"/>
              <a:gd name="connsiteY1701" fmla="*/ 2439723 h 3067712"/>
              <a:gd name="connsiteX1702" fmla="*/ 1100827 w 3196735"/>
              <a:gd name="connsiteY1702" fmla="*/ 2446241 h 3067712"/>
              <a:gd name="connsiteX1703" fmla="*/ 1085928 w 3196735"/>
              <a:gd name="connsiteY1703" fmla="*/ 2441176 h 3067712"/>
              <a:gd name="connsiteX1704" fmla="*/ 1067454 w 3196735"/>
              <a:gd name="connsiteY1704" fmla="*/ 2441473 h 3067712"/>
              <a:gd name="connsiteX1705" fmla="*/ 1100827 w 3196735"/>
              <a:gd name="connsiteY1705" fmla="*/ 2446241 h 3067712"/>
              <a:gd name="connsiteX1706" fmla="*/ 2485784 w 3196735"/>
              <a:gd name="connsiteY1706" fmla="*/ 2446241 h 3067712"/>
              <a:gd name="connsiteX1707" fmla="*/ 2483400 w 3196735"/>
              <a:gd name="connsiteY1707" fmla="*/ 2436705 h 3067712"/>
              <a:gd name="connsiteX1708" fmla="*/ 2450027 w 3196735"/>
              <a:gd name="connsiteY1708" fmla="*/ 2355658 h 3067712"/>
              <a:gd name="connsiteX1709" fmla="*/ 2483400 w 3196735"/>
              <a:gd name="connsiteY1709" fmla="*/ 2436705 h 3067712"/>
              <a:gd name="connsiteX1710" fmla="*/ 2485784 w 3196735"/>
              <a:gd name="connsiteY1710" fmla="*/ 2446241 h 3067712"/>
              <a:gd name="connsiteX1711" fmla="*/ 550181 w 3196735"/>
              <a:gd name="connsiteY1711" fmla="*/ 2448624 h 3067712"/>
              <a:gd name="connsiteX1712" fmla="*/ 561229 w 3196735"/>
              <a:gd name="connsiteY1712" fmla="*/ 2437301 h 3067712"/>
              <a:gd name="connsiteX1713" fmla="*/ 574018 w 3196735"/>
              <a:gd name="connsiteY1713" fmla="*/ 2436705 h 3067712"/>
              <a:gd name="connsiteX1714" fmla="*/ 562100 w 3196735"/>
              <a:gd name="connsiteY1714" fmla="*/ 2436407 h 3067712"/>
              <a:gd name="connsiteX1715" fmla="*/ 561229 w 3196735"/>
              <a:gd name="connsiteY1715" fmla="*/ 2437301 h 3067712"/>
              <a:gd name="connsiteX1716" fmla="*/ 561206 w 3196735"/>
              <a:gd name="connsiteY1716" fmla="*/ 2437302 h 3067712"/>
              <a:gd name="connsiteX1717" fmla="*/ 550181 w 3196735"/>
              <a:gd name="connsiteY1717" fmla="*/ 2448624 h 3067712"/>
              <a:gd name="connsiteX1718" fmla="*/ 935231 w 3196735"/>
              <a:gd name="connsiteY1718" fmla="*/ 2449742 h 3067712"/>
              <a:gd name="connsiteX1719" fmla="*/ 960186 w 3196735"/>
              <a:gd name="connsiteY1719" fmla="*/ 2446241 h 3067712"/>
              <a:gd name="connsiteX1720" fmla="*/ 907743 w 3196735"/>
              <a:gd name="connsiteY1720" fmla="*/ 2412868 h 3067712"/>
              <a:gd name="connsiteX1721" fmla="*/ 935231 w 3196735"/>
              <a:gd name="connsiteY1721" fmla="*/ 2449742 h 3067712"/>
              <a:gd name="connsiteX1722" fmla="*/ 1134199 w 3196735"/>
              <a:gd name="connsiteY1722" fmla="*/ 2467694 h 3067712"/>
              <a:gd name="connsiteX1723" fmla="*/ 1138967 w 3196735"/>
              <a:gd name="connsiteY1723" fmla="*/ 2451008 h 3067712"/>
              <a:gd name="connsiteX1724" fmla="*/ 1134199 w 3196735"/>
              <a:gd name="connsiteY1724" fmla="*/ 2467694 h 3067712"/>
              <a:gd name="connsiteX1725" fmla="*/ 2695254 w 3196735"/>
              <a:gd name="connsiteY1725" fmla="*/ 2469780 h 3067712"/>
              <a:gd name="connsiteX1726" fmla="*/ 2724158 w 3196735"/>
              <a:gd name="connsiteY1726" fmla="*/ 2460543 h 3067712"/>
              <a:gd name="connsiteX1727" fmla="*/ 2694395 w 3196735"/>
              <a:gd name="connsiteY1727" fmla="*/ 2469770 h 3067712"/>
              <a:gd name="connsiteX1728" fmla="*/ 2680244 w 3196735"/>
              <a:gd name="connsiteY1728" fmla="*/ 2469594 h 3067712"/>
              <a:gd name="connsiteX1729" fmla="*/ 2664564 w 3196735"/>
              <a:gd name="connsiteY1729" fmla="*/ 2462927 h 3067712"/>
              <a:gd name="connsiteX1730" fmla="*/ 2694361 w 3196735"/>
              <a:gd name="connsiteY1730" fmla="*/ 2469780 h 3067712"/>
              <a:gd name="connsiteX1731" fmla="*/ 2694395 w 3196735"/>
              <a:gd name="connsiteY1731" fmla="*/ 2469770 h 3067712"/>
              <a:gd name="connsiteX1732" fmla="*/ 1701531 w 3196735"/>
              <a:gd name="connsiteY1732" fmla="*/ 2481997 h 3067712"/>
              <a:gd name="connsiteX1733" fmla="*/ 1715834 w 3196735"/>
              <a:gd name="connsiteY1733" fmla="*/ 2472461 h 3067712"/>
              <a:gd name="connsiteX1734" fmla="*/ 1701531 w 3196735"/>
              <a:gd name="connsiteY1734" fmla="*/ 2481997 h 3067712"/>
              <a:gd name="connsiteX1735" fmla="*/ 2154443 w 3196735"/>
              <a:gd name="connsiteY1735" fmla="*/ 2503450 h 3067712"/>
              <a:gd name="connsiteX1736" fmla="*/ 2140140 w 3196735"/>
              <a:gd name="connsiteY1736" fmla="*/ 2448624 h 3067712"/>
              <a:gd name="connsiteX1737" fmla="*/ 2154443 w 3196735"/>
              <a:gd name="connsiteY1737" fmla="*/ 2503450 h 3067712"/>
              <a:gd name="connsiteX1738" fmla="*/ 2893405 w 3196735"/>
              <a:gd name="connsiteY1738" fmla="*/ 2505834 h 3067712"/>
              <a:gd name="connsiteX1739" fmla="*/ 2871950 w 3196735"/>
              <a:gd name="connsiteY1739" fmla="*/ 2496299 h 3067712"/>
              <a:gd name="connsiteX1740" fmla="*/ 2893405 w 3196735"/>
              <a:gd name="connsiteY1740" fmla="*/ 2505834 h 3067712"/>
              <a:gd name="connsiteX1741" fmla="*/ 3022126 w 3196735"/>
              <a:gd name="connsiteY1741" fmla="*/ 2510601 h 3067712"/>
              <a:gd name="connsiteX1742" fmla="*/ 3010208 w 3196735"/>
              <a:gd name="connsiteY1742" fmla="*/ 2489148 h 3067712"/>
              <a:gd name="connsiteX1743" fmla="*/ 3025106 w 3196735"/>
              <a:gd name="connsiteY1743" fmla="*/ 2448029 h 3067712"/>
              <a:gd name="connsiteX1744" fmla="*/ 3025056 w 3196735"/>
              <a:gd name="connsiteY1744" fmla="*/ 2447276 h 3067712"/>
              <a:gd name="connsiteX1745" fmla="*/ 3025106 w 3196735"/>
              <a:gd name="connsiteY1745" fmla="*/ 2447135 h 3067712"/>
              <a:gd name="connsiteX1746" fmla="*/ 3022126 w 3196735"/>
              <a:gd name="connsiteY1746" fmla="*/ 2403334 h 3067712"/>
              <a:gd name="connsiteX1747" fmla="*/ 3031661 w 3196735"/>
              <a:gd name="connsiteY1747" fmla="*/ 2389031 h 3067712"/>
              <a:gd name="connsiteX1748" fmla="*/ 3022126 w 3196735"/>
              <a:gd name="connsiteY1748" fmla="*/ 2403334 h 3067712"/>
              <a:gd name="connsiteX1749" fmla="*/ 3025056 w 3196735"/>
              <a:gd name="connsiteY1749" fmla="*/ 2447276 h 3067712"/>
              <a:gd name="connsiteX1750" fmla="*/ 3010208 w 3196735"/>
              <a:gd name="connsiteY1750" fmla="*/ 2489148 h 3067712"/>
              <a:gd name="connsiteX1751" fmla="*/ 3022126 w 3196735"/>
              <a:gd name="connsiteY1751" fmla="*/ 2510601 h 3067712"/>
              <a:gd name="connsiteX1752" fmla="*/ 1644321 w 3196735"/>
              <a:gd name="connsiteY1752" fmla="*/ 2512986 h 3067712"/>
              <a:gd name="connsiteX1753" fmla="*/ 1652397 w 3196735"/>
              <a:gd name="connsiteY1753" fmla="*/ 2505431 h 3067712"/>
              <a:gd name="connsiteX1754" fmla="*/ 1653558 w 3196735"/>
              <a:gd name="connsiteY1754" fmla="*/ 2505238 h 3067712"/>
              <a:gd name="connsiteX1755" fmla="*/ 1668158 w 3196735"/>
              <a:gd name="connsiteY1755" fmla="*/ 2508218 h 3067712"/>
              <a:gd name="connsiteX1756" fmla="*/ 1691995 w 3196735"/>
              <a:gd name="connsiteY1756" fmla="*/ 2479613 h 3067712"/>
              <a:gd name="connsiteX1757" fmla="*/ 1668158 w 3196735"/>
              <a:gd name="connsiteY1757" fmla="*/ 2508218 h 3067712"/>
              <a:gd name="connsiteX1758" fmla="*/ 1653558 w 3196735"/>
              <a:gd name="connsiteY1758" fmla="*/ 2504345 h 3067712"/>
              <a:gd name="connsiteX1759" fmla="*/ 1652397 w 3196735"/>
              <a:gd name="connsiteY1759" fmla="*/ 2505431 h 3067712"/>
              <a:gd name="connsiteX1760" fmla="*/ 1647710 w 3196735"/>
              <a:gd name="connsiteY1760" fmla="*/ 2506207 h 3067712"/>
              <a:gd name="connsiteX1761" fmla="*/ 1644321 w 3196735"/>
              <a:gd name="connsiteY1761" fmla="*/ 2512986 h 3067712"/>
              <a:gd name="connsiteX1762" fmla="*/ 385702 w 3196735"/>
              <a:gd name="connsiteY1762" fmla="*/ 2517753 h 3067712"/>
              <a:gd name="connsiteX1763" fmla="*/ 364248 w 3196735"/>
              <a:gd name="connsiteY1763" fmla="*/ 2462927 h 3067712"/>
              <a:gd name="connsiteX1764" fmla="*/ 385702 w 3196735"/>
              <a:gd name="connsiteY1764" fmla="*/ 2517753 h 3067712"/>
              <a:gd name="connsiteX1765" fmla="*/ 2976835 w 3196735"/>
              <a:gd name="connsiteY1765" fmla="*/ 2517753 h 3067712"/>
              <a:gd name="connsiteX1766" fmla="*/ 2983986 w 3196735"/>
              <a:gd name="connsiteY1766" fmla="*/ 2501067 h 3067712"/>
              <a:gd name="connsiteX1767" fmla="*/ 2976835 w 3196735"/>
              <a:gd name="connsiteY1767" fmla="*/ 2517753 h 3067712"/>
              <a:gd name="connsiteX1768" fmla="*/ 2967301 w 3196735"/>
              <a:gd name="connsiteY1768" fmla="*/ 2510601 h 3067712"/>
              <a:gd name="connsiteX1769" fmla="*/ 2976835 w 3196735"/>
              <a:gd name="connsiteY1769" fmla="*/ 2517753 h 3067712"/>
              <a:gd name="connsiteX1770" fmla="*/ 2714623 w 3196735"/>
              <a:gd name="connsiteY1770" fmla="*/ 2532055 h 3067712"/>
              <a:gd name="connsiteX1771" fmla="*/ 2705754 w 3196735"/>
              <a:gd name="connsiteY1771" fmla="*/ 2527343 h 3067712"/>
              <a:gd name="connsiteX1772" fmla="*/ 2702704 w 3196735"/>
              <a:gd name="connsiteY1772" fmla="*/ 2520137 h 3067712"/>
              <a:gd name="connsiteX1773" fmla="*/ 2705088 w 3196735"/>
              <a:gd name="connsiteY1773" fmla="*/ 2526990 h 3067712"/>
              <a:gd name="connsiteX1774" fmla="*/ 2705754 w 3196735"/>
              <a:gd name="connsiteY1774" fmla="*/ 2527343 h 3067712"/>
              <a:gd name="connsiteX1775" fmla="*/ 2705982 w 3196735"/>
              <a:gd name="connsiteY1775" fmla="*/ 2527884 h 3067712"/>
              <a:gd name="connsiteX1776" fmla="*/ 2714623 w 3196735"/>
              <a:gd name="connsiteY1776" fmla="*/ 2532055 h 3067712"/>
              <a:gd name="connsiteX1777" fmla="*/ 519192 w 3196735"/>
              <a:gd name="connsiteY1777" fmla="*/ 2546358 h 3067712"/>
              <a:gd name="connsiteX1778" fmla="*/ 507274 w 3196735"/>
              <a:gd name="connsiteY1778" fmla="*/ 2501067 h 3067712"/>
              <a:gd name="connsiteX1779" fmla="*/ 519192 w 3196735"/>
              <a:gd name="connsiteY1779" fmla="*/ 2546358 h 3067712"/>
              <a:gd name="connsiteX1780" fmla="*/ 862452 w 3196735"/>
              <a:gd name="connsiteY1780" fmla="*/ 2560660 h 3067712"/>
              <a:gd name="connsiteX1781" fmla="*/ 886289 w 3196735"/>
              <a:gd name="connsiteY1781" fmla="*/ 2510601 h 3067712"/>
              <a:gd name="connsiteX1782" fmla="*/ 862452 w 3196735"/>
              <a:gd name="connsiteY1782" fmla="*/ 2560660 h 3067712"/>
              <a:gd name="connsiteX1783" fmla="*/ 2805206 w 3196735"/>
              <a:gd name="connsiteY1783" fmla="*/ 2563044 h 3067712"/>
              <a:gd name="connsiteX1784" fmla="*/ 2784944 w 3196735"/>
              <a:gd name="connsiteY1784" fmla="*/ 2561256 h 3067712"/>
              <a:gd name="connsiteX1785" fmla="*/ 2783467 w 3196735"/>
              <a:gd name="connsiteY1785" fmla="*/ 2560640 h 3067712"/>
              <a:gd name="connsiteX1786" fmla="*/ 2771833 w 3196735"/>
              <a:gd name="connsiteY1786" fmla="*/ 2548742 h 3067712"/>
              <a:gd name="connsiteX1787" fmla="*/ 2776377 w 3196735"/>
              <a:gd name="connsiteY1787" fmla="*/ 2557681 h 3067712"/>
              <a:gd name="connsiteX1788" fmla="*/ 2783467 w 3196735"/>
              <a:gd name="connsiteY1788" fmla="*/ 2560640 h 3067712"/>
              <a:gd name="connsiteX1789" fmla="*/ 2784944 w 3196735"/>
              <a:gd name="connsiteY1789" fmla="*/ 2562150 h 3067712"/>
              <a:gd name="connsiteX1790" fmla="*/ 2805206 w 3196735"/>
              <a:gd name="connsiteY1790" fmla="*/ 2563044 h 3067712"/>
              <a:gd name="connsiteX1791" fmla="*/ 628844 w 3196735"/>
              <a:gd name="connsiteY1791" fmla="*/ 2572579 h 3067712"/>
              <a:gd name="connsiteX1792" fmla="*/ 618118 w 3196735"/>
              <a:gd name="connsiteY1792" fmla="*/ 2566024 h 3067712"/>
              <a:gd name="connsiteX1793" fmla="*/ 607391 w 3196735"/>
              <a:gd name="connsiteY1793" fmla="*/ 2570196 h 3067712"/>
              <a:gd name="connsiteX1794" fmla="*/ 628844 w 3196735"/>
              <a:gd name="connsiteY1794" fmla="*/ 2572579 h 3067712"/>
              <a:gd name="connsiteX1795" fmla="*/ 1958975 w 3196735"/>
              <a:gd name="connsiteY1795" fmla="*/ 2574963 h 3067712"/>
              <a:gd name="connsiteX1796" fmla="*/ 1989964 w 3196735"/>
              <a:gd name="connsiteY1796" fmla="*/ 2570196 h 3067712"/>
              <a:gd name="connsiteX1797" fmla="*/ 2104384 w 3196735"/>
              <a:gd name="connsiteY1797" fmla="*/ 2539207 h 3067712"/>
              <a:gd name="connsiteX1798" fmla="*/ 1989964 w 3196735"/>
              <a:gd name="connsiteY1798" fmla="*/ 2570196 h 3067712"/>
              <a:gd name="connsiteX1799" fmla="*/ 1958975 w 3196735"/>
              <a:gd name="connsiteY1799" fmla="*/ 2574963 h 3067712"/>
              <a:gd name="connsiteX1800" fmla="*/ 2489917 w 3196735"/>
              <a:gd name="connsiteY1800" fmla="*/ 2583195 h 3067712"/>
              <a:gd name="connsiteX1801" fmla="*/ 2512005 w 3196735"/>
              <a:gd name="connsiteY1801" fmla="*/ 2579730 h 3067712"/>
              <a:gd name="connsiteX1802" fmla="*/ 2557295 w 3196735"/>
              <a:gd name="connsiteY1802" fmla="*/ 2558277 h 3067712"/>
              <a:gd name="connsiteX1803" fmla="*/ 2512005 w 3196735"/>
              <a:gd name="connsiteY1803" fmla="*/ 2579730 h 3067712"/>
              <a:gd name="connsiteX1804" fmla="*/ 2489809 w 3196735"/>
              <a:gd name="connsiteY1804" fmla="*/ 2583159 h 3067712"/>
              <a:gd name="connsiteX1805" fmla="*/ 2489076 w 3196735"/>
              <a:gd name="connsiteY1805" fmla="*/ 2582921 h 3067712"/>
              <a:gd name="connsiteX1806" fmla="*/ 2474936 w 3196735"/>
              <a:gd name="connsiteY1806" fmla="*/ 2575252 h 3067712"/>
              <a:gd name="connsiteX1807" fmla="*/ 2471686 w 3196735"/>
              <a:gd name="connsiteY1807" fmla="*/ 2568018 h 3067712"/>
              <a:gd name="connsiteX1808" fmla="*/ 2471481 w 3196735"/>
              <a:gd name="connsiteY1808" fmla="*/ 2543974 h 3067712"/>
              <a:gd name="connsiteX1809" fmla="*/ 2470773 w 3196735"/>
              <a:gd name="connsiteY1809" fmla="*/ 2565987 h 3067712"/>
              <a:gd name="connsiteX1810" fmla="*/ 2471686 w 3196735"/>
              <a:gd name="connsiteY1810" fmla="*/ 2568018 h 3067712"/>
              <a:gd name="connsiteX1811" fmla="*/ 2471732 w 3196735"/>
              <a:gd name="connsiteY1811" fmla="*/ 2573515 h 3067712"/>
              <a:gd name="connsiteX1812" fmla="*/ 2474936 w 3196735"/>
              <a:gd name="connsiteY1812" fmla="*/ 2575252 h 3067712"/>
              <a:gd name="connsiteX1813" fmla="*/ 2476546 w 3196735"/>
              <a:gd name="connsiteY1813" fmla="*/ 2578837 h 3067712"/>
              <a:gd name="connsiteX1814" fmla="*/ 2489076 w 3196735"/>
              <a:gd name="connsiteY1814" fmla="*/ 2582921 h 3067712"/>
              <a:gd name="connsiteX1815" fmla="*/ 2489582 w 3196735"/>
              <a:gd name="connsiteY1815" fmla="*/ 2583195 h 3067712"/>
              <a:gd name="connsiteX1816" fmla="*/ 2489809 w 3196735"/>
              <a:gd name="connsiteY1816" fmla="*/ 2583159 h 3067712"/>
              <a:gd name="connsiteX1817" fmla="*/ 726578 w 3196735"/>
              <a:gd name="connsiteY1817" fmla="*/ 2594033 h 3067712"/>
              <a:gd name="connsiteX1818" fmla="*/ 707509 w 3196735"/>
              <a:gd name="connsiteY1818" fmla="*/ 2582114 h 3067712"/>
              <a:gd name="connsiteX1819" fmla="*/ 726578 w 3196735"/>
              <a:gd name="connsiteY1819" fmla="*/ 2594033 h 3067712"/>
              <a:gd name="connsiteX1820" fmla="*/ 2612122 w 3196735"/>
              <a:gd name="connsiteY1820" fmla="*/ 2598800 h 3067712"/>
              <a:gd name="connsiteX1821" fmla="*/ 2604971 w 3196735"/>
              <a:gd name="connsiteY1821" fmla="*/ 2572579 h 3067712"/>
              <a:gd name="connsiteX1822" fmla="*/ 2612122 w 3196735"/>
              <a:gd name="connsiteY1822" fmla="*/ 2598800 h 3067712"/>
              <a:gd name="connsiteX1823" fmla="*/ 2905323 w 3196735"/>
              <a:gd name="connsiteY1823" fmla="*/ 2601780 h 3067712"/>
              <a:gd name="connsiteX1824" fmla="*/ 2914858 w 3196735"/>
              <a:gd name="connsiteY1824" fmla="*/ 2601184 h 3067712"/>
              <a:gd name="connsiteX1825" fmla="*/ 2895788 w 3196735"/>
              <a:gd name="connsiteY1825" fmla="*/ 2598800 h 3067712"/>
              <a:gd name="connsiteX1826" fmla="*/ 2884143 w 3196735"/>
              <a:gd name="connsiteY1826" fmla="*/ 2579296 h 3067712"/>
              <a:gd name="connsiteX1827" fmla="*/ 2883926 w 3196735"/>
              <a:gd name="connsiteY1827" fmla="*/ 2578226 h 3067712"/>
              <a:gd name="connsiteX1828" fmla="*/ 2886253 w 3196735"/>
              <a:gd name="connsiteY1828" fmla="*/ 2553509 h 3067712"/>
              <a:gd name="connsiteX1829" fmla="*/ 2883869 w 3196735"/>
              <a:gd name="connsiteY1829" fmla="*/ 2577943 h 3067712"/>
              <a:gd name="connsiteX1830" fmla="*/ 2883926 w 3196735"/>
              <a:gd name="connsiteY1830" fmla="*/ 2578226 h 3067712"/>
              <a:gd name="connsiteX1831" fmla="*/ 2883869 w 3196735"/>
              <a:gd name="connsiteY1831" fmla="*/ 2578837 h 3067712"/>
              <a:gd name="connsiteX1832" fmla="*/ 2884143 w 3196735"/>
              <a:gd name="connsiteY1832" fmla="*/ 2579296 h 3067712"/>
              <a:gd name="connsiteX1833" fmla="*/ 2886253 w 3196735"/>
              <a:gd name="connsiteY1833" fmla="*/ 2589713 h 3067712"/>
              <a:gd name="connsiteX1834" fmla="*/ 2895788 w 3196735"/>
              <a:gd name="connsiteY1834" fmla="*/ 2598800 h 3067712"/>
              <a:gd name="connsiteX1835" fmla="*/ 2905323 w 3196735"/>
              <a:gd name="connsiteY1835" fmla="*/ 2601780 h 3067712"/>
              <a:gd name="connsiteX1836" fmla="*/ 2852880 w 3196735"/>
              <a:gd name="connsiteY1836" fmla="*/ 2608336 h 3067712"/>
              <a:gd name="connsiteX1837" fmla="*/ 2860032 w 3196735"/>
              <a:gd name="connsiteY1837" fmla="*/ 2605951 h 3067712"/>
              <a:gd name="connsiteX1838" fmla="*/ 2852880 w 3196735"/>
              <a:gd name="connsiteY1838" fmla="*/ 2608336 h 3067712"/>
              <a:gd name="connsiteX1839" fmla="*/ 1932754 w 3196735"/>
              <a:gd name="connsiteY1839" fmla="*/ 2629789 h 3067712"/>
              <a:gd name="connsiteX1840" fmla="*/ 1947057 w 3196735"/>
              <a:gd name="connsiteY1840" fmla="*/ 2622637 h 3067712"/>
              <a:gd name="connsiteX1841" fmla="*/ 1932754 w 3196735"/>
              <a:gd name="connsiteY1841" fmla="*/ 2629789 h 3067712"/>
              <a:gd name="connsiteX1842" fmla="*/ 669368 w 3196735"/>
              <a:gd name="connsiteY1842" fmla="*/ 2641707 h 3067712"/>
              <a:gd name="connsiteX1843" fmla="*/ 783789 w 3196735"/>
              <a:gd name="connsiteY1843" fmla="*/ 2622637 h 3067712"/>
              <a:gd name="connsiteX1844" fmla="*/ 669368 w 3196735"/>
              <a:gd name="connsiteY1844" fmla="*/ 2641707 h 3067712"/>
              <a:gd name="connsiteX1845" fmla="*/ 650298 w 3196735"/>
              <a:gd name="connsiteY1845" fmla="*/ 2632173 h 3067712"/>
              <a:gd name="connsiteX1846" fmla="*/ 669368 w 3196735"/>
              <a:gd name="connsiteY1846" fmla="*/ 2641707 h 3067712"/>
              <a:gd name="connsiteX1847" fmla="*/ 2621657 w 3196735"/>
              <a:gd name="connsiteY1847" fmla="*/ 2651243 h 3067712"/>
              <a:gd name="connsiteX1848" fmla="*/ 2597820 w 3196735"/>
              <a:gd name="connsiteY1848" fmla="*/ 2634557 h 3067712"/>
              <a:gd name="connsiteX1849" fmla="*/ 2550144 w 3196735"/>
              <a:gd name="connsiteY1849" fmla="*/ 2629789 h 3067712"/>
              <a:gd name="connsiteX1850" fmla="*/ 2539418 w 3196735"/>
              <a:gd name="connsiteY1850" fmla="*/ 2628001 h 3067712"/>
              <a:gd name="connsiteX1851" fmla="*/ 2528691 w 3196735"/>
              <a:gd name="connsiteY1851" fmla="*/ 2636940 h 3067712"/>
              <a:gd name="connsiteX1852" fmla="*/ 2550144 w 3196735"/>
              <a:gd name="connsiteY1852" fmla="*/ 2629789 h 3067712"/>
              <a:gd name="connsiteX1853" fmla="*/ 2597820 w 3196735"/>
              <a:gd name="connsiteY1853" fmla="*/ 2634557 h 3067712"/>
              <a:gd name="connsiteX1854" fmla="*/ 2621657 w 3196735"/>
              <a:gd name="connsiteY1854" fmla="*/ 2651243 h 3067712"/>
              <a:gd name="connsiteX1855" fmla="*/ 2717007 w 3196735"/>
              <a:gd name="connsiteY1855" fmla="*/ 2658394 h 3067712"/>
              <a:gd name="connsiteX1856" fmla="*/ 2745612 w 3196735"/>
              <a:gd name="connsiteY1856" fmla="*/ 2627405 h 3067712"/>
              <a:gd name="connsiteX1857" fmla="*/ 2717007 w 3196735"/>
              <a:gd name="connsiteY1857" fmla="*/ 2658394 h 3067712"/>
              <a:gd name="connsiteX1858" fmla="*/ 435761 w 3196735"/>
              <a:gd name="connsiteY1858" fmla="*/ 2663161 h 3067712"/>
              <a:gd name="connsiteX1859" fmla="*/ 378551 w 3196735"/>
              <a:gd name="connsiteY1859" fmla="*/ 2589266 h 3067712"/>
              <a:gd name="connsiteX1860" fmla="*/ 435761 w 3196735"/>
              <a:gd name="connsiteY1860" fmla="*/ 2663161 h 3067712"/>
              <a:gd name="connsiteX1861" fmla="*/ 764719 w 3196735"/>
              <a:gd name="connsiteY1861" fmla="*/ 2701302 h 3067712"/>
              <a:gd name="connsiteX1862" fmla="*/ 798090 w 3196735"/>
              <a:gd name="connsiteY1862" fmla="*/ 2684616 h 3067712"/>
              <a:gd name="connsiteX1863" fmla="*/ 764719 w 3196735"/>
              <a:gd name="connsiteY1863" fmla="*/ 2701302 h 3067712"/>
              <a:gd name="connsiteX1864" fmla="*/ 2983986 w 3196735"/>
              <a:gd name="connsiteY1864" fmla="*/ 2701302 h 3067712"/>
              <a:gd name="connsiteX1865" fmla="*/ 2975430 w 3196735"/>
              <a:gd name="connsiteY1865" fmla="*/ 2671203 h 3067712"/>
              <a:gd name="connsiteX1866" fmla="*/ 2979219 w 3196735"/>
              <a:gd name="connsiteY1866" fmla="*/ 2644092 h 3067712"/>
              <a:gd name="connsiteX1867" fmla="*/ 2975345 w 3196735"/>
              <a:gd name="connsiteY1867" fmla="*/ 2670909 h 3067712"/>
              <a:gd name="connsiteX1868" fmla="*/ 2975430 w 3196735"/>
              <a:gd name="connsiteY1868" fmla="*/ 2671203 h 3067712"/>
              <a:gd name="connsiteX1869" fmla="*/ 2975345 w 3196735"/>
              <a:gd name="connsiteY1869" fmla="*/ 2671803 h 3067712"/>
              <a:gd name="connsiteX1870" fmla="*/ 2983986 w 3196735"/>
              <a:gd name="connsiteY1870" fmla="*/ 2701302 h 3067712"/>
              <a:gd name="connsiteX1871" fmla="*/ 922046 w 3196735"/>
              <a:gd name="connsiteY1871" fmla="*/ 2703685 h 3067712"/>
              <a:gd name="connsiteX1872" fmla="*/ 914895 w 3196735"/>
              <a:gd name="connsiteY1872" fmla="*/ 2686999 h 3067712"/>
              <a:gd name="connsiteX1873" fmla="*/ 826696 w 3196735"/>
              <a:gd name="connsiteY1873" fmla="*/ 2663161 h 3067712"/>
              <a:gd name="connsiteX1874" fmla="*/ 850533 w 3196735"/>
              <a:gd name="connsiteY1874" fmla="*/ 2644092 h 3067712"/>
              <a:gd name="connsiteX1875" fmla="*/ 891057 w 3196735"/>
              <a:gd name="connsiteY1875" fmla="*/ 2629789 h 3067712"/>
              <a:gd name="connsiteX1876" fmla="*/ 914895 w 3196735"/>
              <a:gd name="connsiteY1876" fmla="*/ 2598800 h 3067712"/>
              <a:gd name="connsiteX1877" fmla="*/ 891057 w 3196735"/>
              <a:gd name="connsiteY1877" fmla="*/ 2629789 h 3067712"/>
              <a:gd name="connsiteX1878" fmla="*/ 850533 w 3196735"/>
              <a:gd name="connsiteY1878" fmla="*/ 2644092 h 3067712"/>
              <a:gd name="connsiteX1879" fmla="*/ 826696 w 3196735"/>
              <a:gd name="connsiteY1879" fmla="*/ 2663161 h 3067712"/>
              <a:gd name="connsiteX1880" fmla="*/ 914895 w 3196735"/>
              <a:gd name="connsiteY1880" fmla="*/ 2686999 h 3067712"/>
              <a:gd name="connsiteX1881" fmla="*/ 922046 w 3196735"/>
              <a:gd name="connsiteY1881" fmla="*/ 2703685 h 3067712"/>
              <a:gd name="connsiteX1882" fmla="*/ 1880311 w 3196735"/>
              <a:gd name="connsiteY1882" fmla="*/ 2713220 h 3067712"/>
              <a:gd name="connsiteX1883" fmla="*/ 1918451 w 3196735"/>
              <a:gd name="connsiteY1883" fmla="*/ 2679848 h 3067712"/>
              <a:gd name="connsiteX1884" fmla="*/ 1880311 w 3196735"/>
              <a:gd name="connsiteY1884" fmla="*/ 2713220 h 3067712"/>
              <a:gd name="connsiteX1885" fmla="*/ 2547761 w 3196735"/>
              <a:gd name="connsiteY1885" fmla="*/ 2734673 h 3067712"/>
              <a:gd name="connsiteX1886" fmla="*/ 2528820 w 3196735"/>
              <a:gd name="connsiteY1886" fmla="*/ 2713538 h 3067712"/>
              <a:gd name="connsiteX1887" fmla="*/ 2527445 w 3196735"/>
              <a:gd name="connsiteY1887" fmla="*/ 2710485 h 3067712"/>
              <a:gd name="connsiteX1888" fmla="*/ 2533458 w 3196735"/>
              <a:gd name="connsiteY1888" fmla="*/ 2679848 h 3067712"/>
              <a:gd name="connsiteX1889" fmla="*/ 2527201 w 3196735"/>
              <a:gd name="connsiteY1889" fmla="*/ 2709943 h 3067712"/>
              <a:gd name="connsiteX1890" fmla="*/ 2527445 w 3196735"/>
              <a:gd name="connsiteY1890" fmla="*/ 2710485 h 3067712"/>
              <a:gd name="connsiteX1891" fmla="*/ 2527201 w 3196735"/>
              <a:gd name="connsiteY1891" fmla="*/ 2711731 h 3067712"/>
              <a:gd name="connsiteX1892" fmla="*/ 2528820 w 3196735"/>
              <a:gd name="connsiteY1892" fmla="*/ 2713538 h 3067712"/>
              <a:gd name="connsiteX1893" fmla="*/ 2533123 w 3196735"/>
              <a:gd name="connsiteY1893" fmla="*/ 2723090 h 3067712"/>
              <a:gd name="connsiteX1894" fmla="*/ 2547761 w 3196735"/>
              <a:gd name="connsiteY1894" fmla="*/ 2734673 h 3067712"/>
              <a:gd name="connsiteX1895" fmla="*/ 643147 w 3196735"/>
              <a:gd name="connsiteY1895" fmla="*/ 2737057 h 3067712"/>
              <a:gd name="connsiteX1896" fmla="*/ 626461 w 3196735"/>
              <a:gd name="connsiteY1896" fmla="*/ 2727523 h 3067712"/>
              <a:gd name="connsiteX1897" fmla="*/ 526344 w 3196735"/>
              <a:gd name="connsiteY1897" fmla="*/ 2653626 h 3067712"/>
              <a:gd name="connsiteX1898" fmla="*/ 626461 w 3196735"/>
              <a:gd name="connsiteY1898" fmla="*/ 2727523 h 3067712"/>
              <a:gd name="connsiteX1899" fmla="*/ 643147 w 3196735"/>
              <a:gd name="connsiteY1899" fmla="*/ 2737057 h 3067712"/>
              <a:gd name="connsiteX1900" fmla="*/ 2394679 w 3196735"/>
              <a:gd name="connsiteY1900" fmla="*/ 2744432 h 3067712"/>
              <a:gd name="connsiteX1901" fmla="*/ 2414271 w 3196735"/>
              <a:gd name="connsiteY1901" fmla="*/ 2744209 h 3067712"/>
              <a:gd name="connsiteX1902" fmla="*/ 2437652 w 3196735"/>
              <a:gd name="connsiteY1902" fmla="*/ 2741527 h 3067712"/>
              <a:gd name="connsiteX1903" fmla="*/ 2441644 w 3196735"/>
              <a:gd name="connsiteY1903" fmla="*/ 2739257 h 3067712"/>
              <a:gd name="connsiteX1904" fmla="*/ 2445558 w 3196735"/>
              <a:gd name="connsiteY1904" fmla="*/ 2738548 h 3067712"/>
              <a:gd name="connsiteX1905" fmla="*/ 2454862 w 3196735"/>
              <a:gd name="connsiteY1905" fmla="*/ 2731737 h 3067712"/>
              <a:gd name="connsiteX1906" fmla="*/ 2456508 w 3196735"/>
              <a:gd name="connsiteY1906" fmla="*/ 2730801 h 3067712"/>
              <a:gd name="connsiteX1907" fmla="*/ 2456686 w 3196735"/>
              <a:gd name="connsiteY1907" fmla="*/ 2730401 h 3067712"/>
              <a:gd name="connsiteX1908" fmla="*/ 2457513 w 3196735"/>
              <a:gd name="connsiteY1908" fmla="*/ 2729795 h 3067712"/>
              <a:gd name="connsiteX1909" fmla="*/ 2464330 w 3196735"/>
              <a:gd name="connsiteY1909" fmla="*/ 2713220 h 3067712"/>
              <a:gd name="connsiteX1910" fmla="*/ 2456686 w 3196735"/>
              <a:gd name="connsiteY1910" fmla="*/ 2730401 h 3067712"/>
              <a:gd name="connsiteX1911" fmla="*/ 2454862 w 3196735"/>
              <a:gd name="connsiteY1911" fmla="*/ 2731737 h 3067712"/>
              <a:gd name="connsiteX1912" fmla="*/ 2441644 w 3196735"/>
              <a:gd name="connsiteY1912" fmla="*/ 2739257 h 3067712"/>
              <a:gd name="connsiteX1913" fmla="*/ 2414271 w 3196735"/>
              <a:gd name="connsiteY1913" fmla="*/ 2744209 h 3067712"/>
              <a:gd name="connsiteX1914" fmla="*/ 2376429 w 3196735"/>
              <a:gd name="connsiteY1914" fmla="*/ 2739739 h 3067712"/>
              <a:gd name="connsiteX1915" fmla="*/ 2368357 w 3196735"/>
              <a:gd name="connsiteY1915" fmla="*/ 2739139 h 3067712"/>
              <a:gd name="connsiteX1916" fmla="*/ 2357284 w 3196735"/>
              <a:gd name="connsiteY1916" fmla="*/ 2736834 h 3067712"/>
              <a:gd name="connsiteX1917" fmla="*/ 2340375 w 3196735"/>
              <a:gd name="connsiteY1917" fmla="*/ 2737057 h 3067712"/>
              <a:gd name="connsiteX1918" fmla="*/ 2297468 w 3196735"/>
              <a:gd name="connsiteY1918" fmla="*/ 2713220 h 3067712"/>
              <a:gd name="connsiteX1919" fmla="*/ 2340375 w 3196735"/>
              <a:gd name="connsiteY1919" fmla="*/ 2737057 h 3067712"/>
              <a:gd name="connsiteX1920" fmla="*/ 2368357 w 3196735"/>
              <a:gd name="connsiteY1920" fmla="*/ 2739139 h 3067712"/>
              <a:gd name="connsiteX1921" fmla="*/ 2375535 w 3196735"/>
              <a:gd name="connsiteY1921" fmla="*/ 2740633 h 3067712"/>
              <a:gd name="connsiteX1922" fmla="*/ 2394679 w 3196735"/>
              <a:gd name="connsiteY1922" fmla="*/ 2744432 h 3067712"/>
              <a:gd name="connsiteX1923" fmla="*/ 1119896 w 3196735"/>
              <a:gd name="connsiteY1923" fmla="*/ 2746593 h 3067712"/>
              <a:gd name="connsiteX1924" fmla="*/ 1115129 w 3196735"/>
              <a:gd name="connsiteY1924" fmla="*/ 2722755 h 3067712"/>
              <a:gd name="connsiteX1925" fmla="*/ 1131815 w 3196735"/>
              <a:gd name="connsiteY1925" fmla="*/ 2684616 h 3067712"/>
              <a:gd name="connsiteX1926" fmla="*/ 1141126 w 3196735"/>
              <a:gd name="connsiteY1926" fmla="*/ 2681450 h 3067712"/>
              <a:gd name="connsiteX1927" fmla="*/ 1147021 w 3196735"/>
              <a:gd name="connsiteY1927" fmla="*/ 2676960 h 3067712"/>
              <a:gd name="connsiteX1928" fmla="*/ 1155762 w 3196735"/>
              <a:gd name="connsiteY1928" fmla="*/ 2672494 h 3067712"/>
              <a:gd name="connsiteX1929" fmla="*/ 1157829 w 3196735"/>
              <a:gd name="connsiteY1929" fmla="*/ 2671600 h 3067712"/>
              <a:gd name="connsiteX1930" fmla="*/ 1169955 w 3196735"/>
              <a:gd name="connsiteY1930" fmla="*/ 2675080 h 3067712"/>
              <a:gd name="connsiteX1931" fmla="*/ 1157961 w 3196735"/>
              <a:gd name="connsiteY1931" fmla="*/ 2671541 h 3067712"/>
              <a:gd name="connsiteX1932" fmla="*/ 1157829 w 3196735"/>
              <a:gd name="connsiteY1932" fmla="*/ 2671600 h 3067712"/>
              <a:gd name="connsiteX1933" fmla="*/ 1157626 w 3196735"/>
              <a:gd name="connsiteY1933" fmla="*/ 2671541 h 3067712"/>
              <a:gd name="connsiteX1934" fmla="*/ 1155762 w 3196735"/>
              <a:gd name="connsiteY1934" fmla="*/ 2672494 h 3067712"/>
              <a:gd name="connsiteX1935" fmla="*/ 1149097 w 3196735"/>
              <a:gd name="connsiteY1935" fmla="*/ 2675378 h 3067712"/>
              <a:gd name="connsiteX1936" fmla="*/ 1147021 w 3196735"/>
              <a:gd name="connsiteY1936" fmla="*/ 2676960 h 3067712"/>
              <a:gd name="connsiteX1937" fmla="*/ 1144092 w 3196735"/>
              <a:gd name="connsiteY1937" fmla="*/ 2678456 h 3067712"/>
              <a:gd name="connsiteX1938" fmla="*/ 1131815 w 3196735"/>
              <a:gd name="connsiteY1938" fmla="*/ 2684616 h 3067712"/>
              <a:gd name="connsiteX1939" fmla="*/ 1115129 w 3196735"/>
              <a:gd name="connsiteY1939" fmla="*/ 2722755 h 3067712"/>
              <a:gd name="connsiteX1940" fmla="*/ 1119896 w 3196735"/>
              <a:gd name="connsiteY1940" fmla="*/ 2746593 h 3067712"/>
              <a:gd name="connsiteX1941" fmla="*/ 1784962 w 3196735"/>
              <a:gd name="connsiteY1941" fmla="*/ 2751360 h 3067712"/>
              <a:gd name="connsiteX1942" fmla="*/ 1818334 w 3196735"/>
              <a:gd name="connsiteY1942" fmla="*/ 2706069 h 3067712"/>
              <a:gd name="connsiteX1943" fmla="*/ 1842172 w 3196735"/>
              <a:gd name="connsiteY1943" fmla="*/ 2663161 h 3067712"/>
              <a:gd name="connsiteX1944" fmla="*/ 1818334 w 3196735"/>
              <a:gd name="connsiteY1944" fmla="*/ 2706069 h 3067712"/>
              <a:gd name="connsiteX1945" fmla="*/ 1784962 w 3196735"/>
              <a:gd name="connsiteY1945" fmla="*/ 2751360 h 3067712"/>
              <a:gd name="connsiteX1946" fmla="*/ 2118686 w 3196735"/>
              <a:gd name="connsiteY1946" fmla="*/ 2753743 h 3067712"/>
              <a:gd name="connsiteX1947" fmla="*/ 2040023 w 3196735"/>
              <a:gd name="connsiteY1947" fmla="*/ 2727523 h 3067712"/>
              <a:gd name="connsiteX1948" fmla="*/ 2118686 w 3196735"/>
              <a:gd name="connsiteY1948" fmla="*/ 2753743 h 3067712"/>
              <a:gd name="connsiteX1949" fmla="*/ 1904150 w 3196735"/>
              <a:gd name="connsiteY1949" fmla="*/ 2758511 h 3067712"/>
              <a:gd name="connsiteX1950" fmla="*/ 1863625 w 3196735"/>
              <a:gd name="connsiteY1950" fmla="*/ 2710836 h 3067712"/>
              <a:gd name="connsiteX1951" fmla="*/ 1904150 w 3196735"/>
              <a:gd name="connsiteY1951" fmla="*/ 2758511 h 3067712"/>
              <a:gd name="connsiteX1952" fmla="*/ 2749485 w 3196735"/>
              <a:gd name="connsiteY1952" fmla="*/ 2770728 h 3067712"/>
              <a:gd name="connsiteX1953" fmla="*/ 2759914 w 3196735"/>
              <a:gd name="connsiteY1953" fmla="*/ 2768046 h 3067712"/>
              <a:gd name="connsiteX1954" fmla="*/ 2733693 w 3196735"/>
              <a:gd name="connsiteY1954" fmla="*/ 2768046 h 3067712"/>
              <a:gd name="connsiteX1955" fmla="*/ 2749485 w 3196735"/>
              <a:gd name="connsiteY1955" fmla="*/ 2770728 h 3067712"/>
              <a:gd name="connsiteX1956" fmla="*/ 1281991 w 3196735"/>
              <a:gd name="connsiteY1956" fmla="*/ 2789500 h 3067712"/>
              <a:gd name="connsiteX1957" fmla="*/ 1208095 w 3196735"/>
              <a:gd name="connsiteY1957" fmla="*/ 2779965 h 3067712"/>
              <a:gd name="connsiteX1958" fmla="*/ 1281991 w 3196735"/>
              <a:gd name="connsiteY1958" fmla="*/ 2789500 h 3067712"/>
              <a:gd name="connsiteX1959" fmla="*/ 2602587 w 3196735"/>
              <a:gd name="connsiteY1959" fmla="*/ 2794267 h 3067712"/>
              <a:gd name="connsiteX1960" fmla="*/ 2564447 w 3196735"/>
              <a:gd name="connsiteY1960" fmla="*/ 2768046 h 3067712"/>
              <a:gd name="connsiteX1961" fmla="*/ 2602587 w 3196735"/>
              <a:gd name="connsiteY1961" fmla="*/ 2794267 h 3067712"/>
              <a:gd name="connsiteX1962" fmla="*/ 464365 w 3196735"/>
              <a:gd name="connsiteY1962" fmla="*/ 2803802 h 3067712"/>
              <a:gd name="connsiteX1963" fmla="*/ 473566 w 3196735"/>
              <a:gd name="connsiteY1963" fmla="*/ 2783169 h 3067712"/>
              <a:gd name="connsiteX1964" fmla="*/ 473541 w 3196735"/>
              <a:gd name="connsiteY1964" fmla="*/ 2782891 h 3067712"/>
              <a:gd name="connsiteX1965" fmla="*/ 473566 w 3196735"/>
              <a:gd name="connsiteY1965" fmla="*/ 2782834 h 3067712"/>
              <a:gd name="connsiteX1966" fmla="*/ 473507 w 3196735"/>
              <a:gd name="connsiteY1966" fmla="*/ 2782512 h 3067712"/>
              <a:gd name="connsiteX1967" fmla="*/ 471815 w 3196735"/>
              <a:gd name="connsiteY1967" fmla="*/ 2763876 h 3067712"/>
              <a:gd name="connsiteX1968" fmla="*/ 469141 w 3196735"/>
              <a:gd name="connsiteY1968" fmla="*/ 2758857 h 3067712"/>
              <a:gd name="connsiteX1969" fmla="*/ 468161 w 3196735"/>
              <a:gd name="connsiteY1969" fmla="*/ 2753544 h 3067712"/>
              <a:gd name="connsiteX1970" fmla="*/ 452448 w 3196735"/>
              <a:gd name="connsiteY1970" fmla="*/ 2727523 h 3067712"/>
              <a:gd name="connsiteX1971" fmla="*/ 435761 w 3196735"/>
              <a:gd name="connsiteY1971" fmla="*/ 2682231 h 3067712"/>
              <a:gd name="connsiteX1972" fmla="*/ 452448 w 3196735"/>
              <a:gd name="connsiteY1972" fmla="*/ 2727523 h 3067712"/>
              <a:gd name="connsiteX1973" fmla="*/ 469141 w 3196735"/>
              <a:gd name="connsiteY1973" fmla="*/ 2758857 h 3067712"/>
              <a:gd name="connsiteX1974" fmla="*/ 473507 w 3196735"/>
              <a:gd name="connsiteY1974" fmla="*/ 2782512 h 3067712"/>
              <a:gd name="connsiteX1975" fmla="*/ 473541 w 3196735"/>
              <a:gd name="connsiteY1975" fmla="*/ 2782891 h 3067712"/>
              <a:gd name="connsiteX1976" fmla="*/ 836230 w 3196735"/>
              <a:gd name="connsiteY1976" fmla="*/ 2813337 h 3067712"/>
              <a:gd name="connsiteX1977" fmla="*/ 831761 w 3196735"/>
              <a:gd name="connsiteY1977" fmla="*/ 2791884 h 3067712"/>
              <a:gd name="connsiteX1978" fmla="*/ 833635 w 3196735"/>
              <a:gd name="connsiteY1978" fmla="*/ 2788424 h 3067712"/>
              <a:gd name="connsiteX1979" fmla="*/ 838912 w 3196735"/>
              <a:gd name="connsiteY1979" fmla="*/ 2781827 h 3067712"/>
              <a:gd name="connsiteX1980" fmla="*/ 843382 w 3196735"/>
              <a:gd name="connsiteY1980" fmla="*/ 2770430 h 3067712"/>
              <a:gd name="connsiteX1981" fmla="*/ 848598 w 3196735"/>
              <a:gd name="connsiteY1981" fmla="*/ 2735365 h 3067712"/>
              <a:gd name="connsiteX1982" fmla="*/ 864836 w 3196735"/>
              <a:gd name="connsiteY1982" fmla="*/ 2717987 h 3067712"/>
              <a:gd name="connsiteX1983" fmla="*/ 848745 w 3196735"/>
              <a:gd name="connsiteY1983" fmla="*/ 2734377 h 3067712"/>
              <a:gd name="connsiteX1984" fmla="*/ 848598 w 3196735"/>
              <a:gd name="connsiteY1984" fmla="*/ 2735365 h 3067712"/>
              <a:gd name="connsiteX1985" fmla="*/ 847852 w 3196735"/>
              <a:gd name="connsiteY1985" fmla="*/ 2736164 h 3067712"/>
              <a:gd name="connsiteX1986" fmla="*/ 843382 w 3196735"/>
              <a:gd name="connsiteY1986" fmla="*/ 2770430 h 3067712"/>
              <a:gd name="connsiteX1987" fmla="*/ 833635 w 3196735"/>
              <a:gd name="connsiteY1987" fmla="*/ 2788424 h 3067712"/>
              <a:gd name="connsiteX1988" fmla="*/ 830867 w 3196735"/>
              <a:gd name="connsiteY1988" fmla="*/ 2791884 h 3067712"/>
              <a:gd name="connsiteX1989" fmla="*/ 836230 w 3196735"/>
              <a:gd name="connsiteY1989" fmla="*/ 2813337 h 3067712"/>
              <a:gd name="connsiteX1990" fmla="*/ 988790 w 3196735"/>
              <a:gd name="connsiteY1990" fmla="*/ 2813337 h 3067712"/>
              <a:gd name="connsiteX1991" fmla="*/ 1010245 w 3196735"/>
              <a:gd name="connsiteY1991" fmla="*/ 2799035 h 3067712"/>
              <a:gd name="connsiteX1992" fmla="*/ 1030190 w 3196735"/>
              <a:gd name="connsiteY1992" fmla="*/ 2780263 h 3067712"/>
              <a:gd name="connsiteX1993" fmla="*/ 1032474 w 3196735"/>
              <a:gd name="connsiteY1993" fmla="*/ 2775483 h 3067712"/>
              <a:gd name="connsiteX1994" fmla="*/ 1035274 w 3196735"/>
              <a:gd name="connsiteY1994" fmla="*/ 2772517 h 3067712"/>
              <a:gd name="connsiteX1995" fmla="*/ 1039585 w 3196735"/>
              <a:gd name="connsiteY1995" fmla="*/ 2760603 h 3067712"/>
              <a:gd name="connsiteX1996" fmla="*/ 1041083 w 3196735"/>
              <a:gd name="connsiteY1996" fmla="*/ 2757468 h 3067712"/>
              <a:gd name="connsiteX1997" fmla="*/ 1040999 w 3196735"/>
              <a:gd name="connsiteY1997" fmla="*/ 2756697 h 3067712"/>
              <a:gd name="connsiteX1998" fmla="*/ 1041083 w 3196735"/>
              <a:gd name="connsiteY1998" fmla="*/ 2756463 h 3067712"/>
              <a:gd name="connsiteX1999" fmla="*/ 1038849 w 3196735"/>
              <a:gd name="connsiteY1999" fmla="*/ 2737057 h 3067712"/>
              <a:gd name="connsiteX2000" fmla="*/ 1057919 w 3196735"/>
              <a:gd name="connsiteY2000" fmla="*/ 2725139 h 3067712"/>
              <a:gd name="connsiteX2001" fmla="*/ 1038849 w 3196735"/>
              <a:gd name="connsiteY2001" fmla="*/ 2737057 h 3067712"/>
              <a:gd name="connsiteX2002" fmla="*/ 1040999 w 3196735"/>
              <a:gd name="connsiteY2002" fmla="*/ 2756697 h 3067712"/>
              <a:gd name="connsiteX2003" fmla="*/ 1039585 w 3196735"/>
              <a:gd name="connsiteY2003" fmla="*/ 2760603 h 3067712"/>
              <a:gd name="connsiteX2004" fmla="*/ 1032474 w 3196735"/>
              <a:gd name="connsiteY2004" fmla="*/ 2775483 h 3067712"/>
              <a:gd name="connsiteX2005" fmla="*/ 1010245 w 3196735"/>
              <a:gd name="connsiteY2005" fmla="*/ 2799035 h 3067712"/>
              <a:gd name="connsiteX2006" fmla="*/ 988790 w 3196735"/>
              <a:gd name="connsiteY2006" fmla="*/ 2813337 h 3067712"/>
              <a:gd name="connsiteX2007" fmla="*/ 2106767 w 3196735"/>
              <a:gd name="connsiteY2007" fmla="*/ 2863396 h 3067712"/>
              <a:gd name="connsiteX2008" fmla="*/ 2118686 w 3196735"/>
              <a:gd name="connsiteY2008" fmla="*/ 2834791 h 3067712"/>
              <a:gd name="connsiteX2009" fmla="*/ 2106767 w 3196735"/>
              <a:gd name="connsiteY2009" fmla="*/ 2863396 h 3067712"/>
              <a:gd name="connsiteX2010" fmla="*/ 1103211 w 3196735"/>
              <a:gd name="connsiteY2010" fmla="*/ 2880082 h 3067712"/>
              <a:gd name="connsiteX2011" fmla="*/ 1112745 w 3196735"/>
              <a:gd name="connsiteY2011" fmla="*/ 2853861 h 3067712"/>
              <a:gd name="connsiteX2012" fmla="*/ 1103211 w 3196735"/>
              <a:gd name="connsiteY2012" fmla="*/ 2880082 h 3067712"/>
              <a:gd name="connsiteX2013" fmla="*/ 2030487 w 3196735"/>
              <a:gd name="connsiteY2013" fmla="*/ 2880082 h 3067712"/>
              <a:gd name="connsiteX2014" fmla="*/ 2049557 w 3196735"/>
              <a:gd name="connsiteY2014" fmla="*/ 2827640 h 3067712"/>
              <a:gd name="connsiteX2015" fmla="*/ 2004267 w 3196735"/>
              <a:gd name="connsiteY2015" fmla="*/ 2734673 h 3067712"/>
              <a:gd name="connsiteX2016" fmla="*/ 2049557 w 3196735"/>
              <a:gd name="connsiteY2016" fmla="*/ 2827640 h 3067712"/>
              <a:gd name="connsiteX2017" fmla="*/ 2030487 w 3196735"/>
              <a:gd name="connsiteY2017" fmla="*/ 2880082 h 3067712"/>
              <a:gd name="connsiteX2018" fmla="*/ 538262 w 3196735"/>
              <a:gd name="connsiteY2018" fmla="*/ 2882466 h 3067712"/>
              <a:gd name="connsiteX2019" fmla="*/ 552565 w 3196735"/>
              <a:gd name="connsiteY2019" fmla="*/ 2874124 h 3067712"/>
              <a:gd name="connsiteX2020" fmla="*/ 552247 w 3196735"/>
              <a:gd name="connsiteY2020" fmla="*/ 2873434 h 3067712"/>
              <a:gd name="connsiteX2021" fmla="*/ 552565 w 3196735"/>
              <a:gd name="connsiteY2021" fmla="*/ 2873229 h 3067712"/>
              <a:gd name="connsiteX2022" fmla="*/ 545414 w 3196735"/>
              <a:gd name="connsiteY2022" fmla="*/ 2858629 h 3067712"/>
              <a:gd name="connsiteX2023" fmla="*/ 537320 w 3196735"/>
              <a:gd name="connsiteY2023" fmla="*/ 2847067 h 3067712"/>
              <a:gd name="connsiteX2024" fmla="*/ 543030 w 3196735"/>
              <a:gd name="connsiteY2024" fmla="*/ 2834791 h 3067712"/>
              <a:gd name="connsiteX2025" fmla="*/ 537070 w 3196735"/>
              <a:gd name="connsiteY2025" fmla="*/ 2846711 h 3067712"/>
              <a:gd name="connsiteX2026" fmla="*/ 537320 w 3196735"/>
              <a:gd name="connsiteY2026" fmla="*/ 2847067 h 3067712"/>
              <a:gd name="connsiteX2027" fmla="*/ 537070 w 3196735"/>
              <a:gd name="connsiteY2027" fmla="*/ 2847604 h 3067712"/>
              <a:gd name="connsiteX2028" fmla="*/ 545414 w 3196735"/>
              <a:gd name="connsiteY2028" fmla="*/ 2858629 h 3067712"/>
              <a:gd name="connsiteX2029" fmla="*/ 552247 w 3196735"/>
              <a:gd name="connsiteY2029" fmla="*/ 2873434 h 3067712"/>
              <a:gd name="connsiteX2030" fmla="*/ 1765892 w 3196735"/>
              <a:gd name="connsiteY2030" fmla="*/ 2892001 h 3067712"/>
              <a:gd name="connsiteX2031" fmla="*/ 1764727 w 3196735"/>
              <a:gd name="connsiteY2031" fmla="*/ 2859370 h 3067712"/>
              <a:gd name="connsiteX2032" fmla="*/ 1770659 w 3196735"/>
              <a:gd name="connsiteY2032" fmla="*/ 2825256 h 3067712"/>
              <a:gd name="connsiteX2033" fmla="*/ 1764700 w 3196735"/>
              <a:gd name="connsiteY2033" fmla="*/ 2858629 h 3067712"/>
              <a:gd name="connsiteX2034" fmla="*/ 1764727 w 3196735"/>
              <a:gd name="connsiteY2034" fmla="*/ 2859370 h 3067712"/>
              <a:gd name="connsiteX2035" fmla="*/ 1764700 w 3196735"/>
              <a:gd name="connsiteY2035" fmla="*/ 2859523 h 3067712"/>
              <a:gd name="connsiteX2036" fmla="*/ 1765892 w 3196735"/>
              <a:gd name="connsiteY2036" fmla="*/ 2892001 h 3067712"/>
              <a:gd name="connsiteX2037" fmla="*/ 2273630 w 3196735"/>
              <a:gd name="connsiteY2037" fmla="*/ 2892001 h 3067712"/>
              <a:gd name="connsiteX2038" fmla="*/ 2256943 w 3196735"/>
              <a:gd name="connsiteY2038" fmla="*/ 2830023 h 3067712"/>
              <a:gd name="connsiteX2039" fmla="*/ 2246843 w 3196735"/>
              <a:gd name="connsiteY2039" fmla="*/ 2814577 h 3067712"/>
              <a:gd name="connsiteX2040" fmla="*/ 2247409 w 3196735"/>
              <a:gd name="connsiteY2040" fmla="*/ 2799035 h 3067712"/>
              <a:gd name="connsiteX2041" fmla="*/ 2246813 w 3196735"/>
              <a:gd name="connsiteY2041" fmla="*/ 2814529 h 3067712"/>
              <a:gd name="connsiteX2042" fmla="*/ 2246843 w 3196735"/>
              <a:gd name="connsiteY2042" fmla="*/ 2814577 h 3067712"/>
              <a:gd name="connsiteX2043" fmla="*/ 2246813 w 3196735"/>
              <a:gd name="connsiteY2043" fmla="*/ 2815424 h 3067712"/>
              <a:gd name="connsiteX2044" fmla="*/ 2256943 w 3196735"/>
              <a:gd name="connsiteY2044" fmla="*/ 2830023 h 3067712"/>
              <a:gd name="connsiteX2045" fmla="*/ 2273630 w 3196735"/>
              <a:gd name="connsiteY2045" fmla="*/ 2892001 h 3067712"/>
              <a:gd name="connsiteX2046" fmla="*/ 2051941 w 3196735"/>
              <a:gd name="connsiteY2046" fmla="*/ 2901536 h 3067712"/>
              <a:gd name="connsiteX2047" fmla="*/ 2090081 w 3196735"/>
              <a:gd name="connsiteY2047" fmla="*/ 2887234 h 3067712"/>
              <a:gd name="connsiteX2048" fmla="*/ 2051941 w 3196735"/>
              <a:gd name="connsiteY2048" fmla="*/ 2901536 h 3067712"/>
              <a:gd name="connsiteX2049" fmla="*/ 2683634 w 3196735"/>
              <a:gd name="connsiteY2049" fmla="*/ 2901536 h 3067712"/>
              <a:gd name="connsiteX2050" fmla="*/ 2690786 w 3196735"/>
              <a:gd name="connsiteY2050" fmla="*/ 2863396 h 3067712"/>
              <a:gd name="connsiteX2051" fmla="*/ 2683634 w 3196735"/>
              <a:gd name="connsiteY2051" fmla="*/ 2901536 h 3067712"/>
              <a:gd name="connsiteX2052" fmla="*/ 1606181 w 3196735"/>
              <a:gd name="connsiteY2052" fmla="*/ 2903919 h 3067712"/>
              <a:gd name="connsiteX2053" fmla="*/ 1584131 w 3196735"/>
              <a:gd name="connsiteY2053" fmla="*/ 2895279 h 3067712"/>
              <a:gd name="connsiteX2054" fmla="*/ 1558506 w 3196735"/>
              <a:gd name="connsiteY2054" fmla="*/ 2899152 h 3067712"/>
              <a:gd name="connsiteX2055" fmla="*/ 1606181 w 3196735"/>
              <a:gd name="connsiteY2055" fmla="*/ 2903919 h 3067712"/>
              <a:gd name="connsiteX2056" fmla="*/ 992142 w 3196735"/>
              <a:gd name="connsiteY2056" fmla="*/ 2916583 h 3067712"/>
              <a:gd name="connsiteX2057" fmla="*/ 1015012 w 3196735"/>
              <a:gd name="connsiteY2057" fmla="*/ 2908688 h 3067712"/>
              <a:gd name="connsiteX2058" fmla="*/ 945883 w 3196735"/>
              <a:gd name="connsiteY2058" fmla="*/ 2877699 h 3067712"/>
              <a:gd name="connsiteX2059" fmla="*/ 924429 w 3196735"/>
              <a:gd name="connsiteY2059" fmla="*/ 2858629 h 3067712"/>
              <a:gd name="connsiteX2060" fmla="*/ 945883 w 3196735"/>
              <a:gd name="connsiteY2060" fmla="*/ 2877699 h 3067712"/>
              <a:gd name="connsiteX2061" fmla="*/ 992142 w 3196735"/>
              <a:gd name="connsiteY2061" fmla="*/ 2916583 h 3067712"/>
              <a:gd name="connsiteX2062" fmla="*/ 1174722 w 3196735"/>
              <a:gd name="connsiteY2062" fmla="*/ 2930141 h 3067712"/>
              <a:gd name="connsiteX2063" fmla="*/ 1177405 w 3196735"/>
              <a:gd name="connsiteY2063" fmla="*/ 2908985 h 3067712"/>
              <a:gd name="connsiteX2064" fmla="*/ 1177317 w 3196735"/>
              <a:gd name="connsiteY2064" fmla="*/ 2908812 h 3067712"/>
              <a:gd name="connsiteX2065" fmla="*/ 1177405 w 3196735"/>
              <a:gd name="connsiteY2065" fmla="*/ 2908091 h 3067712"/>
              <a:gd name="connsiteX2066" fmla="*/ 1167571 w 3196735"/>
              <a:gd name="connsiteY2066" fmla="*/ 2889617 h 3067712"/>
              <a:gd name="connsiteX2067" fmla="*/ 1177317 w 3196735"/>
              <a:gd name="connsiteY2067" fmla="*/ 2908812 h 3067712"/>
              <a:gd name="connsiteX2068" fmla="*/ 2125837 w 3196735"/>
              <a:gd name="connsiteY2068" fmla="*/ 2939676 h 3067712"/>
              <a:gd name="connsiteX2069" fmla="*/ 2116303 w 3196735"/>
              <a:gd name="connsiteY2069" fmla="*/ 2913455 h 3067712"/>
              <a:gd name="connsiteX2070" fmla="*/ 2125837 w 3196735"/>
              <a:gd name="connsiteY2070" fmla="*/ 2939676 h 3067712"/>
              <a:gd name="connsiteX2071" fmla="*/ 826696 w 3196735"/>
              <a:gd name="connsiteY2071" fmla="*/ 2946828 h 3067712"/>
              <a:gd name="connsiteX2072" fmla="*/ 802859 w 3196735"/>
              <a:gd name="connsiteY2072" fmla="*/ 2906304 h 3067712"/>
              <a:gd name="connsiteX2073" fmla="*/ 788556 w 3196735"/>
              <a:gd name="connsiteY2073" fmla="*/ 2887234 h 3067712"/>
              <a:gd name="connsiteX2074" fmla="*/ 802859 w 3196735"/>
              <a:gd name="connsiteY2074" fmla="*/ 2906304 h 3067712"/>
              <a:gd name="connsiteX2075" fmla="*/ 826696 w 3196735"/>
              <a:gd name="connsiteY2075" fmla="*/ 2946828 h 3067712"/>
              <a:gd name="connsiteX2076" fmla="*/ 2299851 w 3196735"/>
              <a:gd name="connsiteY2076" fmla="*/ 2946828 h 3067712"/>
              <a:gd name="connsiteX2077" fmla="*/ 2276014 w 3196735"/>
              <a:gd name="connsiteY2077" fmla="*/ 2915838 h 3067712"/>
              <a:gd name="connsiteX2078" fmla="*/ 2299851 w 3196735"/>
              <a:gd name="connsiteY2078" fmla="*/ 2946828 h 3067712"/>
              <a:gd name="connsiteX2079" fmla="*/ 1265305 w 3196735"/>
              <a:gd name="connsiteY2079" fmla="*/ 2953978 h 3067712"/>
              <a:gd name="connsiteX2080" fmla="*/ 1248619 w 3196735"/>
              <a:gd name="connsiteY2080" fmla="*/ 2944443 h 3067712"/>
              <a:gd name="connsiteX2081" fmla="*/ 1227165 w 3196735"/>
              <a:gd name="connsiteY2081" fmla="*/ 2927758 h 3067712"/>
              <a:gd name="connsiteX2082" fmla="*/ 1248619 w 3196735"/>
              <a:gd name="connsiteY2082" fmla="*/ 2944443 h 3067712"/>
              <a:gd name="connsiteX2083" fmla="*/ 1265305 w 3196735"/>
              <a:gd name="connsiteY2083" fmla="*/ 2953978 h 3067712"/>
              <a:gd name="connsiteX2084" fmla="*/ 1689612 w 3196735"/>
              <a:gd name="connsiteY2084" fmla="*/ 2953978 h 3067712"/>
              <a:gd name="connsiteX2085" fmla="*/ 1687228 w 3196735"/>
              <a:gd name="connsiteY2085" fmla="*/ 2937292 h 3067712"/>
              <a:gd name="connsiteX2086" fmla="*/ 1689612 w 3196735"/>
              <a:gd name="connsiteY2086" fmla="*/ 2953978 h 3067712"/>
              <a:gd name="connsiteX2087" fmla="*/ 1992347 w 3196735"/>
              <a:gd name="connsiteY2087" fmla="*/ 2953978 h 3067712"/>
              <a:gd name="connsiteX2088" fmla="*/ 1989964 w 3196735"/>
              <a:gd name="connsiteY2088" fmla="*/ 2918222 h 3067712"/>
              <a:gd name="connsiteX2089" fmla="*/ 1992347 w 3196735"/>
              <a:gd name="connsiteY2089" fmla="*/ 2953978 h 3067712"/>
              <a:gd name="connsiteX2090" fmla="*/ 2156826 w 3196735"/>
              <a:gd name="connsiteY2090" fmla="*/ 2980199 h 3067712"/>
              <a:gd name="connsiteX2091" fmla="*/ 2140140 w 3196735"/>
              <a:gd name="connsiteY2091" fmla="*/ 2951595 h 3067712"/>
              <a:gd name="connsiteX2092" fmla="*/ 2156826 w 3196735"/>
              <a:gd name="connsiteY2092" fmla="*/ 2980199 h 3067712"/>
              <a:gd name="connsiteX2093" fmla="*/ 1363039 w 3196735"/>
              <a:gd name="connsiteY2093" fmla="*/ 2987351 h 3067712"/>
              <a:gd name="connsiteX2094" fmla="*/ 1379725 w 3196735"/>
              <a:gd name="connsiteY2094" fmla="*/ 2968281 h 3067712"/>
              <a:gd name="connsiteX2095" fmla="*/ 1363039 w 3196735"/>
              <a:gd name="connsiteY2095" fmla="*/ 2987351 h 3067712"/>
              <a:gd name="connsiteX2096" fmla="*/ 1351120 w 3196735"/>
              <a:gd name="connsiteY2096" fmla="*/ 2968281 h 3067712"/>
              <a:gd name="connsiteX2097" fmla="*/ 1363039 w 3196735"/>
              <a:gd name="connsiteY2097" fmla="*/ 2987351 h 3067712"/>
              <a:gd name="connsiteX2098" fmla="*/ 1749205 w 3196735"/>
              <a:gd name="connsiteY2098" fmla="*/ 2992118 h 3067712"/>
              <a:gd name="connsiteX2099" fmla="*/ 1751589 w 3196735"/>
              <a:gd name="connsiteY2099" fmla="*/ 2968281 h 3067712"/>
              <a:gd name="connsiteX2100" fmla="*/ 1749205 w 3196735"/>
              <a:gd name="connsiteY2100" fmla="*/ 2992118 h 3067712"/>
              <a:gd name="connsiteX2101" fmla="*/ 1630987 w 3196735"/>
              <a:gd name="connsiteY2101" fmla="*/ 2995731 h 3067712"/>
              <a:gd name="connsiteX2102" fmla="*/ 1670542 w 3196735"/>
              <a:gd name="connsiteY2102" fmla="*/ 2987351 h 3067712"/>
              <a:gd name="connsiteX2103" fmla="*/ 1618099 w 3196735"/>
              <a:gd name="connsiteY2103" fmla="*/ 2989735 h 3067712"/>
              <a:gd name="connsiteX2104" fmla="*/ 1630987 w 3196735"/>
              <a:gd name="connsiteY2104" fmla="*/ 2995731 h 3067712"/>
              <a:gd name="connsiteX2105" fmla="*/ 948266 w 3196735"/>
              <a:gd name="connsiteY2105" fmla="*/ 2999269 h 3067712"/>
              <a:gd name="connsiteX2106" fmla="*/ 912510 w 3196735"/>
              <a:gd name="connsiteY2106" fmla="*/ 2961129 h 3067712"/>
              <a:gd name="connsiteX2107" fmla="*/ 948266 w 3196735"/>
              <a:gd name="connsiteY2107" fmla="*/ 2999269 h 3067712"/>
              <a:gd name="connsiteX2108" fmla="*/ 1489377 w 3196735"/>
              <a:gd name="connsiteY2108" fmla="*/ 2999269 h 3067712"/>
              <a:gd name="connsiteX2109" fmla="*/ 1479842 w 3196735"/>
              <a:gd name="connsiteY2109" fmla="*/ 2968281 h 3067712"/>
              <a:gd name="connsiteX2110" fmla="*/ 1489377 w 3196735"/>
              <a:gd name="connsiteY2110" fmla="*/ 2999269 h 3067712"/>
              <a:gd name="connsiteX2111" fmla="*/ 1568041 w 3196735"/>
              <a:gd name="connsiteY2111" fmla="*/ 3001356 h 3067712"/>
              <a:gd name="connsiteX2112" fmla="*/ 1589495 w 3196735"/>
              <a:gd name="connsiteY2112" fmla="*/ 2984967 h 3067712"/>
              <a:gd name="connsiteX2113" fmla="*/ 1606181 w 3196735"/>
              <a:gd name="connsiteY2113" fmla="*/ 2980199 h 3067712"/>
              <a:gd name="connsiteX2114" fmla="*/ 1597838 w 3196735"/>
              <a:gd name="connsiteY2114" fmla="*/ 2979008 h 3067712"/>
              <a:gd name="connsiteX2115" fmla="*/ 1589495 w 3196735"/>
              <a:gd name="connsiteY2115" fmla="*/ 2984967 h 3067712"/>
              <a:gd name="connsiteX2116" fmla="*/ 1546588 w 3196735"/>
              <a:gd name="connsiteY2116" fmla="*/ 2994502 h 3067712"/>
              <a:gd name="connsiteX2117" fmla="*/ 1568041 w 3196735"/>
              <a:gd name="connsiteY2117" fmla="*/ 3001356 h 3067712"/>
              <a:gd name="connsiteX2118" fmla="*/ 1956591 w 3196735"/>
              <a:gd name="connsiteY2118" fmla="*/ 3004037 h 3067712"/>
              <a:gd name="connsiteX2119" fmla="*/ 1989964 w 3196735"/>
              <a:gd name="connsiteY2119" fmla="*/ 2994502 h 3067712"/>
              <a:gd name="connsiteX2120" fmla="*/ 1956591 w 3196735"/>
              <a:gd name="connsiteY2120" fmla="*/ 3004037 h 3067712"/>
              <a:gd name="connsiteX2121" fmla="*/ 1694379 w 3196735"/>
              <a:gd name="connsiteY2121" fmla="*/ 3027875 h 3067712"/>
              <a:gd name="connsiteX2122" fmla="*/ 1684792 w 3196735"/>
              <a:gd name="connsiteY2122" fmla="*/ 3020753 h 3067712"/>
              <a:gd name="connsiteX2123" fmla="*/ 1682461 w 3196735"/>
              <a:gd name="connsiteY2123" fmla="*/ 3008805 h 3067712"/>
              <a:gd name="connsiteX2124" fmla="*/ 1683951 w 3196735"/>
              <a:gd name="connsiteY2124" fmla="*/ 3020128 h 3067712"/>
              <a:gd name="connsiteX2125" fmla="*/ 1684792 w 3196735"/>
              <a:gd name="connsiteY2125" fmla="*/ 3020753 h 3067712"/>
              <a:gd name="connsiteX2126" fmla="*/ 1684845 w 3196735"/>
              <a:gd name="connsiteY2126" fmla="*/ 3021022 h 3067712"/>
              <a:gd name="connsiteX2127" fmla="*/ 1694379 w 3196735"/>
              <a:gd name="connsiteY2127" fmla="*/ 3027875 h 3067712"/>
              <a:gd name="connsiteX2128" fmla="*/ 2271544 w 3196735"/>
              <a:gd name="connsiteY2128" fmla="*/ 3029961 h 3067712"/>
              <a:gd name="connsiteX2129" fmla="*/ 2295083 w 3196735"/>
              <a:gd name="connsiteY2129" fmla="*/ 3027875 h 3067712"/>
              <a:gd name="connsiteX2130" fmla="*/ 2256943 w 3196735"/>
              <a:gd name="connsiteY2130" fmla="*/ 3015955 h 3067712"/>
              <a:gd name="connsiteX2131" fmla="*/ 2271544 w 3196735"/>
              <a:gd name="connsiteY2131" fmla="*/ 3029961 h 3067712"/>
              <a:gd name="connsiteX2132" fmla="*/ 1289143 w 3196735"/>
              <a:gd name="connsiteY2132" fmla="*/ 3039794 h 3067712"/>
              <a:gd name="connsiteX2133" fmla="*/ 1239084 w 3196735"/>
              <a:gd name="connsiteY2133" fmla="*/ 2996886 h 3067712"/>
              <a:gd name="connsiteX2134" fmla="*/ 1289143 w 3196735"/>
              <a:gd name="connsiteY2134" fmla="*/ 3039794 h 3067712"/>
              <a:gd name="connsiteX2135" fmla="*/ 1377341 w 3196735"/>
              <a:gd name="connsiteY2135" fmla="*/ 3046945 h 3067712"/>
              <a:gd name="connsiteX2136" fmla="*/ 1363590 w 3196735"/>
              <a:gd name="connsiteY2136" fmla="*/ 3041971 h 3067712"/>
              <a:gd name="connsiteX2137" fmla="*/ 1358271 w 3196735"/>
              <a:gd name="connsiteY2137" fmla="*/ 3027875 h 3067712"/>
              <a:gd name="connsiteX2138" fmla="*/ 1363337 w 3196735"/>
              <a:gd name="connsiteY2138" fmla="*/ 3041879 h 3067712"/>
              <a:gd name="connsiteX2139" fmla="*/ 1363590 w 3196735"/>
              <a:gd name="connsiteY2139" fmla="*/ 3041971 h 3067712"/>
              <a:gd name="connsiteX2140" fmla="*/ 1364230 w 3196735"/>
              <a:gd name="connsiteY2140" fmla="*/ 3043667 h 3067712"/>
              <a:gd name="connsiteX2141" fmla="*/ 1377341 w 3196735"/>
              <a:gd name="connsiteY2141" fmla="*/ 3046945 h 3067712"/>
              <a:gd name="connsiteX2142" fmla="*/ 1177107 w 3196735"/>
              <a:gd name="connsiteY2142" fmla="*/ 3056479 h 3067712"/>
              <a:gd name="connsiteX2143" fmla="*/ 1158037 w 3196735"/>
              <a:gd name="connsiteY2143" fmla="*/ 3035025 h 3067712"/>
              <a:gd name="connsiteX2144" fmla="*/ 1177107 w 3196735"/>
              <a:gd name="connsiteY2144" fmla="*/ 3056479 h 3067712"/>
              <a:gd name="connsiteX2145" fmla="*/ 1391644 w 3196735"/>
              <a:gd name="connsiteY2145" fmla="*/ 3063631 h 3067712"/>
              <a:gd name="connsiteX2146" fmla="*/ 1379725 w 3196735"/>
              <a:gd name="connsiteY2146" fmla="*/ 3049328 h 3067712"/>
              <a:gd name="connsiteX2147" fmla="*/ 1391644 w 3196735"/>
              <a:gd name="connsiteY2147" fmla="*/ 3063631 h 3067712"/>
              <a:gd name="connsiteX2148" fmla="*/ 1904150 w 3196735"/>
              <a:gd name="connsiteY2148" fmla="*/ 3063631 h 3067712"/>
              <a:gd name="connsiteX2149" fmla="*/ 1918451 w 3196735"/>
              <a:gd name="connsiteY2149" fmla="*/ 3046945 h 3067712"/>
              <a:gd name="connsiteX2150" fmla="*/ 1904150 w 3196735"/>
              <a:gd name="connsiteY2150" fmla="*/ 3063631 h 3067712"/>
              <a:gd name="connsiteX2151" fmla="*/ 2727007 w 3196735"/>
              <a:gd name="connsiteY2151" fmla="*/ 3067712 h 3067712"/>
              <a:gd name="connsiteX2152" fmla="*/ 2459710 w 3196735"/>
              <a:gd name="connsiteY2152" fmla="*/ 3067712 h 3067712"/>
              <a:gd name="connsiteX2153" fmla="*/ 2489062 w 3196735"/>
              <a:gd name="connsiteY2153" fmla="*/ 3059757 h 3067712"/>
              <a:gd name="connsiteX2154" fmla="*/ 2504854 w 3196735"/>
              <a:gd name="connsiteY2154" fmla="*/ 3027875 h 3067712"/>
              <a:gd name="connsiteX2155" fmla="*/ 2519155 w 3196735"/>
              <a:gd name="connsiteY2155" fmla="*/ 2996886 h 3067712"/>
              <a:gd name="connsiteX2156" fmla="*/ 2504854 w 3196735"/>
              <a:gd name="connsiteY2156" fmla="*/ 3027875 h 3067712"/>
              <a:gd name="connsiteX2157" fmla="*/ 2489062 w 3196735"/>
              <a:gd name="connsiteY2157" fmla="*/ 3058864 h 3067712"/>
              <a:gd name="connsiteX2158" fmla="*/ 2459473 w 3196735"/>
              <a:gd name="connsiteY2158" fmla="*/ 3067712 h 3067712"/>
              <a:gd name="connsiteX2159" fmla="*/ 1473042 w 3196735"/>
              <a:gd name="connsiteY2159" fmla="*/ 3067712 h 3067712"/>
              <a:gd name="connsiteX2160" fmla="*/ 1302758 w 3196735"/>
              <a:gd name="connsiteY2160" fmla="*/ 3067712 h 3067712"/>
              <a:gd name="connsiteX2161" fmla="*/ 1023591 w 3196735"/>
              <a:gd name="connsiteY2161" fmla="*/ 3067712 h 3067712"/>
              <a:gd name="connsiteX2162" fmla="*/ 1007860 w 3196735"/>
              <a:gd name="connsiteY2162" fmla="*/ 3067712 h 3067712"/>
              <a:gd name="connsiteX2163" fmla="*/ 692680 w 3196735"/>
              <a:gd name="connsiteY2163" fmla="*/ 3067712 h 3067712"/>
              <a:gd name="connsiteX2164" fmla="*/ 675625 w 3196735"/>
              <a:gd name="connsiteY2164" fmla="*/ 3048137 h 3067712"/>
              <a:gd name="connsiteX2165" fmla="*/ 650298 w 3196735"/>
              <a:gd name="connsiteY2165" fmla="*/ 3001654 h 3067712"/>
              <a:gd name="connsiteX2166" fmla="*/ 647914 w 3196735"/>
              <a:gd name="connsiteY2166" fmla="*/ 3004037 h 3067712"/>
              <a:gd name="connsiteX2167" fmla="*/ 628844 w 3196735"/>
              <a:gd name="connsiteY2167" fmla="*/ 3001654 h 3067712"/>
              <a:gd name="connsiteX2168" fmla="*/ 593088 w 3196735"/>
              <a:gd name="connsiteY2168" fmla="*/ 2984967 h 3067712"/>
              <a:gd name="connsiteX2169" fmla="*/ 571634 w 3196735"/>
              <a:gd name="connsiteY2169" fmla="*/ 2930141 h 3067712"/>
              <a:gd name="connsiteX2170" fmla="*/ 616926 w 3196735"/>
              <a:gd name="connsiteY2170" fmla="*/ 2949211 h 3067712"/>
              <a:gd name="connsiteX2171" fmla="*/ 571634 w 3196735"/>
              <a:gd name="connsiteY2171" fmla="*/ 2930141 h 3067712"/>
              <a:gd name="connsiteX2172" fmla="*/ 531111 w 3196735"/>
              <a:gd name="connsiteY2172" fmla="*/ 2899152 h 3067712"/>
              <a:gd name="connsiteX2173" fmla="*/ 495355 w 3196735"/>
              <a:gd name="connsiteY2173" fmla="*/ 2865780 h 3067712"/>
              <a:gd name="connsiteX2174" fmla="*/ 457215 w 3196735"/>
              <a:gd name="connsiteY2174" fmla="*/ 2841942 h 3067712"/>
              <a:gd name="connsiteX2175" fmla="*/ 445297 w 3196735"/>
              <a:gd name="connsiteY2175" fmla="*/ 2806186 h 3067712"/>
              <a:gd name="connsiteX2176" fmla="*/ 433377 w 3196735"/>
              <a:gd name="connsiteY2176" fmla="*/ 2796652 h 3067712"/>
              <a:gd name="connsiteX2177" fmla="*/ 416691 w 3196735"/>
              <a:gd name="connsiteY2177" fmla="*/ 2775198 h 3067712"/>
              <a:gd name="connsiteX2178" fmla="*/ 409540 w 3196735"/>
              <a:gd name="connsiteY2178" fmla="*/ 2746593 h 3067712"/>
              <a:gd name="connsiteX2179" fmla="*/ 361865 w 3196735"/>
              <a:gd name="connsiteY2179" fmla="*/ 2701302 h 3067712"/>
              <a:gd name="connsiteX2180" fmla="*/ 340411 w 3196735"/>
              <a:gd name="connsiteY2180" fmla="*/ 2684616 h 3067712"/>
              <a:gd name="connsiteX2181" fmla="*/ 295121 w 3196735"/>
              <a:gd name="connsiteY2181" fmla="*/ 2577347 h 3067712"/>
              <a:gd name="connsiteX2182" fmla="*/ 223608 w 3196735"/>
              <a:gd name="connsiteY2182" fmla="*/ 2458160 h 3067712"/>
              <a:gd name="connsiteX2183" fmla="*/ 204538 w 3196735"/>
              <a:gd name="connsiteY2183" fmla="*/ 2431938 h 3067712"/>
              <a:gd name="connsiteX2184" fmla="*/ 204538 w 3196735"/>
              <a:gd name="connsiteY2184" fmla="*/ 2410484 h 3067712"/>
              <a:gd name="connsiteX2185" fmla="*/ 166397 w 3196735"/>
              <a:gd name="connsiteY2185" fmla="*/ 2305599 h 3067712"/>
              <a:gd name="connsiteX2186" fmla="*/ 161630 w 3196735"/>
              <a:gd name="connsiteY2186" fmla="*/ 2260308 h 3067712"/>
              <a:gd name="connsiteX2187" fmla="*/ 133025 w 3196735"/>
              <a:gd name="connsiteY2187" fmla="*/ 2217401 h 3067712"/>
              <a:gd name="connsiteX2188" fmla="*/ 130641 w 3196735"/>
              <a:gd name="connsiteY2188" fmla="*/ 2217401 h 3067712"/>
              <a:gd name="connsiteX2189" fmla="*/ 130641 w 3196735"/>
              <a:gd name="connsiteY2189" fmla="*/ 2215018 h 3067712"/>
              <a:gd name="connsiteX2190" fmla="*/ 99653 w 3196735"/>
              <a:gd name="connsiteY2190" fmla="*/ 2191179 h 3067712"/>
              <a:gd name="connsiteX2191" fmla="*/ 73432 w 3196735"/>
              <a:gd name="connsiteY2191" fmla="*/ 2045771 h 3067712"/>
              <a:gd name="connsiteX2192" fmla="*/ 63896 w 3196735"/>
              <a:gd name="connsiteY2192" fmla="*/ 2024317 h 3067712"/>
              <a:gd name="connsiteX2193" fmla="*/ 51979 w 3196735"/>
              <a:gd name="connsiteY2193" fmla="*/ 1940887 h 3067712"/>
              <a:gd name="connsiteX2194" fmla="*/ 44827 w 3196735"/>
              <a:gd name="connsiteY2194" fmla="*/ 1924200 h 3067712"/>
              <a:gd name="connsiteX2195" fmla="*/ 32908 w 3196735"/>
              <a:gd name="connsiteY2195" fmla="*/ 1809781 h 3067712"/>
              <a:gd name="connsiteX2196" fmla="*/ 40060 w 3196735"/>
              <a:gd name="connsiteY2196" fmla="*/ 1771641 h 3067712"/>
              <a:gd name="connsiteX2197" fmla="*/ 37676 w 3196735"/>
              <a:gd name="connsiteY2197" fmla="*/ 1697744 h 3067712"/>
              <a:gd name="connsiteX2198" fmla="*/ 9070 w 3196735"/>
              <a:gd name="connsiteY2198" fmla="*/ 1578557 h 3067712"/>
              <a:gd name="connsiteX2199" fmla="*/ 9070 w 3196735"/>
              <a:gd name="connsiteY2199" fmla="*/ 1549952 h 3067712"/>
              <a:gd name="connsiteX2200" fmla="*/ 1920 w 3196735"/>
              <a:gd name="connsiteY2200" fmla="*/ 1454602 h 3067712"/>
              <a:gd name="connsiteX2201" fmla="*/ 16222 w 3196735"/>
              <a:gd name="connsiteY2201" fmla="*/ 1368787 h 3067712"/>
              <a:gd name="connsiteX2202" fmla="*/ 18606 w 3196735"/>
              <a:gd name="connsiteY2202" fmla="*/ 1280588 h 3067712"/>
              <a:gd name="connsiteX2203" fmla="*/ 23373 w 3196735"/>
              <a:gd name="connsiteY2203" fmla="*/ 1268670 h 3067712"/>
              <a:gd name="connsiteX2204" fmla="*/ 44827 w 3196735"/>
              <a:gd name="connsiteY2204" fmla="*/ 1209077 h 3067712"/>
              <a:gd name="connsiteX2205" fmla="*/ 44827 w 3196735"/>
              <a:gd name="connsiteY2205" fmla="*/ 1075587 h 3067712"/>
              <a:gd name="connsiteX2206" fmla="*/ 40060 w 3196735"/>
              <a:gd name="connsiteY2206" fmla="*/ 1054132 h 3067712"/>
              <a:gd name="connsiteX2207" fmla="*/ 35291 w 3196735"/>
              <a:gd name="connsiteY2207" fmla="*/ 1030295 h 3067712"/>
              <a:gd name="connsiteX2208" fmla="*/ 104420 w 3196735"/>
              <a:gd name="connsiteY2208" fmla="*/ 911109 h 3067712"/>
              <a:gd name="connsiteX2209" fmla="*/ 113956 w 3196735"/>
              <a:gd name="connsiteY2209" fmla="*/ 884888 h 3067712"/>
              <a:gd name="connsiteX2210" fmla="*/ 125874 w 3196735"/>
              <a:gd name="connsiteY2210" fmla="*/ 841980 h 3067712"/>
              <a:gd name="connsiteX2211" fmla="*/ 190236 w 3196735"/>
              <a:gd name="connsiteY2211" fmla="*/ 756165 h 3067712"/>
              <a:gd name="connsiteX2212" fmla="*/ 197386 w 3196735"/>
              <a:gd name="connsiteY2212" fmla="*/ 710874 h 3067712"/>
              <a:gd name="connsiteX2213" fmla="*/ 206922 w 3196735"/>
              <a:gd name="connsiteY2213" fmla="*/ 691804 h 3067712"/>
              <a:gd name="connsiteX2214" fmla="*/ 256980 w 3196735"/>
              <a:gd name="connsiteY2214" fmla="*/ 648897 h 3067712"/>
              <a:gd name="connsiteX2215" fmla="*/ 297503 w 3196735"/>
              <a:gd name="connsiteY2215" fmla="*/ 577384 h 3067712"/>
              <a:gd name="connsiteX2216" fmla="*/ 314191 w 3196735"/>
              <a:gd name="connsiteY2216" fmla="*/ 555930 h 3067712"/>
              <a:gd name="connsiteX2217" fmla="*/ 392854 w 3196735"/>
              <a:gd name="connsiteY2217" fmla="*/ 455813 h 3067712"/>
              <a:gd name="connsiteX2218" fmla="*/ 421459 w 3196735"/>
              <a:gd name="connsiteY2218" fmla="*/ 429592 h 3067712"/>
              <a:gd name="connsiteX2219" fmla="*/ 476285 w 3196735"/>
              <a:gd name="connsiteY2219" fmla="*/ 405754 h 3067712"/>
              <a:gd name="connsiteX2220" fmla="*/ 495355 w 3196735"/>
              <a:gd name="connsiteY2220" fmla="*/ 391452 h 3067712"/>
              <a:gd name="connsiteX2221" fmla="*/ 535878 w 3196735"/>
              <a:gd name="connsiteY2221" fmla="*/ 348545 h 3067712"/>
              <a:gd name="connsiteX2222" fmla="*/ 638380 w 3196735"/>
              <a:gd name="connsiteY2222" fmla="*/ 305636 h 3067712"/>
              <a:gd name="connsiteX2223" fmla="*/ 724194 w 3196735"/>
              <a:gd name="connsiteY2223" fmla="*/ 236509 h 3067712"/>
              <a:gd name="connsiteX2224" fmla="*/ 750416 w 3196735"/>
              <a:gd name="connsiteY2224" fmla="*/ 215055 h 3067712"/>
              <a:gd name="connsiteX2225" fmla="*/ 838615 w 3196735"/>
              <a:gd name="connsiteY2225" fmla="*/ 186450 h 3067712"/>
              <a:gd name="connsiteX2226" fmla="*/ 900592 w 3196735"/>
              <a:gd name="connsiteY2226" fmla="*/ 134007 h 3067712"/>
              <a:gd name="connsiteX2227" fmla="*/ 919662 w 3196735"/>
              <a:gd name="connsiteY2227" fmla="*/ 129240 h 3067712"/>
              <a:gd name="connsiteX2228" fmla="*/ 1050768 w 3196735"/>
              <a:gd name="connsiteY2228" fmla="*/ 105403 h 3067712"/>
              <a:gd name="connsiteX2229" fmla="*/ 1098443 w 3196735"/>
              <a:gd name="connsiteY2229" fmla="*/ 86333 h 3067712"/>
              <a:gd name="connsiteX2230" fmla="*/ 1088908 w 3196735"/>
              <a:gd name="connsiteY2230" fmla="*/ 124472 h 3067712"/>
              <a:gd name="connsiteX2231" fmla="*/ 1098443 w 3196735"/>
              <a:gd name="connsiteY2231" fmla="*/ 86333 h 3067712"/>
              <a:gd name="connsiteX2232" fmla="*/ 1169955 w 3196735"/>
              <a:gd name="connsiteY2232" fmla="*/ 76797 h 3067712"/>
              <a:gd name="connsiteX2233" fmla="*/ 1231933 w 3196735"/>
              <a:gd name="connsiteY2233" fmla="*/ 55344 h 3067712"/>
              <a:gd name="connsiteX2234" fmla="*/ 1322515 w 3196735"/>
              <a:gd name="connsiteY2234" fmla="*/ 48193 h 3067712"/>
              <a:gd name="connsiteX2235" fmla="*/ 1327283 w 3196735"/>
              <a:gd name="connsiteY2235" fmla="*/ 31506 h 3067712"/>
              <a:gd name="connsiteX2236" fmla="*/ 1360655 w 3196735"/>
              <a:gd name="connsiteY2236" fmla="*/ 38657 h 3067712"/>
              <a:gd name="connsiteX2237" fmla="*/ 1413097 w 3196735"/>
              <a:gd name="connsiteY2237" fmla="*/ 29123 h 3067712"/>
              <a:gd name="connsiteX2238" fmla="*/ 1432167 w 3196735"/>
              <a:gd name="connsiteY2238" fmla="*/ 19587 h 3067712"/>
              <a:gd name="connsiteX2239" fmla="*/ 1491762 w 3196735"/>
              <a:gd name="connsiteY2239" fmla="*/ 29123 h 3067712"/>
              <a:gd name="connsiteX2240" fmla="*/ 1551355 w 3196735"/>
              <a:gd name="connsiteY2240" fmla="*/ 31506 h 3067712"/>
              <a:gd name="connsiteX2241" fmla="*/ 1591879 w 3196735"/>
              <a:gd name="connsiteY2241" fmla="*/ 29123 h 3067712"/>
              <a:gd name="connsiteX2242" fmla="*/ 1622868 w 3196735"/>
              <a:gd name="connsiteY2242" fmla="*/ 10053 h 3067712"/>
              <a:gd name="connsiteX2243" fmla="*/ 1689612 w 3196735"/>
              <a:gd name="connsiteY2243" fmla="*/ 17204 h 3067712"/>
              <a:gd name="connsiteX2244" fmla="*/ 1749205 w 3196735"/>
              <a:gd name="connsiteY2244" fmla="*/ 17204 h 3067712"/>
              <a:gd name="connsiteX2245" fmla="*/ 1804032 w 3196735"/>
              <a:gd name="connsiteY2245" fmla="*/ 14820 h 3067712"/>
              <a:gd name="connsiteX2246" fmla="*/ 1837405 w 3196735"/>
              <a:gd name="connsiteY2246" fmla="*/ 5285 h 3067712"/>
              <a:gd name="connsiteX2247" fmla="*/ 1906534 w 3196735"/>
              <a:gd name="connsiteY2247" fmla="*/ 7669 h 3067712"/>
              <a:gd name="connsiteX2248" fmla="*/ 1948547 w 3196735"/>
              <a:gd name="connsiteY2248" fmla="*/ 816 h 3067712"/>
              <a:gd name="connsiteX2249" fmla="*/ 1985197 w 3196735"/>
              <a:gd name="connsiteY2249" fmla="*/ 17204 h 3067712"/>
              <a:gd name="connsiteX2250" fmla="*/ 2056709 w 3196735"/>
              <a:gd name="connsiteY2250" fmla="*/ 21971 h 3067712"/>
              <a:gd name="connsiteX2251" fmla="*/ 2109152 w 3196735"/>
              <a:gd name="connsiteY2251" fmla="*/ 21971 h 3067712"/>
              <a:gd name="connsiteX2252" fmla="*/ 2221188 w 3196735"/>
              <a:gd name="connsiteY2252" fmla="*/ 36274 h 3067712"/>
              <a:gd name="connsiteX2253" fmla="*/ 2304619 w 3196735"/>
              <a:gd name="connsiteY2253" fmla="*/ 33890 h 3067712"/>
              <a:gd name="connsiteX2254" fmla="*/ 2419038 w 3196735"/>
              <a:gd name="connsiteY2254" fmla="*/ 76797 h 3067712"/>
              <a:gd name="connsiteX2255" fmla="*/ 2469097 w 3196735"/>
              <a:gd name="connsiteY2255" fmla="*/ 83949 h 3067712"/>
              <a:gd name="connsiteX2256" fmla="*/ 2485784 w 3196735"/>
              <a:gd name="connsiteY2256" fmla="*/ 86333 h 3067712"/>
              <a:gd name="connsiteX2257" fmla="*/ 2607354 w 3196735"/>
              <a:gd name="connsiteY2257" fmla="*/ 141159 h 3067712"/>
              <a:gd name="connsiteX2258" fmla="*/ 2674100 w 3196735"/>
              <a:gd name="connsiteY2258" fmla="*/ 188833 h 3067712"/>
              <a:gd name="connsiteX2259" fmla="*/ 2724158 w 3196735"/>
              <a:gd name="connsiteY2259" fmla="*/ 234125 h 3067712"/>
              <a:gd name="connsiteX2260" fmla="*/ 2771833 w 3196735"/>
              <a:gd name="connsiteY2260" fmla="*/ 246043 h 3067712"/>
              <a:gd name="connsiteX2261" fmla="*/ 2831426 w 3196735"/>
              <a:gd name="connsiteY2261" fmla="*/ 293718 h 3067712"/>
              <a:gd name="connsiteX2262" fmla="*/ 2850496 w 3196735"/>
              <a:gd name="connsiteY2262" fmla="*/ 329475 h 3067712"/>
              <a:gd name="connsiteX2263" fmla="*/ 2876718 w 3196735"/>
              <a:gd name="connsiteY2263" fmla="*/ 336626 h 3067712"/>
              <a:gd name="connsiteX2264" fmla="*/ 2938695 w 3196735"/>
              <a:gd name="connsiteY2264" fmla="*/ 400987 h 3067712"/>
              <a:gd name="connsiteX2265" fmla="*/ 3007824 w 3196735"/>
              <a:gd name="connsiteY2265" fmla="*/ 482034 h 3067712"/>
              <a:gd name="connsiteX2266" fmla="*/ 3019742 w 3196735"/>
              <a:gd name="connsiteY2266" fmla="*/ 508255 h 3067712"/>
              <a:gd name="connsiteX2267" fmla="*/ 3062651 w 3196735"/>
              <a:gd name="connsiteY2267" fmla="*/ 553547 h 3067712"/>
              <a:gd name="connsiteX2268" fmla="*/ 3110325 w 3196735"/>
              <a:gd name="connsiteY2268" fmla="*/ 613140 h 3067712"/>
              <a:gd name="connsiteX2269" fmla="*/ 3119860 w 3196735"/>
              <a:gd name="connsiteY2269" fmla="*/ 622676 h 3067712"/>
              <a:gd name="connsiteX2270" fmla="*/ 3141314 w 3196735"/>
              <a:gd name="connsiteY2270" fmla="*/ 737095 h 3067712"/>
              <a:gd name="connsiteX2271" fmla="*/ 3174687 w 3196735"/>
              <a:gd name="connsiteY2271" fmla="*/ 853899 h 3067712"/>
              <a:gd name="connsiteX2272" fmla="*/ 3177070 w 3196735"/>
              <a:gd name="connsiteY2272" fmla="*/ 877736 h 3067712"/>
              <a:gd name="connsiteX2273" fmla="*/ 3167535 w 3196735"/>
              <a:gd name="connsiteY2273" fmla="*/ 932562 h 3067712"/>
              <a:gd name="connsiteX2274" fmla="*/ 3172302 w 3196735"/>
              <a:gd name="connsiteY2274" fmla="*/ 985005 h 3067712"/>
              <a:gd name="connsiteX2275" fmla="*/ 3184221 w 3196735"/>
              <a:gd name="connsiteY2275" fmla="*/ 1037447 h 3067712"/>
              <a:gd name="connsiteX2276" fmla="*/ 3184221 w 3196735"/>
              <a:gd name="connsiteY2276" fmla="*/ 1061284 h 3067712"/>
              <a:gd name="connsiteX2277" fmla="*/ 3191372 w 3196735"/>
              <a:gd name="connsiteY2277" fmla="*/ 1147100 h 3067712"/>
              <a:gd name="connsiteX2278" fmla="*/ 3181837 w 3196735"/>
              <a:gd name="connsiteY2278" fmla="*/ 1223380 h 3067712"/>
              <a:gd name="connsiteX2279" fmla="*/ 3158000 w 3196735"/>
              <a:gd name="connsiteY2279" fmla="*/ 1242449 h 3067712"/>
              <a:gd name="connsiteX2280" fmla="*/ 3177070 w 3196735"/>
              <a:gd name="connsiteY2280" fmla="*/ 1311577 h 3067712"/>
              <a:gd name="connsiteX2281" fmla="*/ 3160384 w 3196735"/>
              <a:gd name="connsiteY2281" fmla="*/ 1414079 h 3067712"/>
              <a:gd name="connsiteX2282" fmla="*/ 3129395 w 3196735"/>
              <a:gd name="connsiteY2282" fmla="*/ 1449835 h 3067712"/>
              <a:gd name="connsiteX2283" fmla="*/ 3160384 w 3196735"/>
              <a:gd name="connsiteY2283" fmla="*/ 1414079 h 3067712"/>
              <a:gd name="connsiteX2284" fmla="*/ 3153232 w 3196735"/>
              <a:gd name="connsiteY2284" fmla="*/ 1464138 h 3067712"/>
              <a:gd name="connsiteX2285" fmla="*/ 3160384 w 3196735"/>
              <a:gd name="connsiteY2285" fmla="*/ 1545185 h 3067712"/>
              <a:gd name="connsiteX2286" fmla="*/ 3141314 w 3196735"/>
              <a:gd name="connsiteY2286" fmla="*/ 1602395 h 3067712"/>
              <a:gd name="connsiteX2287" fmla="*/ 3136547 w 3196735"/>
              <a:gd name="connsiteY2287" fmla="*/ 1616698 h 3067712"/>
              <a:gd name="connsiteX2288" fmla="*/ 3129395 w 3196735"/>
              <a:gd name="connsiteY2288" fmla="*/ 1669139 h 3067712"/>
              <a:gd name="connsiteX2289" fmla="*/ 3117477 w 3196735"/>
              <a:gd name="connsiteY2289" fmla="*/ 1733501 h 3067712"/>
              <a:gd name="connsiteX2290" fmla="*/ 3093639 w 3196735"/>
              <a:gd name="connsiteY2290" fmla="*/ 1816932 h 3067712"/>
              <a:gd name="connsiteX2291" fmla="*/ 3060266 w 3196735"/>
              <a:gd name="connsiteY2291" fmla="*/ 1859839 h 3067712"/>
              <a:gd name="connsiteX2292" fmla="*/ 3050731 w 3196735"/>
              <a:gd name="connsiteY2292" fmla="*/ 1900363 h 3067712"/>
              <a:gd name="connsiteX2293" fmla="*/ 3057882 w 3196735"/>
              <a:gd name="connsiteY2293" fmla="*/ 2007631 h 3067712"/>
              <a:gd name="connsiteX2294" fmla="*/ 3105558 w 3196735"/>
              <a:gd name="connsiteY2294" fmla="*/ 2188796 h 3067712"/>
              <a:gd name="connsiteX2295" fmla="*/ 3100790 w 3196735"/>
              <a:gd name="connsiteY2295" fmla="*/ 2243622 h 3067712"/>
              <a:gd name="connsiteX2296" fmla="*/ 3088871 w 3196735"/>
              <a:gd name="connsiteY2296" fmla="*/ 2262692 h 3067712"/>
              <a:gd name="connsiteX2297" fmla="*/ 3076952 w 3196735"/>
              <a:gd name="connsiteY2297" fmla="*/ 2298448 h 3067712"/>
              <a:gd name="connsiteX2298" fmla="*/ 3074569 w 3196735"/>
              <a:gd name="connsiteY2298" fmla="*/ 2322285 h 3067712"/>
              <a:gd name="connsiteX2299" fmla="*/ 3074569 w 3196735"/>
              <a:gd name="connsiteY2299" fmla="*/ 2353275 h 3067712"/>
              <a:gd name="connsiteX2300" fmla="*/ 3088871 w 3196735"/>
              <a:gd name="connsiteY2300" fmla="*/ 2424787 h 3067712"/>
              <a:gd name="connsiteX2301" fmla="*/ 3086488 w 3196735"/>
              <a:gd name="connsiteY2301" fmla="*/ 2474845 h 3067712"/>
              <a:gd name="connsiteX2302" fmla="*/ 3081720 w 3196735"/>
              <a:gd name="connsiteY2302" fmla="*/ 2493916 h 3067712"/>
              <a:gd name="connsiteX2303" fmla="*/ 3081720 w 3196735"/>
              <a:gd name="connsiteY2303" fmla="*/ 2534440 h 3067712"/>
              <a:gd name="connsiteX2304" fmla="*/ 3093639 w 3196735"/>
              <a:gd name="connsiteY2304" fmla="*/ 2574963 h 3067712"/>
              <a:gd name="connsiteX2305" fmla="*/ 3036429 w 3196735"/>
              <a:gd name="connsiteY2305" fmla="*/ 2639324 h 3067712"/>
              <a:gd name="connsiteX2306" fmla="*/ 3024511 w 3196735"/>
              <a:gd name="connsiteY2306" fmla="*/ 2667929 h 3067712"/>
              <a:gd name="connsiteX2307" fmla="*/ 3005441 w 3196735"/>
              <a:gd name="connsiteY2307" fmla="*/ 2760895 h 3067712"/>
              <a:gd name="connsiteX2308" fmla="*/ 2983986 w 3196735"/>
              <a:gd name="connsiteY2308" fmla="*/ 2779965 h 3067712"/>
              <a:gd name="connsiteX2309" fmla="*/ 2967301 w 3196735"/>
              <a:gd name="connsiteY2309" fmla="*/ 2799035 h 3067712"/>
              <a:gd name="connsiteX2310" fmla="*/ 2922009 w 3196735"/>
              <a:gd name="connsiteY2310" fmla="*/ 2870548 h 3067712"/>
              <a:gd name="connsiteX2311" fmla="*/ 2907706 w 3196735"/>
              <a:gd name="connsiteY2311" fmla="*/ 2884849 h 3067712"/>
              <a:gd name="connsiteX2312" fmla="*/ 2860032 w 3196735"/>
              <a:gd name="connsiteY2312" fmla="*/ 2942060 h 3067712"/>
              <a:gd name="connsiteX2313" fmla="*/ 2807589 w 3196735"/>
              <a:gd name="connsiteY2313" fmla="*/ 2996886 h 3067712"/>
              <a:gd name="connsiteX2314" fmla="*/ 2764682 w 3196735"/>
              <a:gd name="connsiteY2314" fmla="*/ 3037410 h 3067712"/>
              <a:gd name="connsiteX2315" fmla="*/ 2747996 w 3196735"/>
              <a:gd name="connsiteY2315" fmla="*/ 3046945 h 30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</a:cxnLst>
            <a:rect l="l" t="t" r="r" b="b"/>
            <a:pathLst>
              <a:path w="3196735" h="3067712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A1594EE-53AF-65A3-3A47-49414D1B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2384343" y="0"/>
            <a:ext cx="2411064" cy="1420057"/>
            <a:chOff x="2180445" y="5437943"/>
            <a:chExt cx="2411064" cy="1420057"/>
          </a:xfrm>
        </p:grpSpPr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BDE503C1-B56C-EAF6-2065-CA5E9533E228}"/>
                </a:ext>
              </a:extLst>
            </p:cNvPr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>
                <a:gd name="connsiteX0" fmla="*/ 589549 w 1809892"/>
                <a:gd name="connsiteY0" fmla="*/ 995690 h 1420057"/>
                <a:gd name="connsiteX1" fmla="*/ 162338 w 1809892"/>
                <a:gd name="connsiteY1" fmla="*/ 1153690 h 1420057"/>
                <a:gd name="connsiteX2" fmla="*/ 162338 w 1809892"/>
                <a:gd name="connsiteY2" fmla="*/ 1153691 h 1420057"/>
                <a:gd name="connsiteX3" fmla="*/ 156801 w 1809892"/>
                <a:gd name="connsiteY3" fmla="*/ 1329834 h 1420057"/>
                <a:gd name="connsiteX4" fmla="*/ 419465 w 1809892"/>
                <a:gd name="connsiteY4" fmla="*/ 1066488 h 1420057"/>
                <a:gd name="connsiteX5" fmla="*/ 589549 w 1809892"/>
                <a:gd name="connsiteY5" fmla="*/ 995690 h 1420057"/>
                <a:gd name="connsiteX6" fmla="*/ 1029208 w 1809892"/>
                <a:gd name="connsiteY6" fmla="*/ 992975 h 1420057"/>
                <a:gd name="connsiteX7" fmla="*/ 1459015 w 1809892"/>
                <a:gd name="connsiteY7" fmla="*/ 1262954 h 1420057"/>
                <a:gd name="connsiteX8" fmla="*/ 1561912 w 1809892"/>
                <a:gd name="connsiteY8" fmla="*/ 1266180 h 1420057"/>
                <a:gd name="connsiteX9" fmla="*/ 1609008 w 1809892"/>
                <a:gd name="connsiteY9" fmla="*/ 1247654 h 1420057"/>
                <a:gd name="connsiteX10" fmla="*/ 1646968 w 1809892"/>
                <a:gd name="connsiteY10" fmla="*/ 1197040 h 1420057"/>
                <a:gd name="connsiteX11" fmla="*/ 1403993 w 1809892"/>
                <a:gd name="connsiteY11" fmla="*/ 1196716 h 1420057"/>
                <a:gd name="connsiteX12" fmla="*/ 1403994 w 1809892"/>
                <a:gd name="connsiteY12" fmla="*/ 1196716 h 1420057"/>
                <a:gd name="connsiteX13" fmla="*/ 1225497 w 1809892"/>
                <a:gd name="connsiteY13" fmla="*/ 1121410 h 1420057"/>
                <a:gd name="connsiteX14" fmla="*/ 1029208 w 1809892"/>
                <a:gd name="connsiteY14" fmla="*/ 992975 h 1420057"/>
                <a:gd name="connsiteX15" fmla="*/ 974160 w 1809892"/>
                <a:gd name="connsiteY15" fmla="*/ 981088 h 1420057"/>
                <a:gd name="connsiteX16" fmla="*/ 1089418 w 1809892"/>
                <a:gd name="connsiteY16" fmla="*/ 1124788 h 1420057"/>
                <a:gd name="connsiteX17" fmla="*/ 1388354 w 1809892"/>
                <a:gd name="connsiteY17" fmla="*/ 1344017 h 1420057"/>
                <a:gd name="connsiteX18" fmla="*/ 1535072 w 1809892"/>
                <a:gd name="connsiteY18" fmla="*/ 1343058 h 1420057"/>
                <a:gd name="connsiteX19" fmla="*/ 1557814 w 1809892"/>
                <a:gd name="connsiteY19" fmla="*/ 1332040 h 1420057"/>
                <a:gd name="connsiteX20" fmla="*/ 1557813 w 1809892"/>
                <a:gd name="connsiteY20" fmla="*/ 1332040 h 1420057"/>
                <a:gd name="connsiteX21" fmla="*/ 1606454 w 1809892"/>
                <a:gd name="connsiteY21" fmla="*/ 1275627 h 1420057"/>
                <a:gd name="connsiteX22" fmla="*/ 1419787 w 1809892"/>
                <a:gd name="connsiteY22" fmla="*/ 1295168 h 1420057"/>
                <a:gd name="connsiteX23" fmla="*/ 1274919 w 1809892"/>
                <a:gd name="connsiteY23" fmla="*/ 1223124 h 1420057"/>
                <a:gd name="connsiteX24" fmla="*/ 974160 w 1809892"/>
                <a:gd name="connsiteY24" fmla="*/ 981088 h 1420057"/>
                <a:gd name="connsiteX25" fmla="*/ 742593 w 1809892"/>
                <a:gd name="connsiteY25" fmla="*/ 952088 h 1420057"/>
                <a:gd name="connsiteX26" fmla="*/ 418668 w 1809892"/>
                <a:gd name="connsiteY26" fmla="*/ 1080849 h 1420057"/>
                <a:gd name="connsiteX27" fmla="*/ 320734 w 1809892"/>
                <a:gd name="connsiteY27" fmla="*/ 1138659 h 1420057"/>
                <a:gd name="connsiteX28" fmla="*/ 180153 w 1809892"/>
                <a:gd name="connsiteY28" fmla="*/ 1347049 h 1420057"/>
                <a:gd name="connsiteX29" fmla="*/ 222378 w 1809892"/>
                <a:gd name="connsiteY29" fmla="*/ 1407162 h 1420057"/>
                <a:gd name="connsiteX30" fmla="*/ 324875 w 1809892"/>
                <a:gd name="connsiteY30" fmla="*/ 1221363 h 1420057"/>
                <a:gd name="connsiteX31" fmla="*/ 459551 w 1809892"/>
                <a:gd name="connsiteY31" fmla="*/ 1118245 h 1420057"/>
                <a:gd name="connsiteX32" fmla="*/ 645825 w 1809892"/>
                <a:gd name="connsiteY32" fmla="*/ 1016303 h 1420057"/>
                <a:gd name="connsiteX33" fmla="*/ 742593 w 1809892"/>
                <a:gd name="connsiteY33" fmla="*/ 952088 h 1420057"/>
                <a:gd name="connsiteX34" fmla="*/ 697890 w 1809892"/>
                <a:gd name="connsiteY34" fmla="*/ 938452 h 1420057"/>
                <a:gd name="connsiteX35" fmla="*/ 377447 w 1809892"/>
                <a:gd name="connsiteY35" fmla="*/ 992622 h 1420057"/>
                <a:gd name="connsiteX36" fmla="*/ 101883 w 1809892"/>
                <a:gd name="connsiteY36" fmla="*/ 1140719 h 1420057"/>
                <a:gd name="connsiteX37" fmla="*/ 101883 w 1809892"/>
                <a:gd name="connsiteY37" fmla="*/ 1220218 h 1420057"/>
                <a:gd name="connsiteX38" fmla="*/ 327000 w 1809892"/>
                <a:gd name="connsiteY38" fmla="*/ 1034901 h 1420057"/>
                <a:gd name="connsiteX39" fmla="*/ 697890 w 1809892"/>
                <a:gd name="connsiteY39" fmla="*/ 938452 h 1420057"/>
                <a:gd name="connsiteX40" fmla="*/ 439953 w 1809892"/>
                <a:gd name="connsiteY40" fmla="*/ 927664 h 1420057"/>
                <a:gd name="connsiteX41" fmla="*/ 198674 w 1809892"/>
                <a:gd name="connsiteY41" fmla="*/ 949947 h 1420057"/>
                <a:gd name="connsiteX42" fmla="*/ 80072 w 1809892"/>
                <a:gd name="connsiteY42" fmla="*/ 1138913 h 1420057"/>
                <a:gd name="connsiteX43" fmla="*/ 554808 w 1809892"/>
                <a:gd name="connsiteY43" fmla="*/ 936418 h 1420057"/>
                <a:gd name="connsiteX44" fmla="*/ 439953 w 1809892"/>
                <a:gd name="connsiteY44" fmla="*/ 927664 h 1420057"/>
                <a:gd name="connsiteX45" fmla="*/ 974727 w 1809892"/>
                <a:gd name="connsiteY45" fmla="*/ 922232 h 1420057"/>
                <a:gd name="connsiteX46" fmla="*/ 1056924 w 1809892"/>
                <a:gd name="connsiteY46" fmla="*/ 976736 h 1420057"/>
                <a:gd name="connsiteX47" fmla="*/ 1185538 w 1809892"/>
                <a:gd name="connsiteY47" fmla="*/ 1068887 h 1420057"/>
                <a:gd name="connsiteX48" fmla="*/ 1424053 w 1809892"/>
                <a:gd name="connsiteY48" fmla="*/ 1156227 h 1420057"/>
                <a:gd name="connsiteX49" fmla="*/ 1583464 w 1809892"/>
                <a:gd name="connsiteY49" fmla="*/ 1177677 h 1420057"/>
                <a:gd name="connsiteX50" fmla="*/ 1683787 w 1809892"/>
                <a:gd name="connsiteY50" fmla="*/ 1128162 h 1420057"/>
                <a:gd name="connsiteX51" fmla="*/ 1709855 w 1809892"/>
                <a:gd name="connsiteY51" fmla="*/ 1073311 h 1420057"/>
                <a:gd name="connsiteX52" fmla="*/ 1138238 w 1809892"/>
                <a:gd name="connsiteY52" fmla="*/ 997076 h 1420057"/>
                <a:gd name="connsiteX53" fmla="*/ 974727 w 1809892"/>
                <a:gd name="connsiteY53" fmla="*/ 922232 h 1420057"/>
                <a:gd name="connsiteX54" fmla="*/ 993493 w 1809892"/>
                <a:gd name="connsiteY54" fmla="*/ 896704 h 1420057"/>
                <a:gd name="connsiteX55" fmla="*/ 1678901 w 1809892"/>
                <a:gd name="connsiteY55" fmla="*/ 1046880 h 1420057"/>
                <a:gd name="connsiteX56" fmla="*/ 1678901 w 1809892"/>
                <a:gd name="connsiteY56" fmla="*/ 1046879 h 1420057"/>
                <a:gd name="connsiteX57" fmla="*/ 1763974 w 1809892"/>
                <a:gd name="connsiteY57" fmla="*/ 935401 h 1420057"/>
                <a:gd name="connsiteX58" fmla="*/ 1414261 w 1809892"/>
                <a:gd name="connsiteY58" fmla="*/ 981874 h 1420057"/>
                <a:gd name="connsiteX59" fmla="*/ 993493 w 1809892"/>
                <a:gd name="connsiteY59" fmla="*/ 896704 h 1420057"/>
                <a:gd name="connsiteX60" fmla="*/ 261750 w 1809892"/>
                <a:gd name="connsiteY60" fmla="*/ 861490 h 1420057"/>
                <a:gd name="connsiteX61" fmla="*/ 80961 w 1809892"/>
                <a:gd name="connsiteY61" fmla="*/ 907931 h 1420057"/>
                <a:gd name="connsiteX62" fmla="*/ 41367 w 1809892"/>
                <a:gd name="connsiteY62" fmla="*/ 1006983 h 1420057"/>
                <a:gd name="connsiteX63" fmla="*/ 53879 w 1809892"/>
                <a:gd name="connsiteY63" fmla="*/ 1051028 h 1420057"/>
                <a:gd name="connsiteX64" fmla="*/ 53874 w 1809892"/>
                <a:gd name="connsiteY64" fmla="*/ 1051038 h 1420057"/>
                <a:gd name="connsiteX65" fmla="*/ 53882 w 1809892"/>
                <a:gd name="connsiteY65" fmla="*/ 1051037 h 1420057"/>
                <a:gd name="connsiteX66" fmla="*/ 53879 w 1809892"/>
                <a:gd name="connsiteY66" fmla="*/ 1051028 h 1420057"/>
                <a:gd name="connsiteX67" fmla="*/ 86696 w 1809892"/>
                <a:gd name="connsiteY67" fmla="*/ 986642 h 1420057"/>
                <a:gd name="connsiteX68" fmla="*/ 683809 w 1809892"/>
                <a:gd name="connsiteY68" fmla="*/ 910416 h 1420057"/>
                <a:gd name="connsiteX69" fmla="*/ 261750 w 1809892"/>
                <a:gd name="connsiteY69" fmla="*/ 861490 h 1420057"/>
                <a:gd name="connsiteX70" fmla="*/ 206741 w 1809892"/>
                <a:gd name="connsiteY70" fmla="*/ 773926 h 1420057"/>
                <a:gd name="connsiteX71" fmla="*/ 138080 w 1809892"/>
                <a:gd name="connsiteY71" fmla="*/ 785287 h 1420057"/>
                <a:gd name="connsiteX72" fmla="*/ 19862 w 1809892"/>
                <a:gd name="connsiteY72" fmla="*/ 874656 h 1420057"/>
                <a:gd name="connsiteX73" fmla="*/ 24318 w 1809892"/>
                <a:gd name="connsiteY73" fmla="*/ 953556 h 1420057"/>
                <a:gd name="connsiteX74" fmla="*/ 93431 w 1809892"/>
                <a:gd name="connsiteY74" fmla="*/ 867147 h 1420057"/>
                <a:gd name="connsiteX75" fmla="*/ 698335 w 1809892"/>
                <a:gd name="connsiteY75" fmla="*/ 891106 h 1420057"/>
                <a:gd name="connsiteX76" fmla="*/ 601881 w 1809892"/>
                <a:gd name="connsiteY76" fmla="*/ 864493 h 1420057"/>
                <a:gd name="connsiteX77" fmla="*/ 459942 w 1809892"/>
                <a:gd name="connsiteY77" fmla="*/ 828771 h 1420057"/>
                <a:gd name="connsiteX78" fmla="*/ 206741 w 1809892"/>
                <a:gd name="connsiteY78" fmla="*/ 773926 h 1420057"/>
                <a:gd name="connsiteX79" fmla="*/ 1757768 w 1809892"/>
                <a:gd name="connsiteY79" fmla="*/ 728206 h 1420057"/>
                <a:gd name="connsiteX80" fmla="*/ 1757768 w 1809892"/>
                <a:gd name="connsiteY80" fmla="*/ 728207 h 1420057"/>
                <a:gd name="connsiteX81" fmla="*/ 1744132 w 1809892"/>
                <a:gd name="connsiteY81" fmla="*/ 748231 h 1420057"/>
                <a:gd name="connsiteX82" fmla="*/ 1618299 w 1809892"/>
                <a:gd name="connsiteY82" fmla="*/ 841229 h 1420057"/>
                <a:gd name="connsiteX83" fmla="*/ 1162191 w 1809892"/>
                <a:gd name="connsiteY83" fmla="*/ 912749 h 1420057"/>
                <a:gd name="connsiteX84" fmla="*/ 1587234 w 1809892"/>
                <a:gd name="connsiteY84" fmla="*/ 936571 h 1420057"/>
                <a:gd name="connsiteX85" fmla="*/ 1740285 w 1809892"/>
                <a:gd name="connsiteY85" fmla="*/ 895955 h 1420057"/>
                <a:gd name="connsiteX86" fmla="*/ 1774470 w 1809892"/>
                <a:gd name="connsiteY86" fmla="*/ 766822 h 1420057"/>
                <a:gd name="connsiteX87" fmla="*/ 1757768 w 1809892"/>
                <a:gd name="connsiteY87" fmla="*/ 728207 h 1420057"/>
                <a:gd name="connsiteX88" fmla="*/ 1757769 w 1809892"/>
                <a:gd name="connsiteY88" fmla="*/ 728206 h 1420057"/>
                <a:gd name="connsiteX89" fmla="*/ 170011 w 1809892"/>
                <a:gd name="connsiteY89" fmla="*/ 695986 h 1420057"/>
                <a:gd name="connsiteX90" fmla="*/ 102941 w 1809892"/>
                <a:gd name="connsiteY90" fmla="*/ 707519 h 1420057"/>
                <a:gd name="connsiteX91" fmla="*/ 18819 w 1809892"/>
                <a:gd name="connsiteY91" fmla="*/ 830301 h 1420057"/>
                <a:gd name="connsiteX92" fmla="*/ 107512 w 1809892"/>
                <a:gd name="connsiteY92" fmla="*/ 766092 h 1420057"/>
                <a:gd name="connsiteX93" fmla="*/ 194716 w 1809892"/>
                <a:gd name="connsiteY93" fmla="*/ 743623 h 1420057"/>
                <a:gd name="connsiteX94" fmla="*/ 418215 w 1809892"/>
                <a:gd name="connsiteY94" fmla="*/ 784170 h 1420057"/>
                <a:gd name="connsiteX95" fmla="*/ 576389 w 1809892"/>
                <a:gd name="connsiteY95" fmla="*/ 834759 h 1420057"/>
                <a:gd name="connsiteX96" fmla="*/ 687284 w 1809892"/>
                <a:gd name="connsiteY96" fmla="*/ 869295 h 1420057"/>
                <a:gd name="connsiteX97" fmla="*/ 396842 w 1809892"/>
                <a:gd name="connsiteY97" fmla="*/ 728068 h 1420057"/>
                <a:gd name="connsiteX98" fmla="*/ 170011 w 1809892"/>
                <a:gd name="connsiteY98" fmla="*/ 695986 h 1420057"/>
                <a:gd name="connsiteX99" fmla="*/ 169047 w 1809892"/>
                <a:gd name="connsiteY99" fmla="*/ 615011 h 1420057"/>
                <a:gd name="connsiteX100" fmla="*/ 49258 w 1809892"/>
                <a:gd name="connsiteY100" fmla="*/ 656670 h 1420057"/>
                <a:gd name="connsiteX101" fmla="*/ 31059 w 1809892"/>
                <a:gd name="connsiteY101" fmla="*/ 738614 h 1420057"/>
                <a:gd name="connsiteX102" fmla="*/ 102726 w 1809892"/>
                <a:gd name="connsiteY102" fmla="*/ 679819 h 1420057"/>
                <a:gd name="connsiteX103" fmla="*/ 282887 w 1809892"/>
                <a:gd name="connsiteY103" fmla="*/ 675376 h 1420057"/>
                <a:gd name="connsiteX104" fmla="*/ 573789 w 1809892"/>
                <a:gd name="connsiteY104" fmla="*/ 781784 h 1420057"/>
                <a:gd name="connsiteX105" fmla="*/ 425953 w 1809892"/>
                <a:gd name="connsiteY105" fmla="*/ 693692 h 1420057"/>
                <a:gd name="connsiteX106" fmla="*/ 169047 w 1809892"/>
                <a:gd name="connsiteY106" fmla="*/ 615011 h 1420057"/>
                <a:gd name="connsiteX107" fmla="*/ 1708751 w 1809892"/>
                <a:gd name="connsiteY107" fmla="*/ 565741 h 1420057"/>
                <a:gd name="connsiteX108" fmla="*/ 1577552 w 1809892"/>
                <a:gd name="connsiteY108" fmla="*/ 763446 h 1420057"/>
                <a:gd name="connsiteX109" fmla="*/ 1436064 w 1809892"/>
                <a:gd name="connsiteY109" fmla="*/ 823938 h 1420057"/>
                <a:gd name="connsiteX110" fmla="*/ 1083367 w 1809892"/>
                <a:gd name="connsiteY110" fmla="*/ 866550 h 1420057"/>
                <a:gd name="connsiteX111" fmla="*/ 1411750 w 1809892"/>
                <a:gd name="connsiteY111" fmla="*/ 879421 h 1420057"/>
                <a:gd name="connsiteX112" fmla="*/ 1541653 w 1809892"/>
                <a:gd name="connsiteY112" fmla="*/ 853534 h 1420057"/>
                <a:gd name="connsiteX113" fmla="*/ 1740634 w 1809892"/>
                <a:gd name="connsiteY113" fmla="*/ 651279 h 1420057"/>
                <a:gd name="connsiteX114" fmla="*/ 1708751 w 1809892"/>
                <a:gd name="connsiteY114" fmla="*/ 565741 h 1420057"/>
                <a:gd name="connsiteX115" fmla="*/ 171800 w 1809892"/>
                <a:gd name="connsiteY115" fmla="*/ 529788 h 1420057"/>
                <a:gd name="connsiteX116" fmla="*/ 54879 w 1809892"/>
                <a:gd name="connsiteY116" fmla="*/ 618601 h 1420057"/>
                <a:gd name="connsiteX117" fmla="*/ 176226 w 1809892"/>
                <a:gd name="connsiteY117" fmla="*/ 587261 h 1420057"/>
                <a:gd name="connsiteX118" fmla="*/ 669491 w 1809892"/>
                <a:gd name="connsiteY118" fmla="*/ 814218 h 1420057"/>
                <a:gd name="connsiteX119" fmla="*/ 501179 w 1809892"/>
                <a:gd name="connsiteY119" fmla="*/ 676363 h 1420057"/>
                <a:gd name="connsiteX120" fmla="*/ 233591 w 1809892"/>
                <a:gd name="connsiteY120" fmla="*/ 534952 h 1420057"/>
                <a:gd name="connsiteX121" fmla="*/ 171800 w 1809892"/>
                <a:gd name="connsiteY121" fmla="*/ 529788 h 1420057"/>
                <a:gd name="connsiteX122" fmla="*/ 1622013 w 1809892"/>
                <a:gd name="connsiteY122" fmla="*/ 471400 h 1420057"/>
                <a:gd name="connsiteX123" fmla="*/ 1622014 w 1809892"/>
                <a:gd name="connsiteY123" fmla="*/ 471401 h 1420057"/>
                <a:gd name="connsiteX124" fmla="*/ 1620795 w 1809892"/>
                <a:gd name="connsiteY124" fmla="*/ 502712 h 1420057"/>
                <a:gd name="connsiteX125" fmla="*/ 1570931 w 1809892"/>
                <a:gd name="connsiteY125" fmla="*/ 629996 h 1420057"/>
                <a:gd name="connsiteX126" fmla="*/ 1021224 w 1809892"/>
                <a:gd name="connsiteY126" fmla="*/ 829108 h 1420057"/>
                <a:gd name="connsiteX127" fmla="*/ 1352930 w 1809892"/>
                <a:gd name="connsiteY127" fmla="*/ 814898 h 1420057"/>
                <a:gd name="connsiteX128" fmla="*/ 1593107 w 1809892"/>
                <a:gd name="connsiteY128" fmla="*/ 723709 h 1420057"/>
                <a:gd name="connsiteX129" fmla="*/ 1676412 w 1809892"/>
                <a:gd name="connsiteY129" fmla="*/ 568662 h 1420057"/>
                <a:gd name="connsiteX130" fmla="*/ 1648429 w 1809892"/>
                <a:gd name="connsiteY130" fmla="*/ 499277 h 1420057"/>
                <a:gd name="connsiteX131" fmla="*/ 1622014 w 1809892"/>
                <a:gd name="connsiteY131" fmla="*/ 471401 h 1420057"/>
                <a:gd name="connsiteX132" fmla="*/ 1622014 w 1809892"/>
                <a:gd name="connsiteY132" fmla="*/ 471400 h 1420057"/>
                <a:gd name="connsiteX133" fmla="*/ 188519 w 1809892"/>
                <a:gd name="connsiteY133" fmla="*/ 437581 h 1420057"/>
                <a:gd name="connsiteX134" fmla="*/ 97197 w 1809892"/>
                <a:gd name="connsiteY134" fmla="*/ 522211 h 1420057"/>
                <a:gd name="connsiteX135" fmla="*/ 724847 w 1809892"/>
                <a:gd name="connsiteY135" fmla="*/ 835814 h 1420057"/>
                <a:gd name="connsiteX136" fmla="*/ 188519 w 1809892"/>
                <a:gd name="connsiteY136" fmla="*/ 437581 h 1420057"/>
                <a:gd name="connsiteX137" fmla="*/ 1557131 w 1809892"/>
                <a:gd name="connsiteY137" fmla="*/ 410679 h 1420057"/>
                <a:gd name="connsiteX138" fmla="*/ 1555135 w 1809892"/>
                <a:gd name="connsiteY138" fmla="*/ 485334 h 1420057"/>
                <a:gd name="connsiteX139" fmla="*/ 987266 w 1809892"/>
                <a:gd name="connsiteY139" fmla="*/ 803113 h 1420057"/>
                <a:gd name="connsiteX140" fmla="*/ 1397047 w 1809892"/>
                <a:gd name="connsiteY140" fmla="*/ 714073 h 1420057"/>
                <a:gd name="connsiteX141" fmla="*/ 1603957 w 1809892"/>
                <a:gd name="connsiteY141" fmla="*/ 468104 h 1420057"/>
                <a:gd name="connsiteX142" fmla="*/ 1557131 w 1809892"/>
                <a:gd name="connsiteY142" fmla="*/ 410679 h 1420057"/>
                <a:gd name="connsiteX143" fmla="*/ 291086 w 1809892"/>
                <a:gd name="connsiteY143" fmla="*/ 332354 h 1420057"/>
                <a:gd name="connsiteX144" fmla="*/ 236352 w 1809892"/>
                <a:gd name="connsiteY144" fmla="*/ 345996 h 1420057"/>
                <a:gd name="connsiteX145" fmla="*/ 172921 w 1809892"/>
                <a:gd name="connsiteY145" fmla="*/ 417187 h 1420057"/>
                <a:gd name="connsiteX146" fmla="*/ 172928 w 1809892"/>
                <a:gd name="connsiteY146" fmla="*/ 417187 h 1420057"/>
                <a:gd name="connsiteX147" fmla="*/ 726296 w 1809892"/>
                <a:gd name="connsiteY147" fmla="*/ 806555 h 1420057"/>
                <a:gd name="connsiteX148" fmla="*/ 571144 w 1809892"/>
                <a:gd name="connsiteY148" fmla="*/ 554568 h 1420057"/>
                <a:gd name="connsiteX149" fmla="*/ 445103 w 1809892"/>
                <a:gd name="connsiteY149" fmla="*/ 409685 h 1420057"/>
                <a:gd name="connsiteX150" fmla="*/ 291086 w 1809892"/>
                <a:gd name="connsiteY150" fmla="*/ 332354 h 1420057"/>
                <a:gd name="connsiteX151" fmla="*/ 1476528 w 1809892"/>
                <a:gd name="connsiteY151" fmla="*/ 326880 h 1420057"/>
                <a:gd name="connsiteX152" fmla="*/ 1477089 w 1809892"/>
                <a:gd name="connsiteY152" fmla="*/ 398947 h 1420057"/>
                <a:gd name="connsiteX153" fmla="*/ 1345459 w 1809892"/>
                <a:gd name="connsiteY153" fmla="*/ 593364 h 1420057"/>
                <a:gd name="connsiteX154" fmla="*/ 1012098 w 1809892"/>
                <a:gd name="connsiteY154" fmla="*/ 764983 h 1420057"/>
                <a:gd name="connsiteX155" fmla="*/ 1366547 w 1809892"/>
                <a:gd name="connsiteY155" fmla="*/ 635081 h 1420057"/>
                <a:gd name="connsiteX156" fmla="*/ 1485911 w 1809892"/>
                <a:gd name="connsiteY156" fmla="*/ 334585 h 1420057"/>
                <a:gd name="connsiteX157" fmla="*/ 1485910 w 1809892"/>
                <a:gd name="connsiteY157" fmla="*/ 334585 h 1420057"/>
                <a:gd name="connsiteX158" fmla="*/ 1476528 w 1809892"/>
                <a:gd name="connsiteY158" fmla="*/ 326880 h 1420057"/>
                <a:gd name="connsiteX159" fmla="*/ 383170 w 1809892"/>
                <a:gd name="connsiteY159" fmla="*/ 253413 h 1420057"/>
                <a:gd name="connsiteX160" fmla="*/ 270556 w 1809892"/>
                <a:gd name="connsiteY160" fmla="*/ 311666 h 1420057"/>
                <a:gd name="connsiteX161" fmla="*/ 344646 w 1809892"/>
                <a:gd name="connsiteY161" fmla="*/ 313570 h 1420057"/>
                <a:gd name="connsiteX162" fmla="*/ 763752 w 1809892"/>
                <a:gd name="connsiteY162" fmla="*/ 804643 h 1420057"/>
                <a:gd name="connsiteX163" fmla="*/ 577355 w 1809892"/>
                <a:gd name="connsiteY163" fmla="*/ 413172 h 1420057"/>
                <a:gd name="connsiteX164" fmla="*/ 435332 w 1809892"/>
                <a:gd name="connsiteY164" fmla="*/ 270904 h 1420057"/>
                <a:gd name="connsiteX165" fmla="*/ 383170 w 1809892"/>
                <a:gd name="connsiteY165" fmla="*/ 253413 h 1420057"/>
                <a:gd name="connsiteX166" fmla="*/ 1381449 w 1809892"/>
                <a:gd name="connsiteY166" fmla="*/ 236483 h 1420057"/>
                <a:gd name="connsiteX167" fmla="*/ 989590 w 1809892"/>
                <a:gd name="connsiteY167" fmla="*/ 750995 h 1420057"/>
                <a:gd name="connsiteX168" fmla="*/ 1446331 w 1809892"/>
                <a:gd name="connsiteY168" fmla="*/ 293220 h 1420057"/>
                <a:gd name="connsiteX169" fmla="*/ 1381449 w 1809892"/>
                <a:gd name="connsiteY169" fmla="*/ 236483 h 1420057"/>
                <a:gd name="connsiteX170" fmla="*/ 1313167 w 1809892"/>
                <a:gd name="connsiteY170" fmla="*/ 194750 h 1420057"/>
                <a:gd name="connsiteX171" fmla="*/ 1257820 w 1809892"/>
                <a:gd name="connsiteY171" fmla="*/ 446049 h 1420057"/>
                <a:gd name="connsiteX172" fmla="*/ 999536 w 1809892"/>
                <a:gd name="connsiteY172" fmla="*/ 704093 h 1420057"/>
                <a:gd name="connsiteX173" fmla="*/ 1368617 w 1809892"/>
                <a:gd name="connsiteY173" fmla="*/ 364893 h 1420057"/>
                <a:gd name="connsiteX174" fmla="*/ 1313167 w 1809892"/>
                <a:gd name="connsiteY174" fmla="*/ 194750 h 1420057"/>
                <a:gd name="connsiteX175" fmla="*/ 478425 w 1809892"/>
                <a:gd name="connsiteY175" fmla="*/ 167999 h 1420057"/>
                <a:gd name="connsiteX176" fmla="*/ 358957 w 1809892"/>
                <a:gd name="connsiteY176" fmla="*/ 228651 h 1420057"/>
                <a:gd name="connsiteX177" fmla="*/ 475986 w 1809892"/>
                <a:gd name="connsiteY177" fmla="*/ 245071 h 1420057"/>
                <a:gd name="connsiteX178" fmla="*/ 626322 w 1809892"/>
                <a:gd name="connsiteY178" fmla="*/ 445850 h 1420057"/>
                <a:gd name="connsiteX179" fmla="*/ 773238 w 1809892"/>
                <a:gd name="connsiteY179" fmla="*/ 785555 h 1420057"/>
                <a:gd name="connsiteX180" fmla="*/ 697575 w 1809892"/>
                <a:gd name="connsiteY180" fmla="*/ 427282 h 1420057"/>
                <a:gd name="connsiteX181" fmla="*/ 478425 w 1809892"/>
                <a:gd name="connsiteY181" fmla="*/ 167999 h 1420057"/>
                <a:gd name="connsiteX182" fmla="*/ 1193903 w 1809892"/>
                <a:gd name="connsiteY182" fmla="*/ 100906 h 1420057"/>
                <a:gd name="connsiteX183" fmla="*/ 1097363 w 1809892"/>
                <a:gd name="connsiteY183" fmla="*/ 525713 h 1420057"/>
                <a:gd name="connsiteX184" fmla="*/ 924901 w 1809892"/>
                <a:gd name="connsiteY184" fmla="*/ 725024 h 1420057"/>
                <a:gd name="connsiteX185" fmla="*/ 1205901 w 1809892"/>
                <a:gd name="connsiteY185" fmla="*/ 448725 h 1420057"/>
                <a:gd name="connsiteX186" fmla="*/ 1284914 w 1809892"/>
                <a:gd name="connsiteY186" fmla="*/ 192830 h 1420057"/>
                <a:gd name="connsiteX187" fmla="*/ 1284913 w 1809892"/>
                <a:gd name="connsiteY187" fmla="*/ 192830 h 1420057"/>
                <a:gd name="connsiteX188" fmla="*/ 1193903 w 1809892"/>
                <a:gd name="connsiteY188" fmla="*/ 100906 h 1420057"/>
                <a:gd name="connsiteX189" fmla="*/ 596746 w 1809892"/>
                <a:gd name="connsiteY189" fmla="*/ 99762 h 1420057"/>
                <a:gd name="connsiteX190" fmla="*/ 527779 w 1809892"/>
                <a:gd name="connsiteY190" fmla="*/ 106784 h 1420057"/>
                <a:gd name="connsiteX191" fmla="*/ 466958 w 1809892"/>
                <a:gd name="connsiteY191" fmla="*/ 140193 h 1420057"/>
                <a:gd name="connsiteX192" fmla="*/ 466944 w 1809892"/>
                <a:gd name="connsiteY192" fmla="*/ 140192 h 1420057"/>
                <a:gd name="connsiteX193" fmla="*/ 466944 w 1809892"/>
                <a:gd name="connsiteY193" fmla="*/ 140200 h 1420057"/>
                <a:gd name="connsiteX194" fmla="*/ 466958 w 1809892"/>
                <a:gd name="connsiteY194" fmla="*/ 140193 h 1420057"/>
                <a:gd name="connsiteX195" fmla="*/ 505400 w 1809892"/>
                <a:gd name="connsiteY195" fmla="*/ 141973 h 1420057"/>
                <a:gd name="connsiteX196" fmla="*/ 789773 w 1809892"/>
                <a:gd name="connsiteY196" fmla="*/ 726967 h 1420057"/>
                <a:gd name="connsiteX197" fmla="*/ 719616 w 1809892"/>
                <a:gd name="connsiteY197" fmla="*/ 173000 h 1420057"/>
                <a:gd name="connsiteX198" fmla="*/ 596746 w 1809892"/>
                <a:gd name="connsiteY198" fmla="*/ 99762 h 1420057"/>
                <a:gd name="connsiteX199" fmla="*/ 679354 w 1809892"/>
                <a:gd name="connsiteY199" fmla="*/ 52283 h 1420057"/>
                <a:gd name="connsiteX200" fmla="*/ 616920 w 1809892"/>
                <a:gd name="connsiteY200" fmla="*/ 71609 h 1420057"/>
                <a:gd name="connsiteX201" fmla="*/ 826599 w 1809892"/>
                <a:gd name="connsiteY201" fmla="*/ 697554 h 1420057"/>
                <a:gd name="connsiteX202" fmla="*/ 883197 w 1809892"/>
                <a:gd name="connsiteY202" fmla="*/ 395414 h 1420057"/>
                <a:gd name="connsiteX203" fmla="*/ 871187 w 1809892"/>
                <a:gd name="connsiteY203" fmla="*/ 237852 h 1420057"/>
                <a:gd name="connsiteX204" fmla="*/ 679354 w 1809892"/>
                <a:gd name="connsiteY204" fmla="*/ 52283 h 1420057"/>
                <a:gd name="connsiteX205" fmla="*/ 975394 w 1809892"/>
                <a:gd name="connsiteY205" fmla="*/ 30266 h 1420057"/>
                <a:gd name="connsiteX206" fmla="*/ 1039063 w 1809892"/>
                <a:gd name="connsiteY206" fmla="*/ 139749 h 1420057"/>
                <a:gd name="connsiteX207" fmla="*/ 868127 w 1809892"/>
                <a:gd name="connsiteY207" fmla="*/ 735945 h 1420057"/>
                <a:gd name="connsiteX208" fmla="*/ 1028625 w 1809892"/>
                <a:gd name="connsiteY208" fmla="*/ 578267 h 1420057"/>
                <a:gd name="connsiteX209" fmla="*/ 1187633 w 1809892"/>
                <a:gd name="connsiteY209" fmla="*/ 318671 h 1420057"/>
                <a:gd name="connsiteX210" fmla="*/ 1145208 w 1809892"/>
                <a:gd name="connsiteY210" fmla="*/ 95056 h 1420057"/>
                <a:gd name="connsiteX211" fmla="*/ 975394 w 1809892"/>
                <a:gd name="connsiteY211" fmla="*/ 30266 h 1420057"/>
                <a:gd name="connsiteX212" fmla="*/ 873388 w 1809892"/>
                <a:gd name="connsiteY212" fmla="*/ 23154 h 1420057"/>
                <a:gd name="connsiteX213" fmla="*/ 796077 w 1809892"/>
                <a:gd name="connsiteY213" fmla="*/ 36109 h 1420057"/>
                <a:gd name="connsiteX214" fmla="*/ 849714 w 1809892"/>
                <a:gd name="connsiteY214" fmla="*/ 702571 h 1420057"/>
                <a:gd name="connsiteX215" fmla="*/ 992987 w 1809892"/>
                <a:gd name="connsiteY215" fmla="*/ 307016 h 1420057"/>
                <a:gd name="connsiteX216" fmla="*/ 873388 w 1809892"/>
                <a:gd name="connsiteY216" fmla="*/ 23154 h 1420057"/>
                <a:gd name="connsiteX217" fmla="*/ 871509 w 1809892"/>
                <a:gd name="connsiteY217" fmla="*/ 639 h 1420057"/>
                <a:gd name="connsiteX218" fmla="*/ 959995 w 1809892"/>
                <a:gd name="connsiteY218" fmla="*/ 16401 h 1420057"/>
                <a:gd name="connsiteX219" fmla="*/ 1109648 w 1809892"/>
                <a:gd name="connsiteY219" fmla="*/ 34564 h 1420057"/>
                <a:gd name="connsiteX220" fmla="*/ 1168430 w 1809892"/>
                <a:gd name="connsiteY220" fmla="*/ 73712 h 1420057"/>
                <a:gd name="connsiteX221" fmla="*/ 1190453 w 1809892"/>
                <a:gd name="connsiteY221" fmla="*/ 88777 h 1420057"/>
                <a:gd name="connsiteX222" fmla="*/ 1297294 w 1809892"/>
                <a:gd name="connsiteY222" fmla="*/ 165788 h 1420057"/>
                <a:gd name="connsiteX223" fmla="*/ 1361485 w 1809892"/>
                <a:gd name="connsiteY223" fmla="*/ 215582 h 1420057"/>
                <a:gd name="connsiteX224" fmla="*/ 1469622 w 1809892"/>
                <a:gd name="connsiteY224" fmla="*/ 307666 h 1420057"/>
                <a:gd name="connsiteX225" fmla="*/ 1524795 w 1809892"/>
                <a:gd name="connsiteY225" fmla="*/ 355180 h 1420057"/>
                <a:gd name="connsiteX226" fmla="*/ 1649314 w 1809892"/>
                <a:gd name="connsiteY226" fmla="*/ 478214 h 1420057"/>
                <a:gd name="connsiteX227" fmla="*/ 1701070 w 1809892"/>
                <a:gd name="connsiteY227" fmla="*/ 534722 h 1420057"/>
                <a:gd name="connsiteX228" fmla="*/ 1765448 w 1809892"/>
                <a:gd name="connsiteY228" fmla="*/ 702395 h 1420057"/>
                <a:gd name="connsiteX229" fmla="*/ 1796225 w 1809892"/>
                <a:gd name="connsiteY229" fmla="*/ 889462 h 1420057"/>
                <a:gd name="connsiteX230" fmla="*/ 1739474 w 1809892"/>
                <a:gd name="connsiteY230" fmla="*/ 1049193 h 1420057"/>
                <a:gd name="connsiteX231" fmla="*/ 1666990 w 1809892"/>
                <a:gd name="connsiteY231" fmla="*/ 1186071 h 1420057"/>
                <a:gd name="connsiteX232" fmla="*/ 1632663 w 1809892"/>
                <a:gd name="connsiteY232" fmla="*/ 1249974 h 1420057"/>
                <a:gd name="connsiteX233" fmla="*/ 1611554 w 1809892"/>
                <a:gd name="connsiteY233" fmla="*/ 1290483 h 1420057"/>
                <a:gd name="connsiteX234" fmla="*/ 1577867 w 1809892"/>
                <a:gd name="connsiteY234" fmla="*/ 1350118 h 1420057"/>
                <a:gd name="connsiteX235" fmla="*/ 1503645 w 1809892"/>
                <a:gd name="connsiteY235" fmla="*/ 1395464 h 1420057"/>
                <a:gd name="connsiteX236" fmla="*/ 1484048 w 1809892"/>
                <a:gd name="connsiteY236" fmla="*/ 1420057 h 1420057"/>
                <a:gd name="connsiteX237" fmla="*/ 1449267 w 1809892"/>
                <a:gd name="connsiteY237" fmla="*/ 1420057 h 1420057"/>
                <a:gd name="connsiteX238" fmla="*/ 1452441 w 1809892"/>
                <a:gd name="connsiteY238" fmla="*/ 1419106 h 1420057"/>
                <a:gd name="connsiteX239" fmla="*/ 1479254 w 1809892"/>
                <a:gd name="connsiteY239" fmla="*/ 1398863 h 1420057"/>
                <a:gd name="connsiteX240" fmla="*/ 1479255 w 1809892"/>
                <a:gd name="connsiteY240" fmla="*/ 1398863 h 1420057"/>
                <a:gd name="connsiteX241" fmla="*/ 1160326 w 1809892"/>
                <a:gd name="connsiteY241" fmla="*/ 1222557 h 1420057"/>
                <a:gd name="connsiteX242" fmla="*/ 1019522 w 1809892"/>
                <a:gd name="connsiteY242" fmla="*/ 1081489 h 1420057"/>
                <a:gd name="connsiteX243" fmla="*/ 1131640 w 1809892"/>
                <a:gd name="connsiteY243" fmla="*/ 1241392 h 1420057"/>
                <a:gd name="connsiteX244" fmla="*/ 1345421 w 1809892"/>
                <a:gd name="connsiteY244" fmla="*/ 1415001 h 1420057"/>
                <a:gd name="connsiteX245" fmla="*/ 1360638 w 1809892"/>
                <a:gd name="connsiteY245" fmla="*/ 1420057 h 1420057"/>
                <a:gd name="connsiteX246" fmla="*/ 1281902 w 1809892"/>
                <a:gd name="connsiteY246" fmla="*/ 1420057 h 1420057"/>
                <a:gd name="connsiteX247" fmla="*/ 1257378 w 1809892"/>
                <a:gd name="connsiteY247" fmla="*/ 1403035 h 1420057"/>
                <a:gd name="connsiteX248" fmla="*/ 1152397 w 1809892"/>
                <a:gd name="connsiteY248" fmla="*/ 1298139 h 1420057"/>
                <a:gd name="connsiteX249" fmla="*/ 962242 w 1809892"/>
                <a:gd name="connsiteY249" fmla="*/ 1056925 h 1420057"/>
                <a:gd name="connsiteX250" fmla="*/ 1094694 w 1809892"/>
                <a:gd name="connsiteY250" fmla="*/ 1298760 h 1420057"/>
                <a:gd name="connsiteX251" fmla="*/ 1190365 w 1809892"/>
                <a:gd name="connsiteY251" fmla="*/ 1416771 h 1420057"/>
                <a:gd name="connsiteX252" fmla="*/ 1194323 w 1809892"/>
                <a:gd name="connsiteY252" fmla="*/ 1420057 h 1420057"/>
                <a:gd name="connsiteX253" fmla="*/ 1152612 w 1809892"/>
                <a:gd name="connsiteY253" fmla="*/ 1420057 h 1420057"/>
                <a:gd name="connsiteX254" fmla="*/ 1149460 w 1809892"/>
                <a:gd name="connsiteY254" fmla="*/ 1416815 h 1420057"/>
                <a:gd name="connsiteX255" fmla="*/ 1060260 w 1809892"/>
                <a:gd name="connsiteY255" fmla="*/ 1287957 h 1420057"/>
                <a:gd name="connsiteX256" fmla="*/ 952027 w 1809892"/>
                <a:gd name="connsiteY256" fmla="*/ 1100502 h 1420057"/>
                <a:gd name="connsiteX257" fmla="*/ 1027905 w 1809892"/>
                <a:gd name="connsiteY257" fmla="*/ 1330347 h 1420057"/>
                <a:gd name="connsiteX258" fmla="*/ 1072232 w 1809892"/>
                <a:gd name="connsiteY258" fmla="*/ 1420057 h 1420057"/>
                <a:gd name="connsiteX259" fmla="*/ 1039874 w 1809892"/>
                <a:gd name="connsiteY259" fmla="*/ 1420057 h 1420057"/>
                <a:gd name="connsiteX260" fmla="*/ 1019260 w 1809892"/>
                <a:gd name="connsiteY260" fmla="*/ 1375772 h 1420057"/>
                <a:gd name="connsiteX261" fmla="*/ 921013 w 1809892"/>
                <a:gd name="connsiteY261" fmla="*/ 1073642 h 1420057"/>
                <a:gd name="connsiteX262" fmla="*/ 958216 w 1809892"/>
                <a:gd name="connsiteY262" fmla="*/ 1280786 h 1420057"/>
                <a:gd name="connsiteX263" fmla="*/ 987442 w 1809892"/>
                <a:gd name="connsiteY263" fmla="*/ 1419953 h 1420057"/>
                <a:gd name="connsiteX264" fmla="*/ 987479 w 1809892"/>
                <a:gd name="connsiteY264" fmla="*/ 1420057 h 1420057"/>
                <a:gd name="connsiteX265" fmla="*/ 957943 w 1809892"/>
                <a:gd name="connsiteY265" fmla="*/ 1420057 h 1420057"/>
                <a:gd name="connsiteX266" fmla="*/ 952157 w 1809892"/>
                <a:gd name="connsiteY266" fmla="*/ 1402464 h 1420057"/>
                <a:gd name="connsiteX267" fmla="*/ 919809 w 1809892"/>
                <a:gd name="connsiteY267" fmla="*/ 1241850 h 1420057"/>
                <a:gd name="connsiteX268" fmla="*/ 892998 w 1809892"/>
                <a:gd name="connsiteY268" fmla="*/ 1090315 h 1420057"/>
                <a:gd name="connsiteX269" fmla="*/ 913753 w 1809892"/>
                <a:gd name="connsiteY269" fmla="*/ 1349575 h 1420057"/>
                <a:gd name="connsiteX270" fmla="*/ 922534 w 1809892"/>
                <a:gd name="connsiteY270" fmla="*/ 1420057 h 1420057"/>
                <a:gd name="connsiteX271" fmla="*/ 893147 w 1809892"/>
                <a:gd name="connsiteY271" fmla="*/ 1420057 h 1420057"/>
                <a:gd name="connsiteX272" fmla="*/ 886628 w 1809892"/>
                <a:gd name="connsiteY272" fmla="*/ 1384160 h 1420057"/>
                <a:gd name="connsiteX273" fmla="*/ 861747 w 1809892"/>
                <a:gd name="connsiteY273" fmla="*/ 1050642 h 1420057"/>
                <a:gd name="connsiteX274" fmla="*/ 826188 w 1809892"/>
                <a:gd name="connsiteY274" fmla="*/ 1338008 h 1420057"/>
                <a:gd name="connsiteX275" fmla="*/ 828563 w 1809892"/>
                <a:gd name="connsiteY275" fmla="*/ 1420057 h 1420057"/>
                <a:gd name="connsiteX276" fmla="*/ 802450 w 1809892"/>
                <a:gd name="connsiteY276" fmla="*/ 1420057 h 1420057"/>
                <a:gd name="connsiteX277" fmla="*/ 802053 w 1809892"/>
                <a:gd name="connsiteY277" fmla="*/ 1384893 h 1420057"/>
                <a:gd name="connsiteX278" fmla="*/ 829345 w 1809892"/>
                <a:gd name="connsiteY278" fmla="*/ 1063091 h 1420057"/>
                <a:gd name="connsiteX279" fmla="*/ 768543 w 1809892"/>
                <a:gd name="connsiteY279" fmla="*/ 1379607 h 1420057"/>
                <a:gd name="connsiteX280" fmla="*/ 765980 w 1809892"/>
                <a:gd name="connsiteY280" fmla="*/ 1420057 h 1420057"/>
                <a:gd name="connsiteX281" fmla="*/ 730944 w 1809892"/>
                <a:gd name="connsiteY281" fmla="*/ 1420057 h 1420057"/>
                <a:gd name="connsiteX282" fmla="*/ 733614 w 1809892"/>
                <a:gd name="connsiteY282" fmla="*/ 1380996 h 1420057"/>
                <a:gd name="connsiteX283" fmla="*/ 794244 w 1809892"/>
                <a:gd name="connsiteY283" fmla="*/ 1099741 h 1420057"/>
                <a:gd name="connsiteX284" fmla="*/ 692360 w 1809892"/>
                <a:gd name="connsiteY284" fmla="*/ 1368835 h 1420057"/>
                <a:gd name="connsiteX285" fmla="*/ 687408 w 1809892"/>
                <a:gd name="connsiteY285" fmla="*/ 1396206 h 1420057"/>
                <a:gd name="connsiteX286" fmla="*/ 683536 w 1809892"/>
                <a:gd name="connsiteY286" fmla="*/ 1420057 h 1420057"/>
                <a:gd name="connsiteX287" fmla="*/ 660096 w 1809892"/>
                <a:gd name="connsiteY287" fmla="*/ 1420057 h 1420057"/>
                <a:gd name="connsiteX288" fmla="*/ 672467 w 1809892"/>
                <a:gd name="connsiteY288" fmla="*/ 1376655 h 1420057"/>
                <a:gd name="connsiteX289" fmla="*/ 817818 w 1809892"/>
                <a:gd name="connsiteY289" fmla="*/ 990245 h 1420057"/>
                <a:gd name="connsiteX290" fmla="*/ 604795 w 1809892"/>
                <a:gd name="connsiteY290" fmla="*/ 1402090 h 1420057"/>
                <a:gd name="connsiteX291" fmla="*/ 599839 w 1809892"/>
                <a:gd name="connsiteY291" fmla="*/ 1420057 h 1420057"/>
                <a:gd name="connsiteX292" fmla="*/ 577314 w 1809892"/>
                <a:gd name="connsiteY292" fmla="*/ 1420057 h 1420057"/>
                <a:gd name="connsiteX293" fmla="*/ 589565 w 1809892"/>
                <a:gd name="connsiteY293" fmla="*/ 1383234 h 1420057"/>
                <a:gd name="connsiteX294" fmla="*/ 684983 w 1809892"/>
                <a:gd name="connsiteY294" fmla="*/ 1184782 h 1420057"/>
                <a:gd name="connsiteX295" fmla="*/ 734701 w 1809892"/>
                <a:gd name="connsiteY295" fmla="*/ 1095570 h 1420057"/>
                <a:gd name="connsiteX296" fmla="*/ 791590 w 1809892"/>
                <a:gd name="connsiteY296" fmla="*/ 991442 h 1420057"/>
                <a:gd name="connsiteX297" fmla="*/ 556940 w 1809892"/>
                <a:gd name="connsiteY297" fmla="*/ 1356428 h 1420057"/>
                <a:gd name="connsiteX298" fmla="*/ 532457 w 1809892"/>
                <a:gd name="connsiteY298" fmla="*/ 1420057 h 1420057"/>
                <a:gd name="connsiteX299" fmla="*/ 506263 w 1809892"/>
                <a:gd name="connsiteY299" fmla="*/ 1420057 h 1420057"/>
                <a:gd name="connsiteX300" fmla="*/ 508919 w 1809892"/>
                <a:gd name="connsiteY300" fmla="*/ 1408695 h 1420057"/>
                <a:gd name="connsiteX301" fmla="*/ 540138 w 1809892"/>
                <a:gd name="connsiteY301" fmla="*/ 1339600 h 1420057"/>
                <a:gd name="connsiteX302" fmla="*/ 627296 w 1809892"/>
                <a:gd name="connsiteY302" fmla="*/ 1191448 h 1420057"/>
                <a:gd name="connsiteX303" fmla="*/ 769734 w 1809892"/>
                <a:gd name="connsiteY303" fmla="*/ 997848 h 1420057"/>
                <a:gd name="connsiteX304" fmla="*/ 490978 w 1809892"/>
                <a:gd name="connsiteY304" fmla="*/ 1374536 h 1420057"/>
                <a:gd name="connsiteX305" fmla="*/ 474116 w 1809892"/>
                <a:gd name="connsiteY305" fmla="*/ 1420057 h 1420057"/>
                <a:gd name="connsiteX306" fmla="*/ 443835 w 1809892"/>
                <a:gd name="connsiteY306" fmla="*/ 1420057 h 1420057"/>
                <a:gd name="connsiteX307" fmla="*/ 451560 w 1809892"/>
                <a:gd name="connsiteY307" fmla="*/ 1390734 h 1420057"/>
                <a:gd name="connsiteX308" fmla="*/ 750684 w 1809892"/>
                <a:gd name="connsiteY308" fmla="*/ 1003180 h 1420057"/>
                <a:gd name="connsiteX309" fmla="*/ 507974 w 1809892"/>
                <a:gd name="connsiteY309" fmla="*/ 1217477 h 1420057"/>
                <a:gd name="connsiteX310" fmla="*/ 430524 w 1809892"/>
                <a:gd name="connsiteY310" fmla="*/ 1314391 h 1420057"/>
                <a:gd name="connsiteX311" fmla="*/ 386676 w 1809892"/>
                <a:gd name="connsiteY311" fmla="*/ 1409524 h 1420057"/>
                <a:gd name="connsiteX312" fmla="*/ 385587 w 1809892"/>
                <a:gd name="connsiteY312" fmla="*/ 1420057 h 1420057"/>
                <a:gd name="connsiteX313" fmla="*/ 365769 w 1809892"/>
                <a:gd name="connsiteY313" fmla="*/ 1420057 h 1420057"/>
                <a:gd name="connsiteX314" fmla="*/ 369533 w 1809892"/>
                <a:gd name="connsiteY314" fmla="*/ 1393688 h 1420057"/>
                <a:gd name="connsiteX315" fmla="*/ 429987 w 1809892"/>
                <a:gd name="connsiteY315" fmla="*/ 1277059 h 1420057"/>
                <a:gd name="connsiteX316" fmla="*/ 546702 w 1809892"/>
                <a:gd name="connsiteY316" fmla="*/ 1144364 h 1420057"/>
                <a:gd name="connsiteX317" fmla="*/ 737500 w 1809892"/>
                <a:gd name="connsiteY317" fmla="*/ 990146 h 1420057"/>
                <a:gd name="connsiteX318" fmla="*/ 459252 w 1809892"/>
                <a:gd name="connsiteY318" fmla="*/ 1177974 h 1420057"/>
                <a:gd name="connsiteX319" fmla="*/ 321631 w 1809892"/>
                <a:gd name="connsiteY319" fmla="*/ 1362390 h 1420057"/>
                <a:gd name="connsiteX320" fmla="*/ 310643 w 1809892"/>
                <a:gd name="connsiteY320" fmla="*/ 1408418 h 1420057"/>
                <a:gd name="connsiteX321" fmla="*/ 312086 w 1809892"/>
                <a:gd name="connsiteY321" fmla="*/ 1420057 h 1420057"/>
                <a:gd name="connsiteX322" fmla="*/ 294165 w 1809892"/>
                <a:gd name="connsiteY322" fmla="*/ 1420057 h 1420057"/>
                <a:gd name="connsiteX323" fmla="*/ 294374 w 1809892"/>
                <a:gd name="connsiteY323" fmla="*/ 1377625 h 1420057"/>
                <a:gd name="connsiteX324" fmla="*/ 410017 w 1809892"/>
                <a:gd name="connsiteY324" fmla="*/ 1209583 h 1420057"/>
                <a:gd name="connsiteX325" fmla="*/ 576443 w 1809892"/>
                <a:gd name="connsiteY325" fmla="*/ 1070035 h 1420057"/>
                <a:gd name="connsiteX326" fmla="*/ 274804 w 1809892"/>
                <a:gd name="connsiteY326" fmla="*/ 1309348 h 1420057"/>
                <a:gd name="connsiteX327" fmla="*/ 250082 w 1809892"/>
                <a:gd name="connsiteY327" fmla="*/ 1366136 h 1420057"/>
                <a:gd name="connsiteX328" fmla="*/ 250657 w 1809892"/>
                <a:gd name="connsiteY328" fmla="*/ 1420057 h 1420057"/>
                <a:gd name="connsiteX329" fmla="*/ 220767 w 1809892"/>
                <a:gd name="connsiteY329" fmla="*/ 1420057 h 1420057"/>
                <a:gd name="connsiteX330" fmla="*/ 208530 w 1809892"/>
                <a:gd name="connsiteY330" fmla="*/ 1410174 h 1420057"/>
                <a:gd name="connsiteX331" fmla="*/ 160213 w 1809892"/>
                <a:gd name="connsiteY331" fmla="*/ 1351930 h 1420057"/>
                <a:gd name="connsiteX332" fmla="*/ 124529 w 1809892"/>
                <a:gd name="connsiteY332" fmla="*/ 1306176 h 1420057"/>
                <a:gd name="connsiteX333" fmla="*/ 99912 w 1809892"/>
                <a:gd name="connsiteY333" fmla="*/ 1250178 h 1420057"/>
                <a:gd name="connsiteX334" fmla="*/ 82871 w 1809892"/>
                <a:gd name="connsiteY334" fmla="*/ 1196195 h 1420057"/>
                <a:gd name="connsiteX335" fmla="*/ 79274 w 1809892"/>
                <a:gd name="connsiteY335" fmla="*/ 1176354 h 1420057"/>
                <a:gd name="connsiteX336" fmla="*/ 54388 w 1809892"/>
                <a:gd name="connsiteY336" fmla="*/ 1091201 h 1420057"/>
                <a:gd name="connsiteX337" fmla="*/ 48920 w 1809892"/>
                <a:gd name="connsiteY337" fmla="*/ 1065519 h 1420057"/>
                <a:gd name="connsiteX338" fmla="*/ 24893 w 1809892"/>
                <a:gd name="connsiteY338" fmla="*/ 994170 h 1420057"/>
                <a:gd name="connsiteX339" fmla="*/ 9432 w 1809892"/>
                <a:gd name="connsiteY339" fmla="*/ 847072 h 1420057"/>
                <a:gd name="connsiteX340" fmla="*/ 19088 w 1809892"/>
                <a:gd name="connsiteY340" fmla="*/ 754322 h 1420057"/>
                <a:gd name="connsiteX341" fmla="*/ 29640 w 1809892"/>
                <a:gd name="connsiteY341" fmla="*/ 670268 h 1420057"/>
                <a:gd name="connsiteX342" fmla="*/ 43352 w 1809892"/>
                <a:gd name="connsiteY342" fmla="*/ 626676 h 1420057"/>
                <a:gd name="connsiteX343" fmla="*/ 84029 w 1809892"/>
                <a:gd name="connsiteY343" fmla="*/ 531067 h 1420057"/>
                <a:gd name="connsiteX344" fmla="*/ 173028 w 1809892"/>
                <a:gd name="connsiteY344" fmla="*/ 400928 h 1420057"/>
                <a:gd name="connsiteX345" fmla="*/ 252058 w 1809892"/>
                <a:gd name="connsiteY345" fmla="*/ 318625 h 1420057"/>
                <a:gd name="connsiteX346" fmla="*/ 304966 w 1809892"/>
                <a:gd name="connsiteY346" fmla="*/ 257659 h 1420057"/>
                <a:gd name="connsiteX347" fmla="*/ 342292 w 1809892"/>
                <a:gd name="connsiteY347" fmla="*/ 227053 h 1420057"/>
                <a:gd name="connsiteX348" fmla="*/ 444137 w 1809892"/>
                <a:gd name="connsiteY348" fmla="*/ 143450 h 1420057"/>
                <a:gd name="connsiteX349" fmla="*/ 584887 w 1809892"/>
                <a:gd name="connsiteY349" fmla="*/ 69888 h 1420057"/>
                <a:gd name="connsiteX350" fmla="*/ 633478 w 1809892"/>
                <a:gd name="connsiteY350" fmla="*/ 47022 h 1420057"/>
                <a:gd name="connsiteX351" fmla="*/ 720897 w 1809892"/>
                <a:gd name="connsiteY351" fmla="*/ 20921 h 1420057"/>
                <a:gd name="connsiteX352" fmla="*/ 772111 w 1809892"/>
                <a:gd name="connsiteY352" fmla="*/ 25983 h 1420057"/>
                <a:gd name="connsiteX353" fmla="*/ 825058 w 1809892"/>
                <a:gd name="connsiteY353" fmla="*/ 11124 h 1420057"/>
                <a:gd name="connsiteX354" fmla="*/ 871509 w 1809892"/>
                <a:gd name="connsiteY354" fmla="*/ 639 h 14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09892" h="1420057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/>
            </a:p>
          </p:txBody>
        </p:sp>
        <p:grpSp>
          <p:nvGrpSpPr>
            <p:cNvPr id="10" name="Графический объект 8">
              <a:extLst>
                <a:ext uri="{FF2B5EF4-FFF2-40B4-BE49-F238E27FC236}">
                  <a16:creationId xmlns:a16="http://schemas.microsoft.com/office/drawing/2014/main" id="{D514EADA-6FC6-3EE3-5B0A-BB45FF63ECA5}"/>
                </a:ext>
              </a:extLst>
            </p:cNvPr>
            <p:cNvGrpSpPr/>
            <p:nvPr/>
          </p:nvGrpSpPr>
          <p:grpSpPr>
            <a:xfrm rot="17686075" flipH="1">
              <a:off x="3648503" y="5335974"/>
              <a:ext cx="700312" cy="1185701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EBF027C-2693-52BB-A85B-DDBDD204EAA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094AE98-7CF2-13B2-4AEC-A14C0BDF4EEE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55E8720-1462-49BA-A7CE-087EFBFD1622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4A2113B5-3470-7688-A51F-2D5A4860256A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5F653AB9-03F4-4EA5-99BA-ACBFCB38B0EC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A32E199-BB3B-D7E4-C1DF-03B6EFDCA237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877616D-4ACB-FBF9-8C7B-F217B959103F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0D347796-8586-D957-3DC9-225B5098BEF6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9EB35E79-0A08-B907-2E02-BD032EAB6D8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06CF3C7D-2C1F-FFC6-0782-318282C4C064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F7F9CE24-EADA-759F-CA80-99C54060221C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28FEC5B8-3049-0284-72D6-3FCC4B91FFFB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CA6BC9C2-A27F-EBE2-F785-49F9CFB91BC1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8A5D829C-1D6B-6FC4-257E-F0985BAA4430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F41FB13-4285-46AA-05A6-AFB401CACC16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211B50D6-E95C-DB16-4D5D-233DA064624C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76194238-CD31-9307-855A-C981D3B2623C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710CD4F3-AEFA-1874-D83E-0EE6D728744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413CBE86-8FF2-1F13-8221-50A28316AA78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63BE42AC-AAE3-B3BC-74FF-24846A7D1A17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2A67F071-49F4-D82E-107C-459D2C73BB9C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16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2 столбцо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F7CB998-D619-F104-0A1D-17D592385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5612"/>
            <a:ext cx="7177056" cy="2194560"/>
          </a:xfrm>
        </p:spPr>
        <p:txBody>
          <a:bodyPr lIns="0" tIns="0" rIns="0" bIns="0" rtlCol="0" anchor="ctr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5800" y="2534309"/>
            <a:ext cx="5120640" cy="3249636"/>
          </a:xfrm>
        </p:spPr>
        <p:txBody>
          <a:bodyPr lIns="0" rIns="0" rtlCol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lang="ru-RU"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lang="ru-RU"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lang="ru-RU"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94280" y="2534309"/>
            <a:ext cx="5120640" cy="3249636"/>
          </a:xfrm>
        </p:spPr>
        <p:txBody>
          <a:bodyPr lIns="0" rIns="0" rtlCol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lang="ru-RU"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lang="ru-RU"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lang="ru-RU"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lang="ru-RU" sz="1400"/>
            </a:lvl5pPr>
            <a:lvl6pPr>
              <a:defRPr lang="ru-RU" sz="1400"/>
            </a:lvl6pPr>
            <a:lvl7pPr>
              <a:defRPr lang="ru-RU" sz="1400"/>
            </a:lvl7pPr>
            <a:lvl8pPr>
              <a:defRPr lang="ru-RU" sz="1400"/>
            </a:lvl8pPr>
            <a:lvl9pPr>
              <a:defRPr lang="ru-RU" sz="1400"/>
            </a:lvl9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20XX г.</a:t>
            </a:r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AA1E15C-940F-88DC-0A8D-759A42AA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46252"/>
            <a:ext cx="0" cy="32496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3E2021E-853F-CAB8-A52B-7169B72A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49015" y="1"/>
            <a:ext cx="3401790" cy="1270064"/>
            <a:chOff x="7869182" y="1"/>
            <a:chExt cx="3401790" cy="1270064"/>
          </a:xfrm>
        </p:grpSpPr>
        <p:grpSp>
          <p:nvGrpSpPr>
            <p:cNvPr id="10" name="Графический объект 8">
              <a:extLst>
                <a:ext uri="{FF2B5EF4-FFF2-40B4-BE49-F238E27FC236}">
                  <a16:creationId xmlns:a16="http://schemas.microsoft.com/office/drawing/2014/main" id="{6FEC88EA-F76B-7CF6-C79D-8F345B6E52E8}"/>
                </a:ext>
              </a:extLst>
            </p:cNvPr>
            <p:cNvGrpSpPr/>
            <p:nvPr/>
          </p:nvGrpSpPr>
          <p:grpSpPr>
            <a:xfrm rot="17686075" flipH="1">
              <a:off x="10083707" y="13507"/>
              <a:ext cx="881707" cy="1492822"/>
              <a:chOff x="1381066" y="2136023"/>
              <a:chExt cx="1237072" cy="2094494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6" name="Freeform 43">
                <a:extLst>
                  <a:ext uri="{FF2B5EF4-FFF2-40B4-BE49-F238E27FC236}">
                    <a16:creationId xmlns:a16="http://schemas.microsoft.com/office/drawing/2014/main" id="{0F3F878F-E4EA-09DC-16E6-52E1A2F27D3B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7" name="Freeform 44">
                <a:extLst>
                  <a:ext uri="{FF2B5EF4-FFF2-40B4-BE49-F238E27FC236}">
                    <a16:creationId xmlns:a16="http://schemas.microsoft.com/office/drawing/2014/main" id="{A6F1519C-8806-F4B7-FEAD-681572420106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8" name="Freeform 45">
                <a:extLst>
                  <a:ext uri="{FF2B5EF4-FFF2-40B4-BE49-F238E27FC236}">
                    <a16:creationId xmlns:a16="http://schemas.microsoft.com/office/drawing/2014/main" id="{47A5A13C-3972-F7AF-1523-7B4422C0D0D1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9" name="Freeform 46">
                <a:extLst>
                  <a:ext uri="{FF2B5EF4-FFF2-40B4-BE49-F238E27FC236}">
                    <a16:creationId xmlns:a16="http://schemas.microsoft.com/office/drawing/2014/main" id="{6A9CC524-08C6-4203-6CC9-BF1F1FFF2122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FBB8C270-9DC6-D55D-E5C7-4AC460D47139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A93F3DC5-9107-86B8-B464-E962AAE4BF1D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D052F7DF-A123-4EA9-EDEE-9E296925FEC7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624D0F0B-628C-9FE1-0F3F-6FA22648F2DE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FD0A45C6-9FCF-1B69-718C-C2B1B010A3E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D08AB9DE-BE52-4919-32EC-6491377D857E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3986B088-B81C-FE88-A771-864740EBFBF2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E67B71B3-F112-BEAB-2DB0-FE1EC25B2136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CA8DFE9A-B280-5A3D-2ACD-E00DFA916D09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BDCD0C98-5AFF-1516-7A42-2FDE3AE24D7E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9DA5E411-0BCA-0E6F-C3FE-33DC6410BEFF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FA9B21FA-E791-A5C0-12C6-F4E54EB0B14A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41A7B8C0-4303-A1AD-3C80-02F2A84A0441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C03470C3-E173-43E4-60C3-07EB88A08AD0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E9B3C80D-5653-A13E-E110-10CBB7C625EC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8708C6B4-41E9-664B-4EA3-18DD5A0A59C3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12215D4E-F5D0-F0CD-C8C5-154F9B8545F0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B67F1AB4-3141-7E8F-0D73-D0D5CB66506E}"/>
                </a:ext>
              </a:extLst>
            </p:cNvPr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14" name="Freeform 64">
                <a:extLst>
                  <a:ext uri="{FF2B5EF4-FFF2-40B4-BE49-F238E27FC236}">
                    <a16:creationId xmlns:a16="http://schemas.microsoft.com/office/drawing/2014/main" id="{EF8DF5B4-01CB-97B7-25E3-AE48061C41B5}"/>
                  </a:ext>
                </a:extLst>
              </p:cNvPr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>
                  <a:gd name="connsiteX0" fmla="*/ 241061 w 765130"/>
                  <a:gd name="connsiteY0" fmla="*/ 560982 h 776894"/>
                  <a:gd name="connsiteX1" fmla="*/ 96097 w 765130"/>
                  <a:gd name="connsiteY1" fmla="*/ 585017 h 776894"/>
                  <a:gd name="connsiteX2" fmla="*/ 241061 w 765130"/>
                  <a:gd name="connsiteY2" fmla="*/ 560982 h 776894"/>
                  <a:gd name="connsiteX3" fmla="*/ 384067 w 765130"/>
                  <a:gd name="connsiteY3" fmla="*/ 519587 h 776894"/>
                  <a:gd name="connsiteX4" fmla="*/ 487336 w 765130"/>
                  <a:gd name="connsiteY4" fmla="*/ 431099 h 776894"/>
                  <a:gd name="connsiteX5" fmla="*/ 455396 w 765130"/>
                  <a:gd name="connsiteY5" fmla="*/ 395382 h 776894"/>
                  <a:gd name="connsiteX6" fmla="*/ 384067 w 765130"/>
                  <a:gd name="connsiteY6" fmla="*/ 519587 h 776894"/>
                  <a:gd name="connsiteX7" fmla="*/ 600097 w 765130"/>
                  <a:gd name="connsiteY7" fmla="*/ 481814 h 776894"/>
                  <a:gd name="connsiteX8" fmla="*/ 640697 w 765130"/>
                  <a:gd name="connsiteY8" fmla="*/ 588292 h 776894"/>
                  <a:gd name="connsiteX9" fmla="*/ 644896 w 765130"/>
                  <a:gd name="connsiteY9" fmla="*/ 453434 h 776894"/>
                  <a:gd name="connsiteX10" fmla="*/ 600097 w 765130"/>
                  <a:gd name="connsiteY10" fmla="*/ 481814 h 776894"/>
                  <a:gd name="connsiteX11" fmla="*/ 229053 w 765130"/>
                  <a:gd name="connsiteY11" fmla="*/ 751855 h 776894"/>
                  <a:gd name="connsiteX12" fmla="*/ 353559 w 765130"/>
                  <a:gd name="connsiteY12" fmla="*/ 743490 h 776894"/>
                  <a:gd name="connsiteX13" fmla="*/ 290564 w 765130"/>
                  <a:gd name="connsiteY13" fmla="*/ 712790 h 776894"/>
                  <a:gd name="connsiteX14" fmla="*/ 229053 w 765130"/>
                  <a:gd name="connsiteY14" fmla="*/ 751866 h 776894"/>
                  <a:gd name="connsiteX15" fmla="*/ 105979 w 765130"/>
                  <a:gd name="connsiteY15" fmla="*/ 346651 h 776894"/>
                  <a:gd name="connsiteX16" fmla="*/ 98655 w 765130"/>
                  <a:gd name="connsiteY16" fmla="*/ 327623 h 776894"/>
                  <a:gd name="connsiteX17" fmla="*/ 3660 w 765130"/>
                  <a:gd name="connsiteY17" fmla="*/ 440073 h 776894"/>
                  <a:gd name="connsiteX18" fmla="*/ 105979 w 765130"/>
                  <a:gd name="connsiteY18" fmla="*/ 346651 h 776894"/>
                  <a:gd name="connsiteX19" fmla="*/ 552277 w 765130"/>
                  <a:gd name="connsiteY19" fmla="*/ 656503 h 776894"/>
                  <a:gd name="connsiteX20" fmla="*/ 393843 w 765130"/>
                  <a:gd name="connsiteY20" fmla="*/ 631082 h 776894"/>
                  <a:gd name="connsiteX21" fmla="*/ 552277 w 765130"/>
                  <a:gd name="connsiteY21" fmla="*/ 656503 h 776894"/>
                  <a:gd name="connsiteX22" fmla="*/ 404704 w 765130"/>
                  <a:gd name="connsiteY22" fmla="*/ 241653 h 776894"/>
                  <a:gd name="connsiteX23" fmla="*/ 544511 w 765130"/>
                  <a:gd name="connsiteY23" fmla="*/ 203166 h 776894"/>
                  <a:gd name="connsiteX24" fmla="*/ 404704 w 765130"/>
                  <a:gd name="connsiteY24" fmla="*/ 241653 h 776894"/>
                  <a:gd name="connsiteX25" fmla="*/ 305834 w 765130"/>
                  <a:gd name="connsiteY25" fmla="*/ 24274 h 776894"/>
                  <a:gd name="connsiteX26" fmla="*/ 413291 w 765130"/>
                  <a:gd name="connsiteY26" fmla="*/ 125860 h 776894"/>
                  <a:gd name="connsiteX27" fmla="*/ 420952 w 765130"/>
                  <a:gd name="connsiteY27" fmla="*/ 93966 h 776894"/>
                  <a:gd name="connsiteX28" fmla="*/ 319809 w 765130"/>
                  <a:gd name="connsiteY28" fmla="*/ 570 h 776894"/>
                  <a:gd name="connsiteX29" fmla="*/ 305845 w 765130"/>
                  <a:gd name="connsiteY29" fmla="*/ 24273 h 776894"/>
                  <a:gd name="connsiteX30" fmla="*/ 669290 w 765130"/>
                  <a:gd name="connsiteY30" fmla="*/ 98336 h 776894"/>
                  <a:gd name="connsiteX31" fmla="*/ 665133 w 765130"/>
                  <a:gd name="connsiteY31" fmla="*/ 82930 h 776894"/>
                  <a:gd name="connsiteX32" fmla="*/ 555350 w 765130"/>
                  <a:gd name="connsiteY32" fmla="*/ 37438 h 776894"/>
                  <a:gd name="connsiteX33" fmla="*/ 669290 w 765130"/>
                  <a:gd name="connsiteY33" fmla="*/ 98336 h 776894"/>
                  <a:gd name="connsiteX34" fmla="*/ 200818 w 765130"/>
                  <a:gd name="connsiteY34" fmla="*/ 382043 h 776894"/>
                  <a:gd name="connsiteX35" fmla="*/ 238619 w 765130"/>
                  <a:gd name="connsiteY35" fmla="*/ 420950 h 776894"/>
                  <a:gd name="connsiteX36" fmla="*/ 307128 w 765130"/>
                  <a:gd name="connsiteY36" fmla="*/ 345906 h 776894"/>
                  <a:gd name="connsiteX37" fmla="*/ 200818 w 765130"/>
                  <a:gd name="connsiteY37" fmla="*/ 382043 h 776894"/>
                  <a:gd name="connsiteX38" fmla="*/ 640192 w 765130"/>
                  <a:gd name="connsiteY38" fmla="*/ 269194 h 776894"/>
                  <a:gd name="connsiteX39" fmla="*/ 743271 w 765130"/>
                  <a:gd name="connsiteY39" fmla="*/ 345759 h 776894"/>
                  <a:gd name="connsiteX40" fmla="*/ 665217 w 765130"/>
                  <a:gd name="connsiteY40" fmla="*/ 255298 h 776894"/>
                  <a:gd name="connsiteX41" fmla="*/ 640192 w 765130"/>
                  <a:gd name="connsiteY41" fmla="*/ 269194 h 776894"/>
                  <a:gd name="connsiteX42" fmla="*/ 118776 w 765130"/>
                  <a:gd name="connsiteY42" fmla="*/ 221145 h 776894"/>
                  <a:gd name="connsiteX43" fmla="*/ 248491 w 765130"/>
                  <a:gd name="connsiteY43" fmla="*/ 163535 h 776894"/>
                  <a:gd name="connsiteX44" fmla="*/ 104643 w 765130"/>
                  <a:gd name="connsiteY44" fmla="*/ 172288 h 776894"/>
                  <a:gd name="connsiteX45" fmla="*/ 118776 w 765130"/>
                  <a:gd name="connsiteY45" fmla="*/ 221145 h 77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65130" h="776894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0492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ru-RU"/>
                </a:defPPr>
              </a:lstStyle>
              <a:p>
                <a:pPr rtl="0"/>
                <a:endParaRPr lang="ru-RU" dirty="0"/>
              </a:p>
            </p:txBody>
          </p:sp>
          <p:sp>
            <p:nvSpPr>
              <p:cNvPr id="15" name="Freeform 65">
                <a:extLst>
                  <a:ext uri="{FF2B5EF4-FFF2-40B4-BE49-F238E27FC236}">
                    <a16:creationId xmlns:a16="http://schemas.microsoft.com/office/drawing/2014/main" id="{670E0B0C-D238-8C82-4DCB-88DC620F6C5D}"/>
                  </a:ext>
                </a:extLst>
              </p:cNvPr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>
                  <a:gd name="connsiteX0" fmla="*/ 1105651 w 2483579"/>
                  <a:gd name="connsiteY0" fmla="*/ 1686441 h 2108143"/>
                  <a:gd name="connsiteX1" fmla="*/ 1114422 w 2483579"/>
                  <a:gd name="connsiteY1" fmla="*/ 1687115 h 2108143"/>
                  <a:gd name="connsiteX2" fmla="*/ 1118779 w 2483579"/>
                  <a:gd name="connsiteY2" fmla="*/ 1741703 h 2108143"/>
                  <a:gd name="connsiteX3" fmla="*/ 1080820 w 2483579"/>
                  <a:gd name="connsiteY3" fmla="*/ 1948372 h 2108143"/>
                  <a:gd name="connsiteX4" fmla="*/ 1024371 w 2483579"/>
                  <a:gd name="connsiteY4" fmla="*/ 2046401 h 2108143"/>
                  <a:gd name="connsiteX5" fmla="*/ 1067613 w 2483579"/>
                  <a:gd name="connsiteY5" fmla="*/ 1798715 h 2108143"/>
                  <a:gd name="connsiteX6" fmla="*/ 1105651 w 2483579"/>
                  <a:gd name="connsiteY6" fmla="*/ 1686441 h 2108143"/>
                  <a:gd name="connsiteX7" fmla="*/ 1180953 w 2483579"/>
                  <a:gd name="connsiteY7" fmla="*/ 1680765 h 2108143"/>
                  <a:gd name="connsiteX8" fmla="*/ 1188951 w 2483579"/>
                  <a:gd name="connsiteY8" fmla="*/ 1688091 h 2108143"/>
                  <a:gd name="connsiteX9" fmla="*/ 1163073 w 2483579"/>
                  <a:gd name="connsiteY9" fmla="*/ 1903849 h 2108143"/>
                  <a:gd name="connsiteX10" fmla="*/ 1134154 w 2483579"/>
                  <a:gd name="connsiteY10" fmla="*/ 2060475 h 2108143"/>
                  <a:gd name="connsiteX11" fmla="*/ 1110518 w 2483579"/>
                  <a:gd name="connsiteY11" fmla="*/ 2062910 h 2108143"/>
                  <a:gd name="connsiteX12" fmla="*/ 1166967 w 2483579"/>
                  <a:gd name="connsiteY12" fmla="*/ 1690789 h 2108143"/>
                  <a:gd name="connsiteX13" fmla="*/ 1180953 w 2483579"/>
                  <a:gd name="connsiteY13" fmla="*/ 1680765 h 2108143"/>
                  <a:gd name="connsiteX14" fmla="*/ 1261580 w 2483579"/>
                  <a:gd name="connsiteY14" fmla="*/ 1676861 h 2108143"/>
                  <a:gd name="connsiteX15" fmla="*/ 1270593 w 2483579"/>
                  <a:gd name="connsiteY15" fmla="*/ 1679348 h 2108143"/>
                  <a:gd name="connsiteX16" fmla="*/ 1272761 w 2483579"/>
                  <a:gd name="connsiteY16" fmla="*/ 1782038 h 2108143"/>
                  <a:gd name="connsiteX17" fmla="*/ 1268941 w 2483579"/>
                  <a:gd name="connsiteY17" fmla="*/ 1831566 h 2108143"/>
                  <a:gd name="connsiteX18" fmla="*/ 1228015 w 2483579"/>
                  <a:gd name="connsiteY18" fmla="*/ 2085182 h 2108143"/>
                  <a:gd name="connsiteX19" fmla="*/ 1228214 w 2483579"/>
                  <a:gd name="connsiteY19" fmla="*/ 1885755 h 2108143"/>
                  <a:gd name="connsiteX20" fmla="*/ 1253892 w 2483579"/>
                  <a:gd name="connsiteY20" fmla="*/ 1684355 h 2108143"/>
                  <a:gd name="connsiteX21" fmla="*/ 1261580 w 2483579"/>
                  <a:gd name="connsiteY21" fmla="*/ 1676861 h 2108143"/>
                  <a:gd name="connsiteX22" fmla="*/ 1407254 w 2483579"/>
                  <a:gd name="connsiteY22" fmla="*/ 1671046 h 2108143"/>
                  <a:gd name="connsiteX23" fmla="*/ 1423513 w 2483579"/>
                  <a:gd name="connsiteY23" fmla="*/ 1703016 h 2108143"/>
                  <a:gd name="connsiteX24" fmla="*/ 1436520 w 2483579"/>
                  <a:gd name="connsiteY24" fmla="*/ 1881105 h 2108143"/>
                  <a:gd name="connsiteX25" fmla="*/ 1436520 w 2483579"/>
                  <a:gd name="connsiteY25" fmla="*/ 1881116 h 2108143"/>
                  <a:gd name="connsiteX26" fmla="*/ 1451969 w 2483579"/>
                  <a:gd name="connsiteY26" fmla="*/ 2026480 h 2108143"/>
                  <a:gd name="connsiteX27" fmla="*/ 1442855 w 2483579"/>
                  <a:gd name="connsiteY27" fmla="*/ 2077510 h 2108143"/>
                  <a:gd name="connsiteX28" fmla="*/ 1417640 w 2483579"/>
                  <a:gd name="connsiteY28" fmla="*/ 2084353 h 2108143"/>
                  <a:gd name="connsiteX29" fmla="*/ 1400739 w 2483579"/>
                  <a:gd name="connsiteY29" fmla="*/ 2026942 h 2108143"/>
                  <a:gd name="connsiteX30" fmla="*/ 1392426 w 2483579"/>
                  <a:gd name="connsiteY30" fmla="*/ 1799597 h 2108143"/>
                  <a:gd name="connsiteX31" fmla="*/ 1407254 w 2483579"/>
                  <a:gd name="connsiteY31" fmla="*/ 1671046 h 2108143"/>
                  <a:gd name="connsiteX32" fmla="*/ 1335082 w 2483579"/>
                  <a:gd name="connsiteY32" fmla="*/ 1663752 h 2108143"/>
                  <a:gd name="connsiteX33" fmla="*/ 1341365 w 2483579"/>
                  <a:gd name="connsiteY33" fmla="*/ 1901089 h 2108143"/>
                  <a:gd name="connsiteX34" fmla="*/ 1335608 w 2483579"/>
                  <a:gd name="connsiteY34" fmla="*/ 2081897 h 2108143"/>
                  <a:gd name="connsiteX35" fmla="*/ 1299965 w 2483579"/>
                  <a:gd name="connsiteY35" fmla="*/ 2103024 h 2108143"/>
                  <a:gd name="connsiteX36" fmla="*/ 1290851 w 2483579"/>
                  <a:gd name="connsiteY36" fmla="*/ 2083807 h 2108143"/>
                  <a:gd name="connsiteX37" fmla="*/ 1317129 w 2483579"/>
                  <a:gd name="connsiteY37" fmla="*/ 1680020 h 2108143"/>
                  <a:gd name="connsiteX38" fmla="*/ 1335082 w 2483579"/>
                  <a:gd name="connsiteY38" fmla="*/ 1663752 h 2108143"/>
                  <a:gd name="connsiteX39" fmla="*/ 1559920 w 2483579"/>
                  <a:gd name="connsiteY39" fmla="*/ 1650800 h 2108143"/>
                  <a:gd name="connsiteX40" fmla="*/ 1624241 w 2483579"/>
                  <a:gd name="connsiteY40" fmla="*/ 1834620 h 2108143"/>
                  <a:gd name="connsiteX41" fmla="*/ 1670029 w 2483579"/>
                  <a:gd name="connsiteY41" fmla="*/ 2032463 h 2108143"/>
                  <a:gd name="connsiteX42" fmla="*/ 1649761 w 2483579"/>
                  <a:gd name="connsiteY42" fmla="*/ 2027656 h 2108143"/>
                  <a:gd name="connsiteX43" fmla="*/ 1579779 w 2483579"/>
                  <a:gd name="connsiteY43" fmla="*/ 1792743 h 2108143"/>
                  <a:gd name="connsiteX44" fmla="*/ 1559920 w 2483579"/>
                  <a:gd name="connsiteY44" fmla="*/ 1650800 h 2108143"/>
                  <a:gd name="connsiteX45" fmla="*/ 1031066 w 2483579"/>
                  <a:gd name="connsiteY45" fmla="*/ 1640422 h 2108143"/>
                  <a:gd name="connsiteX46" fmla="*/ 1041651 w 2483579"/>
                  <a:gd name="connsiteY46" fmla="*/ 1647851 h 2108143"/>
                  <a:gd name="connsiteX47" fmla="*/ 983034 w 2483579"/>
                  <a:gd name="connsiteY47" fmla="*/ 1874462 h 2108143"/>
                  <a:gd name="connsiteX48" fmla="*/ 942299 w 2483579"/>
                  <a:gd name="connsiteY48" fmla="*/ 2019973 h 2108143"/>
                  <a:gd name="connsiteX49" fmla="*/ 905991 w 2483579"/>
                  <a:gd name="connsiteY49" fmla="*/ 2017076 h 2108143"/>
                  <a:gd name="connsiteX50" fmla="*/ 973784 w 2483579"/>
                  <a:gd name="connsiteY50" fmla="*/ 1748252 h 2108143"/>
                  <a:gd name="connsiteX51" fmla="*/ 1013795 w 2483579"/>
                  <a:gd name="connsiteY51" fmla="*/ 1651672 h 2108143"/>
                  <a:gd name="connsiteX52" fmla="*/ 1031066 w 2483579"/>
                  <a:gd name="connsiteY52" fmla="*/ 1640422 h 2108143"/>
                  <a:gd name="connsiteX53" fmla="*/ 1469817 w 2483579"/>
                  <a:gd name="connsiteY53" fmla="*/ 1639521 h 2108143"/>
                  <a:gd name="connsiteX54" fmla="*/ 1484129 w 2483579"/>
                  <a:gd name="connsiteY54" fmla="*/ 1648649 h 2108143"/>
                  <a:gd name="connsiteX55" fmla="*/ 1503082 w 2483579"/>
                  <a:gd name="connsiteY55" fmla="*/ 1695323 h 2108143"/>
                  <a:gd name="connsiteX56" fmla="*/ 1536747 w 2483579"/>
                  <a:gd name="connsiteY56" fmla="*/ 1885031 h 2108143"/>
                  <a:gd name="connsiteX57" fmla="*/ 1530138 w 2483579"/>
                  <a:gd name="connsiteY57" fmla="*/ 2064610 h 2108143"/>
                  <a:gd name="connsiteX58" fmla="*/ 1463208 w 2483579"/>
                  <a:gd name="connsiteY58" fmla="*/ 1657528 h 2108143"/>
                  <a:gd name="connsiteX59" fmla="*/ 1469817 w 2483579"/>
                  <a:gd name="connsiteY59" fmla="*/ 1639521 h 2108143"/>
                  <a:gd name="connsiteX60" fmla="*/ 935646 w 2483579"/>
                  <a:gd name="connsiteY60" fmla="*/ 1638961 h 2108143"/>
                  <a:gd name="connsiteX61" fmla="*/ 946750 w 2483579"/>
                  <a:gd name="connsiteY61" fmla="*/ 1654432 h 2108143"/>
                  <a:gd name="connsiteX62" fmla="*/ 946748 w 2483579"/>
                  <a:gd name="connsiteY62" fmla="*/ 1654432 h 2108143"/>
                  <a:gd name="connsiteX63" fmla="*/ 867230 w 2483579"/>
                  <a:gd name="connsiteY63" fmla="*/ 1873045 h 2108143"/>
                  <a:gd name="connsiteX64" fmla="*/ 785343 w 2483579"/>
                  <a:gd name="connsiteY64" fmla="*/ 1985935 h 2108143"/>
                  <a:gd name="connsiteX65" fmla="*/ 920475 w 2483579"/>
                  <a:gd name="connsiteY65" fmla="*/ 1652921 h 2108143"/>
                  <a:gd name="connsiteX66" fmla="*/ 935646 w 2483579"/>
                  <a:gd name="connsiteY66" fmla="*/ 1638961 h 2108143"/>
                  <a:gd name="connsiteX67" fmla="*/ 1626103 w 2483579"/>
                  <a:gd name="connsiteY67" fmla="*/ 1622524 h 2108143"/>
                  <a:gd name="connsiteX68" fmla="*/ 1701022 w 2483579"/>
                  <a:gd name="connsiteY68" fmla="*/ 1753615 h 2108143"/>
                  <a:gd name="connsiteX69" fmla="*/ 1772456 w 2483579"/>
                  <a:gd name="connsiteY69" fmla="*/ 1992075 h 2108143"/>
                  <a:gd name="connsiteX70" fmla="*/ 1750599 w 2483579"/>
                  <a:gd name="connsiteY70" fmla="*/ 1975115 h 2108143"/>
                  <a:gd name="connsiteX71" fmla="*/ 1669472 w 2483579"/>
                  <a:gd name="connsiteY71" fmla="*/ 1796144 h 2108143"/>
                  <a:gd name="connsiteX72" fmla="*/ 1616590 w 2483579"/>
                  <a:gd name="connsiteY72" fmla="*/ 1627395 h 2108143"/>
                  <a:gd name="connsiteX73" fmla="*/ 1626103 w 2483579"/>
                  <a:gd name="connsiteY73" fmla="*/ 1622524 h 2108143"/>
                  <a:gd name="connsiteX74" fmla="*/ 876195 w 2483579"/>
                  <a:gd name="connsiteY74" fmla="*/ 1597871 h 2108143"/>
                  <a:gd name="connsiteX75" fmla="*/ 883310 w 2483579"/>
                  <a:gd name="connsiteY75" fmla="*/ 1603812 h 2108143"/>
                  <a:gd name="connsiteX76" fmla="*/ 800461 w 2483579"/>
                  <a:gd name="connsiteY76" fmla="*/ 1777230 h 2108143"/>
                  <a:gd name="connsiteX77" fmla="*/ 686652 w 2483579"/>
                  <a:gd name="connsiteY77" fmla="*/ 1935504 h 2108143"/>
                  <a:gd name="connsiteX78" fmla="*/ 751874 w 2483579"/>
                  <a:gd name="connsiteY78" fmla="*/ 1778542 h 2108143"/>
                  <a:gd name="connsiteX79" fmla="*/ 876195 w 2483579"/>
                  <a:gd name="connsiteY79" fmla="*/ 1597871 h 2108143"/>
                  <a:gd name="connsiteX80" fmla="*/ 1710598 w 2483579"/>
                  <a:gd name="connsiteY80" fmla="*/ 1590220 h 2108143"/>
                  <a:gd name="connsiteX81" fmla="*/ 1787305 w 2483579"/>
                  <a:gd name="connsiteY81" fmla="*/ 1700959 h 2108143"/>
                  <a:gd name="connsiteX82" fmla="*/ 1900919 w 2483579"/>
                  <a:gd name="connsiteY82" fmla="*/ 1904458 h 2108143"/>
                  <a:gd name="connsiteX83" fmla="*/ 1881439 w 2483579"/>
                  <a:gd name="connsiteY83" fmla="*/ 1939493 h 2108143"/>
                  <a:gd name="connsiteX84" fmla="*/ 1866127 w 2483579"/>
                  <a:gd name="connsiteY84" fmla="*/ 1919740 h 2108143"/>
                  <a:gd name="connsiteX85" fmla="*/ 1700032 w 2483579"/>
                  <a:gd name="connsiteY85" fmla="*/ 1605953 h 2108143"/>
                  <a:gd name="connsiteX86" fmla="*/ 1710598 w 2483579"/>
                  <a:gd name="connsiteY86" fmla="*/ 1590220 h 2108143"/>
                  <a:gd name="connsiteX87" fmla="*/ 1786737 w 2483579"/>
                  <a:gd name="connsiteY87" fmla="*/ 1574581 h 2108143"/>
                  <a:gd name="connsiteX88" fmla="*/ 1928754 w 2483579"/>
                  <a:gd name="connsiteY88" fmla="*/ 1787359 h 2108143"/>
                  <a:gd name="connsiteX89" fmla="*/ 1971859 w 2483579"/>
                  <a:gd name="connsiteY89" fmla="*/ 1886185 h 2108143"/>
                  <a:gd name="connsiteX90" fmla="*/ 1961230 w 2483579"/>
                  <a:gd name="connsiteY90" fmla="*/ 1890593 h 2108143"/>
                  <a:gd name="connsiteX91" fmla="*/ 1786737 w 2483579"/>
                  <a:gd name="connsiteY91" fmla="*/ 1574581 h 2108143"/>
                  <a:gd name="connsiteX92" fmla="*/ 819691 w 2483579"/>
                  <a:gd name="connsiteY92" fmla="*/ 1559279 h 2108143"/>
                  <a:gd name="connsiteX93" fmla="*/ 825967 w 2483579"/>
                  <a:gd name="connsiteY93" fmla="*/ 1570688 h 2108143"/>
                  <a:gd name="connsiteX94" fmla="*/ 719088 w 2483579"/>
                  <a:gd name="connsiteY94" fmla="*/ 1738292 h 2108143"/>
                  <a:gd name="connsiteX95" fmla="*/ 719089 w 2483579"/>
                  <a:gd name="connsiteY95" fmla="*/ 1738292 h 2108143"/>
                  <a:gd name="connsiteX96" fmla="*/ 591746 w 2483579"/>
                  <a:gd name="connsiteY96" fmla="*/ 1898675 h 2108143"/>
                  <a:gd name="connsiteX97" fmla="*/ 577685 w 2483579"/>
                  <a:gd name="connsiteY97" fmla="*/ 1887424 h 2108143"/>
                  <a:gd name="connsiteX98" fmla="*/ 679875 w 2483579"/>
                  <a:gd name="connsiteY98" fmla="*/ 1736455 h 2108143"/>
                  <a:gd name="connsiteX99" fmla="*/ 819691 w 2483579"/>
                  <a:gd name="connsiteY99" fmla="*/ 1559279 h 2108143"/>
                  <a:gd name="connsiteX100" fmla="*/ 1845533 w 2483579"/>
                  <a:gd name="connsiteY100" fmla="*/ 1503148 h 2108143"/>
                  <a:gd name="connsiteX101" fmla="*/ 2058584 w 2483579"/>
                  <a:gd name="connsiteY101" fmla="*/ 1765591 h 2108143"/>
                  <a:gd name="connsiteX102" fmla="*/ 2046240 w 2483579"/>
                  <a:gd name="connsiteY102" fmla="*/ 1798054 h 2108143"/>
                  <a:gd name="connsiteX103" fmla="*/ 1845533 w 2483579"/>
                  <a:gd name="connsiteY103" fmla="*/ 1503148 h 2108143"/>
                  <a:gd name="connsiteX104" fmla="*/ 751161 w 2483579"/>
                  <a:gd name="connsiteY104" fmla="*/ 1498205 h 2108143"/>
                  <a:gd name="connsiteX105" fmla="*/ 766080 w 2483579"/>
                  <a:gd name="connsiteY105" fmla="*/ 1516184 h 2108143"/>
                  <a:gd name="connsiteX106" fmla="*/ 633193 w 2483579"/>
                  <a:gd name="connsiteY106" fmla="*/ 1689078 h 2108143"/>
                  <a:gd name="connsiteX107" fmla="*/ 633192 w 2483579"/>
                  <a:gd name="connsiteY107" fmla="*/ 1689078 h 2108143"/>
                  <a:gd name="connsiteX108" fmla="*/ 511395 w 2483579"/>
                  <a:gd name="connsiteY108" fmla="*/ 1850973 h 2108143"/>
                  <a:gd name="connsiteX109" fmla="*/ 483339 w 2483579"/>
                  <a:gd name="connsiteY109" fmla="*/ 1851298 h 2108143"/>
                  <a:gd name="connsiteX110" fmla="*/ 516413 w 2483579"/>
                  <a:gd name="connsiteY110" fmla="*/ 1773148 h 2108143"/>
                  <a:gd name="connsiteX111" fmla="*/ 751161 w 2483579"/>
                  <a:gd name="connsiteY111" fmla="*/ 1498205 h 2108143"/>
                  <a:gd name="connsiteX112" fmla="*/ 699129 w 2483579"/>
                  <a:gd name="connsiteY112" fmla="*/ 1452528 h 2108143"/>
                  <a:gd name="connsiteX113" fmla="*/ 706740 w 2483579"/>
                  <a:gd name="connsiteY113" fmla="*/ 1467146 h 2108143"/>
                  <a:gd name="connsiteX114" fmla="*/ 691266 w 2483579"/>
                  <a:gd name="connsiteY114" fmla="*/ 1491785 h 2108143"/>
                  <a:gd name="connsiteX115" fmla="*/ 689115 w 2483579"/>
                  <a:gd name="connsiteY115" fmla="*/ 1495211 h 2108143"/>
                  <a:gd name="connsiteX116" fmla="*/ 607435 w 2483579"/>
                  <a:gd name="connsiteY116" fmla="*/ 1581771 h 2108143"/>
                  <a:gd name="connsiteX117" fmla="*/ 424970 w 2483579"/>
                  <a:gd name="connsiteY117" fmla="*/ 1775530 h 2108143"/>
                  <a:gd name="connsiteX118" fmla="*/ 405033 w 2483579"/>
                  <a:gd name="connsiteY118" fmla="*/ 1750183 h 2108143"/>
                  <a:gd name="connsiteX119" fmla="*/ 503858 w 2483579"/>
                  <a:gd name="connsiteY119" fmla="*/ 1642215 h 2108143"/>
                  <a:gd name="connsiteX120" fmla="*/ 699129 w 2483579"/>
                  <a:gd name="connsiteY120" fmla="*/ 1452528 h 2108143"/>
                  <a:gd name="connsiteX121" fmla="*/ 1895587 w 2483579"/>
                  <a:gd name="connsiteY121" fmla="*/ 1451199 h 2108143"/>
                  <a:gd name="connsiteX122" fmla="*/ 2127704 w 2483579"/>
                  <a:gd name="connsiteY122" fmla="*/ 1653382 h 2108143"/>
                  <a:gd name="connsiteX123" fmla="*/ 2145194 w 2483579"/>
                  <a:gd name="connsiteY123" fmla="*/ 1690978 h 2108143"/>
                  <a:gd name="connsiteX124" fmla="*/ 2043619 w 2483579"/>
                  <a:gd name="connsiteY124" fmla="*/ 1617603 h 2108143"/>
                  <a:gd name="connsiteX125" fmla="*/ 1906686 w 2483579"/>
                  <a:gd name="connsiteY125" fmla="*/ 1483910 h 2108143"/>
                  <a:gd name="connsiteX126" fmla="*/ 1895587 w 2483579"/>
                  <a:gd name="connsiteY126" fmla="*/ 1451199 h 2108143"/>
                  <a:gd name="connsiteX127" fmla="*/ 635674 w 2483579"/>
                  <a:gd name="connsiteY127" fmla="*/ 1402496 h 2108143"/>
                  <a:gd name="connsiteX128" fmla="*/ 652045 w 2483579"/>
                  <a:gd name="connsiteY128" fmla="*/ 1422311 h 2108143"/>
                  <a:gd name="connsiteX129" fmla="*/ 431368 w 2483579"/>
                  <a:gd name="connsiteY129" fmla="*/ 1625202 h 2108143"/>
                  <a:gd name="connsiteX130" fmla="*/ 431369 w 2483579"/>
                  <a:gd name="connsiteY130" fmla="*/ 1625202 h 2108143"/>
                  <a:gd name="connsiteX131" fmla="*/ 327650 w 2483579"/>
                  <a:gd name="connsiteY131" fmla="*/ 1704108 h 2108143"/>
                  <a:gd name="connsiteX132" fmla="*/ 400926 w 2483579"/>
                  <a:gd name="connsiteY132" fmla="*/ 1605869 h 2108143"/>
                  <a:gd name="connsiteX133" fmla="*/ 635674 w 2483579"/>
                  <a:gd name="connsiteY133" fmla="*/ 1402496 h 2108143"/>
                  <a:gd name="connsiteX134" fmla="*/ 1951133 w 2483579"/>
                  <a:gd name="connsiteY134" fmla="*/ 1368472 h 2108143"/>
                  <a:gd name="connsiteX135" fmla="*/ 2116801 w 2483579"/>
                  <a:gd name="connsiteY135" fmla="*/ 1480520 h 2108143"/>
                  <a:gd name="connsiteX136" fmla="*/ 2233519 w 2483579"/>
                  <a:gd name="connsiteY136" fmla="*/ 1583681 h 2108143"/>
                  <a:gd name="connsiteX137" fmla="*/ 2227836 w 2483579"/>
                  <a:gd name="connsiteY137" fmla="*/ 1591521 h 2108143"/>
                  <a:gd name="connsiteX138" fmla="*/ 1934268 w 2483579"/>
                  <a:gd name="connsiteY138" fmla="*/ 1376162 h 2108143"/>
                  <a:gd name="connsiteX139" fmla="*/ 1951133 w 2483579"/>
                  <a:gd name="connsiteY139" fmla="*/ 1368472 h 2108143"/>
                  <a:gd name="connsiteX140" fmla="*/ 1276143 w 2483579"/>
                  <a:gd name="connsiteY140" fmla="*/ 1353452 h 2108143"/>
                  <a:gd name="connsiteX141" fmla="*/ 1284821 w 2483579"/>
                  <a:gd name="connsiteY141" fmla="*/ 1361962 h 2108143"/>
                  <a:gd name="connsiteX142" fmla="*/ 1292346 w 2483579"/>
                  <a:gd name="connsiteY142" fmla="*/ 1401268 h 2108143"/>
                  <a:gd name="connsiteX143" fmla="*/ 1279875 w 2483579"/>
                  <a:gd name="connsiteY143" fmla="*/ 1609448 h 2108143"/>
                  <a:gd name="connsiteX144" fmla="*/ 1259870 w 2483579"/>
                  <a:gd name="connsiteY144" fmla="*/ 1611096 h 2108143"/>
                  <a:gd name="connsiteX145" fmla="*/ 1266005 w 2483579"/>
                  <a:gd name="connsiteY145" fmla="*/ 1358466 h 2108143"/>
                  <a:gd name="connsiteX146" fmla="*/ 1276143 w 2483579"/>
                  <a:gd name="connsiteY146" fmla="*/ 1353452 h 2108143"/>
                  <a:gd name="connsiteX147" fmla="*/ 591071 w 2483579"/>
                  <a:gd name="connsiteY147" fmla="*/ 1351093 h 2108143"/>
                  <a:gd name="connsiteX148" fmla="*/ 591598 w 2483579"/>
                  <a:gd name="connsiteY148" fmla="*/ 1373244 h 2108143"/>
                  <a:gd name="connsiteX149" fmla="*/ 395601 w 2483579"/>
                  <a:gd name="connsiteY149" fmla="*/ 1525000 h 2108143"/>
                  <a:gd name="connsiteX150" fmla="*/ 395600 w 2483579"/>
                  <a:gd name="connsiteY150" fmla="*/ 1525000 h 2108143"/>
                  <a:gd name="connsiteX151" fmla="*/ 249443 w 2483579"/>
                  <a:gd name="connsiteY151" fmla="*/ 1631856 h 2108143"/>
                  <a:gd name="connsiteX152" fmla="*/ 240532 w 2483579"/>
                  <a:gd name="connsiteY152" fmla="*/ 1624278 h 2108143"/>
                  <a:gd name="connsiteX153" fmla="*/ 350512 w 2483579"/>
                  <a:gd name="connsiteY153" fmla="*/ 1516635 h 2108143"/>
                  <a:gd name="connsiteX154" fmla="*/ 591071 w 2483579"/>
                  <a:gd name="connsiteY154" fmla="*/ 1351093 h 2108143"/>
                  <a:gd name="connsiteX155" fmla="*/ 1176112 w 2483579"/>
                  <a:gd name="connsiteY155" fmla="*/ 1345536 h 2108143"/>
                  <a:gd name="connsiteX156" fmla="*/ 1184594 w 2483579"/>
                  <a:gd name="connsiteY156" fmla="*/ 1360576 h 2108143"/>
                  <a:gd name="connsiteX157" fmla="*/ 1154096 w 2483579"/>
                  <a:gd name="connsiteY157" fmla="*/ 1582852 h 2108143"/>
                  <a:gd name="connsiteX158" fmla="*/ 1112244 w 2483579"/>
                  <a:gd name="connsiteY158" fmla="*/ 1597199 h 2108143"/>
                  <a:gd name="connsiteX159" fmla="*/ 1138058 w 2483579"/>
                  <a:gd name="connsiteY159" fmla="*/ 1445118 h 2108143"/>
                  <a:gd name="connsiteX160" fmla="*/ 1176112 w 2483579"/>
                  <a:gd name="connsiteY160" fmla="*/ 1345536 h 2108143"/>
                  <a:gd name="connsiteX161" fmla="*/ 1368232 w 2483579"/>
                  <a:gd name="connsiteY161" fmla="*/ 1344035 h 2108143"/>
                  <a:gd name="connsiteX162" fmla="*/ 1410474 w 2483579"/>
                  <a:gd name="connsiteY162" fmla="*/ 1507189 h 2108143"/>
                  <a:gd name="connsiteX163" fmla="*/ 1382091 w 2483579"/>
                  <a:gd name="connsiteY163" fmla="*/ 1589422 h 2108143"/>
                  <a:gd name="connsiteX164" fmla="*/ 1368232 w 2483579"/>
                  <a:gd name="connsiteY164" fmla="*/ 1344035 h 2108143"/>
                  <a:gd name="connsiteX165" fmla="*/ 1087366 w 2483579"/>
                  <a:gd name="connsiteY165" fmla="*/ 1326361 h 2108143"/>
                  <a:gd name="connsiteX166" fmla="*/ 1050838 w 2483579"/>
                  <a:gd name="connsiteY166" fmla="*/ 1442820 h 2108143"/>
                  <a:gd name="connsiteX167" fmla="*/ 969627 w 2483579"/>
                  <a:gd name="connsiteY167" fmla="*/ 1571590 h 2108143"/>
                  <a:gd name="connsiteX168" fmla="*/ 972395 w 2483579"/>
                  <a:gd name="connsiteY168" fmla="*/ 1532221 h 2108143"/>
                  <a:gd name="connsiteX169" fmla="*/ 1010164 w 2483579"/>
                  <a:gd name="connsiteY169" fmla="*/ 1441697 h 2108143"/>
                  <a:gd name="connsiteX170" fmla="*/ 1087366 w 2483579"/>
                  <a:gd name="connsiteY170" fmla="*/ 1326361 h 2108143"/>
                  <a:gd name="connsiteX171" fmla="*/ 1463892 w 2483579"/>
                  <a:gd name="connsiteY171" fmla="*/ 1324828 h 2108143"/>
                  <a:gd name="connsiteX172" fmla="*/ 1540620 w 2483579"/>
                  <a:gd name="connsiteY172" fmla="*/ 1550253 h 2108143"/>
                  <a:gd name="connsiteX173" fmla="*/ 1515289 w 2483579"/>
                  <a:gd name="connsiteY173" fmla="*/ 1569669 h 2108143"/>
                  <a:gd name="connsiteX174" fmla="*/ 1473500 w 2483579"/>
                  <a:gd name="connsiteY174" fmla="*/ 1434633 h 2108143"/>
                  <a:gd name="connsiteX175" fmla="*/ 1463892 w 2483579"/>
                  <a:gd name="connsiteY175" fmla="*/ 1324828 h 2108143"/>
                  <a:gd name="connsiteX176" fmla="*/ 1985276 w 2483579"/>
                  <a:gd name="connsiteY176" fmla="*/ 1307069 h 2108143"/>
                  <a:gd name="connsiteX177" fmla="*/ 2174271 w 2483579"/>
                  <a:gd name="connsiteY177" fmla="*/ 1415500 h 2108143"/>
                  <a:gd name="connsiteX178" fmla="*/ 2280823 w 2483579"/>
                  <a:gd name="connsiteY178" fmla="*/ 1499244 h 2108143"/>
                  <a:gd name="connsiteX179" fmla="*/ 2255535 w 2483579"/>
                  <a:gd name="connsiteY179" fmla="*/ 1494773 h 2108143"/>
                  <a:gd name="connsiteX180" fmla="*/ 1985276 w 2483579"/>
                  <a:gd name="connsiteY180" fmla="*/ 1307069 h 2108143"/>
                  <a:gd name="connsiteX181" fmla="*/ 505734 w 2483579"/>
                  <a:gd name="connsiteY181" fmla="*/ 1301127 h 2108143"/>
                  <a:gd name="connsiteX182" fmla="*/ 522827 w 2483579"/>
                  <a:gd name="connsiteY182" fmla="*/ 1307164 h 2108143"/>
                  <a:gd name="connsiteX183" fmla="*/ 315343 w 2483579"/>
                  <a:gd name="connsiteY183" fmla="*/ 1442400 h 2108143"/>
                  <a:gd name="connsiteX184" fmla="*/ 191302 w 2483579"/>
                  <a:gd name="connsiteY184" fmla="*/ 1512447 h 2108143"/>
                  <a:gd name="connsiteX185" fmla="*/ 184701 w 2483579"/>
                  <a:gd name="connsiteY185" fmla="*/ 1491446 h 2108143"/>
                  <a:gd name="connsiteX186" fmla="*/ 505734 w 2483579"/>
                  <a:gd name="connsiteY186" fmla="*/ 1301127 h 2108143"/>
                  <a:gd name="connsiteX187" fmla="*/ 1542786 w 2483579"/>
                  <a:gd name="connsiteY187" fmla="*/ 1289191 h 2108143"/>
                  <a:gd name="connsiteX188" fmla="*/ 1619326 w 2483579"/>
                  <a:gd name="connsiteY188" fmla="*/ 1388484 h 2108143"/>
                  <a:gd name="connsiteX189" fmla="*/ 1682247 w 2483579"/>
                  <a:gd name="connsiteY189" fmla="*/ 1516981 h 2108143"/>
                  <a:gd name="connsiteX190" fmla="*/ 1652865 w 2483579"/>
                  <a:gd name="connsiteY190" fmla="*/ 1521715 h 2108143"/>
                  <a:gd name="connsiteX191" fmla="*/ 1535495 w 2483579"/>
                  <a:gd name="connsiteY191" fmla="*/ 1295168 h 2108143"/>
                  <a:gd name="connsiteX192" fmla="*/ 1542786 w 2483579"/>
                  <a:gd name="connsiteY192" fmla="*/ 1289191 h 2108143"/>
                  <a:gd name="connsiteX193" fmla="*/ 999967 w 2483579"/>
                  <a:gd name="connsiteY193" fmla="*/ 1286204 h 2108143"/>
                  <a:gd name="connsiteX194" fmla="*/ 970774 w 2483579"/>
                  <a:gd name="connsiteY194" fmla="*/ 1367136 h 2108143"/>
                  <a:gd name="connsiteX195" fmla="*/ 854210 w 2483579"/>
                  <a:gd name="connsiteY195" fmla="*/ 1497218 h 2108143"/>
                  <a:gd name="connsiteX196" fmla="*/ 999967 w 2483579"/>
                  <a:gd name="connsiteY196" fmla="*/ 1286204 h 2108143"/>
                  <a:gd name="connsiteX197" fmla="*/ 2049054 w 2483579"/>
                  <a:gd name="connsiteY197" fmla="*/ 1240396 h 2108143"/>
                  <a:gd name="connsiteX198" fmla="*/ 2179933 w 2483579"/>
                  <a:gd name="connsiteY198" fmla="*/ 1298211 h 2108143"/>
                  <a:gd name="connsiteX199" fmla="*/ 2344049 w 2483579"/>
                  <a:gd name="connsiteY199" fmla="*/ 1407901 h 2108143"/>
                  <a:gd name="connsiteX200" fmla="*/ 2037737 w 2483579"/>
                  <a:gd name="connsiteY200" fmla="*/ 1250215 h 2108143"/>
                  <a:gd name="connsiteX201" fmla="*/ 2049054 w 2483579"/>
                  <a:gd name="connsiteY201" fmla="*/ 1240396 h 2108143"/>
                  <a:gd name="connsiteX202" fmla="*/ 1630156 w 2483579"/>
                  <a:gd name="connsiteY202" fmla="*/ 1239827 h 2108143"/>
                  <a:gd name="connsiteX203" fmla="*/ 1640732 w 2483579"/>
                  <a:gd name="connsiteY203" fmla="*/ 1241724 h 2108143"/>
                  <a:gd name="connsiteX204" fmla="*/ 1794945 w 2483579"/>
                  <a:gd name="connsiteY204" fmla="*/ 1454249 h 2108143"/>
                  <a:gd name="connsiteX205" fmla="*/ 1752893 w 2483579"/>
                  <a:gd name="connsiteY205" fmla="*/ 1433311 h 2108143"/>
                  <a:gd name="connsiteX206" fmla="*/ 1621926 w 2483579"/>
                  <a:gd name="connsiteY206" fmla="*/ 1245534 h 2108143"/>
                  <a:gd name="connsiteX207" fmla="*/ 1630156 w 2483579"/>
                  <a:gd name="connsiteY207" fmla="*/ 1239827 h 2108143"/>
                  <a:gd name="connsiteX208" fmla="*/ 917334 w 2483579"/>
                  <a:gd name="connsiteY208" fmla="*/ 1232495 h 2108143"/>
                  <a:gd name="connsiteX209" fmla="*/ 922963 w 2483579"/>
                  <a:gd name="connsiteY209" fmla="*/ 1236602 h 2108143"/>
                  <a:gd name="connsiteX210" fmla="*/ 917352 w 2483579"/>
                  <a:gd name="connsiteY210" fmla="*/ 1261036 h 2108143"/>
                  <a:gd name="connsiteX211" fmla="*/ 742347 w 2483579"/>
                  <a:gd name="connsiteY211" fmla="*/ 1422206 h 2108143"/>
                  <a:gd name="connsiteX212" fmla="*/ 828629 w 2483579"/>
                  <a:gd name="connsiteY212" fmla="*/ 1298358 h 2108143"/>
                  <a:gd name="connsiteX213" fmla="*/ 917334 w 2483579"/>
                  <a:gd name="connsiteY213" fmla="*/ 1232495 h 2108143"/>
                  <a:gd name="connsiteX214" fmla="*/ 491133 w 2483579"/>
                  <a:gd name="connsiteY214" fmla="*/ 1210038 h 2108143"/>
                  <a:gd name="connsiteX215" fmla="*/ 503277 w 2483579"/>
                  <a:gd name="connsiteY215" fmla="*/ 1232834 h 2108143"/>
                  <a:gd name="connsiteX216" fmla="*/ 462612 w 2483579"/>
                  <a:gd name="connsiteY216" fmla="*/ 1262390 h 2108143"/>
                  <a:gd name="connsiteX217" fmla="*/ 231175 w 2483579"/>
                  <a:gd name="connsiteY217" fmla="*/ 1362938 h 2108143"/>
                  <a:gd name="connsiteX218" fmla="*/ 95505 w 2483579"/>
                  <a:gd name="connsiteY218" fmla="*/ 1406253 h 2108143"/>
                  <a:gd name="connsiteX219" fmla="*/ 333487 w 2483579"/>
                  <a:gd name="connsiteY219" fmla="*/ 1272403 h 2108143"/>
                  <a:gd name="connsiteX220" fmla="*/ 491133 w 2483579"/>
                  <a:gd name="connsiteY220" fmla="*/ 1210038 h 2108143"/>
                  <a:gd name="connsiteX221" fmla="*/ 1704180 w 2483579"/>
                  <a:gd name="connsiteY221" fmla="*/ 1170875 h 2108143"/>
                  <a:gd name="connsiteX222" fmla="*/ 1750188 w 2483579"/>
                  <a:gd name="connsiteY222" fmla="*/ 1198283 h 2108143"/>
                  <a:gd name="connsiteX223" fmla="*/ 1801533 w 2483579"/>
                  <a:gd name="connsiteY223" fmla="*/ 1238061 h 2108143"/>
                  <a:gd name="connsiteX224" fmla="*/ 1878587 w 2483579"/>
                  <a:gd name="connsiteY224" fmla="*/ 1347866 h 2108143"/>
                  <a:gd name="connsiteX225" fmla="*/ 1691171 w 2483579"/>
                  <a:gd name="connsiteY225" fmla="*/ 1172338 h 2108143"/>
                  <a:gd name="connsiteX226" fmla="*/ 1704180 w 2483579"/>
                  <a:gd name="connsiteY226" fmla="*/ 1170875 h 2108143"/>
                  <a:gd name="connsiteX227" fmla="*/ 879035 w 2483579"/>
                  <a:gd name="connsiteY227" fmla="*/ 1156693 h 2108143"/>
                  <a:gd name="connsiteX228" fmla="*/ 884743 w 2483579"/>
                  <a:gd name="connsiteY228" fmla="*/ 1169451 h 2108143"/>
                  <a:gd name="connsiteX229" fmla="*/ 869362 w 2483579"/>
                  <a:gd name="connsiteY229" fmla="*/ 1189141 h 2108143"/>
                  <a:gd name="connsiteX230" fmla="*/ 769097 w 2483579"/>
                  <a:gd name="connsiteY230" fmla="*/ 1260228 h 2108143"/>
                  <a:gd name="connsiteX231" fmla="*/ 647157 w 2483579"/>
                  <a:gd name="connsiteY231" fmla="*/ 1304162 h 2108143"/>
                  <a:gd name="connsiteX232" fmla="*/ 879035 w 2483579"/>
                  <a:gd name="connsiteY232" fmla="*/ 1156693 h 2108143"/>
                  <a:gd name="connsiteX233" fmla="*/ 2064961 w 2483579"/>
                  <a:gd name="connsiteY233" fmla="*/ 1141713 h 2108143"/>
                  <a:gd name="connsiteX234" fmla="*/ 2199286 w 2483579"/>
                  <a:gd name="connsiteY234" fmla="*/ 1184093 h 2108143"/>
                  <a:gd name="connsiteX235" fmla="*/ 2308563 w 2483579"/>
                  <a:gd name="connsiteY235" fmla="*/ 1231659 h 2108143"/>
                  <a:gd name="connsiteX236" fmla="*/ 2390532 w 2483579"/>
                  <a:gd name="connsiteY236" fmla="*/ 1261907 h 2108143"/>
                  <a:gd name="connsiteX237" fmla="*/ 2383134 w 2483579"/>
                  <a:gd name="connsiteY237" fmla="*/ 1292659 h 2108143"/>
                  <a:gd name="connsiteX238" fmla="*/ 2059531 w 2483579"/>
                  <a:gd name="connsiteY238" fmla="*/ 1163416 h 2108143"/>
                  <a:gd name="connsiteX239" fmla="*/ 2064961 w 2483579"/>
                  <a:gd name="connsiteY239" fmla="*/ 1141713 h 2108143"/>
                  <a:gd name="connsiteX240" fmla="*/ 454083 w 2483579"/>
                  <a:gd name="connsiteY240" fmla="*/ 1132009 h 2108143"/>
                  <a:gd name="connsiteX241" fmla="*/ 470847 w 2483579"/>
                  <a:gd name="connsiteY241" fmla="*/ 1141397 h 2108143"/>
                  <a:gd name="connsiteX242" fmla="*/ 239083 w 2483579"/>
                  <a:gd name="connsiteY242" fmla="*/ 1217825 h 2108143"/>
                  <a:gd name="connsiteX243" fmla="*/ 69280 w 2483579"/>
                  <a:gd name="connsiteY243" fmla="*/ 1264384 h 2108143"/>
                  <a:gd name="connsiteX244" fmla="*/ 77796 w 2483579"/>
                  <a:gd name="connsiteY244" fmla="*/ 1245618 h 2108143"/>
                  <a:gd name="connsiteX245" fmla="*/ 331292 w 2483579"/>
                  <a:gd name="connsiteY245" fmla="*/ 1162797 h 2108143"/>
                  <a:gd name="connsiteX246" fmla="*/ 454083 w 2483579"/>
                  <a:gd name="connsiteY246" fmla="*/ 1132009 h 2108143"/>
                  <a:gd name="connsiteX247" fmla="*/ 821671 w 2483579"/>
                  <a:gd name="connsiteY247" fmla="*/ 1100485 h 2108143"/>
                  <a:gd name="connsiteX248" fmla="*/ 830582 w 2483579"/>
                  <a:gd name="connsiteY248" fmla="*/ 1122022 h 2108143"/>
                  <a:gd name="connsiteX249" fmla="*/ 576228 w 2483579"/>
                  <a:gd name="connsiteY249" fmla="*/ 1195365 h 2108143"/>
                  <a:gd name="connsiteX250" fmla="*/ 821671 w 2483579"/>
                  <a:gd name="connsiteY250" fmla="*/ 1100485 h 2108143"/>
                  <a:gd name="connsiteX251" fmla="*/ 1751713 w 2483579"/>
                  <a:gd name="connsiteY251" fmla="*/ 1086648 h 2108143"/>
                  <a:gd name="connsiteX252" fmla="*/ 1778623 w 2483579"/>
                  <a:gd name="connsiteY252" fmla="*/ 1093022 h 2108143"/>
                  <a:gd name="connsiteX253" fmla="*/ 1969407 w 2483579"/>
                  <a:gd name="connsiteY253" fmla="*/ 1208044 h 2108143"/>
                  <a:gd name="connsiteX254" fmla="*/ 1865107 w 2483579"/>
                  <a:gd name="connsiteY254" fmla="*/ 1187178 h 2108143"/>
                  <a:gd name="connsiteX255" fmla="*/ 1759281 w 2483579"/>
                  <a:gd name="connsiteY255" fmla="*/ 1129956 h 2108143"/>
                  <a:gd name="connsiteX256" fmla="*/ 1751713 w 2483579"/>
                  <a:gd name="connsiteY256" fmla="*/ 1086648 h 2108143"/>
                  <a:gd name="connsiteX257" fmla="*/ 437252 w 2483579"/>
                  <a:gd name="connsiteY257" fmla="*/ 1063646 h 2108143"/>
                  <a:gd name="connsiteX258" fmla="*/ 453762 w 2483579"/>
                  <a:gd name="connsiteY258" fmla="*/ 1066615 h 2108143"/>
                  <a:gd name="connsiteX259" fmla="*/ 453300 w 2483579"/>
                  <a:gd name="connsiteY259" fmla="*/ 1082684 h 2108143"/>
                  <a:gd name="connsiteX260" fmla="*/ 204953 w 2483579"/>
                  <a:gd name="connsiteY260" fmla="*/ 1114013 h 2108143"/>
                  <a:gd name="connsiteX261" fmla="*/ 36154 w 2483579"/>
                  <a:gd name="connsiteY261" fmla="*/ 1130806 h 2108143"/>
                  <a:gd name="connsiteX262" fmla="*/ 22687 w 2483579"/>
                  <a:gd name="connsiteY262" fmla="*/ 1109343 h 2108143"/>
                  <a:gd name="connsiteX263" fmla="*/ 47838 w 2483579"/>
                  <a:gd name="connsiteY263" fmla="*/ 1096507 h 2108143"/>
                  <a:gd name="connsiteX264" fmla="*/ 120850 w 2483579"/>
                  <a:gd name="connsiteY264" fmla="*/ 1090577 h 2108143"/>
                  <a:gd name="connsiteX265" fmla="*/ 437252 w 2483579"/>
                  <a:gd name="connsiteY265" fmla="*/ 1063646 h 2108143"/>
                  <a:gd name="connsiteX266" fmla="*/ 2116613 w 2483579"/>
                  <a:gd name="connsiteY266" fmla="*/ 1058968 h 2108143"/>
                  <a:gd name="connsiteX267" fmla="*/ 2251841 w 2483579"/>
                  <a:gd name="connsiteY267" fmla="*/ 1075915 h 2108143"/>
                  <a:gd name="connsiteX268" fmla="*/ 2430932 w 2483579"/>
                  <a:gd name="connsiteY268" fmla="*/ 1119030 h 2108143"/>
                  <a:gd name="connsiteX269" fmla="*/ 2429954 w 2483579"/>
                  <a:gd name="connsiteY269" fmla="*/ 1145763 h 2108143"/>
                  <a:gd name="connsiteX270" fmla="*/ 2120737 w 2483579"/>
                  <a:gd name="connsiteY270" fmla="*/ 1085256 h 2108143"/>
                  <a:gd name="connsiteX271" fmla="*/ 2096375 w 2483579"/>
                  <a:gd name="connsiteY271" fmla="*/ 1067151 h 2108143"/>
                  <a:gd name="connsiteX272" fmla="*/ 2116613 w 2483579"/>
                  <a:gd name="connsiteY272" fmla="*/ 1058968 h 2108143"/>
                  <a:gd name="connsiteX273" fmla="*/ 787465 w 2483579"/>
                  <a:gd name="connsiteY273" fmla="*/ 1007741 h 2108143"/>
                  <a:gd name="connsiteX274" fmla="*/ 806621 w 2483579"/>
                  <a:gd name="connsiteY274" fmla="*/ 1014274 h 2108143"/>
                  <a:gd name="connsiteX275" fmla="*/ 558604 w 2483579"/>
                  <a:gd name="connsiteY275" fmla="*/ 1063855 h 2108143"/>
                  <a:gd name="connsiteX276" fmla="*/ 692680 w 2483579"/>
                  <a:gd name="connsiteY276" fmla="*/ 1016520 h 2108143"/>
                  <a:gd name="connsiteX277" fmla="*/ 787465 w 2483579"/>
                  <a:gd name="connsiteY277" fmla="*/ 1007741 h 2108143"/>
                  <a:gd name="connsiteX278" fmla="*/ 1802238 w 2483579"/>
                  <a:gd name="connsiteY278" fmla="*/ 999884 h 2108143"/>
                  <a:gd name="connsiteX279" fmla="*/ 1912442 w 2483579"/>
                  <a:gd name="connsiteY279" fmla="*/ 1008921 h 2108143"/>
                  <a:gd name="connsiteX280" fmla="*/ 2026287 w 2483579"/>
                  <a:gd name="connsiteY280" fmla="*/ 1044060 h 2108143"/>
                  <a:gd name="connsiteX281" fmla="*/ 1862844 w 2483579"/>
                  <a:gd name="connsiteY281" fmla="*/ 1044984 h 2108143"/>
                  <a:gd name="connsiteX282" fmla="*/ 1802238 w 2483579"/>
                  <a:gd name="connsiteY282" fmla="*/ 999884 h 2108143"/>
                  <a:gd name="connsiteX283" fmla="*/ 2114319 w 2483579"/>
                  <a:gd name="connsiteY283" fmla="*/ 986652 h 2108143"/>
                  <a:gd name="connsiteX284" fmla="*/ 2215724 w 2483579"/>
                  <a:gd name="connsiteY284" fmla="*/ 996074 h 2108143"/>
                  <a:gd name="connsiteX285" fmla="*/ 2437005 w 2483579"/>
                  <a:gd name="connsiteY285" fmla="*/ 1032746 h 2108143"/>
                  <a:gd name="connsiteX286" fmla="*/ 2448960 w 2483579"/>
                  <a:gd name="connsiteY286" fmla="*/ 1044470 h 2108143"/>
                  <a:gd name="connsiteX287" fmla="*/ 2106804 w 2483579"/>
                  <a:gd name="connsiteY287" fmla="*/ 1008123 h 2108143"/>
                  <a:gd name="connsiteX288" fmla="*/ 2114319 w 2483579"/>
                  <a:gd name="connsiteY288" fmla="*/ 986652 h 2108143"/>
                  <a:gd name="connsiteX289" fmla="*/ 347530 w 2483579"/>
                  <a:gd name="connsiteY289" fmla="*/ 978009 h 2108143"/>
                  <a:gd name="connsiteX290" fmla="*/ 463665 w 2483579"/>
                  <a:gd name="connsiteY290" fmla="*/ 996788 h 2108143"/>
                  <a:gd name="connsiteX291" fmla="*/ 315923 w 2483579"/>
                  <a:gd name="connsiteY291" fmla="*/ 1019700 h 2108143"/>
                  <a:gd name="connsiteX292" fmla="*/ 3675 w 2483579"/>
                  <a:gd name="connsiteY292" fmla="*/ 1013707 h 2108143"/>
                  <a:gd name="connsiteX293" fmla="*/ 13313 w 2483579"/>
                  <a:gd name="connsiteY293" fmla="*/ 991383 h 2108143"/>
                  <a:gd name="connsiteX294" fmla="*/ 220467 w 2483579"/>
                  <a:gd name="connsiteY294" fmla="*/ 981381 h 2108143"/>
                  <a:gd name="connsiteX295" fmla="*/ 347530 w 2483579"/>
                  <a:gd name="connsiteY295" fmla="*/ 978009 h 2108143"/>
                  <a:gd name="connsiteX296" fmla="*/ 2125716 w 2483579"/>
                  <a:gd name="connsiteY296" fmla="*/ 911485 h 2108143"/>
                  <a:gd name="connsiteX297" fmla="*/ 2223143 w 2483579"/>
                  <a:gd name="connsiteY297" fmla="*/ 916980 h 2108143"/>
                  <a:gd name="connsiteX298" fmla="*/ 2445276 w 2483579"/>
                  <a:gd name="connsiteY298" fmla="*/ 946798 h 2108143"/>
                  <a:gd name="connsiteX299" fmla="*/ 2435910 w 2483579"/>
                  <a:gd name="connsiteY299" fmla="*/ 957073 h 2108143"/>
                  <a:gd name="connsiteX300" fmla="*/ 2120558 w 2483579"/>
                  <a:gd name="connsiteY300" fmla="*/ 931663 h 2108143"/>
                  <a:gd name="connsiteX301" fmla="*/ 2106362 w 2483579"/>
                  <a:gd name="connsiteY301" fmla="*/ 917179 h 2108143"/>
                  <a:gd name="connsiteX302" fmla="*/ 2125716 w 2483579"/>
                  <a:gd name="connsiteY302" fmla="*/ 911485 h 2108143"/>
                  <a:gd name="connsiteX303" fmla="*/ 700042 w 2483579"/>
                  <a:gd name="connsiteY303" fmla="*/ 909539 h 2108143"/>
                  <a:gd name="connsiteX304" fmla="*/ 803847 w 2483579"/>
                  <a:gd name="connsiteY304" fmla="*/ 924956 h 2108143"/>
                  <a:gd name="connsiteX305" fmla="*/ 792227 w 2483579"/>
                  <a:gd name="connsiteY305" fmla="*/ 940626 h 2108143"/>
                  <a:gd name="connsiteX306" fmla="*/ 547974 w 2483579"/>
                  <a:gd name="connsiteY306" fmla="*/ 944247 h 2108143"/>
                  <a:gd name="connsiteX307" fmla="*/ 550548 w 2483579"/>
                  <a:gd name="connsiteY307" fmla="*/ 917851 h 2108143"/>
                  <a:gd name="connsiteX308" fmla="*/ 657397 w 2483579"/>
                  <a:gd name="connsiteY308" fmla="*/ 909853 h 2108143"/>
                  <a:gd name="connsiteX309" fmla="*/ 700042 w 2483579"/>
                  <a:gd name="connsiteY309" fmla="*/ 909539 h 2108143"/>
                  <a:gd name="connsiteX310" fmla="*/ 60484 w 2483579"/>
                  <a:gd name="connsiteY310" fmla="*/ 909142 h 2108143"/>
                  <a:gd name="connsiteX311" fmla="*/ 136752 w 2483579"/>
                  <a:gd name="connsiteY311" fmla="*/ 910420 h 2108143"/>
                  <a:gd name="connsiteX312" fmla="*/ 462203 w 2483579"/>
                  <a:gd name="connsiteY312" fmla="*/ 921934 h 2108143"/>
                  <a:gd name="connsiteX313" fmla="*/ 202106 w 2483579"/>
                  <a:gd name="connsiteY313" fmla="*/ 944457 h 2108143"/>
                  <a:gd name="connsiteX314" fmla="*/ 13436 w 2483579"/>
                  <a:gd name="connsiteY314" fmla="*/ 940836 h 2108143"/>
                  <a:gd name="connsiteX315" fmla="*/ 6966 w 2483579"/>
                  <a:gd name="connsiteY315" fmla="*/ 920758 h 2108143"/>
                  <a:gd name="connsiteX316" fmla="*/ 60484 w 2483579"/>
                  <a:gd name="connsiteY316" fmla="*/ 909142 h 2108143"/>
                  <a:gd name="connsiteX317" fmla="*/ 1913293 w 2483579"/>
                  <a:gd name="connsiteY317" fmla="*/ 878577 h 2108143"/>
                  <a:gd name="connsiteX318" fmla="*/ 2042094 w 2483579"/>
                  <a:gd name="connsiteY318" fmla="*/ 901698 h 2108143"/>
                  <a:gd name="connsiteX319" fmla="*/ 2034906 w 2483579"/>
                  <a:gd name="connsiteY319" fmla="*/ 925397 h 2108143"/>
                  <a:gd name="connsiteX320" fmla="*/ 1776718 w 2483579"/>
                  <a:gd name="connsiteY320" fmla="*/ 905781 h 2108143"/>
                  <a:gd name="connsiteX321" fmla="*/ 1780286 w 2483579"/>
                  <a:gd name="connsiteY321" fmla="*/ 893532 h 2108143"/>
                  <a:gd name="connsiteX322" fmla="*/ 1913293 w 2483579"/>
                  <a:gd name="connsiteY322" fmla="*/ 878577 h 2108143"/>
                  <a:gd name="connsiteX323" fmla="*/ 2163869 w 2483579"/>
                  <a:gd name="connsiteY323" fmla="*/ 837258 h 2108143"/>
                  <a:gd name="connsiteX324" fmla="*/ 2250104 w 2483579"/>
                  <a:gd name="connsiteY324" fmla="*/ 838252 h 2108143"/>
                  <a:gd name="connsiteX325" fmla="*/ 2462998 w 2483579"/>
                  <a:gd name="connsiteY325" fmla="*/ 851749 h 2108143"/>
                  <a:gd name="connsiteX326" fmla="*/ 2463198 w 2483579"/>
                  <a:gd name="connsiteY326" fmla="*/ 868668 h 2108143"/>
                  <a:gd name="connsiteX327" fmla="*/ 2119327 w 2483579"/>
                  <a:gd name="connsiteY327" fmla="*/ 868270 h 2108143"/>
                  <a:gd name="connsiteX328" fmla="*/ 2083283 w 2483579"/>
                  <a:gd name="connsiteY328" fmla="*/ 845756 h 2108143"/>
                  <a:gd name="connsiteX329" fmla="*/ 2163869 w 2483579"/>
                  <a:gd name="connsiteY329" fmla="*/ 837258 h 2108143"/>
                  <a:gd name="connsiteX330" fmla="*/ 50271 w 2483579"/>
                  <a:gd name="connsiteY330" fmla="*/ 770220 h 2108143"/>
                  <a:gd name="connsiteX331" fmla="*/ 426119 w 2483579"/>
                  <a:gd name="connsiteY331" fmla="*/ 821018 h 2108143"/>
                  <a:gd name="connsiteX332" fmla="*/ 480779 w 2483579"/>
                  <a:gd name="connsiteY332" fmla="*/ 841695 h 2108143"/>
                  <a:gd name="connsiteX333" fmla="*/ 470150 w 2483579"/>
                  <a:gd name="connsiteY333" fmla="*/ 864869 h 2108143"/>
                  <a:gd name="connsiteX334" fmla="*/ 163116 w 2483579"/>
                  <a:gd name="connsiteY334" fmla="*/ 820955 h 2108143"/>
                  <a:gd name="connsiteX335" fmla="*/ 15508 w 2483579"/>
                  <a:gd name="connsiteY335" fmla="*/ 796270 h 2108143"/>
                  <a:gd name="connsiteX336" fmla="*/ 19496 w 2483579"/>
                  <a:gd name="connsiteY336" fmla="*/ 775467 h 2108143"/>
                  <a:gd name="connsiteX337" fmla="*/ 50271 w 2483579"/>
                  <a:gd name="connsiteY337" fmla="*/ 770220 h 2108143"/>
                  <a:gd name="connsiteX338" fmla="*/ 1944656 w 2483579"/>
                  <a:gd name="connsiteY338" fmla="*/ 766485 h 2108143"/>
                  <a:gd name="connsiteX339" fmla="*/ 2001883 w 2483579"/>
                  <a:gd name="connsiteY339" fmla="*/ 772634 h 2108143"/>
                  <a:gd name="connsiteX340" fmla="*/ 1974953 w 2483579"/>
                  <a:gd name="connsiteY340" fmla="*/ 808119 h 2108143"/>
                  <a:gd name="connsiteX341" fmla="*/ 1770309 w 2483579"/>
                  <a:gd name="connsiteY341" fmla="*/ 806471 h 2108143"/>
                  <a:gd name="connsiteX342" fmla="*/ 1944656 w 2483579"/>
                  <a:gd name="connsiteY342" fmla="*/ 766485 h 2108143"/>
                  <a:gd name="connsiteX343" fmla="*/ 550589 w 2483579"/>
                  <a:gd name="connsiteY343" fmla="*/ 761741 h 2108143"/>
                  <a:gd name="connsiteX344" fmla="*/ 608543 w 2483579"/>
                  <a:gd name="connsiteY344" fmla="*/ 772623 h 2108143"/>
                  <a:gd name="connsiteX345" fmla="*/ 790479 w 2483579"/>
                  <a:gd name="connsiteY345" fmla="*/ 847488 h 2108143"/>
                  <a:gd name="connsiteX346" fmla="*/ 660735 w 2483579"/>
                  <a:gd name="connsiteY346" fmla="*/ 830590 h 2108143"/>
                  <a:gd name="connsiteX347" fmla="*/ 557117 w 2483579"/>
                  <a:gd name="connsiteY347" fmla="*/ 802389 h 2108143"/>
                  <a:gd name="connsiteX348" fmla="*/ 550589 w 2483579"/>
                  <a:gd name="connsiteY348" fmla="*/ 761741 h 2108143"/>
                  <a:gd name="connsiteX349" fmla="*/ 2389195 w 2483579"/>
                  <a:gd name="connsiteY349" fmla="*/ 743205 h 2108143"/>
                  <a:gd name="connsiteX350" fmla="*/ 2463451 w 2483579"/>
                  <a:gd name="connsiteY350" fmla="*/ 745796 h 2108143"/>
                  <a:gd name="connsiteX351" fmla="*/ 2482919 w 2483579"/>
                  <a:gd name="connsiteY351" fmla="*/ 758118 h 2108143"/>
                  <a:gd name="connsiteX352" fmla="*/ 2329442 w 2483579"/>
                  <a:gd name="connsiteY352" fmla="*/ 785176 h 2108143"/>
                  <a:gd name="connsiteX353" fmla="*/ 2100363 w 2483579"/>
                  <a:gd name="connsiteY353" fmla="*/ 786488 h 2108143"/>
                  <a:gd name="connsiteX354" fmla="*/ 2094691 w 2483579"/>
                  <a:gd name="connsiteY354" fmla="*/ 772864 h 2108143"/>
                  <a:gd name="connsiteX355" fmla="*/ 2311931 w 2483579"/>
                  <a:gd name="connsiteY355" fmla="*/ 749911 h 2108143"/>
                  <a:gd name="connsiteX356" fmla="*/ 2389195 w 2483579"/>
                  <a:gd name="connsiteY356" fmla="*/ 743205 h 2108143"/>
                  <a:gd name="connsiteX357" fmla="*/ 20426 w 2483579"/>
                  <a:gd name="connsiteY357" fmla="*/ 664665 h 2108143"/>
                  <a:gd name="connsiteX358" fmla="*/ 335052 w 2483579"/>
                  <a:gd name="connsiteY358" fmla="*/ 723000 h 2108143"/>
                  <a:gd name="connsiteX359" fmla="*/ 471702 w 2483579"/>
                  <a:gd name="connsiteY359" fmla="*/ 755851 h 2108143"/>
                  <a:gd name="connsiteX360" fmla="*/ 450644 w 2483579"/>
                  <a:gd name="connsiteY360" fmla="*/ 775142 h 2108143"/>
                  <a:gd name="connsiteX361" fmla="*/ 200448 w 2483579"/>
                  <a:gd name="connsiteY361" fmla="*/ 727807 h 2108143"/>
                  <a:gd name="connsiteX362" fmla="*/ 12438 w 2483579"/>
                  <a:gd name="connsiteY362" fmla="*/ 687703 h 2108143"/>
                  <a:gd name="connsiteX363" fmla="*/ 20426 w 2483579"/>
                  <a:gd name="connsiteY363" fmla="*/ 664665 h 2108143"/>
                  <a:gd name="connsiteX364" fmla="*/ 2432743 w 2483579"/>
                  <a:gd name="connsiteY364" fmla="*/ 646277 h 2108143"/>
                  <a:gd name="connsiteX365" fmla="*/ 2465155 w 2483579"/>
                  <a:gd name="connsiteY365" fmla="*/ 679265 h 2108143"/>
                  <a:gd name="connsiteX366" fmla="*/ 2160169 w 2483579"/>
                  <a:gd name="connsiteY366" fmla="*/ 718697 h 2108143"/>
                  <a:gd name="connsiteX367" fmla="*/ 2065698 w 2483579"/>
                  <a:gd name="connsiteY367" fmla="*/ 707708 h 2108143"/>
                  <a:gd name="connsiteX368" fmla="*/ 2077843 w 2483579"/>
                  <a:gd name="connsiteY368" fmla="*/ 697433 h 2108143"/>
                  <a:gd name="connsiteX369" fmla="*/ 2432743 w 2483579"/>
                  <a:gd name="connsiteY369" fmla="*/ 646277 h 2108143"/>
                  <a:gd name="connsiteX370" fmla="*/ 568373 w 2483579"/>
                  <a:gd name="connsiteY370" fmla="*/ 624821 h 2108143"/>
                  <a:gd name="connsiteX371" fmla="*/ 821341 w 2483579"/>
                  <a:gd name="connsiteY371" fmla="*/ 749648 h 2108143"/>
                  <a:gd name="connsiteX372" fmla="*/ 816456 w 2483579"/>
                  <a:gd name="connsiteY372" fmla="*/ 757289 h 2108143"/>
                  <a:gd name="connsiteX373" fmla="*/ 549295 w 2483579"/>
                  <a:gd name="connsiteY373" fmla="*/ 645952 h 2108143"/>
                  <a:gd name="connsiteX374" fmla="*/ 568373 w 2483579"/>
                  <a:gd name="connsiteY374" fmla="*/ 624821 h 2108143"/>
                  <a:gd name="connsiteX375" fmla="*/ 1956183 w 2483579"/>
                  <a:gd name="connsiteY375" fmla="*/ 615509 h 2108143"/>
                  <a:gd name="connsiteX376" fmla="*/ 1994211 w 2483579"/>
                  <a:gd name="connsiteY376" fmla="*/ 619730 h 2108143"/>
                  <a:gd name="connsiteX377" fmla="*/ 1994211 w 2483579"/>
                  <a:gd name="connsiteY377" fmla="*/ 619729 h 2108143"/>
                  <a:gd name="connsiteX378" fmla="*/ 1997715 w 2483579"/>
                  <a:gd name="connsiteY378" fmla="*/ 642908 h 2108143"/>
                  <a:gd name="connsiteX379" fmla="*/ 1779265 w 2483579"/>
                  <a:gd name="connsiteY379" fmla="*/ 702554 h 2108143"/>
                  <a:gd name="connsiteX380" fmla="*/ 1746063 w 2483579"/>
                  <a:gd name="connsiteY380" fmla="*/ 673975 h 2108143"/>
                  <a:gd name="connsiteX381" fmla="*/ 1787789 w 2483579"/>
                  <a:gd name="connsiteY381" fmla="*/ 659040 h 2108143"/>
                  <a:gd name="connsiteX382" fmla="*/ 1956183 w 2483579"/>
                  <a:gd name="connsiteY382" fmla="*/ 615509 h 2108143"/>
                  <a:gd name="connsiteX383" fmla="*/ 67306 w 2483579"/>
                  <a:gd name="connsiteY383" fmla="*/ 540895 h 2108143"/>
                  <a:gd name="connsiteX384" fmla="*/ 199480 w 2483579"/>
                  <a:gd name="connsiteY384" fmla="*/ 573047 h 2108143"/>
                  <a:gd name="connsiteX385" fmla="*/ 456078 w 2483579"/>
                  <a:gd name="connsiteY385" fmla="*/ 679307 h 2108143"/>
                  <a:gd name="connsiteX386" fmla="*/ 143169 w 2483579"/>
                  <a:gd name="connsiteY386" fmla="*/ 603069 h 2108143"/>
                  <a:gd name="connsiteX387" fmla="*/ 43553 w 2483579"/>
                  <a:gd name="connsiteY387" fmla="*/ 569557 h 2108143"/>
                  <a:gd name="connsiteX388" fmla="*/ 67306 w 2483579"/>
                  <a:gd name="connsiteY388" fmla="*/ 540895 h 2108143"/>
                  <a:gd name="connsiteX389" fmla="*/ 628686 w 2483579"/>
                  <a:gd name="connsiteY389" fmla="*/ 529618 h 2108143"/>
                  <a:gd name="connsiteX390" fmla="*/ 628684 w 2483579"/>
                  <a:gd name="connsiteY390" fmla="*/ 529620 h 2108143"/>
                  <a:gd name="connsiteX391" fmla="*/ 843299 w 2483579"/>
                  <a:gd name="connsiteY391" fmla="*/ 656290 h 2108143"/>
                  <a:gd name="connsiteX392" fmla="*/ 832407 w 2483579"/>
                  <a:gd name="connsiteY392" fmla="*/ 662283 h 2108143"/>
                  <a:gd name="connsiteX393" fmla="*/ 612050 w 2483579"/>
                  <a:gd name="connsiteY393" fmla="*/ 538046 h 2108143"/>
                  <a:gd name="connsiteX394" fmla="*/ 628686 w 2483579"/>
                  <a:gd name="connsiteY394" fmla="*/ 529618 h 2108143"/>
                  <a:gd name="connsiteX395" fmla="*/ 2435315 w 2483579"/>
                  <a:gd name="connsiteY395" fmla="*/ 501304 h 2108143"/>
                  <a:gd name="connsiteX396" fmla="*/ 2446255 w 2483579"/>
                  <a:gd name="connsiteY396" fmla="*/ 512184 h 2108143"/>
                  <a:gd name="connsiteX397" fmla="*/ 2234477 w 2483579"/>
                  <a:gd name="connsiteY397" fmla="*/ 591124 h 2108143"/>
                  <a:gd name="connsiteX398" fmla="*/ 2052344 w 2483579"/>
                  <a:gd name="connsiteY398" fmla="*/ 620686 h 2108143"/>
                  <a:gd name="connsiteX399" fmla="*/ 2352973 w 2483579"/>
                  <a:gd name="connsiteY399" fmla="*/ 515936 h 2108143"/>
                  <a:gd name="connsiteX400" fmla="*/ 2435315 w 2483579"/>
                  <a:gd name="connsiteY400" fmla="*/ 501304 h 2108143"/>
                  <a:gd name="connsiteX401" fmla="*/ 1914932 w 2483579"/>
                  <a:gd name="connsiteY401" fmla="*/ 488335 h 2108143"/>
                  <a:gd name="connsiteX402" fmla="*/ 1927259 w 2483579"/>
                  <a:gd name="connsiteY402" fmla="*/ 514645 h 2108143"/>
                  <a:gd name="connsiteX403" fmla="*/ 1890953 w 2483579"/>
                  <a:gd name="connsiteY403" fmla="*/ 541902 h 2108143"/>
                  <a:gd name="connsiteX404" fmla="*/ 1716733 w 2483579"/>
                  <a:gd name="connsiteY404" fmla="*/ 620513 h 2108143"/>
                  <a:gd name="connsiteX405" fmla="*/ 1883228 w 2483579"/>
                  <a:gd name="connsiteY405" fmla="*/ 501478 h 2108143"/>
                  <a:gd name="connsiteX406" fmla="*/ 1914932 w 2483579"/>
                  <a:gd name="connsiteY406" fmla="*/ 488335 h 2108143"/>
                  <a:gd name="connsiteX407" fmla="*/ 70688 w 2483579"/>
                  <a:gd name="connsiteY407" fmla="*/ 447576 h 2108143"/>
                  <a:gd name="connsiteX408" fmla="*/ 446179 w 2483579"/>
                  <a:gd name="connsiteY408" fmla="*/ 575698 h 2108143"/>
                  <a:gd name="connsiteX409" fmla="*/ 515230 w 2483579"/>
                  <a:gd name="connsiteY409" fmla="*/ 606972 h 2108143"/>
                  <a:gd name="connsiteX410" fmla="*/ 519784 w 2483579"/>
                  <a:gd name="connsiteY410" fmla="*/ 619416 h 2108143"/>
                  <a:gd name="connsiteX411" fmla="*/ 499584 w 2483579"/>
                  <a:gd name="connsiteY411" fmla="*/ 625473 h 2108143"/>
                  <a:gd name="connsiteX412" fmla="*/ 69632 w 2483579"/>
                  <a:gd name="connsiteY412" fmla="*/ 471673 h 2108143"/>
                  <a:gd name="connsiteX413" fmla="*/ 69633 w 2483579"/>
                  <a:gd name="connsiteY413" fmla="*/ 471673 h 2108143"/>
                  <a:gd name="connsiteX414" fmla="*/ 70688 w 2483579"/>
                  <a:gd name="connsiteY414" fmla="*/ 447576 h 2108143"/>
                  <a:gd name="connsiteX415" fmla="*/ 668145 w 2483579"/>
                  <a:gd name="connsiteY415" fmla="*/ 396875 h 2108143"/>
                  <a:gd name="connsiteX416" fmla="*/ 884831 w 2483579"/>
                  <a:gd name="connsiteY416" fmla="*/ 561960 h 2108143"/>
                  <a:gd name="connsiteX417" fmla="*/ 739952 w 2483579"/>
                  <a:gd name="connsiteY417" fmla="*/ 481365 h 2108143"/>
                  <a:gd name="connsiteX418" fmla="*/ 662164 w 2483579"/>
                  <a:gd name="connsiteY418" fmla="*/ 423303 h 2108143"/>
                  <a:gd name="connsiteX419" fmla="*/ 668145 w 2483579"/>
                  <a:gd name="connsiteY419" fmla="*/ 396875 h 2108143"/>
                  <a:gd name="connsiteX420" fmla="*/ 2392049 w 2483579"/>
                  <a:gd name="connsiteY420" fmla="*/ 382306 h 2108143"/>
                  <a:gd name="connsiteX421" fmla="*/ 2416084 w 2483579"/>
                  <a:gd name="connsiteY421" fmla="*/ 383169 h 2108143"/>
                  <a:gd name="connsiteX422" fmla="*/ 2420440 w 2483579"/>
                  <a:gd name="connsiteY422" fmla="*/ 401143 h 2108143"/>
                  <a:gd name="connsiteX423" fmla="*/ 2365454 w 2483579"/>
                  <a:gd name="connsiteY423" fmla="*/ 431711 h 2108143"/>
                  <a:gd name="connsiteX424" fmla="*/ 2075243 w 2483579"/>
                  <a:gd name="connsiteY424" fmla="*/ 535256 h 2108143"/>
                  <a:gd name="connsiteX425" fmla="*/ 2028907 w 2483579"/>
                  <a:gd name="connsiteY425" fmla="*/ 532095 h 2108143"/>
                  <a:gd name="connsiteX426" fmla="*/ 2038547 w 2483579"/>
                  <a:gd name="connsiteY426" fmla="*/ 521561 h 2108143"/>
                  <a:gd name="connsiteX427" fmla="*/ 2297335 w 2483579"/>
                  <a:gd name="connsiteY427" fmla="*/ 416604 h 2108143"/>
                  <a:gd name="connsiteX428" fmla="*/ 2297345 w 2483579"/>
                  <a:gd name="connsiteY428" fmla="*/ 416604 h 2108143"/>
                  <a:gd name="connsiteX429" fmla="*/ 2392049 w 2483579"/>
                  <a:gd name="connsiteY429" fmla="*/ 382306 h 2108143"/>
                  <a:gd name="connsiteX430" fmla="*/ 1843366 w 2483579"/>
                  <a:gd name="connsiteY430" fmla="*/ 353561 h 2108143"/>
                  <a:gd name="connsiteX431" fmla="*/ 1846259 w 2483579"/>
                  <a:gd name="connsiteY431" fmla="*/ 369740 h 2108143"/>
                  <a:gd name="connsiteX432" fmla="*/ 1659295 w 2483579"/>
                  <a:gd name="connsiteY432" fmla="*/ 517614 h 2108143"/>
                  <a:gd name="connsiteX433" fmla="*/ 1631176 w 2483579"/>
                  <a:gd name="connsiteY433" fmla="*/ 510634 h 2108143"/>
                  <a:gd name="connsiteX434" fmla="*/ 1843366 w 2483579"/>
                  <a:gd name="connsiteY434" fmla="*/ 353561 h 2108143"/>
                  <a:gd name="connsiteX435" fmla="*/ 101964 w 2483579"/>
                  <a:gd name="connsiteY435" fmla="*/ 332261 h 2108143"/>
                  <a:gd name="connsiteX436" fmla="*/ 368076 w 2483579"/>
                  <a:gd name="connsiteY436" fmla="*/ 448291 h 2108143"/>
                  <a:gd name="connsiteX437" fmla="*/ 486969 w 2483579"/>
                  <a:gd name="connsiteY437" fmla="*/ 502608 h 2108143"/>
                  <a:gd name="connsiteX438" fmla="*/ 508951 w 2483579"/>
                  <a:gd name="connsiteY438" fmla="*/ 517290 h 2108143"/>
                  <a:gd name="connsiteX439" fmla="*/ 512870 w 2483579"/>
                  <a:gd name="connsiteY439" fmla="*/ 525582 h 2108143"/>
                  <a:gd name="connsiteX440" fmla="*/ 174715 w 2483579"/>
                  <a:gd name="connsiteY440" fmla="*/ 400330 h 2108143"/>
                  <a:gd name="connsiteX441" fmla="*/ 93125 w 2483579"/>
                  <a:gd name="connsiteY441" fmla="*/ 362175 h 2108143"/>
                  <a:gd name="connsiteX442" fmla="*/ 101964 w 2483579"/>
                  <a:gd name="connsiteY442" fmla="*/ 332261 h 2108143"/>
                  <a:gd name="connsiteX443" fmla="*/ 790389 w 2483579"/>
                  <a:gd name="connsiteY443" fmla="*/ 278146 h 2108143"/>
                  <a:gd name="connsiteX444" fmla="*/ 919118 w 2483579"/>
                  <a:gd name="connsiteY444" fmla="*/ 412721 h 2108143"/>
                  <a:gd name="connsiteX445" fmla="*/ 919119 w 2483579"/>
                  <a:gd name="connsiteY445" fmla="*/ 412721 h 2108143"/>
                  <a:gd name="connsiteX446" fmla="*/ 969816 w 2483579"/>
                  <a:gd name="connsiteY446" fmla="*/ 492056 h 2108143"/>
                  <a:gd name="connsiteX447" fmla="*/ 835710 w 2483579"/>
                  <a:gd name="connsiteY447" fmla="*/ 373404 h 2108143"/>
                  <a:gd name="connsiteX448" fmla="*/ 790389 w 2483579"/>
                  <a:gd name="connsiteY448" fmla="*/ 278146 h 2108143"/>
                  <a:gd name="connsiteX449" fmla="*/ 2362518 w 2483579"/>
                  <a:gd name="connsiteY449" fmla="*/ 259287 h 2108143"/>
                  <a:gd name="connsiteX450" fmla="*/ 2363055 w 2483579"/>
                  <a:gd name="connsiteY450" fmla="*/ 279583 h 2108143"/>
                  <a:gd name="connsiteX451" fmla="*/ 2127714 w 2483579"/>
                  <a:gd name="connsiteY451" fmla="*/ 400133 h 2108143"/>
                  <a:gd name="connsiteX452" fmla="*/ 1988749 w 2483579"/>
                  <a:gd name="connsiteY452" fmla="*/ 445561 h 2108143"/>
                  <a:gd name="connsiteX453" fmla="*/ 1986971 w 2483579"/>
                  <a:gd name="connsiteY453" fmla="*/ 428181 h 2108143"/>
                  <a:gd name="connsiteX454" fmla="*/ 2082757 w 2483579"/>
                  <a:gd name="connsiteY454" fmla="*/ 372547 h 2108143"/>
                  <a:gd name="connsiteX455" fmla="*/ 2284033 w 2483579"/>
                  <a:gd name="connsiteY455" fmla="*/ 283006 h 2108143"/>
                  <a:gd name="connsiteX456" fmla="*/ 2362518 w 2483579"/>
                  <a:gd name="connsiteY456" fmla="*/ 259287 h 2108143"/>
                  <a:gd name="connsiteX457" fmla="*/ 1722395 w 2483579"/>
                  <a:gd name="connsiteY457" fmla="*/ 245631 h 2108143"/>
                  <a:gd name="connsiteX458" fmla="*/ 1732887 w 2483579"/>
                  <a:gd name="connsiteY458" fmla="*/ 263803 h 2108143"/>
                  <a:gd name="connsiteX459" fmla="*/ 1576032 w 2483579"/>
                  <a:gd name="connsiteY459" fmla="*/ 443542 h 2108143"/>
                  <a:gd name="connsiteX460" fmla="*/ 1568771 w 2483579"/>
                  <a:gd name="connsiteY460" fmla="*/ 435773 h 2108143"/>
                  <a:gd name="connsiteX461" fmla="*/ 1680995 w 2483579"/>
                  <a:gd name="connsiteY461" fmla="*/ 275786 h 2108143"/>
                  <a:gd name="connsiteX462" fmla="*/ 1722385 w 2483579"/>
                  <a:gd name="connsiteY462" fmla="*/ 245632 h 2108143"/>
                  <a:gd name="connsiteX463" fmla="*/ 148425 w 2483579"/>
                  <a:gd name="connsiteY463" fmla="*/ 233791 h 2108143"/>
                  <a:gd name="connsiteX464" fmla="*/ 229558 w 2483579"/>
                  <a:gd name="connsiteY464" fmla="*/ 266787 h 2108143"/>
                  <a:gd name="connsiteX465" fmla="*/ 392618 w 2483579"/>
                  <a:gd name="connsiteY465" fmla="*/ 357978 h 2108143"/>
                  <a:gd name="connsiteX466" fmla="*/ 506955 w 2483579"/>
                  <a:gd name="connsiteY466" fmla="*/ 422433 h 2108143"/>
                  <a:gd name="connsiteX467" fmla="*/ 571781 w 2483579"/>
                  <a:gd name="connsiteY467" fmla="*/ 483334 h 2108143"/>
                  <a:gd name="connsiteX468" fmla="*/ 300659 w 2483579"/>
                  <a:gd name="connsiteY468" fmla="*/ 351065 h 2108143"/>
                  <a:gd name="connsiteX469" fmla="*/ 143346 w 2483579"/>
                  <a:gd name="connsiteY469" fmla="*/ 260405 h 2108143"/>
                  <a:gd name="connsiteX470" fmla="*/ 143347 w 2483579"/>
                  <a:gd name="connsiteY470" fmla="*/ 260405 h 2108143"/>
                  <a:gd name="connsiteX471" fmla="*/ 148425 w 2483579"/>
                  <a:gd name="connsiteY471" fmla="*/ 233791 h 2108143"/>
                  <a:gd name="connsiteX472" fmla="*/ 962271 w 2483579"/>
                  <a:gd name="connsiteY472" fmla="*/ 219735 h 2108143"/>
                  <a:gd name="connsiteX473" fmla="*/ 1062414 w 2483579"/>
                  <a:gd name="connsiteY473" fmla="*/ 407506 h 2108143"/>
                  <a:gd name="connsiteX474" fmla="*/ 1035084 w 2483579"/>
                  <a:gd name="connsiteY474" fmla="*/ 430879 h 2108143"/>
                  <a:gd name="connsiteX475" fmla="*/ 1003040 w 2483579"/>
                  <a:gd name="connsiteY475" fmla="*/ 365758 h 2108143"/>
                  <a:gd name="connsiteX476" fmla="*/ 1003040 w 2483579"/>
                  <a:gd name="connsiteY476" fmla="*/ 365759 h 2108143"/>
                  <a:gd name="connsiteX477" fmla="*/ 949600 w 2483579"/>
                  <a:gd name="connsiteY477" fmla="*/ 227175 h 2108143"/>
                  <a:gd name="connsiteX478" fmla="*/ 962271 w 2483579"/>
                  <a:gd name="connsiteY478" fmla="*/ 219735 h 2108143"/>
                  <a:gd name="connsiteX479" fmla="*/ 1588261 w 2483579"/>
                  <a:gd name="connsiteY479" fmla="*/ 177671 h 2108143"/>
                  <a:gd name="connsiteX480" fmla="*/ 1588850 w 2483579"/>
                  <a:gd name="connsiteY480" fmla="*/ 239229 h 2108143"/>
                  <a:gd name="connsiteX481" fmla="*/ 1495705 w 2483579"/>
                  <a:gd name="connsiteY481" fmla="*/ 385984 h 2108143"/>
                  <a:gd name="connsiteX482" fmla="*/ 1547197 w 2483579"/>
                  <a:gd name="connsiteY482" fmla="*/ 216317 h 2108143"/>
                  <a:gd name="connsiteX483" fmla="*/ 1588261 w 2483579"/>
                  <a:gd name="connsiteY483" fmla="*/ 177671 h 2108143"/>
                  <a:gd name="connsiteX484" fmla="*/ 1098680 w 2483579"/>
                  <a:gd name="connsiteY484" fmla="*/ 171455 h 2108143"/>
                  <a:gd name="connsiteX485" fmla="*/ 1109255 w 2483579"/>
                  <a:gd name="connsiteY485" fmla="*/ 180203 h 2108143"/>
                  <a:gd name="connsiteX486" fmla="*/ 1161863 w 2483579"/>
                  <a:gd name="connsiteY486" fmla="*/ 388056 h 2108143"/>
                  <a:gd name="connsiteX487" fmla="*/ 1136059 w 2483579"/>
                  <a:gd name="connsiteY487" fmla="*/ 378707 h 2108143"/>
                  <a:gd name="connsiteX488" fmla="*/ 1090575 w 2483579"/>
                  <a:gd name="connsiteY488" fmla="*/ 252957 h 2108143"/>
                  <a:gd name="connsiteX489" fmla="*/ 1090575 w 2483579"/>
                  <a:gd name="connsiteY489" fmla="*/ 252955 h 2108143"/>
                  <a:gd name="connsiteX490" fmla="*/ 1098680 w 2483579"/>
                  <a:gd name="connsiteY490" fmla="*/ 171455 h 2108143"/>
                  <a:gd name="connsiteX491" fmla="*/ 2279142 w 2483579"/>
                  <a:gd name="connsiteY491" fmla="*/ 143066 h 2108143"/>
                  <a:gd name="connsiteX492" fmla="*/ 2305248 w 2483579"/>
                  <a:gd name="connsiteY492" fmla="*/ 155590 h 2108143"/>
                  <a:gd name="connsiteX493" fmla="*/ 2292567 w 2483579"/>
                  <a:gd name="connsiteY493" fmla="*/ 183702 h 2108143"/>
                  <a:gd name="connsiteX494" fmla="*/ 1948044 w 2483579"/>
                  <a:gd name="connsiteY494" fmla="*/ 398271 h 2108143"/>
                  <a:gd name="connsiteX495" fmla="*/ 1943950 w 2483579"/>
                  <a:gd name="connsiteY495" fmla="*/ 385235 h 2108143"/>
                  <a:gd name="connsiteX496" fmla="*/ 2157570 w 2483579"/>
                  <a:gd name="connsiteY496" fmla="*/ 217083 h 2108143"/>
                  <a:gd name="connsiteX497" fmla="*/ 2157570 w 2483579"/>
                  <a:gd name="connsiteY497" fmla="*/ 217084 h 2108143"/>
                  <a:gd name="connsiteX498" fmla="*/ 2244779 w 2483579"/>
                  <a:gd name="connsiteY498" fmla="*/ 154471 h 2108143"/>
                  <a:gd name="connsiteX499" fmla="*/ 2279142 w 2483579"/>
                  <a:gd name="connsiteY499" fmla="*/ 143066 h 2108143"/>
                  <a:gd name="connsiteX500" fmla="*/ 1233351 w 2483579"/>
                  <a:gd name="connsiteY500" fmla="*/ 128668 h 2108143"/>
                  <a:gd name="connsiteX501" fmla="*/ 1243684 w 2483579"/>
                  <a:gd name="connsiteY501" fmla="*/ 129644 h 2108143"/>
                  <a:gd name="connsiteX502" fmla="*/ 1269425 w 2483579"/>
                  <a:gd name="connsiteY502" fmla="*/ 285493 h 2108143"/>
                  <a:gd name="connsiteX503" fmla="*/ 1255429 w 2483579"/>
                  <a:gd name="connsiteY503" fmla="*/ 378457 h 2108143"/>
                  <a:gd name="connsiteX504" fmla="*/ 1235486 w 2483579"/>
                  <a:gd name="connsiteY504" fmla="*/ 328066 h 2108143"/>
                  <a:gd name="connsiteX505" fmla="*/ 1225615 w 2483579"/>
                  <a:gd name="connsiteY505" fmla="*/ 259052 h 2108143"/>
                  <a:gd name="connsiteX506" fmla="*/ 1233351 w 2483579"/>
                  <a:gd name="connsiteY506" fmla="*/ 128668 h 2108143"/>
                  <a:gd name="connsiteX507" fmla="*/ 1399466 w 2483579"/>
                  <a:gd name="connsiteY507" fmla="*/ 124293 h 2108143"/>
                  <a:gd name="connsiteX508" fmla="*/ 1425207 w 2483579"/>
                  <a:gd name="connsiteY508" fmla="*/ 147466 h 2108143"/>
                  <a:gd name="connsiteX509" fmla="*/ 1374904 w 2483579"/>
                  <a:gd name="connsiteY509" fmla="*/ 375795 h 2108143"/>
                  <a:gd name="connsiteX510" fmla="*/ 1365664 w 2483579"/>
                  <a:gd name="connsiteY510" fmla="*/ 364273 h 2108143"/>
                  <a:gd name="connsiteX511" fmla="*/ 1367443 w 2483579"/>
                  <a:gd name="connsiteY511" fmla="*/ 189142 h 2108143"/>
                  <a:gd name="connsiteX512" fmla="*/ 1399466 w 2483579"/>
                  <a:gd name="connsiteY512" fmla="*/ 124293 h 2108143"/>
                  <a:gd name="connsiteX513" fmla="*/ 229921 w 2483579"/>
                  <a:gd name="connsiteY513" fmla="*/ 110484 h 2108143"/>
                  <a:gd name="connsiteX514" fmla="*/ 393551 w 2483579"/>
                  <a:gd name="connsiteY514" fmla="*/ 202307 h 2108143"/>
                  <a:gd name="connsiteX515" fmla="*/ 582353 w 2483579"/>
                  <a:gd name="connsiteY515" fmla="*/ 338593 h 2108143"/>
                  <a:gd name="connsiteX516" fmla="*/ 568357 w 2483579"/>
                  <a:gd name="connsiteY516" fmla="*/ 352419 h 2108143"/>
                  <a:gd name="connsiteX517" fmla="*/ 523163 w 2483579"/>
                  <a:gd name="connsiteY517" fmla="*/ 334578 h 2108143"/>
                  <a:gd name="connsiteX518" fmla="*/ 237690 w 2483579"/>
                  <a:gd name="connsiteY518" fmla="*/ 138707 h 2108143"/>
                  <a:gd name="connsiteX519" fmla="*/ 237691 w 2483579"/>
                  <a:gd name="connsiteY519" fmla="*/ 138708 h 2108143"/>
                  <a:gd name="connsiteX520" fmla="*/ 221584 w 2483579"/>
                  <a:gd name="connsiteY520" fmla="*/ 116981 h 2108143"/>
                  <a:gd name="connsiteX521" fmla="*/ 229921 w 2483579"/>
                  <a:gd name="connsiteY521" fmla="*/ 110484 h 2108143"/>
                  <a:gd name="connsiteX522" fmla="*/ 2217481 w 2483579"/>
                  <a:gd name="connsiteY522" fmla="*/ 47472 h 2108143"/>
                  <a:gd name="connsiteX523" fmla="*/ 2227847 w 2483579"/>
                  <a:gd name="connsiteY523" fmla="*/ 63898 h 2108143"/>
                  <a:gd name="connsiteX524" fmla="*/ 1960283 w 2483579"/>
                  <a:gd name="connsiteY524" fmla="*/ 289922 h 2108143"/>
                  <a:gd name="connsiteX525" fmla="*/ 1904107 w 2483579"/>
                  <a:gd name="connsiteY525" fmla="*/ 312373 h 2108143"/>
                  <a:gd name="connsiteX526" fmla="*/ 2096406 w 2483579"/>
                  <a:gd name="connsiteY526" fmla="*/ 128683 h 2108143"/>
                  <a:gd name="connsiteX527" fmla="*/ 2217481 w 2483579"/>
                  <a:gd name="connsiteY527" fmla="*/ 47472 h 2108143"/>
                  <a:gd name="connsiteX528" fmla="*/ 2066128 w 2483579"/>
                  <a:gd name="connsiteY528" fmla="*/ 0 h 2108143"/>
                  <a:gd name="connsiteX529" fmla="*/ 2126603 w 2483579"/>
                  <a:gd name="connsiteY529" fmla="*/ 0 h 2108143"/>
                  <a:gd name="connsiteX530" fmla="*/ 2116009 w 2483579"/>
                  <a:gd name="connsiteY530" fmla="*/ 16028 h 2108143"/>
                  <a:gd name="connsiteX531" fmla="*/ 2060552 w 2483579"/>
                  <a:gd name="connsiteY531" fmla="*/ 71639 h 2108143"/>
                  <a:gd name="connsiteX532" fmla="*/ 1870232 w 2483579"/>
                  <a:gd name="connsiteY532" fmla="*/ 247691 h 2108143"/>
                  <a:gd name="connsiteX533" fmla="*/ 1824148 w 2483579"/>
                  <a:gd name="connsiteY533" fmla="*/ 270010 h 2108143"/>
                  <a:gd name="connsiteX534" fmla="*/ 1823296 w 2483579"/>
                  <a:gd name="connsiteY534" fmla="*/ 246506 h 2108143"/>
                  <a:gd name="connsiteX535" fmla="*/ 1988991 w 2483579"/>
                  <a:gd name="connsiteY535" fmla="*/ 83489 h 2108143"/>
                  <a:gd name="connsiteX536" fmla="*/ 2042535 w 2483579"/>
                  <a:gd name="connsiteY536" fmla="*/ 23982 h 2108143"/>
                  <a:gd name="connsiteX537" fmla="*/ 1926330 w 2483579"/>
                  <a:gd name="connsiteY537" fmla="*/ 0 h 2108143"/>
                  <a:gd name="connsiteX538" fmla="*/ 1974959 w 2483579"/>
                  <a:gd name="connsiteY538" fmla="*/ 0 h 2108143"/>
                  <a:gd name="connsiteX539" fmla="*/ 1961052 w 2483579"/>
                  <a:gd name="connsiteY539" fmla="*/ 16191 h 2108143"/>
                  <a:gd name="connsiteX540" fmla="*/ 1779170 w 2483579"/>
                  <a:gd name="connsiteY540" fmla="*/ 209226 h 2108143"/>
                  <a:gd name="connsiteX541" fmla="*/ 1767752 w 2483579"/>
                  <a:gd name="connsiteY541" fmla="*/ 212913 h 2108143"/>
                  <a:gd name="connsiteX542" fmla="*/ 1918525 w 2483579"/>
                  <a:gd name="connsiteY542" fmla="*/ 9867 h 2108143"/>
                  <a:gd name="connsiteX543" fmla="*/ 1918525 w 2483579"/>
                  <a:gd name="connsiteY543" fmla="*/ 9866 h 2108143"/>
                  <a:gd name="connsiteX544" fmla="*/ 1771657 w 2483579"/>
                  <a:gd name="connsiteY544" fmla="*/ 0 h 2108143"/>
                  <a:gd name="connsiteX545" fmla="*/ 1834984 w 2483579"/>
                  <a:gd name="connsiteY545" fmla="*/ 0 h 2108143"/>
                  <a:gd name="connsiteX546" fmla="*/ 1810650 w 2483579"/>
                  <a:gd name="connsiteY546" fmla="*/ 35534 h 2108143"/>
                  <a:gd name="connsiteX547" fmla="*/ 1686983 w 2483579"/>
                  <a:gd name="connsiteY547" fmla="*/ 172017 h 2108143"/>
                  <a:gd name="connsiteX548" fmla="*/ 1681774 w 2483579"/>
                  <a:gd name="connsiteY548" fmla="*/ 156610 h 2108143"/>
                  <a:gd name="connsiteX549" fmla="*/ 1681774 w 2483579"/>
                  <a:gd name="connsiteY549" fmla="*/ 156609 h 2108143"/>
                  <a:gd name="connsiteX550" fmla="*/ 1767747 w 2483579"/>
                  <a:gd name="connsiteY550" fmla="*/ 6243 h 2108143"/>
                  <a:gd name="connsiteX551" fmla="*/ 1638959 w 2483579"/>
                  <a:gd name="connsiteY551" fmla="*/ 0 h 2108143"/>
                  <a:gd name="connsiteX552" fmla="*/ 1684090 w 2483579"/>
                  <a:gd name="connsiteY552" fmla="*/ 0 h 2108143"/>
                  <a:gd name="connsiteX553" fmla="*/ 1673023 w 2483579"/>
                  <a:gd name="connsiteY553" fmla="*/ 26265 h 2108143"/>
                  <a:gd name="connsiteX554" fmla="*/ 1651750 w 2483579"/>
                  <a:gd name="connsiteY554" fmla="*/ 72604 h 2108143"/>
                  <a:gd name="connsiteX555" fmla="*/ 1609908 w 2483579"/>
                  <a:gd name="connsiteY555" fmla="*/ 133768 h 2108143"/>
                  <a:gd name="connsiteX556" fmla="*/ 1599016 w 2483579"/>
                  <a:gd name="connsiteY556" fmla="*/ 125801 h 2108143"/>
                  <a:gd name="connsiteX557" fmla="*/ 1599005 w 2483579"/>
                  <a:gd name="connsiteY557" fmla="*/ 125802 h 2108143"/>
                  <a:gd name="connsiteX558" fmla="*/ 1618000 w 2483579"/>
                  <a:gd name="connsiteY558" fmla="*/ 56848 h 2108143"/>
                  <a:gd name="connsiteX559" fmla="*/ 1519277 w 2483579"/>
                  <a:gd name="connsiteY559" fmla="*/ 0 h 2108143"/>
                  <a:gd name="connsiteX560" fmla="*/ 1561379 w 2483579"/>
                  <a:gd name="connsiteY560" fmla="*/ 0 h 2108143"/>
                  <a:gd name="connsiteX561" fmla="*/ 1549507 w 2483579"/>
                  <a:gd name="connsiteY561" fmla="*/ 33635 h 2108143"/>
                  <a:gd name="connsiteX562" fmla="*/ 1541209 w 2483579"/>
                  <a:gd name="connsiteY562" fmla="*/ 56146 h 2108143"/>
                  <a:gd name="connsiteX563" fmla="*/ 1514869 w 2483579"/>
                  <a:gd name="connsiteY563" fmla="*/ 21450 h 2108143"/>
                  <a:gd name="connsiteX564" fmla="*/ 1406844 w 2483579"/>
                  <a:gd name="connsiteY564" fmla="*/ 0 h 2108143"/>
                  <a:gd name="connsiteX565" fmla="*/ 1442893 w 2483579"/>
                  <a:gd name="connsiteY565" fmla="*/ 0 h 2108143"/>
                  <a:gd name="connsiteX566" fmla="*/ 1431410 w 2483579"/>
                  <a:gd name="connsiteY566" fmla="*/ 40961 h 2108143"/>
                  <a:gd name="connsiteX567" fmla="*/ 1404833 w 2483579"/>
                  <a:gd name="connsiteY567" fmla="*/ 74314 h 2108143"/>
                  <a:gd name="connsiteX568" fmla="*/ 1406288 w 2483579"/>
                  <a:gd name="connsiteY568" fmla="*/ 3922 h 2108143"/>
                  <a:gd name="connsiteX569" fmla="*/ 1323981 w 2483579"/>
                  <a:gd name="connsiteY569" fmla="*/ 0 h 2108143"/>
                  <a:gd name="connsiteX570" fmla="*/ 1348919 w 2483579"/>
                  <a:gd name="connsiteY570" fmla="*/ 0 h 2108143"/>
                  <a:gd name="connsiteX571" fmla="*/ 1347340 w 2483579"/>
                  <a:gd name="connsiteY571" fmla="*/ 9053 h 2108143"/>
                  <a:gd name="connsiteX572" fmla="*/ 1324538 w 2483579"/>
                  <a:gd name="connsiteY572" fmla="*/ 9777 h 2108143"/>
                  <a:gd name="connsiteX573" fmla="*/ 1230277 w 2483579"/>
                  <a:gd name="connsiteY573" fmla="*/ 0 h 2108143"/>
                  <a:gd name="connsiteX574" fmla="*/ 1262490 w 2483579"/>
                  <a:gd name="connsiteY574" fmla="*/ 0 h 2108143"/>
                  <a:gd name="connsiteX575" fmla="*/ 1262330 w 2483579"/>
                  <a:gd name="connsiteY575" fmla="*/ 9638 h 2108143"/>
                  <a:gd name="connsiteX576" fmla="*/ 1247925 w 2483579"/>
                  <a:gd name="connsiteY576" fmla="*/ 65681 h 2108143"/>
                  <a:gd name="connsiteX577" fmla="*/ 1232928 w 2483579"/>
                  <a:gd name="connsiteY577" fmla="*/ 17096 h 2108143"/>
                  <a:gd name="connsiteX578" fmla="*/ 1130871 w 2483579"/>
                  <a:gd name="connsiteY578" fmla="*/ 0 h 2108143"/>
                  <a:gd name="connsiteX579" fmla="*/ 1162974 w 2483579"/>
                  <a:gd name="connsiteY579" fmla="*/ 0 h 2108143"/>
                  <a:gd name="connsiteX580" fmla="*/ 1166053 w 2483579"/>
                  <a:gd name="connsiteY580" fmla="*/ 39341 h 2108143"/>
                  <a:gd name="connsiteX581" fmla="*/ 1165588 w 2483579"/>
                  <a:gd name="connsiteY581" fmla="*/ 65973 h 2108143"/>
                  <a:gd name="connsiteX582" fmla="*/ 1143658 w 2483579"/>
                  <a:gd name="connsiteY582" fmla="*/ 48663 h 2108143"/>
                  <a:gd name="connsiteX583" fmla="*/ 1032122 w 2483579"/>
                  <a:gd name="connsiteY583" fmla="*/ 0 h 2108143"/>
                  <a:gd name="connsiteX584" fmla="*/ 1064458 w 2483579"/>
                  <a:gd name="connsiteY584" fmla="*/ 0 h 2108143"/>
                  <a:gd name="connsiteX585" fmla="*/ 1068698 w 2483579"/>
                  <a:gd name="connsiteY585" fmla="*/ 26030 h 2108143"/>
                  <a:gd name="connsiteX586" fmla="*/ 1059362 w 2483579"/>
                  <a:gd name="connsiteY586" fmla="*/ 82779 h 2108143"/>
                  <a:gd name="connsiteX587" fmla="*/ 1059362 w 2483579"/>
                  <a:gd name="connsiteY587" fmla="*/ 82780 h 2108143"/>
                  <a:gd name="connsiteX588" fmla="*/ 1040670 w 2483579"/>
                  <a:gd name="connsiteY588" fmla="*/ 28650 h 2108143"/>
                  <a:gd name="connsiteX589" fmla="*/ 936876 w 2483579"/>
                  <a:gd name="connsiteY589" fmla="*/ 0 h 2108143"/>
                  <a:gd name="connsiteX590" fmla="*/ 973609 w 2483579"/>
                  <a:gd name="connsiteY590" fmla="*/ 0 h 2108143"/>
                  <a:gd name="connsiteX591" fmla="*/ 977827 w 2483579"/>
                  <a:gd name="connsiteY591" fmla="*/ 12878 h 2108143"/>
                  <a:gd name="connsiteX592" fmla="*/ 1002156 w 2483579"/>
                  <a:gd name="connsiteY592" fmla="*/ 112821 h 2108143"/>
                  <a:gd name="connsiteX593" fmla="*/ 954246 w 2483579"/>
                  <a:gd name="connsiteY593" fmla="*/ 45721 h 2108143"/>
                  <a:gd name="connsiteX594" fmla="*/ 839136 w 2483579"/>
                  <a:gd name="connsiteY594" fmla="*/ 0 h 2108143"/>
                  <a:gd name="connsiteX595" fmla="*/ 875126 w 2483579"/>
                  <a:gd name="connsiteY595" fmla="*/ 0 h 2108143"/>
                  <a:gd name="connsiteX596" fmla="*/ 889926 w 2483579"/>
                  <a:gd name="connsiteY596" fmla="*/ 41772 h 2108143"/>
                  <a:gd name="connsiteX597" fmla="*/ 912352 w 2483579"/>
                  <a:gd name="connsiteY597" fmla="*/ 116252 h 2108143"/>
                  <a:gd name="connsiteX598" fmla="*/ 895980 w 2483579"/>
                  <a:gd name="connsiteY598" fmla="*/ 125865 h 2108143"/>
                  <a:gd name="connsiteX599" fmla="*/ 895980 w 2483579"/>
                  <a:gd name="connsiteY599" fmla="*/ 125864 h 2108143"/>
                  <a:gd name="connsiteX600" fmla="*/ 842588 w 2483579"/>
                  <a:gd name="connsiteY600" fmla="*/ 8317 h 2108143"/>
                  <a:gd name="connsiteX601" fmla="*/ 718313 w 2483579"/>
                  <a:gd name="connsiteY601" fmla="*/ 0 h 2108143"/>
                  <a:gd name="connsiteX602" fmla="*/ 769359 w 2483579"/>
                  <a:gd name="connsiteY602" fmla="*/ 0 h 2108143"/>
                  <a:gd name="connsiteX603" fmla="*/ 770798 w 2483579"/>
                  <a:gd name="connsiteY603" fmla="*/ 2873 h 2108143"/>
                  <a:gd name="connsiteX604" fmla="*/ 801269 w 2483579"/>
                  <a:gd name="connsiteY604" fmla="*/ 70459 h 2108143"/>
                  <a:gd name="connsiteX605" fmla="*/ 840548 w 2483579"/>
                  <a:gd name="connsiteY605" fmla="*/ 196803 h 2108143"/>
                  <a:gd name="connsiteX606" fmla="*/ 816453 w 2483579"/>
                  <a:gd name="connsiteY606" fmla="*/ 173496 h 2108143"/>
                  <a:gd name="connsiteX607" fmla="*/ 748055 w 2483579"/>
                  <a:gd name="connsiteY607" fmla="*/ 54393 h 2108143"/>
                  <a:gd name="connsiteX608" fmla="*/ 544628 w 2483579"/>
                  <a:gd name="connsiteY608" fmla="*/ 0 h 2108143"/>
                  <a:gd name="connsiteX609" fmla="*/ 595156 w 2483579"/>
                  <a:gd name="connsiteY609" fmla="*/ 0 h 2108143"/>
                  <a:gd name="connsiteX610" fmla="*/ 625493 w 2483579"/>
                  <a:gd name="connsiteY610" fmla="*/ 35294 h 2108143"/>
                  <a:gd name="connsiteX611" fmla="*/ 742096 w 2483579"/>
                  <a:gd name="connsiteY611" fmla="*/ 210810 h 2108143"/>
                  <a:gd name="connsiteX612" fmla="*/ 575342 w 2483579"/>
                  <a:gd name="connsiteY612" fmla="*/ 39761 h 2108143"/>
                  <a:gd name="connsiteX613" fmla="*/ 325234 w 2483579"/>
                  <a:gd name="connsiteY613" fmla="*/ 0 h 2108143"/>
                  <a:gd name="connsiteX614" fmla="*/ 361709 w 2483579"/>
                  <a:gd name="connsiteY614" fmla="*/ 0 h 2108143"/>
                  <a:gd name="connsiteX615" fmla="*/ 384383 w 2483579"/>
                  <a:gd name="connsiteY615" fmla="*/ 17443 h 2108143"/>
                  <a:gd name="connsiteX616" fmla="*/ 643490 w 2483579"/>
                  <a:gd name="connsiteY616" fmla="*/ 260287 h 2108143"/>
                  <a:gd name="connsiteX617" fmla="*/ 646395 w 2483579"/>
                  <a:gd name="connsiteY617" fmla="*/ 275627 h 2108143"/>
                  <a:gd name="connsiteX618" fmla="*/ 646396 w 2483579"/>
                  <a:gd name="connsiteY618" fmla="*/ 275627 h 2108143"/>
                  <a:gd name="connsiteX619" fmla="*/ 337062 w 2483579"/>
                  <a:gd name="connsiteY619" fmla="*/ 13681 h 210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</a:cxnLst>
                <a:rect l="l" t="t" r="r" b="b"/>
                <a:pathLst>
                  <a:path w="2483579" h="2108143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5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rtlCol="0" anchor="b" anchorCtr="0">
            <a:noAutofit/>
          </a:bodyPr>
          <a:lstStyle>
            <a:lvl1pPr>
              <a:defRPr lang="ru-RU" sz="5000" b="1" spc="-1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0" name="Объект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3" y="2160397"/>
            <a:ext cx="3647794" cy="3592703"/>
          </a:xfrm>
        </p:spPr>
        <p:txBody>
          <a:bodyPr lIns="0" tIns="0" rIns="0" rtlCol="0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4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20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8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ru-RU" sz="16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72000" y="2409825"/>
            <a:ext cx="6734175" cy="3343275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Щелкните значок, чтобы добавить таблицу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4FAB73BC-B049-4115-A692-8D63A059BFB8}" type="slidenum">
              <a:rPr lang="ru-RU" dirty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21A5BC-60F9-F5F0-7365-844D94CFFAA8}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10518"/>
            <a:ext cx="11283351" cy="9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1496260"/>
            <a:ext cx="11283351" cy="422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92608" y="5943600"/>
            <a:ext cx="2743200" cy="365125"/>
          </a:xfrm>
          <a:prstGeom prst="rect">
            <a:avLst/>
          </a:prstGeom>
        </p:spPr>
        <p:txBody>
          <a:bodyPr vert="horz" lIns="365760" tIns="45720" rIns="91440" bIns="45720" rtlCol="0" anchor="ctr"/>
          <a:lstStyle>
            <a:lvl1pPr algn="l">
              <a:defRPr lang="ru-RU" sz="1200" b="1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ru-RU"/>
              <a:t>20ГГ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40242" y="59436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49655" y="5943600"/>
            <a:ext cx="1530927" cy="365125"/>
          </a:xfrm>
          <a:prstGeom prst="rect">
            <a:avLst/>
          </a:prstGeom>
        </p:spPr>
        <p:txBody>
          <a:bodyPr vert="horz" lIns="91440" tIns="45720" rIns="365760" bIns="45720" rtlCol="0" anchor="ctr"/>
          <a:lstStyle>
            <a:lvl1pPr algn="r">
              <a:defRPr lang="ru-RU" sz="1200" b="1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6" r:id="rId2"/>
    <p:sldLayoutId id="2147483846" r:id="rId3"/>
    <p:sldLayoutId id="2147483867" r:id="rId4"/>
    <p:sldLayoutId id="2147483863" r:id="rId5"/>
    <p:sldLayoutId id="2147483868" r:id="rId6"/>
    <p:sldLayoutId id="2147483864" r:id="rId7"/>
    <p:sldLayoutId id="2147483869" r:id="rId8"/>
    <p:sldLayoutId id="2147483870" r:id="rId9"/>
    <p:sldLayoutId id="2147483871" r:id="rId10"/>
    <p:sldLayoutId id="2147483865" r:id="rId11"/>
    <p:sldLayoutId id="2147483843" r:id="rId12"/>
    <p:sldLayoutId id="2147483860" r:id="rId13"/>
    <p:sldLayoutId id="21474838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lang="ru-RU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B3434F-94A1-7E92-BDBC-EBD3B5D87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6716684" cy="5000791"/>
          </a:xfrm>
        </p:spPr>
        <p:txBody>
          <a:bodyPr rtlCol="0" anchor="t" anchorCtr="0"/>
          <a:lstStyle>
            <a:defPPr>
              <a:defRPr lang="ru-RU"/>
            </a:defPPr>
          </a:lstStyle>
          <a:p>
            <a:pPr algn="ctr" rtl="0">
              <a:lnSpc>
                <a:spcPct val="100000"/>
              </a:lnSpc>
            </a:pPr>
            <a:r>
              <a:rPr lang="ru-RU" dirty="0">
                <a:latin typeface="Bahnschrift SemiBold Condensed" panose="020B0502040204020203" pitchFamily="34" charset="0"/>
              </a:rPr>
              <a:t>ПИТАНИЕ ПРИ АРТЕРИАЛЬНОЙ ГИПЕРТЕНЗИИ</a:t>
            </a:r>
            <a:br>
              <a:rPr lang="ru-RU" dirty="0">
                <a:latin typeface="Bahnschrift SemiCondensed" panose="020B0502040204020203" pitchFamily="34" charset="0"/>
              </a:rPr>
            </a:br>
            <a:r>
              <a:rPr lang="ru-RU" sz="1800" dirty="0">
                <a:latin typeface="Bahnschrift SemiCondensed" panose="020B0502040204020203" pitchFamily="34" charset="0"/>
              </a:rPr>
              <a:t>информация подготовлена на основе материалов, предоставленных ФГБУ НМИЦ терапии и профилактической медицины МЗ РФ </a:t>
            </a:r>
            <a:br>
              <a:rPr lang="ru-RU" sz="1800" dirty="0">
                <a:latin typeface="Bahnschrift SemiCondensed" panose="020B0502040204020203" pitchFamily="34" charset="0"/>
              </a:rPr>
            </a:br>
            <a:br>
              <a:rPr lang="ru-RU" sz="1800" dirty="0">
                <a:latin typeface="Bahnschrift SemiCondensed" panose="020B0502040204020203" pitchFamily="34" charset="0"/>
              </a:rPr>
            </a:br>
            <a:r>
              <a:rPr lang="ru-RU" sz="1800" dirty="0">
                <a:latin typeface="Bahnschrift SemiCondensed" panose="020B0502040204020203" pitchFamily="34" charset="0"/>
              </a:rPr>
              <a:t>2024г. </a:t>
            </a:r>
          </a:p>
        </p:txBody>
      </p:sp>
    </p:spTree>
    <p:extLst>
      <p:ext uri="{BB962C8B-B14F-4D97-AF65-F5344CB8AC3E}">
        <p14:creationId xmlns:p14="http://schemas.microsoft.com/office/powerpoint/2010/main" val="312153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82896-13B7-4B91-9676-79406F8F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Жиры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0F553-842A-459F-B30B-CB07987146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67814" y="2522136"/>
            <a:ext cx="7062186" cy="3346101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Franklin Gothic Medium" panose="020B0603020102020204" pitchFamily="34" charset="0"/>
              </a:rPr>
              <a:t>Обеспечивайте себя полиненасыщенными жирами</a:t>
            </a:r>
          </a:p>
          <a:p>
            <a:endParaRPr lang="ru-RU" sz="3200" dirty="0">
              <a:latin typeface="Franklin Gothic Medium" panose="020B0603020102020204" pitchFamily="34" charset="0"/>
            </a:endParaRPr>
          </a:p>
          <a:p>
            <a:r>
              <a:rPr lang="ru-RU" sz="3200" dirty="0">
                <a:latin typeface="Franklin Gothic Medium" panose="020B0603020102020204" pitchFamily="34" charset="0"/>
              </a:rPr>
              <a:t>Они содержатся в нерафинированных растительных маслах, орехах, морской дикой рыбе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59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Углеводы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Рафинированные углеводы в виде хлопьев/мюсли, белого риса, конфет, промышленной выпечки </a:t>
            </a:r>
            <a:r>
              <a:rPr lang="ru-RU" sz="3600" b="1" u="sng" dirty="0">
                <a:solidFill>
                  <a:srgbClr val="FF0000"/>
                </a:solidFill>
              </a:rPr>
              <a:t>исключить!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>
                <a:highlight>
                  <a:srgbClr val="FFFF00"/>
                </a:highlight>
              </a:rPr>
              <a:t>Предметом выбора должны стать:</a:t>
            </a:r>
          </a:p>
          <a:p>
            <a:r>
              <a:rPr lang="ru-RU" dirty="0"/>
              <a:t> </a:t>
            </a:r>
            <a:r>
              <a:rPr lang="ru-RU" sz="2800" dirty="0" err="1">
                <a:latin typeface="Bahnschrift SemiBold Condensed" panose="020B0502040204020203" pitchFamily="34" charset="0"/>
              </a:rPr>
              <a:t>цельнозерновые</a:t>
            </a:r>
            <a:r>
              <a:rPr lang="ru-RU" sz="2800" dirty="0">
                <a:latin typeface="Bahnschrift SemiBold Condensed" panose="020B0502040204020203" pitchFamily="34" charset="0"/>
              </a:rPr>
              <a:t> крупы, фрукты и ягоды, овощи — источники пищевых волокон (в том числе, растворимых), которые расщепляются кишечными микробами до короткоцепочечных жирных кислот и имеют гипотензивные эффекты.</a:t>
            </a:r>
          </a:p>
        </p:txBody>
      </p:sp>
    </p:spTree>
    <p:extLst>
      <p:ext uri="{BB962C8B-B14F-4D97-AF65-F5344CB8AC3E}">
        <p14:creationId xmlns:p14="http://schemas.microsoft.com/office/powerpoint/2010/main" val="367641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Антиоксиданты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highlight>
                  <a:srgbClr val="FFFF00"/>
                </a:highlight>
              </a:rPr>
              <a:t>Важно обогащение рациона витаминами-антиоксидантами:</a:t>
            </a:r>
          </a:p>
          <a:p>
            <a:r>
              <a:rPr lang="ru-RU" dirty="0"/>
              <a:t>витамином С (шиповник, смородина, цитрусовые и др.), витамином Р (смородина, черноплодная рябина и др.), витамином Е (</a:t>
            </a:r>
            <a:r>
              <a:rPr lang="ru-RU" dirty="0" err="1"/>
              <a:t>цельнозерновые</a:t>
            </a:r>
            <a:r>
              <a:rPr lang="ru-RU" dirty="0"/>
              <a:t>, нерафинированные растительные масла) и бета-каротином (оранжевые фрукты и овощи), снижающими перекисное окисление липидов в сосудистой стенке.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AEBAB8-99FA-40FE-B63B-197B6C3E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10" y="1074055"/>
            <a:ext cx="5202371" cy="52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1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11414-8A17-629E-072B-90D40E216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694" y="814082"/>
            <a:ext cx="8241141" cy="4362318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200000"/>
              </a:lnSpc>
            </a:pPr>
            <a:r>
              <a:rPr lang="ru-RU" sz="2800" dirty="0">
                <a:latin typeface="Bahnschrift SemiBold Condensed" panose="020B0502040204020203" pitchFamily="34" charset="0"/>
              </a:rPr>
              <a:t>- Необходимо придерживаться </a:t>
            </a:r>
            <a:r>
              <a:rPr lang="ru-RU" sz="2800" u="sng" dirty="0">
                <a:latin typeface="Bahnschrift SemiBold Condensed" panose="020B0502040204020203" pitchFamily="34" charset="0"/>
              </a:rPr>
              <a:t>частого и дробного питания </a:t>
            </a:r>
            <a:r>
              <a:rPr lang="ru-RU" sz="2800" dirty="0">
                <a:latin typeface="Bahnschrift SemiBold Condensed" panose="020B0502040204020203" pitchFamily="34" charset="0"/>
              </a:rPr>
              <a:t>— 3-4 раза в день небольшими порциями. </a:t>
            </a:r>
            <a:br>
              <a:rPr lang="ru-RU" sz="2800" dirty="0">
                <a:latin typeface="Bahnschrift SemiBold Condensed" panose="020B0502040204020203" pitchFamily="34" charset="0"/>
              </a:rPr>
            </a:br>
            <a:r>
              <a:rPr lang="ru-RU" sz="2800" dirty="0">
                <a:latin typeface="Bahnschrift SemiBold Condensed" panose="020B0502040204020203" pitchFamily="34" charset="0"/>
              </a:rPr>
              <a:t>- Последний прием пищи не позднее чем за 3 часа до сна. </a:t>
            </a:r>
            <a:br>
              <a:rPr lang="ru-RU" sz="2800" dirty="0">
                <a:latin typeface="Bahnschrift SemiBold Condensed" panose="020B0502040204020203" pitchFamily="34" charset="0"/>
              </a:rPr>
            </a:br>
            <a:r>
              <a:rPr lang="ru-RU" sz="2800" dirty="0">
                <a:latin typeface="Bahnschrift SemiBold Condensed" panose="020B0502040204020203" pitchFamily="34" charset="0"/>
              </a:rPr>
              <a:t>- Способы приготовления пищи включают в себя тушение, варку на пару или запекание в духовке. </a:t>
            </a:r>
            <a:br>
              <a:rPr lang="ru-RU" sz="2800" dirty="0">
                <a:latin typeface="Bahnschrift SemiBold Condensed" panose="020B0502040204020203" pitchFamily="34" charset="0"/>
              </a:rPr>
            </a:br>
            <a:r>
              <a:rPr lang="ru-RU" sz="2800" dirty="0">
                <a:latin typeface="Bahnschrift SemiBold Condensed" panose="020B0502040204020203" pitchFamily="34" charset="0"/>
              </a:rPr>
              <a:t>- Овощи могут быть термически обработанными и в виде свежих салатов.</a:t>
            </a:r>
          </a:p>
        </p:txBody>
      </p:sp>
    </p:spTree>
    <p:extLst>
      <p:ext uri="{BB962C8B-B14F-4D97-AF65-F5344CB8AC3E}">
        <p14:creationId xmlns:p14="http://schemas.microsoft.com/office/powerpoint/2010/main" val="3271421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600" dirty="0">
                <a:latin typeface="Bahnschrift SemiBold Condensed" panose="020B0502040204020203" pitchFamily="34" charset="0"/>
              </a:rPr>
              <a:t>Группа 1 </a:t>
            </a:r>
            <a:br>
              <a:rPr lang="ru-RU" sz="3600" dirty="0">
                <a:latin typeface="Bahnschrift SemiBold Condensed" panose="020B0502040204020203" pitchFamily="34" charset="0"/>
              </a:rPr>
            </a:br>
            <a:r>
              <a:rPr lang="ru-RU" sz="3600" dirty="0">
                <a:latin typeface="Bahnschrift SemiBold Condensed" panose="020B0502040204020203" pitchFamily="34" charset="0"/>
              </a:rPr>
              <a:t>Высокий уровень содержания ионов </a:t>
            </a:r>
            <a:r>
              <a:rPr lang="ru-RU" sz="3600" dirty="0" err="1">
                <a:latin typeface="Bahnschrift SemiBold Condensed" panose="020B0502040204020203" pitchFamily="34" charset="0"/>
              </a:rPr>
              <a:t>Nа</a:t>
            </a:r>
            <a:r>
              <a:rPr lang="ru-RU" sz="3600" dirty="0">
                <a:latin typeface="Bahnschrift SemiBold Condensed" panose="020B0502040204020203" pitchFamily="34" charset="0"/>
              </a:rPr>
              <a:t>+ (более 1,75 г в 100 г продуктов)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8418" y="2405849"/>
            <a:ext cx="7481197" cy="4026588"/>
          </a:xfrm>
        </p:spPr>
        <p:txBody>
          <a:bodyPr rtlCol="0">
            <a:normAutofit lnSpcReduction="10000"/>
          </a:bodyPr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Бульонные кубики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Консервированные мясные продукты питания, рыбные консервы)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Консервированные овощи и овощные закуски Полуфабрикаты (пельмени, манты, чебуреки)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Бекон, сосиски, колбасы (переработанное мясо)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Соевый соус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Твердые сыры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Соленая рыба, икра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Томатный сок (пакетированный) </a:t>
            </a:r>
          </a:p>
          <a:p>
            <a:pPr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Майонез, горчица</a:t>
            </a:r>
          </a:p>
        </p:txBody>
      </p:sp>
    </p:spTree>
    <p:extLst>
      <p:ext uri="{BB962C8B-B14F-4D97-AF65-F5344CB8AC3E}">
        <p14:creationId xmlns:p14="http://schemas.microsoft.com/office/powerpoint/2010/main" val="161655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dirty="0">
                <a:latin typeface="Bahnschrift SemiBold Condensed" panose="020B0502040204020203" pitchFamily="34" charset="0"/>
              </a:rPr>
              <a:t>Группа 2 </a:t>
            </a:r>
            <a:br>
              <a:rPr lang="ru-RU" sz="4000" dirty="0">
                <a:latin typeface="Bahnschrift SemiBold Condensed" panose="020B0502040204020203" pitchFamily="34" charset="0"/>
              </a:rPr>
            </a:br>
            <a:r>
              <a:rPr lang="ru-RU" sz="4000" dirty="0">
                <a:latin typeface="Bahnschrift SemiBold Condensed" panose="020B0502040204020203" pitchFamily="34" charset="0"/>
              </a:rPr>
              <a:t>Средний уровень содержания ионов </a:t>
            </a:r>
            <a:r>
              <a:rPr lang="ru-RU" sz="4000" dirty="0" err="1">
                <a:latin typeface="Bahnschrift SemiBold Condensed" panose="020B0502040204020203" pitchFamily="34" charset="0"/>
              </a:rPr>
              <a:t>Nа</a:t>
            </a:r>
            <a:r>
              <a:rPr lang="ru-RU" sz="4000" dirty="0">
                <a:latin typeface="Bahnschrift SemiBold Condensed" panose="020B0502040204020203" pitchFamily="34" charset="0"/>
              </a:rPr>
              <a:t>+ (0,3–1,75 г в 100 г продуктов)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8418" y="2405849"/>
            <a:ext cx="7481197" cy="402658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Хлебобулочные изделия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сыры 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Свежие морепродукты (рыба, мидии, устрицы, кальмары) 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Мясо (говядина, свинина, курица, индейка, кролик)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 сливочное, маргарин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Молочнокислые продукты (кефир, ряженка, творог, простокваша)</a:t>
            </a:r>
          </a:p>
        </p:txBody>
      </p:sp>
    </p:spTree>
    <p:extLst>
      <p:ext uri="{BB962C8B-B14F-4D97-AF65-F5344CB8AC3E}">
        <p14:creationId xmlns:p14="http://schemas.microsoft.com/office/powerpoint/2010/main" val="216895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000" dirty="0">
                <a:latin typeface="Bahnschrift SemiBold Condensed" panose="020B0502040204020203" pitchFamily="34" charset="0"/>
              </a:rPr>
              <a:t>Группа 3 </a:t>
            </a:r>
            <a:br>
              <a:rPr lang="ru-RU" sz="4000" dirty="0">
                <a:latin typeface="Bahnschrift SemiBold Condensed" panose="020B0502040204020203" pitchFamily="34" charset="0"/>
              </a:rPr>
            </a:br>
            <a:r>
              <a:rPr lang="ru-RU" sz="4000" dirty="0">
                <a:latin typeface="Bahnschrift SemiBold Condensed" panose="020B0502040204020203" pitchFamily="34" charset="0"/>
              </a:rPr>
              <a:t>Низкий уровень содержания ионов </a:t>
            </a:r>
            <a:r>
              <a:rPr lang="ru-RU" sz="4000" dirty="0" err="1">
                <a:latin typeface="Bahnschrift SemiBold Condensed" panose="020B0502040204020203" pitchFamily="34" charset="0"/>
              </a:rPr>
              <a:t>Nа</a:t>
            </a:r>
            <a:r>
              <a:rPr lang="ru-RU" sz="4000" dirty="0">
                <a:latin typeface="Bahnschrift SemiBold Condensed" panose="020B0502040204020203" pitchFamily="34" charset="0"/>
              </a:rPr>
              <a:t>+ (менее 0,3 г в 100 г продуктов)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8418" y="2405849"/>
            <a:ext cx="7481197" cy="402658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свежие и замороженные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 свежие и замороженные </a:t>
            </a:r>
          </a:p>
          <a:p>
            <a:pPr rtl="0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Цельнозерновые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крупы 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Растительные масла (нерафинированное подсолнечное, оливковое)</a:t>
            </a:r>
          </a:p>
          <a:p>
            <a:pPr rtl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Специи (чеснок, розмарин, имбирь, куркума, лавровый лист, тмин, гвоздика)</a:t>
            </a:r>
          </a:p>
        </p:txBody>
      </p:sp>
    </p:spTree>
    <p:extLst>
      <p:ext uri="{BB962C8B-B14F-4D97-AF65-F5344CB8AC3E}">
        <p14:creationId xmlns:p14="http://schemas.microsoft.com/office/powerpoint/2010/main" val="2697281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Хлеб и хлебобулочные изделия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3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Хлебобулочные изделия из ржаной и пшеничной муки грубого помола; несдобное печенье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>
            <a:normAutofit/>
          </a:bodyPr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Изделия из сдобного теста; мучные изделия с кремом; изделия из слоеного теста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5204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600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Супы</a:t>
            </a:r>
            <a:endParaRPr lang="ru-RU" sz="96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/>
              <a:t>Супы овощные и на вторичном мясном бульоне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4000" dirty="0"/>
              <a:t>Крепкие мясные первичные бульоны, супы-пюре на сливках</a:t>
            </a:r>
          </a:p>
        </p:txBody>
      </p:sp>
    </p:spTree>
    <p:extLst>
      <p:ext uri="{BB962C8B-B14F-4D97-AF65-F5344CB8AC3E}">
        <p14:creationId xmlns:p14="http://schemas.microsoft.com/office/powerpoint/2010/main" val="1322911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latin typeface="Bahnschrift SemiBold Condensed" panose="020B0502040204020203" pitchFamily="34" charset="0"/>
              </a:rPr>
              <a:t>Рыба и морепродукты</a:t>
            </a:r>
            <a:endParaRPr lang="ru-RU" sz="60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/>
              <a:t>Дикая морская рыба (кета, кижуч, нерка, терпуг, сельдь, скумбрия) 2 раза в неделю 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4000" dirty="0"/>
              <a:t>Рыбные консервы; соленые, копченые виды рыбы; икра</a:t>
            </a:r>
          </a:p>
        </p:txBody>
      </p:sp>
    </p:spTree>
    <p:extLst>
      <p:ext uri="{BB962C8B-B14F-4D97-AF65-F5344CB8AC3E}">
        <p14:creationId xmlns:p14="http://schemas.microsoft.com/office/powerpoint/2010/main" val="104232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6C2A4-DE39-146D-35D5-EA9CD86F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665824"/>
            <a:ext cx="6649375" cy="332912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2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Артериальная гипертензия </a:t>
            </a:r>
            <a:r>
              <a:rPr lang="ru-RU" sz="2800" dirty="0">
                <a:latin typeface="Bahnschrift SemiBold Condensed" panose="020B0502040204020203" pitchFamily="34" charset="0"/>
              </a:rPr>
              <a:t>характеризуется повышением уровня систолического артериального давления ≥140 мм рт. ст. и/или диастолического артериального давления ≥90 мм рт. ст.</a:t>
            </a:r>
            <a:br>
              <a:rPr lang="ru-RU" sz="2800" dirty="0">
                <a:latin typeface="Bahnschrift SemiBold Condensed" panose="020B0502040204020203" pitchFamily="34" charset="0"/>
              </a:rPr>
            </a:br>
            <a:br>
              <a:rPr lang="ru-RU" sz="2800" dirty="0">
                <a:latin typeface="Bahnschrift SemiBold Condensed" panose="020B0502040204020203" pitchFamily="34" charset="0"/>
              </a:rPr>
            </a:br>
            <a:r>
              <a:rPr lang="ru-RU" sz="5400" dirty="0">
                <a:latin typeface="Bahnschrift SemiBold Condensed" panose="020B0502040204020203" pitchFamily="34" charset="0"/>
              </a:rPr>
              <a:t>Причины АГ: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B94FD4-DBF8-E73D-644F-A2CBBCB6FD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53" y="3586578"/>
            <a:ext cx="7208244" cy="2956265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наследственный фактор</a:t>
            </a:r>
          </a:p>
          <a:p>
            <a:pPr rtl="0"/>
            <a:r>
              <a:rPr lang="ru-RU" dirty="0"/>
              <a:t>сильное нервно-психическое перенапряжение</a:t>
            </a:r>
          </a:p>
          <a:p>
            <a:pPr rtl="0"/>
            <a:r>
              <a:rPr lang="ru-RU" dirty="0"/>
              <a:t>чрезмерное потребление пищи, содержащей соль и насыщенные жиры</a:t>
            </a:r>
          </a:p>
          <a:p>
            <a:pPr rtl="0"/>
            <a:r>
              <a:rPr lang="ru-RU" dirty="0"/>
              <a:t>избыточная масса тела</a:t>
            </a:r>
          </a:p>
        </p:txBody>
      </p:sp>
    </p:spTree>
    <p:extLst>
      <p:ext uri="{BB962C8B-B14F-4D97-AF65-F5344CB8AC3E}">
        <p14:creationId xmlns:p14="http://schemas.microsoft.com/office/powerpoint/2010/main" val="196232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800" dirty="0">
                <a:latin typeface="Bahnschrift SemiBold Condensed" panose="020B0502040204020203" pitchFamily="34" charset="0"/>
              </a:rPr>
              <a:t>Мясо</a:t>
            </a:r>
            <a:endParaRPr lang="ru-RU" sz="88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Блюда из нежирной говядины, телятины, птицы в отварном или запеченном виде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2800" dirty="0"/>
              <a:t>Жирное мясо; субпродукты; сало; мясные консервы; мясные деликатесы (колбасы, сосиски, сардельки и др.)</a:t>
            </a:r>
          </a:p>
        </p:txBody>
      </p:sp>
    </p:spTree>
    <p:extLst>
      <p:ext uri="{BB962C8B-B14F-4D97-AF65-F5344CB8AC3E}">
        <p14:creationId xmlns:p14="http://schemas.microsoft.com/office/powerpoint/2010/main" val="404549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latin typeface="Bahnschrift SemiBold Condensed" panose="020B0502040204020203" pitchFamily="34" charset="0"/>
              </a:rPr>
              <a:t>Молочные продукты и яйца птиц</a:t>
            </a:r>
            <a:endParaRPr lang="ru-RU" sz="48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Молоко, творог, кефир, простокваша, ацидофильное молоко, белый пресный сыр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4000" dirty="0"/>
              <a:t>Сметана, сливки, мороженое, твердые сыры, соленые сыры</a:t>
            </a:r>
          </a:p>
        </p:txBody>
      </p:sp>
    </p:spTree>
    <p:extLst>
      <p:ext uri="{BB962C8B-B14F-4D97-AF65-F5344CB8AC3E}">
        <p14:creationId xmlns:p14="http://schemas.microsoft.com/office/powerpoint/2010/main" val="88522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Овощи / фрукты / ягоды</a:t>
            </a:r>
            <a:endParaRPr lang="ru-RU" sz="54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/>
              <a:t>Любые</a:t>
            </a:r>
            <a:endParaRPr lang="ru-RU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4000" dirty="0"/>
              <a:t>Консервированные фрукты и ягоды, варенье</a:t>
            </a:r>
          </a:p>
        </p:txBody>
      </p:sp>
    </p:spTree>
    <p:extLst>
      <p:ext uri="{BB962C8B-B14F-4D97-AF65-F5344CB8AC3E}">
        <p14:creationId xmlns:p14="http://schemas.microsoft.com/office/powerpoint/2010/main" val="2169272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Жиры и масла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Растительные нерафинированные масла (подсолнечное, оливковое и др.)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2800" dirty="0"/>
              <a:t>Животный жир (сало); маргарин; кулинарные жиры</a:t>
            </a:r>
          </a:p>
        </p:txBody>
      </p:sp>
    </p:spTree>
    <p:extLst>
      <p:ext uri="{BB962C8B-B14F-4D97-AF65-F5344CB8AC3E}">
        <p14:creationId xmlns:p14="http://schemas.microsoft.com/office/powerpoint/2010/main" val="3458948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latin typeface="Bahnschrift SemiBold Condensed" panose="020B0502040204020203" pitchFamily="34" charset="0"/>
              </a:rPr>
              <a:t>Напитки</a:t>
            </a:r>
            <a:endParaRPr lang="ru-RU" sz="80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/>
              <a:t>Вода; некрепкий чай, зерновой кофе (по переносимости), отвар шиповника, компоты без добавленного сахара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3600" dirty="0"/>
              <a:t>Крепкий чай и кофе; алкогольные напитки; фруктовые и овощные пакетированные соки</a:t>
            </a:r>
          </a:p>
        </p:txBody>
      </p:sp>
    </p:spTree>
    <p:extLst>
      <p:ext uri="{BB962C8B-B14F-4D97-AF65-F5344CB8AC3E}">
        <p14:creationId xmlns:p14="http://schemas.microsoft.com/office/powerpoint/2010/main" val="2934892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/>
              <a:t>Лавровый лист; гвоздика; перец черный, красный, белый, душистый; корица молотая и кора корицы; имбирь; куркума; мускатный орех; анис; кардамон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DDD411F-C94F-4963-84CA-F1F2B74D7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876363"/>
            <a:ext cx="5120640" cy="2907581"/>
          </a:xfrm>
        </p:spPr>
        <p:txBody>
          <a:bodyPr/>
          <a:lstStyle/>
          <a:p>
            <a:r>
              <a:rPr lang="ru-RU" sz="40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Исключить: </a:t>
            </a:r>
          </a:p>
          <a:p>
            <a:r>
              <a:rPr lang="ru-RU" sz="2800" dirty="0"/>
              <a:t>Пряности с добавлением соли (сванская смесь, адыгейская соль и др.); горчица; хрен</a:t>
            </a:r>
          </a:p>
        </p:txBody>
      </p:sp>
    </p:spTree>
    <p:extLst>
      <p:ext uri="{BB962C8B-B14F-4D97-AF65-F5344CB8AC3E}">
        <p14:creationId xmlns:p14="http://schemas.microsoft.com/office/powerpoint/2010/main" val="3009585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6FB35-FB8D-B8F4-6FE9-4FC41BCD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1482571"/>
            <a:ext cx="8152363" cy="4305670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200000"/>
              </a:lnSpc>
            </a:pPr>
            <a:r>
              <a:rPr lang="ru-RU" sz="2400" dirty="0">
                <a:latin typeface="Bahnschrift SemiBold Condensed" panose="020B0502040204020203" pitchFamily="34" charset="0"/>
              </a:rPr>
              <a:t>Не забывайте, что при </a:t>
            </a:r>
            <a:r>
              <a:rPr lang="ru-RU" sz="24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наличии сопутствующих заболеваний </a:t>
            </a:r>
            <a:r>
              <a:rPr lang="ru-RU" sz="2400" dirty="0">
                <a:latin typeface="Bahnschrift SemiBold Condensed" panose="020B0502040204020203" pitchFamily="34" charset="0"/>
              </a:rPr>
              <a:t>(ожирение, подагра, заболевания желудочно-кишечного тракта, сахарный диабет 2 типа), требуется </a:t>
            </a:r>
            <a:r>
              <a:rPr lang="ru-RU" sz="2400" dirty="0">
                <a:highlight>
                  <a:srgbClr val="FFFF00"/>
                </a:highlight>
                <a:latin typeface="Bahnschrift SemiBold Condensed" panose="020B0502040204020203" pitchFamily="34" charset="0"/>
              </a:rPr>
              <a:t>подбор индивидуального рациона </a:t>
            </a:r>
            <a:r>
              <a:rPr lang="ru-RU" sz="2400" dirty="0">
                <a:latin typeface="Bahnschrift SemiBold Condensed" panose="020B0502040204020203" pitchFamily="34" charset="0"/>
              </a:rPr>
              <a:t>питания у </a:t>
            </a:r>
            <a:r>
              <a:rPr lang="ru-RU" sz="2400" dirty="0">
                <a:highlight>
                  <a:srgbClr val="00FFFF"/>
                </a:highlight>
                <a:latin typeface="Bahnschrift SemiBold Condensed" panose="020B0502040204020203" pitchFamily="34" charset="0"/>
              </a:rPr>
              <a:t>врача - диетолога. </a:t>
            </a:r>
            <a:br>
              <a:rPr lang="ru-RU" sz="2400" dirty="0">
                <a:latin typeface="Bahnschrift SemiBold Condensed" panose="020B0502040204020203" pitchFamily="34" charset="0"/>
              </a:rPr>
            </a:br>
            <a:br>
              <a:rPr lang="ru-RU" sz="2400" dirty="0">
                <a:latin typeface="Bahnschrift SemiBold Condensed" panose="020B0502040204020203" pitchFamily="34" charset="0"/>
              </a:rPr>
            </a:br>
            <a:r>
              <a:rPr lang="ru-RU" sz="2400" dirty="0"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Только профессионал может учесть многообразие Ваших проблем и сделать питание эффективным лекарством.</a:t>
            </a:r>
          </a:p>
        </p:txBody>
      </p:sp>
    </p:spTree>
    <p:extLst>
      <p:ext uri="{BB962C8B-B14F-4D97-AF65-F5344CB8AC3E}">
        <p14:creationId xmlns:p14="http://schemas.microsoft.com/office/powerpoint/2010/main" val="314399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390C8-DCC9-8D28-BF2D-272FA560D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674" y="1305017"/>
            <a:ext cx="10894246" cy="282372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58FB4A-4AEF-193D-54A4-758FCE997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673" y="4287915"/>
            <a:ext cx="7229150" cy="191757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Врач кабинета </a:t>
            </a:r>
          </a:p>
          <a:p>
            <a:pPr rtl="0"/>
            <a:r>
              <a:rPr lang="ru-RU" dirty="0"/>
              <a:t>медицинской профилактики </a:t>
            </a:r>
          </a:p>
          <a:p>
            <a:pPr rtl="0"/>
            <a:r>
              <a:rPr lang="ru-RU" dirty="0"/>
              <a:t>Г.А. </a:t>
            </a:r>
            <a:r>
              <a:rPr lang="ru-RU" dirty="0" err="1"/>
              <a:t>Бубякина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80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ED540-400C-0214-4F5A-4C58E2B8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788" y="1447060"/>
            <a:ext cx="6751847" cy="3781888"/>
          </a:xfrm>
        </p:spPr>
        <p:txBody>
          <a:bodyPr rtlCol="0" anchor="ctr" anchorCtr="0"/>
          <a:lstStyle>
            <a:defPPr>
              <a:defRPr lang="ru-RU"/>
            </a:defPPr>
          </a:lstStyle>
          <a:p>
            <a:pPr algn="ctr" rtl="0">
              <a:lnSpc>
                <a:spcPct val="150000"/>
              </a:lnSpc>
            </a:pPr>
            <a:r>
              <a:rPr lang="ru-RU" dirty="0">
                <a:latin typeface="Bahnschrift SemiBold Condensed" panose="020B0502040204020203" pitchFamily="34" charset="0"/>
              </a:rPr>
              <a:t>Питание не может влиять на такие показатели здоровья,</a:t>
            </a:r>
            <a:br>
              <a:rPr lang="ru-RU" dirty="0">
                <a:latin typeface="Bahnschrift SemiBold Condensed" panose="020B0502040204020203" pitchFamily="34" charset="0"/>
              </a:rPr>
            </a:br>
            <a:r>
              <a:rPr lang="ru-RU" dirty="0">
                <a:latin typeface="Bahnschrift SemiBold Condensed" panose="020B0502040204020203" pitchFamily="34" charset="0"/>
              </a:rPr>
              <a:t> как давление – </a:t>
            </a:r>
            <a:r>
              <a:rPr lang="ru-RU" u="sng" dirty="0">
                <a:highlight>
                  <a:srgbClr val="FFFF00"/>
                </a:highlight>
                <a:latin typeface="Franklin Gothic Medium" panose="020B0603020102020204" pitchFamily="34" charset="0"/>
              </a:rPr>
              <a:t>МИФ! </a:t>
            </a:r>
          </a:p>
        </p:txBody>
      </p:sp>
    </p:spTree>
    <p:extLst>
      <p:ext uri="{BB962C8B-B14F-4D97-AF65-F5344CB8AC3E}">
        <p14:creationId xmlns:p14="http://schemas.microsoft.com/office/powerpoint/2010/main" val="319150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B3DA4E1-12F3-E4E7-D372-05F76E1C50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282" y="603682"/>
            <a:ext cx="6396038" cy="5816813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Артериальная гипертензия существенно увеличивает риск развития инсульта, инфаркта миокарда, ишемической болезни сердца, хронической сердечной недостаточности, а также заболеваний почек. </a:t>
            </a:r>
          </a:p>
          <a:p>
            <a:pPr rtl="0"/>
            <a:r>
              <a:rPr lang="ru-RU" sz="2800" dirty="0">
                <a:latin typeface="Bahnschrift SemiBold Condensed" panose="020B0502040204020203" pitchFamily="34" charset="0"/>
              </a:rPr>
              <a:t>Лекарственная терапия и изменение питания — это два взаимодополняющих компонента успешного лечения.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C26EC64-50C0-446C-A212-7E5649A8261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436528" y="3677574"/>
            <a:ext cx="2900654" cy="2742921"/>
          </a:xfrm>
        </p:spPr>
      </p:pic>
    </p:spTree>
    <p:extLst>
      <p:ext uri="{BB962C8B-B14F-4D97-AF65-F5344CB8AC3E}">
        <p14:creationId xmlns:p14="http://schemas.microsoft.com/office/powerpoint/2010/main" val="314659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667BA51-4169-5017-3746-6F727C35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71" y="1526876"/>
            <a:ext cx="7013359" cy="419034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latin typeface="Bahnschrift SemiBold Condensed" panose="020B0502040204020203" pitchFamily="34" charset="0"/>
              </a:rPr>
              <a:t>Основные принципы питания:</a:t>
            </a:r>
          </a:p>
        </p:txBody>
      </p:sp>
    </p:spTree>
    <p:extLst>
      <p:ext uri="{BB962C8B-B14F-4D97-AF65-F5344CB8AC3E}">
        <p14:creationId xmlns:p14="http://schemas.microsoft.com/office/powerpoint/2010/main" val="426353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062CA-3C27-DF4B-CA81-2F2FC48C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5612"/>
            <a:ext cx="7177056" cy="219456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8000" dirty="0">
                <a:latin typeface="Bahnschrift SemiBold Condensed" panose="020B0502040204020203" pitchFamily="34" charset="0"/>
              </a:rPr>
              <a:t>Соль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C4A1A-E2C1-E184-7C01-A06035E58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534309"/>
            <a:ext cx="5120640" cy="3249636"/>
          </a:xfrm>
        </p:spPr>
        <p:txBody>
          <a:bodyPr rtlCol="0">
            <a:normAutofit lnSpcReduction="10000"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Потребление соли необходимо ограничить до 1/2 чайной ложки без верха</a:t>
            </a:r>
          </a:p>
          <a:p>
            <a:pPr rtl="0"/>
            <a:r>
              <a:rPr lang="ru-RU" dirty="0"/>
              <a:t>Не подсаливать пищу в тарелке</a:t>
            </a:r>
          </a:p>
          <a:p>
            <a:pPr rtl="0"/>
            <a:r>
              <a:rPr lang="ru-RU" dirty="0"/>
              <a:t>заменять соль специями, пряностями</a:t>
            </a:r>
          </a:p>
          <a:p>
            <a:pPr rtl="0"/>
            <a:r>
              <a:rPr lang="ru-RU" dirty="0"/>
              <a:t>В соли содержится натри, который приводит к повышению уровня гормона ренина в почках, задержке воды в организме, а через это — к приросту цифр артериального давления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4F1D1C-528C-AC5D-9F69-36D0BF701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4280" y="2534309"/>
            <a:ext cx="5120640" cy="324963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>
                <a:highlight>
                  <a:srgbClr val="FFFF00"/>
                </a:highlight>
              </a:rPr>
              <a:t>Топ продуктов по скрытому высокому содержанию натрия</a:t>
            </a:r>
            <a:r>
              <a:rPr lang="ru-RU" dirty="0"/>
              <a:t>: </a:t>
            </a:r>
          </a:p>
          <a:p>
            <a:pPr rtl="0">
              <a:lnSpc>
                <a:spcPct val="110000"/>
              </a:lnSpc>
            </a:pPr>
            <a:r>
              <a:rPr lang="ru-RU" sz="2400" dirty="0">
                <a:latin typeface="Bahnschrift SemiBold Condensed" panose="020B0502040204020203" pitchFamily="34" charset="0"/>
              </a:rPr>
              <a:t>переработанное мясо (колбасы, сосиски, сардельки), сыр, консервированные овощи (соленья), соленая рыба, соевый соус, </a:t>
            </a:r>
            <a:r>
              <a:rPr lang="ru-RU" sz="2400" dirty="0" err="1">
                <a:latin typeface="Bahnschrift SemiBold Condensed" panose="020B0502040204020203" pitchFamily="34" charset="0"/>
              </a:rPr>
              <a:t>снэки</a:t>
            </a:r>
            <a:r>
              <a:rPr lang="ru-RU" sz="2400" dirty="0">
                <a:latin typeface="Bahnschrift SemiBold Condensed" panose="020B0502040204020203" pitchFamily="34" charset="0"/>
              </a:rPr>
              <a:t> (крекеры, сухарики, попкорн), растворимые супы, фастфуд (шаурма, пицца, бургеры). </a:t>
            </a:r>
          </a:p>
        </p:txBody>
      </p:sp>
    </p:spTree>
    <p:extLst>
      <p:ext uri="{BB962C8B-B14F-4D97-AF65-F5344CB8AC3E}">
        <p14:creationId xmlns:p14="http://schemas.microsoft.com/office/powerpoint/2010/main" val="279334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Калий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Является «противником» натрия</a:t>
            </a:r>
          </a:p>
          <a:p>
            <a:r>
              <a:rPr lang="ru-RU" dirty="0"/>
              <a:t>нормализация ионов К+ в кровотоке достоверно снижает уровень давления</a:t>
            </a:r>
          </a:p>
          <a:p>
            <a:r>
              <a:rPr lang="ru-RU" dirty="0"/>
              <a:t>Этого можно добиться при растительном типе питания или потреблении не менее 400 г овощей в сутки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>
                <a:highlight>
                  <a:srgbClr val="FFFF00"/>
                </a:highlight>
              </a:rPr>
              <a:t>Топ продуктов по высокому содержанию калия: </a:t>
            </a:r>
          </a:p>
          <a:p>
            <a:r>
              <a:rPr lang="ru-RU" sz="2800" dirty="0">
                <a:latin typeface="Bahnschrift SemiBold Condensed" panose="020B0502040204020203" pitchFamily="34" charset="0"/>
              </a:rPr>
              <a:t>сухофрукты (курага, чернослив, изюм), 4 бобовые, картофель печеный в «мундире», овощи, фрукты, семена подсолнечника, авокадо. </a:t>
            </a:r>
          </a:p>
        </p:txBody>
      </p:sp>
    </p:spTree>
    <p:extLst>
      <p:ext uri="{BB962C8B-B14F-4D97-AF65-F5344CB8AC3E}">
        <p14:creationId xmlns:p14="http://schemas.microsoft.com/office/powerpoint/2010/main" val="162080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CBB0B-8DF6-4DBE-87B4-283096BB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dirty="0">
                <a:latin typeface="Bahnschrift SemiBold Condensed" panose="020B0502040204020203" pitchFamily="34" charset="0"/>
              </a:rPr>
              <a:t>Магний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66C68-DA5B-487F-A1FA-B48CC686E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2876365"/>
            <a:ext cx="5111921" cy="2907580"/>
          </a:xfrm>
        </p:spPr>
        <p:txBody>
          <a:bodyPr>
            <a:normAutofit/>
          </a:bodyPr>
          <a:lstStyle/>
          <a:p>
            <a:r>
              <a:rPr lang="ru-RU" sz="2800" dirty="0"/>
              <a:t>Достаток магния благотворно сказывается на состоянии нервной системы и тонусе сосудов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E6C0AD-4CA4-4955-853C-82FA5FDCFE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2400" dirty="0">
                <a:highlight>
                  <a:srgbClr val="FFFF00"/>
                </a:highlight>
              </a:rPr>
              <a:t>Суточная норма магния достигается за счет широкого включения ряда пищевых продуктов: </a:t>
            </a:r>
          </a:p>
          <a:p>
            <a:r>
              <a:rPr lang="ru-RU" sz="4000" dirty="0">
                <a:latin typeface="Bahnschrift SemiBold Condensed" panose="020B0502040204020203" pitchFamily="34" charset="0"/>
              </a:rPr>
              <a:t>фруктов, овощей, орехов, </a:t>
            </a:r>
            <a:r>
              <a:rPr lang="ru-RU" sz="4000" dirty="0" err="1">
                <a:latin typeface="Bahnschrift SemiBold Condensed" panose="020B0502040204020203" pitchFamily="34" charset="0"/>
              </a:rPr>
              <a:t>цельнозерновых</a:t>
            </a:r>
            <a:r>
              <a:rPr lang="ru-RU" sz="4000" dirty="0">
                <a:latin typeface="Bahnschrift SemiBold Condensed" panose="020B0502040204020203" pitchFamily="34" charset="0"/>
              </a:rPr>
              <a:t> круп (гречневая и овсяная крупы).</a:t>
            </a:r>
          </a:p>
        </p:txBody>
      </p:sp>
    </p:spTree>
    <p:extLst>
      <p:ext uri="{BB962C8B-B14F-4D97-AF65-F5344CB8AC3E}">
        <p14:creationId xmlns:p14="http://schemas.microsoft.com/office/powerpoint/2010/main" val="178308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B9B3D558-6FA0-422A-508A-35AFA8D7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271306"/>
            <a:ext cx="6492240" cy="225083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8000" dirty="0">
                <a:latin typeface="Bahnschrift SemiBold Condensed" panose="020B0502040204020203" pitchFamily="34" charset="0"/>
              </a:rPr>
              <a:t>Белок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35F24B-A13E-1688-92A9-EE5C07B630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522136"/>
            <a:ext cx="6492240" cy="3346101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sz="3200" dirty="0">
                <a:latin typeface="Bahnschrift SemiBold Condensed" panose="020B0502040204020203" pitchFamily="34" charset="0"/>
              </a:rPr>
              <a:t>Важно употреблять достаточное количество белка согласно возрасту, полу и характеру физической нагрузки. </a:t>
            </a:r>
          </a:p>
          <a:p>
            <a:pPr rtl="0"/>
            <a:endParaRPr lang="ru-RU" sz="3200" dirty="0">
              <a:latin typeface="Bahnschrift SemiBold Condensed" panose="020B0502040204020203" pitchFamily="34" charset="0"/>
            </a:endParaRPr>
          </a:p>
          <a:p>
            <a:pPr rtl="0"/>
            <a:r>
              <a:rPr lang="ru-RU" sz="3200" dirty="0">
                <a:latin typeface="Bahnschrift SemiBold Condensed" panose="020B0502040204020203" pitchFamily="34" charset="0"/>
              </a:rPr>
              <a:t>Обычно суточная норма составляет 1 г/кг массы тела. </a:t>
            </a:r>
          </a:p>
        </p:txBody>
      </p:sp>
    </p:spTree>
    <p:extLst>
      <p:ext uri="{BB962C8B-B14F-4D97-AF65-F5344CB8AC3E}">
        <p14:creationId xmlns:p14="http://schemas.microsoft.com/office/powerpoint/2010/main" val="2260365097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Custom 77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0FE9CDDA-DFEA-4B82-AC9A-D0A0B5EC5D0A}" vid="{CC4E4C8E-4733-4709-A9A2-E1BE56C5072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18FE42-2423-478C-83DD-4E5B09AF7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B5DBE2-0D36-4FFA-A7DD-84A94C3D96B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1D8CB5C-F545-49C1-BBA5-E8AF025DDD3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1090</Words>
  <Application>Microsoft Office PowerPoint</Application>
  <PresentationFormat>Широкоэкранный</PresentationFormat>
  <Paragraphs>130</Paragraphs>
  <Slides>27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Bahnschrift SemiBold Condensed</vt:lpstr>
      <vt:lpstr>Bahnschrift SemiCondensed</vt:lpstr>
      <vt:lpstr>Calibri</vt:lpstr>
      <vt:lpstr>Franklin Gothic Medium</vt:lpstr>
      <vt:lpstr>Grandview Display</vt:lpstr>
      <vt:lpstr>Times New Roman</vt:lpstr>
      <vt:lpstr>Wingdings 2</vt:lpstr>
      <vt:lpstr>Пользовательская</vt:lpstr>
      <vt:lpstr>ПИТАНИЕ ПРИ АРТЕРИАЛЬНОЙ ГИПЕРТЕНЗИИ информация подготовлена на основе материалов, предоставленных ФГБУ НМИЦ терапии и профилактической медицины МЗ РФ   2024г. </vt:lpstr>
      <vt:lpstr>Артериальная гипертензия характеризуется повышением уровня систолического артериального давления ≥140 мм рт. ст. и/или диастолического артериального давления ≥90 мм рт. ст.  Причины АГ: </vt:lpstr>
      <vt:lpstr>Питание не может влиять на такие показатели здоровья,  как давление – МИФ! </vt:lpstr>
      <vt:lpstr>Презентация PowerPoint</vt:lpstr>
      <vt:lpstr>Основные принципы питания:</vt:lpstr>
      <vt:lpstr>Соль</vt:lpstr>
      <vt:lpstr>Калий</vt:lpstr>
      <vt:lpstr>Магний</vt:lpstr>
      <vt:lpstr>Белок</vt:lpstr>
      <vt:lpstr>Жиры</vt:lpstr>
      <vt:lpstr>Углеводы</vt:lpstr>
      <vt:lpstr>Антиоксиданты</vt:lpstr>
      <vt:lpstr>- Необходимо придерживаться частого и дробного питания — 3-4 раза в день небольшими порциями.  - Последний прием пищи не позднее чем за 3 часа до сна.  - Способы приготовления пищи включают в себя тушение, варку на пару или запекание в духовке.  - Овощи могут быть термически обработанными и в виде свежих салатов.</vt:lpstr>
      <vt:lpstr>Группа 1  Высокий уровень содержания ионов Nа+ (более 1,75 г в 100 г продуктов)</vt:lpstr>
      <vt:lpstr>Группа 2  Средний уровень содержания ионов Nа+ (0,3–1,75 г в 100 г продуктов)</vt:lpstr>
      <vt:lpstr>Группа 3  Низкий уровень содержания ионов Nа+ (менее 0,3 г в 100 г продуктов)</vt:lpstr>
      <vt:lpstr>Хлеб и хлебобулочные изделия</vt:lpstr>
      <vt:lpstr>Супы</vt:lpstr>
      <vt:lpstr>Рыба и морепродукты</vt:lpstr>
      <vt:lpstr>Мясо</vt:lpstr>
      <vt:lpstr>Молочные продукты и яйца птиц</vt:lpstr>
      <vt:lpstr>Овощи / фрукты / ягоды</vt:lpstr>
      <vt:lpstr>Жиры и масла</vt:lpstr>
      <vt:lpstr>Напитки</vt:lpstr>
      <vt:lpstr>Пряности</vt:lpstr>
      <vt:lpstr>Не забывайте, что при наличии сопутствующих заболеваний (ожирение, подагра, заболевания желудочно-кишечного тракта, сахарный диабет 2 типа), требуется подбор индивидуального рациона питания у врача - диетолога.   Только профессионал может учесть многообразие Ваших проблем и сделать питание эффективным лекарством.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ЗДОРОВОЕ ПИТАНИЕ как следовать рациону здорового питания каждый день</dc:title>
  <dc:creator>Кира</dc:creator>
  <cp:lastModifiedBy>Кира</cp:lastModifiedBy>
  <cp:revision>14</cp:revision>
  <dcterms:created xsi:type="dcterms:W3CDTF">2024-01-26T10:42:04Z</dcterms:created>
  <dcterms:modified xsi:type="dcterms:W3CDTF">2024-11-26T06:04:54Z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